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 id="2147483693" r:id="rId4"/>
    <p:sldMasterId id="2147483707" r:id="rId5"/>
    <p:sldMasterId id="2147483720" r:id="rId6"/>
  </p:sldMasterIdLst>
  <p:notesMasterIdLst>
    <p:notesMasterId r:id="rId36"/>
  </p:notesMasterIdLst>
  <p:sldIdLst>
    <p:sldId id="257" r:id="rId7"/>
    <p:sldId id="291" r:id="rId8"/>
    <p:sldId id="277" r:id="rId9"/>
    <p:sldId id="288" r:id="rId10"/>
    <p:sldId id="293" r:id="rId11"/>
    <p:sldId id="261" r:id="rId12"/>
    <p:sldId id="281" r:id="rId13"/>
    <p:sldId id="262" r:id="rId14"/>
    <p:sldId id="263" r:id="rId15"/>
    <p:sldId id="264" r:id="rId16"/>
    <p:sldId id="265" r:id="rId17"/>
    <p:sldId id="289" r:id="rId18"/>
    <p:sldId id="267" r:id="rId19"/>
    <p:sldId id="268" r:id="rId20"/>
    <p:sldId id="270" r:id="rId21"/>
    <p:sldId id="282" r:id="rId22"/>
    <p:sldId id="278" r:id="rId23"/>
    <p:sldId id="283" r:id="rId24"/>
    <p:sldId id="279" r:id="rId25"/>
    <p:sldId id="284" r:id="rId26"/>
    <p:sldId id="280" r:id="rId27"/>
    <p:sldId id="285" r:id="rId28"/>
    <p:sldId id="271" r:id="rId29"/>
    <p:sldId id="286" r:id="rId30"/>
    <p:sldId id="269" r:id="rId31"/>
    <p:sldId id="287" r:id="rId32"/>
    <p:sldId id="272" r:id="rId33"/>
    <p:sldId id="292" r:id="rId34"/>
    <p:sldId id="27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434" autoAdjust="0"/>
  </p:normalViewPr>
  <p:slideViewPr>
    <p:cSldViewPr snapToGrid="0">
      <p:cViewPr varScale="1">
        <p:scale>
          <a:sx n="70" d="100"/>
          <a:sy n="70" d="100"/>
        </p:scale>
        <p:origin x="58" y="221"/>
      </p:cViewPr>
      <p:guideLst/>
    </p:cSldViewPr>
  </p:slideViewPr>
  <p:outlineViewPr>
    <p:cViewPr>
      <p:scale>
        <a:sx n="33" d="100"/>
        <a:sy n="33" d="100"/>
      </p:scale>
      <p:origin x="0" y="-15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D43214-8CA3-480B-9620-B80E33CA8908}" type="datetimeFigureOut">
              <a:rPr lang="en-US" smtClean="0"/>
              <a:t>10/4/2021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CCC81D-0CCE-45D6-9647-B0A2D19069BB}" type="slidenum">
              <a:rPr lang="en-US" smtClean="0"/>
              <a:t>‹#›</a:t>
            </a:fld>
            <a:endParaRPr lang="en-US"/>
          </a:p>
        </p:txBody>
      </p:sp>
    </p:spTree>
    <p:extLst>
      <p:ext uri="{BB962C8B-B14F-4D97-AF65-F5344CB8AC3E}">
        <p14:creationId xmlns:p14="http://schemas.microsoft.com/office/powerpoint/2010/main" val="3334288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vi-VN" altLang="zh-CN" dirty="0" smtClean="0"/>
              <a:t>Cô</a:t>
            </a:r>
            <a:r>
              <a:rPr lang="vi-VN" altLang="zh-CN" baseline="0" dirty="0" smtClean="0"/>
              <a:t> chào các con, cô rất vui được cùng các con tìm hiểu tiết học môn Tiếng Việt hôm nay, bài: Luyện đọc, viết: u, ư, ch,kh. </a:t>
            </a:r>
            <a:endParaRPr lang="zh-CN" altLang="en-US" dirty="0"/>
          </a:p>
        </p:txBody>
      </p:sp>
      <p:sp>
        <p:nvSpPr>
          <p:cNvPr id="4" name="灯片编号占位符 3"/>
          <p:cNvSpPr>
            <a:spLocks noGrp="1"/>
          </p:cNvSpPr>
          <p:nvPr>
            <p:ph type="sldNum" sz="quarter" idx="10"/>
          </p:nvPr>
        </p:nvSpPr>
        <p:spPr/>
        <p:txBody>
          <a:bodyPr/>
          <a:lstStyle/>
          <a:p>
            <a:pPr>
              <a:defRPr/>
            </a:pPr>
            <a:fld id="{A6837353-30EB-4A48-80EB-173D804AEFBD}" type="slidenum">
              <a:rPr lang="zh-CN" altLang="en-US" smtClean="0">
                <a:solidFill>
                  <a:prstClr val="black"/>
                </a:solidFill>
              </a:rPr>
              <a:pPr>
                <a:defRPr/>
              </a:pPr>
              <a:t>1</a:t>
            </a:fld>
            <a:endParaRPr lang="zh-CN" altLang="en-US">
              <a:solidFill>
                <a:prstClr val="black"/>
              </a:solidFill>
            </a:endParaRPr>
          </a:p>
        </p:txBody>
      </p:sp>
    </p:spTree>
    <p:extLst>
      <p:ext uri="{BB962C8B-B14F-4D97-AF65-F5344CB8AC3E}">
        <p14:creationId xmlns:p14="http://schemas.microsoft.com/office/powerpoint/2010/main" val="2566794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Các</a:t>
            </a:r>
            <a:r>
              <a:rPr lang="vi-VN" baseline="0" dirty="0" smtClean="0"/>
              <a:t> con đã luyện đọc rất tốt, bây giờ cô trò mình cùng thư giãn một chút nhé!</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11</a:t>
            </a:fld>
            <a:endParaRPr lang="en-US"/>
          </a:p>
        </p:txBody>
      </p:sp>
    </p:spTree>
    <p:extLst>
      <p:ext uri="{BB962C8B-B14F-4D97-AF65-F5344CB8AC3E}">
        <p14:creationId xmlns:p14="http://schemas.microsoft.com/office/powerpoint/2010/main" val="1239850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Bài</a:t>
            </a:r>
            <a:r>
              <a:rPr lang="vi-VN" baseline="0" dirty="0" smtClean="0"/>
              <a:t> hát rất vui nhộn phải không nào các con, bây giờ chúng mình cùng bước vào hoạt động 2: Luyện viết</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13</a:t>
            </a:fld>
            <a:endParaRPr lang="en-US"/>
          </a:p>
        </p:txBody>
      </p:sp>
    </p:spTree>
    <p:extLst>
      <p:ext uri="{BB962C8B-B14F-4D97-AF65-F5344CB8AC3E}">
        <p14:creationId xmlns:p14="http://schemas.microsoft.com/office/powerpoint/2010/main" val="1015872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Các</a:t>
            </a:r>
            <a:r>
              <a:rPr lang="vi-VN" baseline="0" dirty="0" smtClean="0"/>
              <a:t> con hãy chuẩn bị bảng, phấn và khăn lau, chúng ta chuẩn bị viết bài</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14</a:t>
            </a:fld>
            <a:endParaRPr lang="en-US"/>
          </a:p>
        </p:txBody>
      </p:sp>
    </p:spTree>
    <p:extLst>
      <p:ext uri="{BB962C8B-B14F-4D97-AF65-F5344CB8AC3E}">
        <p14:creationId xmlns:p14="http://schemas.microsoft.com/office/powerpoint/2010/main" val="3802844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Các</a:t>
            </a:r>
            <a:r>
              <a:rPr lang="vi-VN" baseline="0" dirty="0" smtClean="0"/>
              <a:t> con hãy quan sát trên màn hình cô hướng các con viết chữ ghi âm u: đặt bút từ đường kẻ ngang 2, viết nét xiên phải lên đường kẻ ngang 3, viết nét móc ngược rộng 1 ôli rưỡi dừng bút tại đường kẻ ngang 2, lia bút lên đường kẻ ngang 3 viết nét móc ngược thứ hai rộng 1 ôli, dừng bút tại đường kẻ ngang 2. các con hãy viết bảng con chữ ghi âm u</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15</a:t>
            </a:fld>
            <a:endParaRPr lang="en-US"/>
          </a:p>
        </p:txBody>
      </p:sp>
    </p:spTree>
    <p:extLst>
      <p:ext uri="{BB962C8B-B14F-4D97-AF65-F5344CB8AC3E}">
        <p14:creationId xmlns:p14="http://schemas.microsoft.com/office/powerpoint/2010/main" val="2325709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Quan sát</a:t>
            </a:r>
            <a:r>
              <a:rPr lang="vi-VN" baseline="0" dirty="0" smtClean="0"/>
              <a:t> tiếp cô viết mẫu chữ ghi âm ư: để viết chữ ghi âm ư, đầu tiên các con viết giống chữ ghi âm u, sau đó viết thêm dấu chữ ư, các con cùng viết ra bảng con cho cô chữ ghi âm ư nhé!</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17</a:t>
            </a:fld>
            <a:endParaRPr lang="en-US"/>
          </a:p>
        </p:txBody>
      </p:sp>
    </p:spTree>
    <p:extLst>
      <p:ext uri="{BB962C8B-B14F-4D97-AF65-F5344CB8AC3E}">
        <p14:creationId xmlns:p14="http://schemas.microsoft.com/office/powerpoint/2010/main" val="3012586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 Âm</a:t>
            </a:r>
            <a:r>
              <a:rPr lang="vi-VN" baseline="0" dirty="0" smtClean="0"/>
              <a:t> ch gồm 2 con chữ ghép lại: Ta đặt bút viết con chữ c ghép với con chữ h ta có chữ ghi âm ch. Các con hãy viết chữ ghi âm ch ra bảng con</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19</a:t>
            </a:fld>
            <a:endParaRPr lang="en-US"/>
          </a:p>
        </p:txBody>
      </p:sp>
    </p:spTree>
    <p:extLst>
      <p:ext uri="{BB962C8B-B14F-4D97-AF65-F5344CB8AC3E}">
        <p14:creationId xmlns:p14="http://schemas.microsoft.com/office/powerpoint/2010/main" val="1751454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Âm</a:t>
            </a:r>
            <a:r>
              <a:rPr lang="vi-VN" baseline="0" dirty="0" smtClean="0"/>
              <a:t> kh cũng gồm 2 con chữ: con chữ k và con chữ h, khi viết chữ ghi âm kh ta viết con chữ k ghép với con chữ h. Các con viết chữ ghi âm kh ra bảng con nào</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21</a:t>
            </a:fld>
            <a:endParaRPr lang="en-US"/>
          </a:p>
        </p:txBody>
      </p:sp>
    </p:spTree>
    <p:extLst>
      <p:ext uri="{BB962C8B-B14F-4D97-AF65-F5344CB8AC3E}">
        <p14:creationId xmlns:p14="http://schemas.microsoft.com/office/powerpoint/2010/main" val="1797548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Tiếp theo cô</a:t>
            </a:r>
            <a:r>
              <a:rPr lang="vi-VN" baseline="0" dirty="0" smtClean="0"/>
              <a:t> hướng dẫn các con viết từ HỔ DỮ: Các con sẽ viết chữ ghi tiếng hổ (đặt bút viết âm h dừng bút tại đường kẻ ngang 2 lia bút viết âm ô và dấu hỏi trên âm ô), sau đó cách 1 con chữ o viết chữ ghi tiếng dữ (đặt bút viết âm d cao 4 ôli nối liền viết âm ư và dấu ngã trên âm ư). Vậy là ta đã viết xong từ hổ dữ rồi đấy, các con viết lại ra bảng con cho cô nào?</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23</a:t>
            </a:fld>
            <a:endParaRPr lang="en-US"/>
          </a:p>
        </p:txBody>
      </p:sp>
    </p:spTree>
    <p:extLst>
      <p:ext uri="{BB962C8B-B14F-4D97-AF65-F5344CB8AC3E}">
        <p14:creationId xmlns:p14="http://schemas.microsoft.com/office/powerpoint/2010/main" val="3644460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Tương</a:t>
            </a:r>
            <a:r>
              <a:rPr lang="vi-VN" baseline="0" dirty="0" smtClean="0"/>
              <a:t> tự các con sẽ chú ý quan sát cô hướng dẫn viết từ CHÚ KHỈ: chúng mình cũng viết chữ ghi tiếng chú, sau đó cách 1 con chữ o viết chữ ghi tiếng khỉ. Các con lưu ý viết đúng khoảng cách giữa các chữ ghi tiếng trong từ. Cô mời các con viết lại từ chú khỉ ra bảng con.</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25</a:t>
            </a:fld>
            <a:endParaRPr lang="en-US"/>
          </a:p>
        </p:txBody>
      </p:sp>
    </p:spTree>
    <p:extLst>
      <p:ext uri="{BB962C8B-B14F-4D97-AF65-F5344CB8AC3E}">
        <p14:creationId xmlns:p14="http://schemas.microsoft.com/office/powerpoint/2010/main" val="2298039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26</a:t>
            </a:fld>
            <a:endParaRPr lang="en-US"/>
          </a:p>
        </p:txBody>
      </p:sp>
    </p:spTree>
    <p:extLst>
      <p:ext uri="{BB962C8B-B14F-4D97-AF65-F5344CB8AC3E}">
        <p14:creationId xmlns:p14="http://schemas.microsoft.com/office/powerpoint/2010/main" val="3703415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Để</a:t>
            </a:r>
            <a:r>
              <a:rPr lang="vi-VN" baseline="0" dirty="0" smtClean="0"/>
              <a:t> học tốt tiết học các con cần chuẩn bị đầy đủ cho cô các đồ dùng sau: Bảng phấn và khăn lau; vở viết ôli, bút chì và tẩy, Nào chúng mình đã chuẩn bị đầy đủ cho cô chưa nào?</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2</a:t>
            </a:fld>
            <a:endParaRPr lang="en-US"/>
          </a:p>
        </p:txBody>
      </p:sp>
    </p:spTree>
    <p:extLst>
      <p:ext uri="{BB962C8B-B14F-4D97-AF65-F5344CB8AC3E}">
        <p14:creationId xmlns:p14="http://schemas.microsoft.com/office/powerpoint/2010/main" val="3834020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Các</a:t>
            </a:r>
            <a:r>
              <a:rPr lang="vi-VN" baseline="0" dirty="0" smtClean="0"/>
              <a:t> con vừa luyện viết bảng con, bây giờ chúng mình sẽ chuẩn bị vở viết oli và bút chì để viết bài nhé! </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27</a:t>
            </a:fld>
            <a:endParaRPr lang="en-US"/>
          </a:p>
        </p:txBody>
      </p:sp>
    </p:spTree>
    <p:extLst>
      <p:ext uri="{BB962C8B-B14F-4D97-AF65-F5344CB8AC3E}">
        <p14:creationId xmlns:p14="http://schemas.microsoft.com/office/powerpoint/2010/main" val="3184272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Khi</a:t>
            </a:r>
            <a:r>
              <a:rPr lang="vi-VN" baseline="0" dirty="0" smtClean="0"/>
              <a:t> viết các con cần lưu ý cách cầm bút, tư thế ngồi viết và nhớ viết thật nắn nót nhé, các con sẽ viết bài trong thời gian 15 phút sau đó sẽ nhờ bố mẹ chụp lại hình ảnh bài viết và gửi cho cô chủ nhiệm nhé! Cô chúc các con sẽ có những bài viết thật đẹp.</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28</a:t>
            </a:fld>
            <a:endParaRPr lang="en-US"/>
          </a:p>
        </p:txBody>
      </p:sp>
    </p:spTree>
    <p:extLst>
      <p:ext uri="{BB962C8B-B14F-4D97-AF65-F5344CB8AC3E}">
        <p14:creationId xmlns:p14="http://schemas.microsoft.com/office/powerpoint/2010/main" val="3435713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Vậy</a:t>
            </a:r>
            <a:r>
              <a:rPr lang="vi-VN" baseline="0" dirty="0" smtClean="0"/>
              <a:t> là trong tiết học này con đã được luyện đọc, viết lại các âm: u,ư,ch,kh. Về nhà các con sẽ luyện đọc lại bài, tìm thêm nhiều tiếng, từ có chứa các âm hôm nay chúng mình ôn tập nhé. Tiết học của chúng mình đến đây là hết rồi, cô xin chào tất cả các con!</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29</a:t>
            </a:fld>
            <a:endParaRPr lang="en-US"/>
          </a:p>
        </p:txBody>
      </p:sp>
    </p:spTree>
    <p:extLst>
      <p:ext uri="{BB962C8B-B14F-4D97-AF65-F5344CB8AC3E}">
        <p14:creationId xmlns:p14="http://schemas.microsoft.com/office/powerpoint/2010/main" val="844074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p:sp>
      <p:sp>
        <p:nvSpPr>
          <p:cNvPr id="17411" name="文本占位符 17410"/>
          <p:cNvSpPr>
            <a:spLocks noGrp="1"/>
          </p:cNvSpPr>
          <p:nvPr>
            <p:ph type="body" idx="1"/>
          </p:nvPr>
        </p:nvSpPr>
        <p:spPr/>
        <p:txBody>
          <a:bodyPr/>
          <a:lstStyle/>
          <a:p>
            <a:pPr lvl="0"/>
            <a:r>
              <a:rPr lang="vi-VN" dirty="0" smtClean="0"/>
              <a:t>Trước</a:t>
            </a:r>
            <a:r>
              <a:rPr lang="vi-VN" baseline="0" dirty="0" smtClean="0"/>
              <a:t> khi vào nội dung chính của bài học hôm nay cô trò mình cùng bước vào phần khởi động nhé!</a:t>
            </a:r>
            <a:endParaRPr dirty="0"/>
          </a:p>
        </p:txBody>
      </p:sp>
      <p:sp>
        <p:nvSpPr>
          <p:cNvPr id="2" name="灯片编号占位符 1"/>
          <p:cNvSpPr>
            <a:spLocks noGrp="1"/>
          </p:cNvSpPr>
          <p:nvPr>
            <p:ph type="sldNum" sz="quarter" idx="2"/>
          </p:nvPr>
        </p:nvSpPr>
        <p:spPr/>
        <p:txBody>
          <a:bodyPr/>
          <a:lstStyle/>
          <a:p>
            <a:pPr defTabSz="914400" fontAlgn="base">
              <a:spcBef>
                <a:spcPct val="0"/>
              </a:spcBef>
              <a:spcAft>
                <a:spcPct val="0"/>
              </a:spcAft>
              <a:defRPr/>
            </a:pPr>
            <a:fld id="{9A0DB2DC-4C9A-4742-B13C-FB6460FD3503}" type="slidenum">
              <a:rPr lang="en-US" altLang="zh-CN" dirty="0">
                <a:solidFill>
                  <a:srgbClr val="000000"/>
                </a:solidFill>
                <a:latin typeface="Arial" panose="020B0604020202020204" pitchFamily="34" charset="0"/>
              </a:rPr>
              <a:pPr defTabSz="914400" fontAlgn="base">
                <a:spcBef>
                  <a:spcPct val="0"/>
                </a:spcBef>
                <a:spcAft>
                  <a:spcPct val="0"/>
                </a:spcAft>
                <a:defRPr/>
              </a:pPr>
              <a:t>3</a:t>
            </a:fld>
            <a:endParaRPr lang="zh-CN"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416590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Chúng</a:t>
            </a:r>
            <a:r>
              <a:rPr lang="vi-VN" baseline="0" dirty="0" smtClean="0"/>
              <a:t> mình đã cùng khởi động rất vui và cảm thấy thoải mái rồi phải không nào, vậy các con đã sẵn sàng cho bài học hôm nay chưa? Chúng mình cùng bước vào hoạt động 1: Luyện đọc</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007054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Các</a:t>
            </a:r>
            <a:r>
              <a:rPr lang="vi-VN" baseline="0" dirty="0" smtClean="0"/>
              <a:t> con hãy quan sát bức tranh sau và cho biết: tranh vẽ gì nào? Oa! Tranh vẽ một chú sư tử rất dễ thương phải không các con. Vậy còn bức tranh này thì sao nhỉ? Đúng rồi, tranh vẽ một chú khỉ rất ngộ nghĩnh đấy. Vậy trong các từ SƯ TỦ và CHÚ KHỈ có chứa các âm nào chúng ta đã được học. Các con đã phát hiện rất nhanh đấy, các âm mà chúng mình đã được học đó là: u, ư, i, ch,kh. </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6</a:t>
            </a:fld>
            <a:endParaRPr lang="en-US"/>
          </a:p>
        </p:txBody>
      </p:sp>
    </p:spTree>
    <p:extLst>
      <p:ext uri="{BB962C8B-B14F-4D97-AF65-F5344CB8AC3E}">
        <p14:creationId xmlns:p14="http://schemas.microsoft.com/office/powerpoint/2010/main" val="1860915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vi-VN" sz="1200" b="0" i="0" u="none" strike="noStrike" kern="1200" cap="none" spc="0" normalizeH="0" baseline="0" noProof="0" dirty="0" smtClean="0">
                <a:ln>
                  <a:noFill/>
                </a:ln>
                <a:solidFill>
                  <a:prstClr val="black"/>
                </a:solidFill>
                <a:effectLst/>
                <a:uLnTx/>
                <a:uFillTx/>
                <a:latin typeface="+mn-lt"/>
              </a:rPr>
              <a:t>Vậy trong tiết học này chúng ta sẽ đi luyện đọc lại các âm: u,ư,ch,kh. Cô mời chúng mình cùng luyện đọc lại theo cô : u, ư, ch, kh. Các con cùng đọc lại nào. Các con đã luyện đọc các âm rất tốt, hãy suy nghĩ và tìm cho cô các tiếng có chứa âm: u,ư,ch,kh nhé!</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7</a:t>
            </a:fld>
            <a:endParaRPr lang="en-US"/>
          </a:p>
        </p:txBody>
      </p:sp>
    </p:spTree>
    <p:extLst>
      <p:ext uri="{BB962C8B-B14F-4D97-AF65-F5344CB8AC3E}">
        <p14:creationId xmlns:p14="http://schemas.microsoft.com/office/powerpoint/2010/main" val="4064441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Cô</a:t>
            </a:r>
            <a:r>
              <a:rPr lang="vi-VN" baseline="0" dirty="0" smtClean="0"/>
              <a:t> cũng đã tìm được một số tiếng có chứa âm: u, ư, ch,kh. Cô mời cả lớp cùng hướng lên màn hình và đọc thầm các tiếng. Các con cùng đọc to các tiếng theo cô: dù, cũ, dữ, chú, khá, chữ. Các con sẽ luyện đọc lại và tìm thêm nhiều tiếng khác có chứa các âm: u,ư,ch, kh nhé!</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8</a:t>
            </a:fld>
            <a:endParaRPr lang="en-US"/>
          </a:p>
        </p:txBody>
      </p:sp>
    </p:spTree>
    <p:extLst>
      <p:ext uri="{BB962C8B-B14F-4D97-AF65-F5344CB8AC3E}">
        <p14:creationId xmlns:p14="http://schemas.microsoft.com/office/powerpoint/2010/main" val="545210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Trên</a:t>
            </a:r>
            <a:r>
              <a:rPr lang="vi-VN" baseline="0" dirty="0" smtClean="0"/>
              <a:t> màn hình của cô lúc này, lần lượt sẽ xuất hiện các từ có tiếng chứa các âm: u,ư,ch,kh. Các con sẽ quan sát, nhẩm thật nhanh và đọc to cho cô các từ nào. Các con đã đọc rất to và rõ ràng các từ ĐU ĐỦ, HỔ DỮ, CHẢ CÁ, LÁ KHÔ. Hãy tìm cho cô các tiếng có âm: u,ư,ch,kh trong các từ trên. Đúng rồi đấy các con ạ, đó là: tiếng đu, tiếng đủ có chứa âm u, tiếng dữ có chứa âm ư, tiếng chả có chứa âm ch và tiếng khô có chứa âm kh.</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9</a:t>
            </a:fld>
            <a:endParaRPr lang="en-US"/>
          </a:p>
        </p:txBody>
      </p:sp>
    </p:spTree>
    <p:extLst>
      <p:ext uri="{BB962C8B-B14F-4D97-AF65-F5344CB8AC3E}">
        <p14:creationId xmlns:p14="http://schemas.microsoft.com/office/powerpoint/2010/main" val="1808375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Nào</a:t>
            </a:r>
            <a:r>
              <a:rPr lang="vi-VN" baseline="0" dirty="0" smtClean="0"/>
              <a:t> bây giờ các con hãy luyện đọc câu cho cô nào? Trong câu các con vừa luyện đọc tiếng nào có chứa các âm hôm nay chúng ta ôn tập. Các con phát hiện rất tốt, đó chính là tiếng khe, tiếng khẽ có chứa âm kh mà hôm nay chúng ta ôn tập. Bây giờ các con sẽ đọc lại to cùng</a:t>
            </a:r>
            <a:r>
              <a:rPr lang="en-US" baseline="0" dirty="0" smtClean="0"/>
              <a:t> c</a:t>
            </a:r>
            <a:r>
              <a:rPr lang="vi-VN" baseline="0" dirty="0" smtClean="0"/>
              <a:t>ô câu trên nhé: Bé đi khe khẽ.</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10</a:t>
            </a:fld>
            <a:endParaRPr lang="en-US"/>
          </a:p>
        </p:txBody>
      </p:sp>
    </p:spTree>
    <p:extLst>
      <p:ext uri="{BB962C8B-B14F-4D97-AF65-F5344CB8AC3E}">
        <p14:creationId xmlns:p14="http://schemas.microsoft.com/office/powerpoint/2010/main" val="956764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EA73C3-9A64-4C14-9DA9-DFCF0E8A170C}"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313785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EA73C3-9A64-4C14-9DA9-DFCF0E8A170C}"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1194599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EA73C3-9A64-4C14-9DA9-DFCF0E8A170C}"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1834011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61746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22198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27731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21090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69122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91115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44854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11992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EA73C3-9A64-4C14-9DA9-DFCF0E8A170C}"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884283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070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846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10/4/2021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886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CAB675-0451-46BA-B838-2996E7357EA3}" type="datetimeFigureOut">
              <a:rPr lang="en-US" smtClean="0">
                <a:solidFill>
                  <a:prstClr val="black">
                    <a:tint val="75000"/>
                  </a:prstClr>
                </a:solidFill>
              </a:rPr>
              <a:pPr/>
              <a:t>10/4/2021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2908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CAB675-0451-46BA-B838-2996E7357EA3}" type="datetimeFigureOut">
              <a:rPr lang="en-US" smtClean="0">
                <a:solidFill>
                  <a:prstClr val="black">
                    <a:tint val="75000"/>
                  </a:prstClr>
                </a:solidFill>
              </a:rPr>
              <a:pPr/>
              <a:t>10/4/2021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993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solidFill>
                  <a:prstClr val="black">
                    <a:tint val="75000"/>
                  </a:prstClr>
                </a:solidFill>
              </a:rPr>
              <a:pPr/>
              <a:t>10/4/2021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44203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10/4/2021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5555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10/4/2021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4250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477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565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EA73C3-9A64-4C14-9DA9-DFCF0E8A170C}"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8973288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2021/10/4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599568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2021/10/4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679781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2021/10/4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641981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2021/10/4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00212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2021/10/4</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09457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2"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2021/10/4</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776716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2021/10/4</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2"/>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Tree>
    <p:extLst>
      <p:ext uri="{BB962C8B-B14F-4D97-AF65-F5344CB8AC3E}">
        <p14:creationId xmlns:p14="http://schemas.microsoft.com/office/powerpoint/2010/main" val="14125097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9941"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4" y="6189784"/>
            <a:ext cx="12206689" cy="668216"/>
          </a:xfrm>
          <a:prstGeom prst="rect">
            <a:avLst/>
          </a:prstGeom>
        </p:spPr>
      </p:pic>
    </p:spTree>
    <p:extLst>
      <p:ext uri="{BB962C8B-B14F-4D97-AF65-F5344CB8AC3E}">
        <p14:creationId xmlns:p14="http://schemas.microsoft.com/office/powerpoint/2010/main" val="36485052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spTree>
    <p:extLst>
      <p:ext uri="{BB962C8B-B14F-4D97-AF65-F5344CB8AC3E}">
        <p14:creationId xmlns:p14="http://schemas.microsoft.com/office/powerpoint/2010/main" val="15454598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2021/10/4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16816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EA73C3-9A64-4C14-9DA9-DFCF0E8A170C}" type="datetimeFigureOut">
              <a:rPr lang="en-US" smtClean="0"/>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355423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2021/10/4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22126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2021/10/4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6813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2021/10/4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763401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579971" y="3579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370315396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71"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419499927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80"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nvGrpSpPr>
          <p:cNvPr id="17" name="Group 16"/>
          <p:cNvGrpSpPr/>
          <p:nvPr userDrawn="1"/>
        </p:nvGrpSpPr>
        <p:grpSpPr>
          <a:xfrm>
            <a:off x="375211" y="1762125"/>
            <a:ext cx="11443217"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grpSp>
        <p:nvGrpSpPr>
          <p:cNvPr id="13" name="Group 12"/>
          <p:cNvGrpSpPr/>
          <p:nvPr userDrawn="1"/>
        </p:nvGrpSpPr>
        <p:grpSpPr>
          <a:xfrm>
            <a:off x="502733"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spTree>
    <p:extLst>
      <p:ext uri="{BB962C8B-B14F-4D97-AF65-F5344CB8AC3E}">
        <p14:creationId xmlns:p14="http://schemas.microsoft.com/office/powerpoint/2010/main" val="12056531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71"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34546151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80"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nvGrpSpPr>
          <p:cNvPr id="4" name="Group 3"/>
          <p:cNvGrpSpPr/>
          <p:nvPr userDrawn="1"/>
        </p:nvGrpSpPr>
        <p:grpSpPr>
          <a:xfrm>
            <a:off x="375211" y="1762125"/>
            <a:ext cx="11443217"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grpSp>
        <p:nvGrpSpPr>
          <p:cNvPr id="8" name="Group 7"/>
          <p:cNvGrpSpPr/>
          <p:nvPr userDrawn="1"/>
        </p:nvGrpSpPr>
        <p:grpSpPr>
          <a:xfrm>
            <a:off x="502733"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spTree>
    <p:extLst>
      <p:ext uri="{BB962C8B-B14F-4D97-AF65-F5344CB8AC3E}">
        <p14:creationId xmlns:p14="http://schemas.microsoft.com/office/powerpoint/2010/main" val="21778322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71"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10264766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80"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nvGrpSpPr>
          <p:cNvPr id="4" name="Group 3"/>
          <p:cNvGrpSpPr/>
          <p:nvPr userDrawn="1"/>
        </p:nvGrpSpPr>
        <p:grpSpPr>
          <a:xfrm>
            <a:off x="375211" y="1762125"/>
            <a:ext cx="11443217"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grpSp>
        <p:nvGrpSpPr>
          <p:cNvPr id="8" name="Group 7"/>
          <p:cNvGrpSpPr/>
          <p:nvPr userDrawn="1"/>
        </p:nvGrpSpPr>
        <p:grpSpPr>
          <a:xfrm>
            <a:off x="502733"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spTree>
    <p:extLst>
      <p:ext uri="{BB962C8B-B14F-4D97-AF65-F5344CB8AC3E}">
        <p14:creationId xmlns:p14="http://schemas.microsoft.com/office/powerpoint/2010/main" val="65690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EA73C3-9A64-4C14-9DA9-DFCF0E8A170C}" type="datetimeFigureOut">
              <a:rPr lang="en-US" smtClean="0"/>
              <a:t>10/4/2021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5533954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71"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19963532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71"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1026867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628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buClr>
                <a:srgbClr val="000000"/>
              </a:buClr>
              <a:buFont typeface="Arial"/>
              <a:buNone/>
            </a:pPr>
            <a:fld id="{62E82ED4-375F-4F08-A54B-E5C986F28C77}" type="datetimeFigureOut">
              <a:rPr lang="zh-CN" altLang="en-US" sz="1867" kern="0">
                <a:solidFill>
                  <a:srgbClr val="000000"/>
                </a:solidFill>
                <a:cs typeface="Arial"/>
                <a:sym typeface="Arial"/>
              </a:rPr>
              <a:pPr>
                <a:buClr>
                  <a:srgbClr val="000000"/>
                </a:buClr>
                <a:buFont typeface="Arial"/>
                <a:buNone/>
              </a:pPr>
              <a:t>2021/10/4</a:t>
            </a:fld>
            <a:endParaRPr lang="zh-CN" altLang="en-US" sz="1867" kern="0">
              <a:solidFill>
                <a:srgbClr val="000000"/>
              </a:solidFill>
              <a:cs typeface="Arial"/>
              <a:sym typeface="Arial"/>
            </a:endParaRPr>
          </a:p>
        </p:txBody>
      </p:sp>
      <p:sp>
        <p:nvSpPr>
          <p:cNvPr id="5" name="Footer Placeholder 4"/>
          <p:cNvSpPr>
            <a:spLocks noGrp="1"/>
          </p:cNvSpPr>
          <p:nvPr>
            <p:ph type="ftr" sz="quarter" idx="11"/>
          </p:nvPr>
        </p:nvSpPr>
        <p:spPr/>
        <p:txBody>
          <a:bodyPr/>
          <a:lstStyle/>
          <a:p>
            <a:pPr>
              <a:buClr>
                <a:srgbClr val="000000"/>
              </a:buClr>
              <a:buFont typeface="Arial"/>
              <a:buNone/>
            </a:pPr>
            <a:endParaRPr lang="zh-CN" altLang="en-US" sz="1867" kern="0">
              <a:solidFill>
                <a:srgbClr val="000000"/>
              </a:solidFill>
              <a:cs typeface="Arial"/>
              <a:sym typeface="Arial"/>
            </a:endParaRPr>
          </a:p>
        </p:txBody>
      </p:sp>
      <p:sp>
        <p:nvSpPr>
          <p:cNvPr id="6" name="Slide Number Placeholder 5"/>
          <p:cNvSpPr>
            <a:spLocks noGrp="1"/>
          </p:cNvSpPr>
          <p:nvPr>
            <p:ph type="sldNum" sz="quarter" idx="12"/>
          </p:nvPr>
        </p:nvSpPr>
        <p:spPr/>
        <p:txBody>
          <a:bodyPr/>
          <a:lstStyle/>
          <a:p>
            <a:pPr>
              <a:buClr>
                <a:srgbClr val="000000"/>
              </a:buClr>
              <a:buFont typeface="Arial"/>
              <a:buNone/>
            </a:pPr>
            <a:fld id="{60BA53EF-2EDB-4BAB-8ED2-F5C230947283}" type="slidenum">
              <a:rPr lang="zh-CN" altLang="en-US" sz="1867" kern="0">
                <a:solidFill>
                  <a:srgbClr val="000000"/>
                </a:solidFill>
                <a:cs typeface="Arial"/>
                <a:sym typeface="Arial"/>
              </a:rPr>
              <a:pPr>
                <a:buClr>
                  <a:srgbClr val="000000"/>
                </a:buClr>
                <a:buFont typeface="Arial"/>
                <a:buNone/>
              </a:pPr>
              <a:t>‹#›</a:t>
            </a:fld>
            <a:endParaRPr lang="zh-CN" altLang="en-US" sz="1867" kern="0">
              <a:solidFill>
                <a:srgbClr val="000000"/>
              </a:solidFill>
              <a:cs typeface="Arial"/>
              <a:sym typeface="Arial"/>
            </a:endParaRPr>
          </a:p>
        </p:txBody>
      </p:sp>
    </p:spTree>
    <p:extLst>
      <p:ext uri="{BB962C8B-B14F-4D97-AF65-F5344CB8AC3E}">
        <p14:creationId xmlns:p14="http://schemas.microsoft.com/office/powerpoint/2010/main" val="360292116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buClr>
                <a:srgbClr val="000000"/>
              </a:buClr>
              <a:buFont typeface="Arial"/>
              <a:buNone/>
            </a:pPr>
            <a:fld id="{00000000-1234-1234-1234-123412341234}" type="slidenum">
              <a:rPr lang="en-GB" sz="1867" kern="0" smtClean="0">
                <a:solidFill>
                  <a:srgbClr val="000000"/>
                </a:solidFill>
                <a:cs typeface="Arial"/>
                <a:sym typeface="Arial"/>
              </a:rPr>
              <a:pPr algn="r">
                <a:buClr>
                  <a:srgbClr val="000000"/>
                </a:buClr>
                <a:buFont typeface="Arial"/>
                <a:buNone/>
              </a:pPr>
              <a:t>‹#›</a:t>
            </a:fld>
            <a:endParaRPr lang="en-GB" sz="1867" kern="0">
              <a:solidFill>
                <a:srgbClr val="000000"/>
              </a:solidFill>
              <a:cs typeface="Arial"/>
              <a:sym typeface="Arial"/>
            </a:endParaRPr>
          </a:p>
        </p:txBody>
      </p:sp>
    </p:spTree>
    <p:extLst>
      <p:ext uri="{BB962C8B-B14F-4D97-AF65-F5344CB8AC3E}">
        <p14:creationId xmlns:p14="http://schemas.microsoft.com/office/powerpoint/2010/main" val="7931883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3"/>
        <p:cNvGrpSpPr/>
        <p:nvPr/>
      </p:nvGrpSpPr>
      <p:grpSpPr>
        <a:xfrm>
          <a:off x="0" y="0"/>
          <a:ext cx="0" cy="0"/>
          <a:chOff x="0" y="0"/>
          <a:chExt cx="0" cy="0"/>
        </a:xfrm>
      </p:grpSpPr>
      <p:grpSp>
        <p:nvGrpSpPr>
          <p:cNvPr id="574" name="Google Shape;574;p13"/>
          <p:cNvGrpSpPr/>
          <p:nvPr/>
        </p:nvGrpSpPr>
        <p:grpSpPr>
          <a:xfrm>
            <a:off x="-60833" y="304900"/>
            <a:ext cx="12308400" cy="6248200"/>
            <a:chOff x="-45625" y="228675"/>
            <a:chExt cx="9231300" cy="4686150"/>
          </a:xfrm>
        </p:grpSpPr>
        <p:cxnSp>
          <p:nvCxnSpPr>
            <p:cNvPr id="575" name="Google Shape;575;p1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6" name="Google Shape;576;p1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7" name="Google Shape;577;p1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8" name="Google Shape;578;p1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9" name="Google Shape;579;p1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0" name="Google Shape;580;p1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1" name="Google Shape;581;p1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2" name="Google Shape;582;p1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3" name="Google Shape;583;p1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4" name="Google Shape;584;p1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5" name="Google Shape;585;p1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6" name="Google Shape;586;p1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7" name="Google Shape;587;p1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8" name="Google Shape;588;p1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9" name="Google Shape;589;p1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590" name="Google Shape;590;p1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1" name="Google Shape;591;p1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2" name="Google Shape;592;p1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3" name="Google Shape;593;p1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4" name="Google Shape;594;p1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5" name="Google Shape;595;p1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6" name="Google Shape;596;p1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7" name="Google Shape;597;p1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8" name="Google Shape;598;p1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9" name="Google Shape;599;p1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00" name="Google Shape;600;p1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01" name="Google Shape;601;p1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02" name="Google Shape;602;p1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03" name="Google Shape;603;p1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grpSp>
      <p:grpSp>
        <p:nvGrpSpPr>
          <p:cNvPr id="604" name="Google Shape;604;p13"/>
          <p:cNvGrpSpPr/>
          <p:nvPr/>
        </p:nvGrpSpPr>
        <p:grpSpPr>
          <a:xfrm>
            <a:off x="-1177510" y="-695500"/>
            <a:ext cx="13369508" cy="8127779"/>
            <a:chOff x="-883133" y="-521625"/>
            <a:chExt cx="10027131" cy="6095834"/>
          </a:xfrm>
        </p:grpSpPr>
        <p:sp>
          <p:nvSpPr>
            <p:cNvPr id="605" name="Google Shape;605;p13"/>
            <p:cNvSpPr/>
            <p:nvPr/>
          </p:nvSpPr>
          <p:spPr>
            <a:xfrm rot="10800000">
              <a:off x="2126547" y="39779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accent4"/>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06" name="Google Shape;606;p13"/>
            <p:cNvSpPr/>
            <p:nvPr/>
          </p:nvSpPr>
          <p:spPr>
            <a:xfrm rot="10800000">
              <a:off x="-883133" y="3810509"/>
              <a:ext cx="7057983" cy="1763691"/>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3"/>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07" name="Google Shape;607;p13"/>
            <p:cNvSpPr/>
            <p:nvPr/>
          </p:nvSpPr>
          <p:spPr>
            <a:xfrm>
              <a:off x="-320625" y="-521625"/>
              <a:ext cx="1731900" cy="1731900"/>
            </a:xfrm>
            <a:prstGeom prst="ellipse">
              <a:avLst/>
            </a:prstGeom>
            <a:solidFill>
              <a:schemeClr val="lt2"/>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08" name="Google Shape;608;p13"/>
            <p:cNvSpPr/>
            <p:nvPr/>
          </p:nvSpPr>
          <p:spPr>
            <a:xfrm>
              <a:off x="7931925" y="88450"/>
              <a:ext cx="893100" cy="893100"/>
            </a:xfrm>
            <a:prstGeom prst="ellipse">
              <a:avLst/>
            </a:prstGeom>
            <a:solidFill>
              <a:schemeClr val="accent2"/>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grpSp>
      <p:sp>
        <p:nvSpPr>
          <p:cNvPr id="609" name="Google Shape;609;p13"/>
          <p:cNvSpPr txBox="1">
            <a:spLocks noGrp="1"/>
          </p:cNvSpPr>
          <p:nvPr>
            <p:ph type="title"/>
          </p:nvPr>
        </p:nvSpPr>
        <p:spPr>
          <a:xfrm>
            <a:off x="2156620" y="1771733"/>
            <a:ext cx="3999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10" name="Google Shape;610;p13"/>
          <p:cNvSpPr txBox="1">
            <a:spLocks noGrp="1"/>
          </p:cNvSpPr>
          <p:nvPr>
            <p:ph type="subTitle" idx="1"/>
          </p:nvPr>
        </p:nvSpPr>
        <p:spPr>
          <a:xfrm>
            <a:off x="2156604" y="2475333"/>
            <a:ext cx="3530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1" name="Google Shape;611;p13"/>
          <p:cNvSpPr txBox="1">
            <a:spLocks noGrp="1"/>
          </p:cNvSpPr>
          <p:nvPr>
            <p:ph type="title" idx="2"/>
          </p:nvPr>
        </p:nvSpPr>
        <p:spPr>
          <a:xfrm>
            <a:off x="2156620" y="4115900"/>
            <a:ext cx="3999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12" name="Google Shape;612;p13"/>
          <p:cNvSpPr txBox="1">
            <a:spLocks noGrp="1"/>
          </p:cNvSpPr>
          <p:nvPr>
            <p:ph type="subTitle" idx="3"/>
          </p:nvPr>
        </p:nvSpPr>
        <p:spPr>
          <a:xfrm>
            <a:off x="2156804" y="4819500"/>
            <a:ext cx="3530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3" name="Google Shape;613;p13"/>
          <p:cNvSpPr txBox="1">
            <a:spLocks noGrp="1"/>
          </p:cNvSpPr>
          <p:nvPr>
            <p:ph type="title" idx="4"/>
          </p:nvPr>
        </p:nvSpPr>
        <p:spPr>
          <a:xfrm>
            <a:off x="7227451" y="1771733"/>
            <a:ext cx="3999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14" name="Google Shape;614;p13"/>
          <p:cNvSpPr txBox="1">
            <a:spLocks noGrp="1"/>
          </p:cNvSpPr>
          <p:nvPr>
            <p:ph type="subTitle" idx="5"/>
          </p:nvPr>
        </p:nvSpPr>
        <p:spPr>
          <a:xfrm>
            <a:off x="7227451" y="2475333"/>
            <a:ext cx="3530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5" name="Google Shape;615;p13"/>
          <p:cNvSpPr txBox="1">
            <a:spLocks noGrp="1"/>
          </p:cNvSpPr>
          <p:nvPr>
            <p:ph type="title" idx="6"/>
          </p:nvPr>
        </p:nvSpPr>
        <p:spPr>
          <a:xfrm>
            <a:off x="7227451" y="4115900"/>
            <a:ext cx="3999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16" name="Google Shape;616;p13"/>
          <p:cNvSpPr txBox="1">
            <a:spLocks noGrp="1"/>
          </p:cNvSpPr>
          <p:nvPr>
            <p:ph type="subTitle" idx="7"/>
          </p:nvPr>
        </p:nvSpPr>
        <p:spPr>
          <a:xfrm>
            <a:off x="7227451" y="4819500"/>
            <a:ext cx="3530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7" name="Google Shape;617;p13"/>
          <p:cNvSpPr txBox="1">
            <a:spLocks noGrp="1"/>
          </p:cNvSpPr>
          <p:nvPr>
            <p:ph type="title" idx="8"/>
          </p:nvPr>
        </p:nvSpPr>
        <p:spPr>
          <a:xfrm>
            <a:off x="953467" y="713333"/>
            <a:ext cx="10284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4667">
                <a:solidFill>
                  <a:schemeClr val="dk1"/>
                </a:solidFill>
              </a:defRPr>
            </a:lvl1pPr>
            <a:lvl2pPr lvl="1"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9pPr>
          </a:lstStyle>
          <a:p>
            <a:endParaRPr/>
          </a:p>
        </p:txBody>
      </p:sp>
      <p:grpSp>
        <p:nvGrpSpPr>
          <p:cNvPr id="618" name="Google Shape;618;p13"/>
          <p:cNvGrpSpPr/>
          <p:nvPr/>
        </p:nvGrpSpPr>
        <p:grpSpPr>
          <a:xfrm>
            <a:off x="307946" y="5813663"/>
            <a:ext cx="11653737" cy="1402071"/>
            <a:chOff x="230958" y="4360246"/>
            <a:chExt cx="8740303" cy="1051553"/>
          </a:xfrm>
        </p:grpSpPr>
        <p:grpSp>
          <p:nvGrpSpPr>
            <p:cNvPr id="619" name="Google Shape;619;p13"/>
            <p:cNvGrpSpPr/>
            <p:nvPr/>
          </p:nvGrpSpPr>
          <p:grpSpPr>
            <a:xfrm flipH="1">
              <a:off x="3404038" y="4360246"/>
              <a:ext cx="5567223" cy="1051553"/>
              <a:chOff x="160188" y="206146"/>
              <a:chExt cx="5567223" cy="1051553"/>
            </a:xfrm>
          </p:grpSpPr>
          <p:sp>
            <p:nvSpPr>
              <p:cNvPr id="620" name="Google Shape;620;p13"/>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1" name="Google Shape;621;p13"/>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2" name="Google Shape;622;p13"/>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3" name="Google Shape;623;p13"/>
              <p:cNvSpPr/>
              <p:nvPr/>
            </p:nvSpPr>
            <p:spPr>
              <a:xfrm rot="1151394">
                <a:off x="636407" y="390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4" name="Google Shape;624;p13"/>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5" name="Google Shape;625;p13"/>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6" name="Google Shape;626;p13"/>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7" name="Google Shape;627;p13"/>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8" name="Google Shape;628;p13"/>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9" name="Google Shape;629;p13"/>
              <p:cNvSpPr/>
              <p:nvPr/>
            </p:nvSpPr>
            <p:spPr>
              <a:xfrm rot="8100000">
                <a:off x="5652205" y="1020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30" name="Google Shape;630;p13"/>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grpSp>
        <p:grpSp>
          <p:nvGrpSpPr>
            <p:cNvPr id="631" name="Google Shape;631;p13"/>
            <p:cNvGrpSpPr/>
            <p:nvPr/>
          </p:nvGrpSpPr>
          <p:grpSpPr>
            <a:xfrm flipH="1">
              <a:off x="230958" y="4845052"/>
              <a:ext cx="2456042" cy="536605"/>
              <a:chOff x="-381539" y="4542927"/>
              <a:chExt cx="2456042" cy="536605"/>
            </a:xfrm>
          </p:grpSpPr>
          <p:sp>
            <p:nvSpPr>
              <p:cNvPr id="632" name="Google Shape;632;p13"/>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33" name="Google Shape;633;p13"/>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34" name="Google Shape;634;p13"/>
              <p:cNvSpPr/>
              <p:nvPr/>
            </p:nvSpPr>
            <p:spPr>
              <a:xfrm rot="1151728">
                <a:off x="174874" y="4554975"/>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35" name="Google Shape;635;p13"/>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36" name="Google Shape;636;p13"/>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37" name="Google Shape;637;p13"/>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19819422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3121580632"/>
      </p:ext>
    </p:extLst>
  </p:cSld>
  <p:clrMapOvr>
    <a:masterClrMapping/>
  </p:clrMapOvr>
  <p:transition spd="slow">
    <p:split orient="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00287619"/>
      </p:ext>
    </p:extLst>
  </p:cSld>
  <p:clrMapOvr>
    <a:masterClrMapping/>
  </p:clrMapOvr>
  <p:transition spd="slow">
    <p:split orient="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210681669"/>
      </p:ext>
    </p:extLst>
  </p:cSld>
  <p:clrMapOvr>
    <a:masterClrMapping/>
  </p:clrMapOvr>
  <p:transition spd="slow">
    <p:split orient="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80902063"/>
      </p:ext>
    </p:extLst>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EA73C3-9A64-4C14-9DA9-DFCF0E8A170C}" type="datetimeFigureOut">
              <a:rPr lang="en-US" smtClean="0"/>
              <a:t>10/4/2021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8329261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58774429"/>
      </p:ext>
    </p:extLst>
  </p:cSld>
  <p:clrMapOvr>
    <a:masterClrMapping/>
  </p:clrMapOvr>
  <p:transition spd="slow">
    <p:split orient="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578049849"/>
      </p:ext>
    </p:extLst>
  </p:cSld>
  <p:clrMapOvr>
    <a:masterClrMapping/>
  </p:clrMapOvr>
  <p:transition spd="slow">
    <p:split orient="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777940"/>
      </p:ext>
    </p:extLst>
  </p:cSld>
  <p:clrMapOvr>
    <a:masterClrMapping/>
  </p:clrMapOvr>
  <p:transition spd="slow">
    <p:split orient="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1780145587"/>
      </p:ext>
    </p:extLst>
  </p:cSld>
  <p:clrMapOvr>
    <a:masterClrMapping/>
  </p:clrMapOvr>
  <p:transition spd="slow">
    <p:split orient="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499288988"/>
      </p:ext>
    </p:extLst>
  </p:cSld>
  <p:clrMapOvr>
    <a:masterClrMapping/>
  </p:clrMapOvr>
  <p:transition spd="slow">
    <p:split orient="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0577432"/>
      </p:ext>
    </p:extLst>
  </p:cSld>
  <p:clrMapOvr>
    <a:masterClrMapping/>
  </p:clrMapOvr>
  <p:transition spd="slow">
    <p:split orient="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22532695"/>
      </p:ext>
    </p:extLst>
  </p:cSld>
  <p:clrMapOvr>
    <a:masterClrMapping/>
  </p:clrMapOvr>
  <p:transition spd="slow">
    <p:split orient="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76827500"/>
      </p:ext>
    </p:extLst>
  </p:cSld>
  <p:clrMapOvr>
    <a:masterClrMapping/>
  </p:clrMapOvr>
  <p:transition spd="slow">
    <p:split orient="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2021/10/4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11215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2021/10/4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374174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EA73C3-9A64-4C14-9DA9-DFCF0E8A170C}" type="datetimeFigureOut">
              <a:rPr lang="en-US" smtClean="0"/>
              <a:t>10/4/2021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1584413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2021/10/4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10199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2021/10/4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1484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2021/10/4</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53880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2"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2021/10/4</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462575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2021/10/4</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2"/>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Tree>
    <p:extLst>
      <p:ext uri="{BB962C8B-B14F-4D97-AF65-F5344CB8AC3E}">
        <p14:creationId xmlns:p14="http://schemas.microsoft.com/office/powerpoint/2010/main" val="229826868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9941"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4" y="6189784"/>
            <a:ext cx="12206689" cy="668216"/>
          </a:xfrm>
          <a:prstGeom prst="rect">
            <a:avLst/>
          </a:prstGeom>
        </p:spPr>
      </p:pic>
    </p:spTree>
    <p:extLst>
      <p:ext uri="{BB962C8B-B14F-4D97-AF65-F5344CB8AC3E}">
        <p14:creationId xmlns:p14="http://schemas.microsoft.com/office/powerpoint/2010/main" val="410617573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spTree>
    <p:extLst>
      <p:ext uri="{BB962C8B-B14F-4D97-AF65-F5344CB8AC3E}">
        <p14:creationId xmlns:p14="http://schemas.microsoft.com/office/powerpoint/2010/main" val="44871194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2021/10/4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97379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2021/10/4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554220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2021/10/4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36392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EA73C3-9A64-4C14-9DA9-DFCF0E8A170C}" type="datetimeFigureOut">
              <a:rPr lang="en-US" smtClean="0"/>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7508799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2021/10/4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946349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452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EA73C3-9A64-4C14-9DA9-DFCF0E8A170C}" type="datetimeFigureOut">
              <a:rPr lang="en-US" smtClean="0"/>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3210433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6.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EA73C3-9A64-4C14-9DA9-DFCF0E8A170C}" type="datetimeFigureOut">
              <a:rPr lang="en-US" smtClean="0"/>
              <a:t>10/4/2021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037E9A-EF6A-4A52-BE97-E8A3CFC6B9B0}" type="slidenum">
              <a:rPr lang="en-US" smtClean="0"/>
              <a:t>‹#›</a:t>
            </a:fld>
            <a:endParaRPr lang="en-US"/>
          </a:p>
        </p:txBody>
      </p:sp>
    </p:spTree>
    <p:extLst>
      <p:ext uri="{BB962C8B-B14F-4D97-AF65-F5344CB8AC3E}">
        <p14:creationId xmlns:p14="http://schemas.microsoft.com/office/powerpoint/2010/main" val="485116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CAB675-0451-46BA-B838-2996E7357EA3}" type="datetimeFigureOut">
              <a:rPr lang="en-US" smtClean="0">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227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62E82ED4-375F-4F08-A54B-E5C986F28C77}" type="datetimeFigureOut">
              <a:rPr lang="zh-CN" altLang="en-US" smtClean="0">
                <a:solidFill>
                  <a:prstClr val="black">
                    <a:tint val="75000"/>
                  </a:prstClr>
                </a:solidFill>
              </a:rPr>
              <a:pPr defTabSz="914377"/>
              <a:t>2021/10/4</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96976460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9"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3"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2" name="Rectangle 1">
            <a:extLst>
              <a:ext uri="{FF2B5EF4-FFF2-40B4-BE49-F238E27FC236}">
                <a16:creationId xmlns:a16="http://schemas.microsoft.com/office/drawing/2014/main" id="{67ACCE60-7EFD-41A3-AF84-6A418BAD7F89}"/>
              </a:ext>
            </a:extLst>
          </p:cNvPr>
          <p:cNvSpPr/>
          <p:nvPr userDrawn="1"/>
        </p:nvSpPr>
        <p:spPr>
          <a:xfrm>
            <a:off x="8373518" y="6501173"/>
            <a:ext cx="2066591" cy="256545"/>
          </a:xfrm>
          <a:prstGeom prst="rect">
            <a:avLst/>
          </a:prstGeom>
        </p:spPr>
        <p:txBody>
          <a:bodyPr wrap="none">
            <a:spAutoFit/>
          </a:bodyPr>
          <a:lstStyle/>
          <a:p>
            <a:pPr>
              <a:buClr>
                <a:srgbClr val="000000"/>
              </a:buClr>
              <a:buFont typeface="Arial"/>
              <a:buNone/>
            </a:pPr>
            <a:r>
              <a:rPr lang="vi-VN"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1227642533"/>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4" y="1150"/>
            <a:ext cx="12189692" cy="6855701"/>
          </a:xfrm>
          <a:prstGeom prst="rect">
            <a:avLst/>
          </a:prstGeom>
          <a:noFill/>
          <a:ln w="9525">
            <a:noFill/>
          </a:ln>
        </p:spPr>
      </p:pic>
    </p:spTree>
    <p:extLst>
      <p:ext uri="{BB962C8B-B14F-4D97-AF65-F5344CB8AC3E}">
        <p14:creationId xmlns:p14="http://schemas.microsoft.com/office/powerpoint/2010/main" val="82539607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ransition spd="slow">
    <p:split orient="vert"/>
  </p:transition>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62E82ED4-375F-4F08-A54B-E5C986F28C77}" type="datetimeFigureOut">
              <a:rPr lang="zh-CN" altLang="en-US" smtClean="0">
                <a:solidFill>
                  <a:prstClr val="black">
                    <a:tint val="75000"/>
                  </a:prstClr>
                </a:solidFill>
              </a:rPr>
              <a:pPr defTabSz="914377"/>
              <a:t>2021/10/4</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37326082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2.xml"/><Relationship Id="rId7" Type="http://schemas.openxmlformats.org/officeDocument/2006/relationships/image" Target="../media/image18.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notesSlide" Target="../notesSlides/notesSlide1.xml"/><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audio" Target="../media/media11.wma"/><Relationship Id="rId2" Type="http://schemas.microsoft.com/office/2007/relationships/media" Target="../media/media11.wma"/><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notesSlide" Target="../notesSlides/notesSlide9.xml"/><Relationship Id="rId4"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media12.wma"/><Relationship Id="rId7" Type="http://schemas.openxmlformats.org/officeDocument/2006/relationships/image" Target="../media/image34.png"/><Relationship Id="rId2" Type="http://schemas.microsoft.com/office/2007/relationships/media" Target="../media/media12.wma"/><Relationship Id="rId1" Type="http://schemas.openxmlformats.org/officeDocument/2006/relationships/tags" Target="../tags/tag8.xml"/><Relationship Id="rId6" Type="http://schemas.openxmlformats.org/officeDocument/2006/relationships/image" Target="../media/image33.png"/><Relationship Id="rId5" Type="http://schemas.openxmlformats.org/officeDocument/2006/relationships/notesSlide" Target="../notesSlides/notesSlide10.xml"/><Relationship Id="rId4" Type="http://schemas.openxmlformats.org/officeDocument/2006/relationships/slideLayout" Target="../slideLayouts/slideLayout1.xml"/><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microsoft.com/office/2007/relationships/media" Target="../media/media14.wma"/><Relationship Id="rId7" Type="http://schemas.openxmlformats.org/officeDocument/2006/relationships/image" Target="../media/image21.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39.png"/><Relationship Id="rId5" Type="http://schemas.openxmlformats.org/officeDocument/2006/relationships/slideLayout" Target="../slideLayouts/slideLayout36.xml"/><Relationship Id="rId4" Type="http://schemas.openxmlformats.org/officeDocument/2006/relationships/audio" Target="../media/media14.wma"/></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media15.wma"/><Relationship Id="rId7" Type="http://schemas.openxmlformats.org/officeDocument/2006/relationships/image" Target="../media/image34.png"/><Relationship Id="rId2" Type="http://schemas.microsoft.com/office/2007/relationships/media" Target="../media/media15.wma"/><Relationship Id="rId1" Type="http://schemas.openxmlformats.org/officeDocument/2006/relationships/tags" Target="../tags/tag9.xml"/><Relationship Id="rId6" Type="http://schemas.openxmlformats.org/officeDocument/2006/relationships/image" Target="../media/image33.png"/><Relationship Id="rId5" Type="http://schemas.openxmlformats.org/officeDocument/2006/relationships/notesSlide" Target="../notesSlides/notesSlide11.xml"/><Relationship Id="rId4" Type="http://schemas.openxmlformats.org/officeDocument/2006/relationships/slideLayout" Target="../slideLayouts/slideLayout1.xml"/><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6.wma"/><Relationship Id="rId7" Type="http://schemas.openxmlformats.org/officeDocument/2006/relationships/image" Target="../media/image41.png"/><Relationship Id="rId2" Type="http://schemas.microsoft.com/office/2007/relationships/media" Target="../media/media16.wma"/><Relationship Id="rId1" Type="http://schemas.openxmlformats.org/officeDocument/2006/relationships/tags" Target="../tags/tag10.xml"/><Relationship Id="rId6" Type="http://schemas.openxmlformats.org/officeDocument/2006/relationships/image" Target="../media/image40.jpg"/><Relationship Id="rId5" Type="http://schemas.openxmlformats.org/officeDocument/2006/relationships/notesSlide" Target="../notesSlides/notesSlide12.xml"/><Relationship Id="rId4"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18.wma"/><Relationship Id="rId7" Type="http://schemas.openxmlformats.org/officeDocument/2006/relationships/image" Target="../media/image42.png"/><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notesSlide" Target="../notesSlides/notesSlide13.xml"/><Relationship Id="rId5" Type="http://schemas.openxmlformats.org/officeDocument/2006/relationships/slideLayout" Target="../slideLayouts/slideLayout36.xml"/><Relationship Id="rId4" Type="http://schemas.openxmlformats.org/officeDocument/2006/relationships/audio" Target="../media/media18.wma"/></Relationships>
</file>

<file path=ppt/slides/_rels/slide16.xml.rels><?xml version="1.0" encoding="UTF-8" standalone="yes"?>
<Relationships xmlns="http://schemas.openxmlformats.org/package/2006/relationships"><Relationship Id="rId3" Type="http://schemas.openxmlformats.org/officeDocument/2006/relationships/audio" Target="../media/media19.wma"/><Relationship Id="rId2" Type="http://schemas.microsoft.com/office/2007/relationships/media" Target="../media/media19.wma"/><Relationship Id="rId1" Type="http://schemas.openxmlformats.org/officeDocument/2006/relationships/tags" Target="../tags/tag11.xml"/><Relationship Id="rId6" Type="http://schemas.openxmlformats.org/officeDocument/2006/relationships/image" Target="../media/image21.png"/><Relationship Id="rId5" Type="http://schemas.openxmlformats.org/officeDocument/2006/relationships/image" Target="../media/image43.jpg"/><Relationship Id="rId4"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21.wma"/><Relationship Id="rId7" Type="http://schemas.openxmlformats.org/officeDocument/2006/relationships/image" Target="../media/image44.png"/><Relationship Id="rId2" Type="http://schemas.openxmlformats.org/officeDocument/2006/relationships/video" Target="../media/media20.mp4"/><Relationship Id="rId1" Type="http://schemas.microsoft.com/office/2007/relationships/media" Target="../media/media20.mp4"/><Relationship Id="rId6" Type="http://schemas.openxmlformats.org/officeDocument/2006/relationships/notesSlide" Target="../notesSlides/notesSlide14.xml"/><Relationship Id="rId5" Type="http://schemas.openxmlformats.org/officeDocument/2006/relationships/slideLayout" Target="../slideLayouts/slideLayout36.xml"/><Relationship Id="rId4" Type="http://schemas.openxmlformats.org/officeDocument/2006/relationships/audio" Target="../media/media21.wma"/></Relationships>
</file>

<file path=ppt/slides/_rels/slide18.xml.rels><?xml version="1.0" encoding="UTF-8" standalone="yes"?>
<Relationships xmlns="http://schemas.openxmlformats.org/package/2006/relationships"><Relationship Id="rId3" Type="http://schemas.openxmlformats.org/officeDocument/2006/relationships/audio" Target="../media/media22.wma"/><Relationship Id="rId2" Type="http://schemas.microsoft.com/office/2007/relationships/media" Target="../media/media22.wma"/><Relationship Id="rId1" Type="http://schemas.openxmlformats.org/officeDocument/2006/relationships/tags" Target="../tags/tag12.xml"/><Relationship Id="rId6" Type="http://schemas.openxmlformats.org/officeDocument/2006/relationships/image" Target="../media/image21.png"/><Relationship Id="rId5" Type="http://schemas.openxmlformats.org/officeDocument/2006/relationships/image" Target="../media/image43.jpg"/><Relationship Id="rId4"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24.wma"/><Relationship Id="rId7" Type="http://schemas.openxmlformats.org/officeDocument/2006/relationships/image" Target="../media/image45.png"/><Relationship Id="rId2" Type="http://schemas.openxmlformats.org/officeDocument/2006/relationships/video" Target="../media/media23.mp4"/><Relationship Id="rId1" Type="http://schemas.microsoft.com/office/2007/relationships/media" Target="../media/media23.mp4"/><Relationship Id="rId6" Type="http://schemas.openxmlformats.org/officeDocument/2006/relationships/notesSlide" Target="../notesSlides/notesSlide15.xml"/><Relationship Id="rId5" Type="http://schemas.openxmlformats.org/officeDocument/2006/relationships/slideLayout" Target="../slideLayouts/slideLayout36.xml"/><Relationship Id="rId4" Type="http://schemas.openxmlformats.org/officeDocument/2006/relationships/audio" Target="../media/media24.wma"/></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2.wma"/><Relationship Id="rId7" Type="http://schemas.openxmlformats.org/officeDocument/2006/relationships/image" Target="../media/image23.jpeg"/><Relationship Id="rId12" Type="http://schemas.openxmlformats.org/officeDocument/2006/relationships/image" Target="../media/image21.png"/><Relationship Id="rId2" Type="http://schemas.microsoft.com/office/2007/relationships/media" Target="../media/media2.wma"/><Relationship Id="rId1" Type="http://schemas.openxmlformats.org/officeDocument/2006/relationships/tags" Target="../tags/tag1.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notesSlide" Target="../notesSlides/notesSlide2.xml"/><Relationship Id="rId10" Type="http://schemas.openxmlformats.org/officeDocument/2006/relationships/image" Target="../media/image26.png"/><Relationship Id="rId4" Type="http://schemas.openxmlformats.org/officeDocument/2006/relationships/slideLayout" Target="../slideLayouts/slideLayout43.xml"/><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audio" Target="../media/media25.wma"/><Relationship Id="rId2" Type="http://schemas.microsoft.com/office/2007/relationships/media" Target="../media/media25.wma"/><Relationship Id="rId1" Type="http://schemas.openxmlformats.org/officeDocument/2006/relationships/tags" Target="../tags/tag13.xml"/><Relationship Id="rId6" Type="http://schemas.openxmlformats.org/officeDocument/2006/relationships/image" Target="../media/image21.png"/><Relationship Id="rId5" Type="http://schemas.openxmlformats.org/officeDocument/2006/relationships/image" Target="../media/image43.jpg"/><Relationship Id="rId4"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27.wma"/><Relationship Id="rId7" Type="http://schemas.openxmlformats.org/officeDocument/2006/relationships/image" Target="../media/image46.png"/><Relationship Id="rId2" Type="http://schemas.openxmlformats.org/officeDocument/2006/relationships/video" Target="../media/media26.mp4"/><Relationship Id="rId1" Type="http://schemas.microsoft.com/office/2007/relationships/media" Target="../media/media26.mp4"/><Relationship Id="rId6" Type="http://schemas.openxmlformats.org/officeDocument/2006/relationships/notesSlide" Target="../notesSlides/notesSlide16.xml"/><Relationship Id="rId5" Type="http://schemas.openxmlformats.org/officeDocument/2006/relationships/slideLayout" Target="../slideLayouts/slideLayout36.xml"/><Relationship Id="rId4" Type="http://schemas.openxmlformats.org/officeDocument/2006/relationships/audio" Target="../media/media27.wma"/></Relationships>
</file>

<file path=ppt/slides/_rels/slide22.xml.rels><?xml version="1.0" encoding="UTF-8" standalone="yes"?>
<Relationships xmlns="http://schemas.openxmlformats.org/package/2006/relationships"><Relationship Id="rId3" Type="http://schemas.openxmlformats.org/officeDocument/2006/relationships/audio" Target="../media/media28.wma"/><Relationship Id="rId2" Type="http://schemas.microsoft.com/office/2007/relationships/media" Target="../media/media28.wma"/><Relationship Id="rId1" Type="http://schemas.openxmlformats.org/officeDocument/2006/relationships/tags" Target="../tags/tag14.xml"/><Relationship Id="rId6" Type="http://schemas.openxmlformats.org/officeDocument/2006/relationships/image" Target="../media/image21.png"/><Relationship Id="rId5" Type="http://schemas.openxmlformats.org/officeDocument/2006/relationships/image" Target="../media/image43.jpg"/><Relationship Id="rId4"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30.wma"/><Relationship Id="rId7" Type="http://schemas.openxmlformats.org/officeDocument/2006/relationships/image" Target="../media/image47.png"/><Relationship Id="rId2" Type="http://schemas.openxmlformats.org/officeDocument/2006/relationships/video" Target="../media/media29.mp4"/><Relationship Id="rId1" Type="http://schemas.microsoft.com/office/2007/relationships/media" Target="../media/media29.mp4"/><Relationship Id="rId6" Type="http://schemas.openxmlformats.org/officeDocument/2006/relationships/notesSlide" Target="../notesSlides/notesSlide17.xml"/><Relationship Id="rId5" Type="http://schemas.openxmlformats.org/officeDocument/2006/relationships/slideLayout" Target="../slideLayouts/slideLayout36.xml"/><Relationship Id="rId4" Type="http://schemas.openxmlformats.org/officeDocument/2006/relationships/audio" Target="../media/media30.wma"/></Relationships>
</file>

<file path=ppt/slides/_rels/slide24.xml.rels><?xml version="1.0" encoding="UTF-8" standalone="yes"?>
<Relationships xmlns="http://schemas.openxmlformats.org/package/2006/relationships"><Relationship Id="rId3" Type="http://schemas.openxmlformats.org/officeDocument/2006/relationships/audio" Target="../media/media31.wma"/><Relationship Id="rId2" Type="http://schemas.microsoft.com/office/2007/relationships/media" Target="../media/media31.wma"/><Relationship Id="rId1" Type="http://schemas.openxmlformats.org/officeDocument/2006/relationships/tags" Target="../tags/tag15.xml"/><Relationship Id="rId6" Type="http://schemas.openxmlformats.org/officeDocument/2006/relationships/image" Target="../media/image21.png"/><Relationship Id="rId5" Type="http://schemas.openxmlformats.org/officeDocument/2006/relationships/image" Target="../media/image43.jpg"/><Relationship Id="rId4"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33.wma"/><Relationship Id="rId7" Type="http://schemas.openxmlformats.org/officeDocument/2006/relationships/image" Target="../media/image48.png"/><Relationship Id="rId2" Type="http://schemas.openxmlformats.org/officeDocument/2006/relationships/video" Target="../media/media32.mp4"/><Relationship Id="rId1" Type="http://schemas.microsoft.com/office/2007/relationships/media" Target="../media/media32.mp4"/><Relationship Id="rId6" Type="http://schemas.openxmlformats.org/officeDocument/2006/relationships/notesSlide" Target="../notesSlides/notesSlide18.xml"/><Relationship Id="rId5" Type="http://schemas.openxmlformats.org/officeDocument/2006/relationships/slideLayout" Target="../slideLayouts/slideLayout36.xml"/><Relationship Id="rId4" Type="http://schemas.openxmlformats.org/officeDocument/2006/relationships/audio" Target="../media/media33.wma"/></Relationships>
</file>

<file path=ppt/slides/_rels/slide26.xml.rels><?xml version="1.0" encoding="UTF-8" standalone="yes"?>
<Relationships xmlns="http://schemas.openxmlformats.org/package/2006/relationships"><Relationship Id="rId3" Type="http://schemas.openxmlformats.org/officeDocument/2006/relationships/audio" Target="../media/media34.wma"/><Relationship Id="rId7" Type="http://schemas.openxmlformats.org/officeDocument/2006/relationships/image" Target="../media/image21.png"/><Relationship Id="rId2" Type="http://schemas.microsoft.com/office/2007/relationships/media" Target="../media/media34.wma"/><Relationship Id="rId1" Type="http://schemas.openxmlformats.org/officeDocument/2006/relationships/tags" Target="../tags/tag16.xml"/><Relationship Id="rId6" Type="http://schemas.openxmlformats.org/officeDocument/2006/relationships/image" Target="../media/image43.jpg"/><Relationship Id="rId5" Type="http://schemas.openxmlformats.org/officeDocument/2006/relationships/notesSlide" Target="../notesSlides/notesSlide19.xml"/><Relationship Id="rId4"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35.wma"/><Relationship Id="rId7" Type="http://schemas.openxmlformats.org/officeDocument/2006/relationships/image" Target="../media/image50.png"/><Relationship Id="rId2" Type="http://schemas.microsoft.com/office/2007/relationships/media" Target="../media/media35.wma"/><Relationship Id="rId1" Type="http://schemas.openxmlformats.org/officeDocument/2006/relationships/tags" Target="../tags/tag17.xml"/><Relationship Id="rId6" Type="http://schemas.openxmlformats.org/officeDocument/2006/relationships/image" Target="../media/image49.jpeg"/><Relationship Id="rId5" Type="http://schemas.openxmlformats.org/officeDocument/2006/relationships/notesSlide" Target="../notesSlides/notesSlide20.xml"/><Relationship Id="rId4"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21.png"/><Relationship Id="rId5" Type="http://schemas.openxmlformats.org/officeDocument/2006/relationships/image" Target="../media/image51.jpg"/><Relationship Id="rId4"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35.png"/><Relationship Id="rId2" Type="http://schemas.openxmlformats.org/officeDocument/2006/relationships/audio" Target="../media/media37.wma"/><Relationship Id="rId1" Type="http://schemas.microsoft.com/office/2007/relationships/media" Target="../media/media37.wm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56.xml"/><Relationship Id="rId7" Type="http://schemas.openxmlformats.org/officeDocument/2006/relationships/image" Target="../media/image30.pn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notesSlide" Target="../notesSlides/notesSlide3.xml"/><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microsoft.com/office/2007/relationships/media" Target="../media/media5.wma"/><Relationship Id="rId7" Type="http://schemas.openxmlformats.org/officeDocument/2006/relationships/image" Target="../media/image2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2.png"/><Relationship Id="rId5" Type="http://schemas.openxmlformats.org/officeDocument/2006/relationships/slideLayout" Target="../slideLayouts/slideLayout57.xml"/><Relationship Id="rId4" Type="http://schemas.openxmlformats.org/officeDocument/2006/relationships/audio" Target="../media/media5.wma"/></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media6.wma"/><Relationship Id="rId7" Type="http://schemas.openxmlformats.org/officeDocument/2006/relationships/image" Target="../media/image34.png"/><Relationship Id="rId2" Type="http://schemas.microsoft.com/office/2007/relationships/media" Target="../media/media6.wma"/><Relationship Id="rId1" Type="http://schemas.openxmlformats.org/officeDocument/2006/relationships/tags" Target="../tags/tag2.xml"/><Relationship Id="rId6" Type="http://schemas.openxmlformats.org/officeDocument/2006/relationships/image" Target="../media/image33.png"/><Relationship Id="rId5" Type="http://schemas.openxmlformats.org/officeDocument/2006/relationships/notesSlide" Target="../notesSlides/notesSlide4.xml"/><Relationship Id="rId4" Type="http://schemas.openxmlformats.org/officeDocument/2006/relationships/slideLayout" Target="../slideLayouts/slideLayout1.xml"/><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7.wma"/><Relationship Id="rId7" Type="http://schemas.openxmlformats.org/officeDocument/2006/relationships/image" Target="../media/image37.png"/><Relationship Id="rId2" Type="http://schemas.microsoft.com/office/2007/relationships/media" Target="../media/media7.wma"/><Relationship Id="rId1" Type="http://schemas.openxmlformats.org/officeDocument/2006/relationships/tags" Target="../tags/tag3.xml"/><Relationship Id="rId6" Type="http://schemas.openxmlformats.org/officeDocument/2006/relationships/image" Target="../media/image36.jpg"/><Relationship Id="rId5" Type="http://schemas.openxmlformats.org/officeDocument/2006/relationships/notesSlide" Target="../notesSlides/notesSlide5.xml"/><Relationship Id="rId4"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audio" Target="../media/media8.wma"/><Relationship Id="rId7" Type="http://schemas.openxmlformats.org/officeDocument/2006/relationships/image" Target="../media/image21.png"/><Relationship Id="rId2" Type="http://schemas.microsoft.com/office/2007/relationships/media" Target="../media/media8.wma"/><Relationship Id="rId1" Type="http://schemas.openxmlformats.org/officeDocument/2006/relationships/tags" Target="../tags/tag4.xml"/><Relationship Id="rId6" Type="http://schemas.openxmlformats.org/officeDocument/2006/relationships/image" Target="../media/image38.png"/><Relationship Id="rId5" Type="http://schemas.openxmlformats.org/officeDocument/2006/relationships/notesSlide" Target="../notesSlides/notesSlide6.xml"/><Relationship Id="rId4"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audio" Target="../media/media9.wma"/><Relationship Id="rId2" Type="http://schemas.microsoft.com/office/2007/relationships/media" Target="../media/media9.wma"/><Relationship Id="rId1" Type="http://schemas.openxmlformats.org/officeDocument/2006/relationships/tags" Target="../tags/tag5.xml"/><Relationship Id="rId6" Type="http://schemas.openxmlformats.org/officeDocument/2006/relationships/image" Target="../media/image21.png"/><Relationship Id="rId5" Type="http://schemas.openxmlformats.org/officeDocument/2006/relationships/notesSlide" Target="../notesSlides/notesSlide7.xml"/><Relationship Id="rId4"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audio" Target="../media/media10.wma"/><Relationship Id="rId2" Type="http://schemas.microsoft.com/office/2007/relationships/media" Target="../media/media10.wma"/><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notesSlide" Target="../notesSlides/notesSlide8.xml"/><Relationship Id="rId4"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22530" name="图片 9"/>
          <p:cNvPicPr>
            <a:picLocks noChangeAspect="1"/>
          </p:cNvPicPr>
          <p:nvPr/>
        </p:nvPicPr>
        <p:blipFill>
          <a:blip r:embed="rId5" cstate="screen">
            <a:extLst>
              <a:ext uri="{28A0092B-C50C-407E-A947-70E740481C1C}">
                <a14:useLocalDpi xmlns:a14="http://schemas.microsoft.com/office/drawing/2010/main"/>
              </a:ext>
            </a:extLst>
          </a:blip>
          <a:srcRect l="11908" t="16713" b="14111"/>
          <a:stretch>
            <a:fillRect/>
          </a:stretch>
        </p:blipFill>
        <p:spPr>
          <a:xfrm>
            <a:off x="337989" y="890504"/>
            <a:ext cx="12192000" cy="5205496"/>
          </a:xfrm>
          <a:prstGeom prst="rect">
            <a:avLst/>
          </a:prstGeom>
          <a:noFill/>
          <a:ln w="9525">
            <a:solidFill>
              <a:schemeClr val="accent5">
                <a:lumMod val="60000"/>
                <a:lumOff val="40000"/>
              </a:schemeClr>
            </a:solidFill>
          </a:ln>
        </p:spPr>
      </p:pic>
      <p:pic>
        <p:nvPicPr>
          <p:cNvPr id="13" name="图片 12"/>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3828741" y="3691678"/>
            <a:ext cx="3751660" cy="1162478"/>
          </a:xfrm>
          <a:prstGeom prst="rect">
            <a:avLst/>
          </a:prstGeom>
        </p:spPr>
      </p:pic>
      <p:pic>
        <p:nvPicPr>
          <p:cNvPr id="2" name="图片 1"/>
          <p:cNvPicPr>
            <a:picLocks noChangeAspect="1"/>
          </p:cNvPicPr>
          <p:nvPr/>
        </p:nvPicPr>
        <p:blipFill rotWithShape="1">
          <a:blip r:embed="rId7" cstate="screen">
            <a:extLst>
              <a:ext uri="{28A0092B-C50C-407E-A947-70E740481C1C}">
                <a14:useLocalDpi xmlns:a14="http://schemas.microsoft.com/office/drawing/2010/main"/>
              </a:ext>
            </a:extLst>
          </a:blip>
          <a:srcRect l="4193" t="2191" r="2694" b="6031"/>
          <a:stretch>
            <a:fillRect/>
          </a:stretch>
        </p:blipFill>
        <p:spPr>
          <a:xfrm>
            <a:off x="0" y="4272917"/>
            <a:ext cx="2611755" cy="2374106"/>
          </a:xfrm>
          <a:prstGeom prst="rect">
            <a:avLst/>
          </a:prstGeom>
        </p:spPr>
      </p:pic>
      <p:pic>
        <p:nvPicPr>
          <p:cNvPr id="10" name="图片 9" descr="7025f93bab81e29a45dfc8ebfbf481b9"/>
          <p:cNvPicPr>
            <a:picLocks noChangeAspect="1"/>
          </p:cNvPicPr>
          <p:nvPr/>
        </p:nvPicPr>
        <p:blipFill>
          <a:blip r:embed="rId8"/>
          <a:stretch>
            <a:fillRect/>
          </a:stretch>
        </p:blipFill>
        <p:spPr>
          <a:xfrm>
            <a:off x="9278482" y="2589700"/>
            <a:ext cx="3589496" cy="5073015"/>
          </a:xfrm>
          <a:prstGeom prst="rect">
            <a:avLst/>
          </a:prstGeom>
        </p:spPr>
      </p:pic>
      <p:sp>
        <p:nvSpPr>
          <p:cNvPr id="9" name="矩形 8"/>
          <p:cNvSpPr/>
          <p:nvPr/>
        </p:nvSpPr>
        <p:spPr>
          <a:xfrm>
            <a:off x="0" y="0"/>
            <a:ext cx="12192000" cy="730816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cs typeface="+mn-ea"/>
              <a:sym typeface="+mn-lt"/>
            </a:endParaRPr>
          </a:p>
        </p:txBody>
      </p:sp>
      <p:sp>
        <p:nvSpPr>
          <p:cNvPr id="12" name="Rectangle 11"/>
          <p:cNvSpPr/>
          <p:nvPr/>
        </p:nvSpPr>
        <p:spPr>
          <a:xfrm>
            <a:off x="2611756" y="1620204"/>
            <a:ext cx="6506486" cy="2123658"/>
          </a:xfrm>
          <a:prstGeom prst="rect">
            <a:avLst/>
          </a:prstGeom>
          <a:noFill/>
        </p:spPr>
        <p:txBody>
          <a:bodyPr wrap="square" lIns="91440" tIns="45720" rIns="91440" bIns="45720">
            <a:spAutoFit/>
          </a:bodyPr>
          <a:lstStyle/>
          <a:p>
            <a:pPr algn="ctr"/>
            <a:r>
              <a:rPr lang="vi-VN" sz="6000" b="1"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LUYỆN ĐỌC VIẾT</a:t>
            </a:r>
            <a:endParaRPr lang="en-US" sz="6000" b="1"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endParaRPr>
          </a:p>
          <a:p>
            <a:pPr algn="ctr"/>
            <a:r>
              <a:rPr lang="vi-VN" sz="6000" b="1"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7200" b="1"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u, ư, </a:t>
            </a:r>
            <a:r>
              <a:rPr lang="en-US" sz="7200" b="1" dirty="0" err="1"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ch</a:t>
            </a:r>
            <a:r>
              <a:rPr lang="en-US" sz="7200" b="1"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7200" b="1" dirty="0" err="1"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kh</a:t>
            </a:r>
            <a:endParaRPr lang="en-US" sz="72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13981" y="-1134794"/>
            <a:ext cx="1713981" cy="156049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
        <p:nvSpPr>
          <p:cNvPr id="11" name="TextBox 5"/>
          <p:cNvSpPr txBox="1"/>
          <p:nvPr/>
        </p:nvSpPr>
        <p:spPr>
          <a:xfrm>
            <a:off x="1269030" y="25669"/>
            <a:ext cx="9653940" cy="984883"/>
          </a:xfrm>
          <a:prstGeom prst="rect">
            <a:avLst/>
          </a:prstGeom>
          <a:noFill/>
          <a:ln w="9525">
            <a:noFill/>
          </a:ln>
        </p:spPr>
        <p:txBody>
          <a:bodyPr wrap="square" lIns="121917" tIns="60959" rIns="121917" bIns="60959">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108"/>
            <a:r>
              <a:rPr lang="en-US" sz="2800" b="1" dirty="0">
                <a:solidFill>
                  <a:schemeClr val="tx1">
                    <a:lumMod val="95000"/>
                    <a:lumOff val="5000"/>
                  </a:schemeClr>
                </a:solidFill>
                <a:latin typeface="UTM Avo" panose="02040603050506020204"/>
              </a:rPr>
              <a:t>PHÒNG GIÁO DỤC VÀ ĐÀO TẠO QUẬN LONG </a:t>
            </a:r>
            <a:r>
              <a:rPr lang="en-US" sz="2800" b="1" dirty="0" smtClean="0">
                <a:solidFill>
                  <a:schemeClr val="tx1">
                    <a:lumMod val="95000"/>
                    <a:lumOff val="5000"/>
                  </a:schemeClr>
                </a:solidFill>
                <a:latin typeface="UTM Avo" panose="02040603050506020204"/>
              </a:rPr>
              <a:t>BIÊN</a:t>
            </a:r>
            <a:br>
              <a:rPr lang="en-US" sz="2800" b="1" dirty="0" smtClean="0">
                <a:solidFill>
                  <a:schemeClr val="tx1">
                    <a:lumMod val="95000"/>
                    <a:lumOff val="5000"/>
                  </a:schemeClr>
                </a:solidFill>
                <a:latin typeface="UTM Avo" panose="02040603050506020204"/>
              </a:rPr>
            </a:br>
            <a:r>
              <a:rPr lang="en-US" sz="2800" b="1" dirty="0" err="1" smtClean="0">
                <a:solidFill>
                  <a:schemeClr val="tx1">
                    <a:lumMod val="95000"/>
                    <a:lumOff val="5000"/>
                  </a:schemeClr>
                </a:solidFill>
                <a:latin typeface="UTM Avo" panose="02040603050506020204"/>
              </a:rPr>
              <a:t>Trường</a:t>
            </a:r>
            <a:r>
              <a:rPr lang="en-US" sz="2800" b="1" dirty="0" smtClean="0">
                <a:solidFill>
                  <a:schemeClr val="tx1">
                    <a:lumMod val="95000"/>
                    <a:lumOff val="5000"/>
                  </a:schemeClr>
                </a:solidFill>
                <a:latin typeface="UTM Avo" panose="02040603050506020204"/>
              </a:rPr>
              <a:t> </a:t>
            </a:r>
            <a:r>
              <a:rPr lang="en-US" sz="2800" b="1" dirty="0" err="1" smtClean="0">
                <a:solidFill>
                  <a:schemeClr val="tx1">
                    <a:lumMod val="95000"/>
                    <a:lumOff val="5000"/>
                  </a:schemeClr>
                </a:solidFill>
                <a:latin typeface="UTM Avo" panose="02040603050506020204"/>
              </a:rPr>
              <a:t>Tiểu</a:t>
            </a:r>
            <a:r>
              <a:rPr lang="en-US" sz="2800" b="1" dirty="0" smtClean="0">
                <a:solidFill>
                  <a:schemeClr val="tx1">
                    <a:lumMod val="95000"/>
                    <a:lumOff val="5000"/>
                  </a:schemeClr>
                </a:solidFill>
                <a:latin typeface="UTM Avo" panose="02040603050506020204"/>
              </a:rPr>
              <a:t> </a:t>
            </a:r>
            <a:r>
              <a:rPr lang="en-US" sz="2800" b="1" dirty="0" err="1" smtClean="0">
                <a:solidFill>
                  <a:schemeClr val="tx1">
                    <a:lumMod val="95000"/>
                    <a:lumOff val="5000"/>
                  </a:schemeClr>
                </a:solidFill>
                <a:latin typeface="UTM Avo" panose="02040603050506020204"/>
              </a:rPr>
              <a:t>học</a:t>
            </a:r>
            <a:r>
              <a:rPr lang="en-US" sz="2800" b="1" dirty="0" smtClean="0">
                <a:solidFill>
                  <a:schemeClr val="tx1">
                    <a:lumMod val="95000"/>
                    <a:lumOff val="5000"/>
                  </a:schemeClr>
                </a:solidFill>
                <a:latin typeface="UTM Avo" panose="02040603050506020204"/>
              </a:rPr>
              <a:t> </a:t>
            </a:r>
            <a:r>
              <a:rPr lang="en-US" sz="2800" b="1" dirty="0" err="1" smtClean="0">
                <a:solidFill>
                  <a:schemeClr val="tx1">
                    <a:lumMod val="95000"/>
                    <a:lumOff val="5000"/>
                  </a:schemeClr>
                </a:solidFill>
                <a:latin typeface="UTM Avo" panose="02040603050506020204"/>
              </a:rPr>
              <a:t>Phúc</a:t>
            </a:r>
            <a:r>
              <a:rPr lang="en-US" sz="2800" b="1" dirty="0" smtClean="0">
                <a:solidFill>
                  <a:schemeClr val="tx1">
                    <a:lumMod val="95000"/>
                    <a:lumOff val="5000"/>
                  </a:schemeClr>
                </a:solidFill>
                <a:latin typeface="UTM Avo" panose="02040603050506020204"/>
              </a:rPr>
              <a:t> </a:t>
            </a:r>
            <a:r>
              <a:rPr lang="en-US" sz="2800" b="1" dirty="0" err="1" smtClean="0">
                <a:solidFill>
                  <a:schemeClr val="tx1">
                    <a:lumMod val="95000"/>
                    <a:lumOff val="5000"/>
                  </a:schemeClr>
                </a:solidFill>
                <a:latin typeface="UTM Avo" panose="02040603050506020204"/>
              </a:rPr>
              <a:t>Lợi</a:t>
            </a:r>
            <a:endParaRPr lang="en-US" sz="2800" b="1" dirty="0">
              <a:solidFill>
                <a:schemeClr val="tx1">
                  <a:lumMod val="95000"/>
                  <a:lumOff val="5000"/>
                </a:schemeClr>
              </a:solidFill>
              <a:latin typeface="UTM Avo" panose="02040603050506020204"/>
            </a:endParaRPr>
          </a:p>
        </p:txBody>
      </p:sp>
      <p:sp>
        <p:nvSpPr>
          <p:cNvPr id="14" name="TextBox 5"/>
          <p:cNvSpPr txBox="1"/>
          <p:nvPr/>
        </p:nvSpPr>
        <p:spPr>
          <a:xfrm>
            <a:off x="3745638" y="4803041"/>
            <a:ext cx="4335802"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accent4">
                    <a:lumMod val="50000"/>
                  </a:schemeClr>
                </a:solidFill>
                <a:effectLst>
                  <a:outerShdw blurRad="38100" dist="38100" dir="2700000" algn="tl">
                    <a:srgbClr val="000000">
                      <a:alpha val="43137"/>
                    </a:srgbClr>
                  </a:outerShdw>
                </a:effectLst>
              </a:rPr>
              <a:t>GV</a:t>
            </a:r>
            <a:r>
              <a:rPr lang="en-US" sz="3600" b="1" dirty="0" smtClean="0">
                <a:solidFill>
                  <a:schemeClr val="accent4">
                    <a:lumMod val="50000"/>
                  </a:schemeClr>
                </a:solidFill>
                <a:effectLst>
                  <a:outerShdw blurRad="38100" dist="38100" dir="2700000" algn="tl">
                    <a:srgbClr val="000000">
                      <a:alpha val="43137"/>
                    </a:srgbClr>
                  </a:outerShdw>
                </a:effectLst>
                <a:latin typeface="Amazone" panose="03020702060507090A04" pitchFamily="66" charset="-93"/>
              </a:rPr>
              <a:t>: </a:t>
            </a:r>
            <a:r>
              <a:rPr lang="en-US" sz="3600" b="1" dirty="0" err="1" smtClean="0">
                <a:solidFill>
                  <a:schemeClr val="accent4">
                    <a:lumMod val="50000"/>
                  </a:schemeClr>
                </a:solidFill>
                <a:effectLst>
                  <a:outerShdw blurRad="38100" dist="38100" dir="2700000" algn="tl">
                    <a:srgbClr val="000000">
                      <a:alpha val="43137"/>
                    </a:srgbClr>
                  </a:outerShdw>
                </a:effectLst>
                <a:latin typeface="Amazone" panose="03020702060507090A04" pitchFamily="66" charset="-93"/>
              </a:rPr>
              <a:t>Nguyễn</a:t>
            </a:r>
            <a:r>
              <a:rPr lang="en-US" sz="3600" b="1" dirty="0" smtClean="0">
                <a:solidFill>
                  <a:schemeClr val="accent4">
                    <a:lumMod val="50000"/>
                  </a:schemeClr>
                </a:solidFill>
                <a:effectLst>
                  <a:outerShdw blurRad="38100" dist="38100" dir="2700000" algn="tl">
                    <a:srgbClr val="000000">
                      <a:alpha val="43137"/>
                    </a:srgbClr>
                  </a:outerShdw>
                </a:effectLst>
                <a:latin typeface="Amazone" panose="03020702060507090A04" pitchFamily="66" charset="-93"/>
              </a:rPr>
              <a:t> </a:t>
            </a:r>
            <a:r>
              <a:rPr lang="en-US" sz="3600" b="1" dirty="0" err="1" smtClean="0">
                <a:solidFill>
                  <a:schemeClr val="accent4">
                    <a:lumMod val="50000"/>
                  </a:schemeClr>
                </a:solidFill>
                <a:effectLst>
                  <a:outerShdw blurRad="38100" dist="38100" dir="2700000" algn="tl">
                    <a:srgbClr val="000000">
                      <a:alpha val="43137"/>
                    </a:srgbClr>
                  </a:outerShdw>
                </a:effectLst>
                <a:latin typeface="Amazone" panose="03020702060507090A04" pitchFamily="66" charset="-93"/>
              </a:rPr>
              <a:t>Thị</a:t>
            </a:r>
            <a:r>
              <a:rPr lang="en-US" sz="3600" b="1" dirty="0" smtClean="0">
                <a:solidFill>
                  <a:schemeClr val="accent4">
                    <a:lumMod val="50000"/>
                  </a:schemeClr>
                </a:solidFill>
                <a:effectLst>
                  <a:outerShdw blurRad="38100" dist="38100" dir="2700000" algn="tl">
                    <a:srgbClr val="000000">
                      <a:alpha val="43137"/>
                    </a:srgbClr>
                  </a:outerShdw>
                </a:effectLst>
                <a:latin typeface="Amazone" panose="03020702060507090A04" pitchFamily="66" charset="-93"/>
              </a:rPr>
              <a:t> </a:t>
            </a:r>
            <a:r>
              <a:rPr lang="en-US" sz="3600" b="1" dirty="0" err="1" smtClean="0">
                <a:solidFill>
                  <a:schemeClr val="accent4">
                    <a:lumMod val="50000"/>
                  </a:schemeClr>
                </a:solidFill>
                <a:effectLst>
                  <a:outerShdw blurRad="38100" dist="38100" dir="2700000" algn="tl">
                    <a:srgbClr val="000000">
                      <a:alpha val="43137"/>
                    </a:srgbClr>
                  </a:outerShdw>
                </a:effectLst>
                <a:latin typeface="Amazone" panose="03020702060507090A04" pitchFamily="66" charset="-93"/>
              </a:rPr>
              <a:t>Hạnh</a:t>
            </a:r>
            <a:endParaRPr lang="en-US" sz="3600" b="1" dirty="0">
              <a:solidFill>
                <a:schemeClr val="accent4">
                  <a:lumMod val="50000"/>
                </a:schemeClr>
              </a:solidFill>
              <a:effectLst>
                <a:outerShdw blurRad="38100" dist="38100" dir="2700000" algn="tl">
                  <a:srgbClr val="000000">
                    <a:alpha val="43137"/>
                  </a:srgbClr>
                </a:outerShdw>
              </a:effectLst>
              <a:latin typeface="Amazone" panose="03020702060507090A04" pitchFamily="66" charset="-93"/>
            </a:endParaRPr>
          </a:p>
        </p:txBody>
      </p:sp>
    </p:spTree>
    <p:extLst>
      <p:ext uri="{BB962C8B-B14F-4D97-AF65-F5344CB8AC3E}">
        <p14:creationId xmlns:p14="http://schemas.microsoft.com/office/powerpoint/2010/main" val="2647006914"/>
      </p:ext>
    </p:extLst>
  </p:cSld>
  <p:clrMapOvr>
    <a:masterClrMapping/>
  </p:clrMapOvr>
  <p:transition spd="slow" advTm="149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22530"/>
                                        </p:tgtEl>
                                        <p:attrNameLst>
                                          <p:attrName>style.visibility</p:attrName>
                                        </p:attrNameLst>
                                      </p:cBhvr>
                                      <p:to>
                                        <p:strVal val="visible"/>
                                      </p:to>
                                    </p:set>
                                    <p:animEffect transition="in" filter="barn(inVertical)">
                                      <p:cBhvr>
                                        <p:cTn id="10" dur="500"/>
                                        <p:tgtEl>
                                          <p:spTgt spid="22530"/>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par>
                          <p:cTn id="17" fill="hold">
                            <p:stCondLst>
                              <p:cond delay="1500"/>
                            </p:stCondLst>
                            <p:childTnLst>
                              <p:par>
                                <p:cTn id="18" presetID="49" presetClass="path" presetSubtype="0" accel="50000" decel="50000" fill="hold" nodeType="afterEffect">
                                  <p:stCondLst>
                                    <p:cond delay="0"/>
                                  </p:stCondLst>
                                  <p:childTnLst>
                                    <p:animMotion origin="layout" path="M -0.10729 -0.08704 L 0.2138 0.22176 " pathEditMode="relative" rAng="0" ptsTypes="AA">
                                      <p:cBhvr>
                                        <p:cTn id="19" dur="1000" fill="hold"/>
                                        <p:tgtEl>
                                          <p:spTgt spid="3"/>
                                        </p:tgtEl>
                                        <p:attrNameLst>
                                          <p:attrName>ppt_x</p:attrName>
                                          <p:attrName>ppt_y</p:attrName>
                                        </p:attrNameLst>
                                      </p:cBhvr>
                                      <p:rCtr x="16055" y="15440"/>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09822" y="886265"/>
            <a:ext cx="2518116" cy="97067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12193" y="1024223"/>
            <a:ext cx="2250831" cy="584775"/>
          </a:xfrm>
          <a:prstGeom prst="rect">
            <a:avLst/>
          </a:prstGeom>
          <a:noFill/>
        </p:spPr>
        <p:txBody>
          <a:bodyPr wrap="square" rtlCol="0">
            <a:spAutoFit/>
          </a:bodyPr>
          <a:lstStyle/>
          <a:p>
            <a:r>
              <a:rPr lang="vi-VN" sz="3200" b="1" dirty="0" smtClean="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Đọc câu</a:t>
            </a:r>
            <a:endParaRPr lang="en-US" sz="32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Oval 4"/>
          <p:cNvSpPr/>
          <p:nvPr/>
        </p:nvSpPr>
        <p:spPr>
          <a:xfrm>
            <a:off x="1222798" y="1115444"/>
            <a:ext cx="527536" cy="4853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72035" y="1024223"/>
            <a:ext cx="281354" cy="646331"/>
          </a:xfrm>
          <a:prstGeom prst="rect">
            <a:avLst/>
          </a:prstGeom>
          <a:noFill/>
        </p:spPr>
        <p:txBody>
          <a:bodyPr wrap="square" rtlCol="0">
            <a:spAutoFit/>
          </a:bodyPr>
          <a:lstStyle/>
          <a:p>
            <a:r>
              <a:rPr lang="vi-VN" sz="3600" dirty="0" smtClean="0"/>
              <a:t>4</a:t>
            </a:r>
            <a:endParaRPr lang="en-US" sz="3600" dirty="0"/>
          </a:p>
        </p:txBody>
      </p:sp>
      <p:sp>
        <p:nvSpPr>
          <p:cNvPr id="16" name="TextBox 15"/>
          <p:cNvSpPr txBox="1"/>
          <p:nvPr/>
        </p:nvSpPr>
        <p:spPr>
          <a:xfrm>
            <a:off x="1750334" y="2758997"/>
            <a:ext cx="9101352" cy="1569660"/>
          </a:xfrm>
          <a:prstGeom prst="rect">
            <a:avLst/>
          </a:prstGeom>
          <a:solidFill>
            <a:schemeClr val="accent5">
              <a:lumMod val="20000"/>
              <a:lumOff val="80000"/>
            </a:schemeClr>
          </a:solidFill>
        </p:spPr>
        <p:txBody>
          <a:bodyPr wrap="square" rtlCol="0">
            <a:spAutoFit/>
          </a:bodyPr>
          <a:lstStyle/>
          <a:p>
            <a:pPr algn="ctr"/>
            <a:r>
              <a:rPr lang="vi-VN" sz="96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Bé</a:t>
            </a:r>
            <a:r>
              <a:rPr lang="en-US" sz="96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a:t>
            </a:r>
            <a:r>
              <a:rPr lang="en-US" sz="96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khe</a:t>
            </a:r>
            <a:r>
              <a:rPr lang="en-US" sz="96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khẽ</a:t>
            </a:r>
            <a:r>
              <a:rPr lang="en-US" sz="96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2" name="Straight Connector 11"/>
          <p:cNvCxnSpPr/>
          <p:nvPr/>
        </p:nvCxnSpPr>
        <p:spPr>
          <a:xfrm>
            <a:off x="5750203" y="4050744"/>
            <a:ext cx="116954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913854" y="4050744"/>
            <a:ext cx="116954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34323154"/>
      </p:ext>
    </p:extLst>
  </p:cSld>
  <p:clrMapOvr>
    <a:masterClrMapping/>
  </p:clrMapOvr>
  <p:transition spd="slow" advTm="3357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4"/>
                </p:tgtEl>
              </p:cMediaNode>
            </p:audio>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6">
            <a:duotone>
              <a:srgbClr val="E7E6E6">
                <a:shade val="45000"/>
                <a:satMod val="135000"/>
              </a:srgbClr>
              <a:prstClr val="white"/>
            </a:duotone>
            <a:extLst>
              <a:ext uri="{28A0092B-C50C-407E-A947-70E740481C1C}">
                <a14:useLocalDpi xmlns:a14="http://schemas.microsoft.com/office/drawing/2010/main" val="0"/>
              </a:ext>
            </a:extLst>
          </a:blip>
          <a:srcRect l="6027" t="45612" r="46939" b="16614"/>
          <a:stretch/>
        </p:blipFill>
        <p:spPr>
          <a:xfrm>
            <a:off x="482309" y="564129"/>
            <a:ext cx="11709691" cy="5426981"/>
          </a:xfrm>
          <a:prstGeom prst="rect">
            <a:avLst/>
          </a:prstGeom>
          <a:effectLst>
            <a:outerShdw blurRad="50800" dist="63500" dir="5400000" sx="102000" sy="102000" algn="ctr" rotWithShape="0">
              <a:srgbClr val="000000">
                <a:alpha val="43137"/>
              </a:srgbClr>
            </a:outerShdw>
          </a:effectLst>
        </p:spPr>
      </p:pic>
      <p:pic>
        <p:nvPicPr>
          <p:cNvPr id="5" name="图片 4">
            <a:extLst>
              <a:ext uri="{FF2B5EF4-FFF2-40B4-BE49-F238E27FC236}">
                <a16:creationId xmlns:a16="http://schemas.microsoft.com/office/drawing/2014/main" id="{BE493324-4800-4DA9-B522-05EC7174509A}"/>
              </a:ext>
            </a:extLst>
          </p:cNvPr>
          <p:cNvPicPr>
            <a:picLocks noChangeAspect="1"/>
          </p:cNvPicPr>
          <p:nvPr/>
        </p:nvPicPr>
        <p:blipFill rotWithShape="1">
          <a:blip r:embed="rId7">
            <a:extLst>
              <a:ext uri="{28A0092B-C50C-407E-A947-70E740481C1C}">
                <a14:useLocalDpi xmlns:a14="http://schemas.microsoft.com/office/drawing/2010/main" val="0"/>
              </a:ext>
            </a:extLst>
          </a:blip>
          <a:srcRect r="7136"/>
          <a:stretch/>
        </p:blipFill>
        <p:spPr>
          <a:xfrm>
            <a:off x="6150769" y="1181686"/>
            <a:ext cx="6041231" cy="5676314"/>
          </a:xfrm>
          <a:prstGeom prst="rect">
            <a:avLst/>
          </a:prstGeom>
        </p:spPr>
      </p:pic>
      <p:pic>
        <p:nvPicPr>
          <p:cNvPr id="6"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8">
            <a:extLst>
              <a:ext uri="{28A0092B-C50C-407E-A947-70E740481C1C}">
                <a14:useLocalDpi xmlns:a14="http://schemas.microsoft.com/office/drawing/2010/main" val="0"/>
              </a:ext>
            </a:extLst>
          </a:blip>
          <a:srcRect l="27294" t="7312" r="32213" b="28914"/>
          <a:stretch/>
        </p:blipFill>
        <p:spPr>
          <a:xfrm>
            <a:off x="184174" y="0"/>
            <a:ext cx="3080825" cy="4575269"/>
          </a:xfrm>
          <a:prstGeom prst="rect">
            <a:avLst/>
          </a:prstGeom>
        </p:spPr>
      </p:pic>
      <p:sp>
        <p:nvSpPr>
          <p:cNvPr id="8" name="Rectangle 7"/>
          <p:cNvSpPr/>
          <p:nvPr/>
        </p:nvSpPr>
        <p:spPr>
          <a:xfrm>
            <a:off x="3502443" y="2573440"/>
            <a:ext cx="3381055" cy="1015663"/>
          </a:xfrm>
          <a:prstGeom prst="rect">
            <a:avLst/>
          </a:prstGeom>
          <a:noFill/>
        </p:spPr>
        <p:txBody>
          <a:bodyPr wrap="none" lIns="91440" tIns="45720" rIns="91440" bIns="45720">
            <a:spAutoFit/>
          </a:bodyPr>
          <a:lstStyle/>
          <a:p>
            <a:pPr algn="ctr"/>
            <a:r>
              <a:rPr lang="vi-VN" sz="6000" b="1"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THƯ GIÃN</a:t>
            </a:r>
            <a:endParaRPr lang="en-US" sz="6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Audio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151539073"/>
      </p:ext>
    </p:extLst>
  </p:cSld>
  <p:clrMapOvr>
    <a:masterClrMapping/>
  </p:clrMapOvr>
  <mc:AlternateContent xmlns:mc="http://schemas.openxmlformats.org/markup-compatibility/2006" xmlns:p14="http://schemas.microsoft.com/office/powerpoint/2010/main">
    <mc:Choice Requires="p14">
      <p:transition spd="slow" p14:dur="2000" advTm="7726"/>
    </mc:Choice>
    <mc:Fallback xmlns="">
      <p:transition spd="slow" advTm="7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par>
                                <p:cTn id="7" presetID="47"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750"/>
                                        <p:tgtEl>
                                          <p:spTgt spid="4"/>
                                        </p:tgtEl>
                                      </p:cBhvr>
                                    </p:animEffect>
                                    <p:anim calcmode="lin" valueType="num">
                                      <p:cBhvr>
                                        <p:cTn id="10" dur="750" fill="hold"/>
                                        <p:tgtEl>
                                          <p:spTgt spid="4"/>
                                        </p:tgtEl>
                                        <p:attrNameLst>
                                          <p:attrName>ppt_x</p:attrName>
                                        </p:attrNameLst>
                                      </p:cBhvr>
                                      <p:tavLst>
                                        <p:tav tm="0">
                                          <p:val>
                                            <p:strVal val="#ppt_x"/>
                                          </p:val>
                                        </p:tav>
                                        <p:tav tm="100000">
                                          <p:val>
                                            <p:strVal val="#ppt_x"/>
                                          </p:val>
                                        </p:tav>
                                      </p:tavLst>
                                    </p:anim>
                                    <p:anim calcmode="lin" valueType="num">
                                      <p:cBhvr>
                                        <p:cTn id="11"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7"/>
                </p:tgtEl>
              </p:cMediaNode>
            </p:audio>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iãn tiết đã sử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1093843"/>
      </p:ext>
    </p:extLst>
  </p:cSld>
  <p:clrMapOvr>
    <a:masterClrMapping/>
  </p:clrMapOvr>
  <mc:AlternateContent xmlns:mc="http://schemas.openxmlformats.org/markup-compatibility/2006" xmlns:p14="http://schemas.microsoft.com/office/powerpoint/2010/main">
    <mc:Choice Requires="p14">
      <p:transition spd="slow" p14:dur="1500" advTm="75164">
        <p:split orient="vert"/>
      </p:transition>
    </mc:Choice>
    <mc:Fallback xmlns="">
      <p:transition spd="slow" advTm="7516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896" objId="3"/>
        <p14:stopEvt time="74181" objId="3"/>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6">
            <a:duotone>
              <a:srgbClr val="E7E6E6">
                <a:shade val="45000"/>
                <a:satMod val="135000"/>
              </a:srgbClr>
              <a:prstClr val="white"/>
            </a:duotone>
            <a:extLst>
              <a:ext uri="{28A0092B-C50C-407E-A947-70E740481C1C}">
                <a14:useLocalDpi xmlns:a14="http://schemas.microsoft.com/office/drawing/2010/main" val="0"/>
              </a:ext>
            </a:extLst>
          </a:blip>
          <a:srcRect l="6027" t="45612" r="46939" b="16614"/>
          <a:stretch/>
        </p:blipFill>
        <p:spPr>
          <a:xfrm>
            <a:off x="482309" y="564129"/>
            <a:ext cx="11709691" cy="5426981"/>
          </a:xfrm>
          <a:prstGeom prst="rect">
            <a:avLst/>
          </a:prstGeom>
          <a:effectLst>
            <a:outerShdw blurRad="50800" dist="63500" dir="5400000" sx="102000" sy="102000" algn="ctr" rotWithShape="0">
              <a:srgbClr val="000000">
                <a:alpha val="43137"/>
              </a:srgbClr>
            </a:outerShdw>
          </a:effectLst>
        </p:spPr>
      </p:pic>
      <p:pic>
        <p:nvPicPr>
          <p:cNvPr id="5" name="图片 4">
            <a:extLst>
              <a:ext uri="{FF2B5EF4-FFF2-40B4-BE49-F238E27FC236}">
                <a16:creationId xmlns:a16="http://schemas.microsoft.com/office/drawing/2014/main" id="{BE493324-4800-4DA9-B522-05EC7174509A}"/>
              </a:ext>
            </a:extLst>
          </p:cNvPr>
          <p:cNvPicPr>
            <a:picLocks noChangeAspect="1"/>
          </p:cNvPicPr>
          <p:nvPr/>
        </p:nvPicPr>
        <p:blipFill rotWithShape="1">
          <a:blip r:embed="rId7">
            <a:extLst>
              <a:ext uri="{28A0092B-C50C-407E-A947-70E740481C1C}">
                <a14:useLocalDpi xmlns:a14="http://schemas.microsoft.com/office/drawing/2010/main" val="0"/>
              </a:ext>
            </a:extLst>
          </a:blip>
          <a:srcRect r="7136"/>
          <a:stretch/>
        </p:blipFill>
        <p:spPr>
          <a:xfrm>
            <a:off x="6150769" y="1181686"/>
            <a:ext cx="6041231" cy="5676314"/>
          </a:xfrm>
          <a:prstGeom prst="rect">
            <a:avLst/>
          </a:prstGeom>
        </p:spPr>
      </p:pic>
      <p:pic>
        <p:nvPicPr>
          <p:cNvPr id="6"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8">
            <a:extLst>
              <a:ext uri="{28A0092B-C50C-407E-A947-70E740481C1C}">
                <a14:useLocalDpi xmlns:a14="http://schemas.microsoft.com/office/drawing/2010/main" val="0"/>
              </a:ext>
            </a:extLst>
          </a:blip>
          <a:srcRect l="27294" t="7312" r="32213" b="28914"/>
          <a:stretch/>
        </p:blipFill>
        <p:spPr>
          <a:xfrm>
            <a:off x="184174" y="0"/>
            <a:ext cx="3080825" cy="4575269"/>
          </a:xfrm>
          <a:prstGeom prst="rect">
            <a:avLst/>
          </a:prstGeom>
        </p:spPr>
      </p:pic>
      <p:sp>
        <p:nvSpPr>
          <p:cNvPr id="8" name="Rectangle 7"/>
          <p:cNvSpPr/>
          <p:nvPr/>
        </p:nvSpPr>
        <p:spPr>
          <a:xfrm>
            <a:off x="1940965" y="2489035"/>
            <a:ext cx="6904455" cy="923330"/>
          </a:xfrm>
          <a:prstGeom prst="rect">
            <a:avLst/>
          </a:prstGeom>
          <a:noFill/>
        </p:spPr>
        <p:txBody>
          <a:bodyPr wrap="none" lIns="91440" tIns="45720" rIns="91440" bIns="45720">
            <a:spAutoFit/>
          </a:bodyPr>
          <a:lstStyle/>
          <a:p>
            <a:pPr algn="ctr"/>
            <a:r>
              <a:rPr lang="vi-VN" sz="5400" b="1"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Hoạt động 2: Luyện viết</a:t>
            </a:r>
            <a:endPar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228433343"/>
      </p:ext>
    </p:extLst>
  </p:cSld>
  <p:clrMapOvr>
    <a:masterClrMapping/>
  </p:clrMapOvr>
  <mc:AlternateContent xmlns:mc="http://schemas.openxmlformats.org/markup-compatibility/2006" xmlns:p14="http://schemas.microsoft.com/office/powerpoint/2010/main">
    <mc:Choice Requires="p14">
      <p:transition spd="slow" p14:dur="2000" advTm="9651"/>
    </mc:Choice>
    <mc:Fallback xmlns="">
      <p:transition spd="slow" advTm="9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47"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750"/>
                                        <p:tgtEl>
                                          <p:spTgt spid="4"/>
                                        </p:tgtEl>
                                      </p:cBhvr>
                                    </p:animEffect>
                                    <p:anim calcmode="lin" valueType="num">
                                      <p:cBhvr>
                                        <p:cTn id="10" dur="750" fill="hold"/>
                                        <p:tgtEl>
                                          <p:spTgt spid="4"/>
                                        </p:tgtEl>
                                        <p:attrNameLst>
                                          <p:attrName>ppt_x</p:attrName>
                                        </p:attrNameLst>
                                      </p:cBhvr>
                                      <p:tavLst>
                                        <p:tav tm="0">
                                          <p:val>
                                            <p:strVal val="#ppt_x"/>
                                          </p:val>
                                        </p:tav>
                                        <p:tav tm="100000">
                                          <p:val>
                                            <p:strVal val="#ppt_x"/>
                                          </p:val>
                                        </p:tav>
                                      </p:tavLst>
                                    </p:anim>
                                    <p:anim calcmode="lin" valueType="num">
                                      <p:cBhvr>
                                        <p:cTn id="11"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r="-1482" b="7351"/>
          <a:stretch/>
        </p:blipFill>
        <p:spPr>
          <a:xfrm>
            <a:off x="-1" y="1"/>
            <a:ext cx="5769735" cy="697281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1701" y="1"/>
            <a:ext cx="6950299" cy="6972810"/>
          </a:xfrm>
          <a:prstGeom prst="rect">
            <a:avLst/>
          </a:prstGeom>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83008552"/>
      </p:ext>
    </p:extLst>
  </p:cSld>
  <p:clrMapOvr>
    <a:masterClrMapping/>
  </p:clrMapOvr>
  <p:transition spd="slow" advTm="643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âm u đã sử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756848" y="286603"/>
            <a:ext cx="6250674" cy="6114197"/>
          </a:xfrm>
          <a:prstGeom prst="rect">
            <a:avLst/>
          </a:prstGeom>
        </p:spPr>
      </p:pic>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15023427"/>
      </p:ext>
    </p:extLst>
  </p:cSld>
  <p:clrMapOvr>
    <a:masterClrMapping/>
  </p:clrMapOvr>
  <mc:AlternateContent xmlns:mc="http://schemas.openxmlformats.org/markup-compatibility/2006" xmlns:p14="http://schemas.microsoft.com/office/powerpoint/2010/main">
    <mc:Choice Requires="p14">
      <p:transition p14:dur="10" advTm="27077"/>
    </mc:Choice>
    <mc:Fallback xmlns="">
      <p:transition advTm="27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7072" objId="2"/>
        <p14:stopEvt time="27077" objId="2"/>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p:cNvSpPr txBox="1"/>
          <p:nvPr/>
        </p:nvSpPr>
        <p:spPr>
          <a:xfrm>
            <a:off x="518808" y="1076528"/>
            <a:ext cx="1686128" cy="369332"/>
          </a:xfrm>
          <a:prstGeom prst="rect">
            <a:avLst/>
          </a:prstGeom>
          <a:noFill/>
        </p:spPr>
        <p:txBody>
          <a:bodyPr wrap="square" rtlCol="0">
            <a:spAutoFit/>
          </a:bodyPr>
          <a:lstStyle/>
          <a:p>
            <a:pPr defTabSz="914377"/>
            <a:r>
              <a:rPr lang="vi-VN" dirty="0">
                <a:solidFill>
                  <a:prstClr val="white"/>
                </a:solidFill>
                <a:latin typeface="HP001 4 hàng" panose="020B0603050302020204" pitchFamily="34" charset="0"/>
              </a:rPr>
              <a:t>a</a:t>
            </a:r>
            <a:endParaRPr lang="en-US" dirty="0">
              <a:solidFill>
                <a:prstClr val="white"/>
              </a:solidFill>
              <a:latin typeface="HP001 4 hàng" panose="020B0603050302020204"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9157" y="676042"/>
            <a:ext cx="9953442" cy="5524161"/>
          </a:xfrm>
          <a:prstGeom prst="rect">
            <a:avLst/>
          </a:prstGeom>
        </p:spPr>
      </p:pic>
      <p:sp>
        <p:nvSpPr>
          <p:cNvPr id="6" name="TextBox 5"/>
          <p:cNvSpPr txBox="1"/>
          <p:nvPr/>
        </p:nvSpPr>
        <p:spPr>
          <a:xfrm>
            <a:off x="1877488" y="1076528"/>
            <a:ext cx="881975" cy="1631216"/>
          </a:xfrm>
          <a:prstGeom prst="rect">
            <a:avLst/>
          </a:prstGeom>
          <a:noFill/>
        </p:spPr>
        <p:txBody>
          <a:bodyPr wrap="square" rtlCol="0">
            <a:spAutoFit/>
          </a:bodyPr>
          <a:lstStyle/>
          <a:p>
            <a:pPr defTabSz="914377"/>
            <a:r>
              <a:rPr lang="vi-VN" sz="9600" dirty="0">
                <a:solidFill>
                  <a:prstClr val="white"/>
                </a:solidFill>
                <a:latin typeface="HP001 4 hàng" panose="020B0603050302020204" pitchFamily="34" charset="0"/>
              </a:rPr>
              <a:t>u</a:t>
            </a:r>
            <a:endParaRPr lang="en-US" sz="9600" dirty="0">
              <a:solidFill>
                <a:prstClr val="white"/>
              </a:solidFill>
              <a:latin typeface="HP001 4 hàng" panose="020B0603050302020204" pitchFamily="34"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04713733"/>
      </p:ext>
    </p:extLst>
  </p:cSld>
  <p:clrMapOvr>
    <a:masterClrMapping/>
  </p:clrMapOvr>
  <mc:AlternateContent xmlns:mc="http://schemas.openxmlformats.org/markup-compatibility/2006" xmlns:p14="http://schemas.microsoft.com/office/powerpoint/2010/main">
    <mc:Choice Requires="p14">
      <p:transition p14:dur="10" advTm="6600"/>
    </mc:Choice>
    <mc:Fallback xmlns="">
      <p:transition advTm="6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âm ư đã sử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734101" y="304800"/>
            <a:ext cx="6096000" cy="6096000"/>
          </a:xfrm>
          <a:prstGeom prst="rect">
            <a:avLst/>
          </a:prstGeom>
        </p:spPr>
      </p:pic>
      <p:pic>
        <p:nvPicPr>
          <p:cNvPr id="14" name="Audio 1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2589597"/>
      </p:ext>
    </p:extLst>
  </p:cSld>
  <p:clrMapOvr>
    <a:masterClrMapping/>
  </p:clrMapOvr>
  <mc:AlternateContent xmlns:mc="http://schemas.openxmlformats.org/markup-compatibility/2006" xmlns:p14="http://schemas.microsoft.com/office/powerpoint/2010/main">
    <mc:Choice Requires="p14">
      <p:transition p14:dur="10" advTm="29536"/>
    </mc:Choice>
    <mc:Fallback xmlns="">
      <p:transition advTm="29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audio isNarration="1">
              <p:cMediaNode vol="80000" showWhenStopped="0">
                <p:cTn id="13" fill="hold" display="0">
                  <p:stCondLst>
                    <p:cond delay="indefinite"/>
                  </p:stCondLst>
                  <p:endCondLst>
                    <p:cond evt="onStopAudio" delay="0">
                      <p:tgtEl>
                        <p:sldTgt/>
                      </p:tgtEl>
                    </p:cond>
                  </p:endCondLst>
                </p:cTn>
                <p:tgtEl>
                  <p:spTgt spid="14"/>
                </p:tgtEl>
              </p:cMediaNode>
            </p:audio>
          </p:childTnLst>
        </p:cTn>
      </p:par>
    </p:tnLst>
  </p:timing>
  <p:extLst mod="1">
    <p:ext uri="{E180D4A7-C9FB-4DFB-919C-405C955672EB}">
      <p14:showEvtLst xmlns:p14="http://schemas.microsoft.com/office/powerpoint/2010/main">
        <p14:playEvt time="2408" objId="3"/>
        <p14:stopEvt time="29536" objId="3"/>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p:cNvSpPr txBox="1"/>
          <p:nvPr/>
        </p:nvSpPr>
        <p:spPr>
          <a:xfrm>
            <a:off x="518808" y="1076528"/>
            <a:ext cx="1686128" cy="369332"/>
          </a:xfrm>
          <a:prstGeom prst="rect">
            <a:avLst/>
          </a:prstGeom>
          <a:noFill/>
        </p:spPr>
        <p:txBody>
          <a:bodyPr wrap="square" rtlCol="0">
            <a:spAutoFit/>
          </a:bodyPr>
          <a:lstStyle/>
          <a:p>
            <a:pPr defTabSz="914377"/>
            <a:r>
              <a:rPr lang="vi-VN" dirty="0">
                <a:solidFill>
                  <a:prstClr val="white"/>
                </a:solidFill>
                <a:latin typeface="HP001 4 hàng" panose="020B0603050302020204" pitchFamily="34" charset="0"/>
              </a:rPr>
              <a:t>a</a:t>
            </a:r>
            <a:endParaRPr lang="en-US" dirty="0">
              <a:solidFill>
                <a:prstClr val="white"/>
              </a:solidFill>
              <a:latin typeface="HP001 4 hàng" panose="020B0603050302020204"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9157" y="676042"/>
            <a:ext cx="9953442" cy="5524161"/>
          </a:xfrm>
          <a:prstGeom prst="rect">
            <a:avLst/>
          </a:prstGeom>
        </p:spPr>
      </p:pic>
      <p:sp>
        <p:nvSpPr>
          <p:cNvPr id="6" name="TextBox 5"/>
          <p:cNvSpPr txBox="1"/>
          <p:nvPr/>
        </p:nvSpPr>
        <p:spPr>
          <a:xfrm>
            <a:off x="1877488" y="1076528"/>
            <a:ext cx="881975" cy="1631216"/>
          </a:xfrm>
          <a:prstGeom prst="rect">
            <a:avLst/>
          </a:prstGeom>
          <a:noFill/>
        </p:spPr>
        <p:txBody>
          <a:bodyPr wrap="square" rtlCol="0">
            <a:spAutoFit/>
          </a:bodyPr>
          <a:lstStyle/>
          <a:p>
            <a:pPr defTabSz="914377"/>
            <a:r>
              <a:rPr lang="vi-VN" sz="9600" dirty="0">
                <a:solidFill>
                  <a:prstClr val="white"/>
                </a:solidFill>
                <a:latin typeface="HP001 4 hàng" panose="020B0603050302020204" pitchFamily="34" charset="0"/>
              </a:rPr>
              <a:t>u</a:t>
            </a:r>
            <a:endParaRPr lang="en-US" sz="9600" dirty="0">
              <a:solidFill>
                <a:prstClr val="white"/>
              </a:solidFill>
              <a:latin typeface="HP001 4 hàng" panose="020B0603050302020204" pitchFamily="34" charset="0"/>
            </a:endParaRPr>
          </a:p>
        </p:txBody>
      </p:sp>
      <p:sp>
        <p:nvSpPr>
          <p:cNvPr id="7" name="TextBox 6"/>
          <p:cNvSpPr txBox="1"/>
          <p:nvPr/>
        </p:nvSpPr>
        <p:spPr>
          <a:xfrm>
            <a:off x="3785404" y="1076528"/>
            <a:ext cx="881975" cy="1631216"/>
          </a:xfrm>
          <a:prstGeom prst="rect">
            <a:avLst/>
          </a:prstGeom>
          <a:noFill/>
        </p:spPr>
        <p:txBody>
          <a:bodyPr wrap="square" rtlCol="0">
            <a:spAutoFit/>
          </a:bodyPr>
          <a:lstStyle/>
          <a:p>
            <a:pPr defTabSz="914377"/>
            <a:r>
              <a:rPr lang="vi-VN" sz="9600" dirty="0">
                <a:solidFill>
                  <a:prstClr val="white"/>
                </a:solidFill>
                <a:latin typeface="HP001 4 hàng" panose="020B0603050302020204" pitchFamily="34" charset="0"/>
              </a:rPr>
              <a:t>ư</a:t>
            </a:r>
            <a:endParaRPr lang="en-US" sz="9600" dirty="0">
              <a:solidFill>
                <a:prstClr val="white"/>
              </a:solidFill>
              <a:latin typeface="HP001 4 hàng" panose="020B0603050302020204" pitchFamily="34"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61878737"/>
      </p:ext>
    </p:extLst>
  </p:cSld>
  <p:clrMapOvr>
    <a:masterClrMapping/>
  </p:clrMapOvr>
  <mc:AlternateContent xmlns:mc="http://schemas.openxmlformats.org/markup-compatibility/2006" xmlns:p14="http://schemas.microsoft.com/office/powerpoint/2010/main">
    <mc:Choice Requires="p14">
      <p:transition p14:dur="0" advTm="6593"/>
    </mc:Choice>
    <mc:Fallback xmlns="">
      <p:transition advTm="6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âm ch đã sử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48000" y="381000"/>
            <a:ext cx="6096000" cy="6096000"/>
          </a:xfrm>
          <a:prstGeom prst="rect">
            <a:avLst/>
          </a:prstGeom>
        </p:spPr>
      </p:pic>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08734030"/>
      </p:ext>
    </p:extLst>
  </p:cSld>
  <p:clrMapOvr>
    <a:masterClrMapping/>
  </p:clrMapOvr>
  <mc:AlternateContent xmlns:mc="http://schemas.openxmlformats.org/markup-compatibility/2006" xmlns:p14="http://schemas.microsoft.com/office/powerpoint/2010/main">
    <mc:Choice Requires="p14">
      <p:transition p14:dur="10" advTm="22805"/>
    </mc:Choice>
    <mc:Fallback xmlns="">
      <p:transition advTm="22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timing>
  <p:extLst mod="1">
    <p:ext uri="{E180D4A7-C9FB-4DFB-919C-405C955672EB}">
      <p14:showEvtLst xmlns:p14="http://schemas.microsoft.com/office/powerpoint/2010/main">
        <p14:playEvt time="5144" objId="3"/>
        <p14:stopEvt time="22506"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358" y="1002714"/>
            <a:ext cx="2250831" cy="707886"/>
          </a:xfrm>
          <a:prstGeom prst="rect">
            <a:avLst/>
          </a:prstGeom>
          <a:noFill/>
        </p:spPr>
        <p:txBody>
          <a:bodyPr wrap="square" rtlCol="0">
            <a:spAutoFit/>
          </a:bodyPr>
          <a:lstStyle/>
          <a:p>
            <a:r>
              <a:rPr lang="vi-VN" sz="4000" b="1" dirty="0" smtClean="0">
                <a:solidFill>
                  <a:srgbClr val="FFFFFF"/>
                </a:solidFill>
                <a:latin typeface="Arial-Rounded" panose="020B0500000000000000" pitchFamily="34" charset="0"/>
                <a:ea typeface="Arial-Rounded" panose="020B0500000000000000" pitchFamily="34" charset="0"/>
                <a:cs typeface="Arial-Rounded" panose="020B0500000000000000" pitchFamily="34" charset="0"/>
              </a:rPr>
              <a:t>Đọc âm</a:t>
            </a:r>
            <a:endParaRPr lang="en-US" sz="4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555486" y="587215"/>
            <a:ext cx="6506486" cy="830997"/>
          </a:xfrm>
          <a:prstGeom prst="rect">
            <a:avLst/>
          </a:prstGeom>
          <a:noFill/>
        </p:spPr>
        <p:txBody>
          <a:bodyPr wrap="square" lIns="91440" tIns="45720" rIns="91440" bIns="45720">
            <a:spAutoFit/>
          </a:bodyPr>
          <a:lstStyle/>
          <a:p>
            <a:pPr algn="ctr"/>
            <a:r>
              <a:rPr lang="vi-VN" sz="4800" b="1"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CHUẨN BỊ ĐỒ DÙNG</a:t>
            </a:r>
            <a:endParaRPr lang="en-US" sz="48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8" descr="Bảng gỗ học sinh tiểu học Hồng Hà (3433) | Shopee Việt Nam"/>
          <p:cNvPicPr>
            <a:picLocks noChangeAspect="1" noChangeArrowheads="1"/>
          </p:cNvPicPr>
          <p:nvPr/>
        </p:nvPicPr>
        <p:blipFill rotWithShape="1">
          <a:blip r:embed="rId6">
            <a:extLst>
              <a:ext uri="{28A0092B-C50C-407E-A947-70E740481C1C}">
                <a14:useLocalDpi xmlns:a14="http://schemas.microsoft.com/office/drawing/2010/main" val="0"/>
              </a:ext>
            </a:extLst>
          </a:blip>
          <a:srcRect l="13041" t="24353" r="11904" b="22981"/>
          <a:stretch/>
        </p:blipFill>
        <p:spPr bwMode="auto">
          <a:xfrm>
            <a:off x="1103880" y="1418212"/>
            <a:ext cx="4853355" cy="34678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6" descr="Vở 4 Ô ly 48 trang School Bạn Nhỏ 0509"/>
          <p:cNvPicPr>
            <a:picLocks noChangeAspect="1" noChangeArrowheads="1"/>
          </p:cNvPicPr>
          <p:nvPr/>
        </p:nvPicPr>
        <p:blipFill rotWithShape="1">
          <a:blip r:embed="rId7">
            <a:extLst>
              <a:ext uri="{28A0092B-C50C-407E-A947-70E740481C1C}">
                <a14:useLocalDpi xmlns:a14="http://schemas.microsoft.com/office/drawing/2010/main" val="0"/>
              </a:ext>
            </a:extLst>
          </a:blip>
          <a:srcRect l="7273" t="14254" r="7444" b="18193"/>
          <a:stretch/>
        </p:blipFill>
        <p:spPr bwMode="auto">
          <a:xfrm>
            <a:off x="5997549" y="1433249"/>
            <a:ext cx="3685683" cy="29194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Bút chì gỗ 2B TL GP 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9585" y="3353065"/>
            <a:ext cx="3632992" cy="25189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5132" y="4780219"/>
            <a:ext cx="1402400" cy="1304383"/>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48784" y="4780219"/>
            <a:ext cx="1407807" cy="1255611"/>
          </a:xfrm>
          <a:prstGeom prst="rect">
            <a:avLst/>
          </a:prstGeom>
        </p:spPr>
      </p:pic>
      <p:pic>
        <p:nvPicPr>
          <p:cNvPr id="20" name="Picture 19"/>
          <p:cNvPicPr>
            <a:picLocks noChangeAspect="1"/>
          </p:cNvPicPr>
          <p:nvPr/>
        </p:nvPicPr>
        <p:blipFill>
          <a:blip r:embed="rId11"/>
          <a:stretch>
            <a:fillRect/>
          </a:stretch>
        </p:blipFill>
        <p:spPr>
          <a:xfrm>
            <a:off x="7787832" y="4352690"/>
            <a:ext cx="1223505" cy="1414203"/>
          </a:xfrm>
          <a:prstGeom prst="rect">
            <a:avLst/>
          </a:prstGeom>
        </p:spPr>
      </p:pic>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503065409"/>
      </p:ext>
    </p:extLst>
  </p:cSld>
  <p:clrMapOvr>
    <a:masterClrMapping/>
  </p:clrMapOvr>
  <p:transition spd="slow" advTm="1945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ircle(in)">
                                      <p:cBhvr>
                                        <p:cTn id="11" dur="2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12"/>
                </p:tgtEl>
              </p:cMediaNode>
            </p:audio>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p:cNvSpPr txBox="1"/>
          <p:nvPr/>
        </p:nvSpPr>
        <p:spPr>
          <a:xfrm>
            <a:off x="518808" y="1076528"/>
            <a:ext cx="1686128" cy="369332"/>
          </a:xfrm>
          <a:prstGeom prst="rect">
            <a:avLst/>
          </a:prstGeom>
          <a:noFill/>
        </p:spPr>
        <p:txBody>
          <a:bodyPr wrap="square" rtlCol="0">
            <a:spAutoFit/>
          </a:bodyPr>
          <a:lstStyle/>
          <a:p>
            <a:pPr defTabSz="914377"/>
            <a:r>
              <a:rPr lang="vi-VN" dirty="0">
                <a:solidFill>
                  <a:prstClr val="white"/>
                </a:solidFill>
                <a:latin typeface="HP001 4 hàng" panose="020B0603050302020204" pitchFamily="34" charset="0"/>
              </a:rPr>
              <a:t>a</a:t>
            </a:r>
            <a:endParaRPr lang="en-US" dirty="0">
              <a:solidFill>
                <a:prstClr val="white"/>
              </a:solidFill>
              <a:latin typeface="HP001 4 hàng" panose="020B0603050302020204"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9157" y="676042"/>
            <a:ext cx="9953442" cy="5524161"/>
          </a:xfrm>
          <a:prstGeom prst="rect">
            <a:avLst/>
          </a:prstGeom>
        </p:spPr>
      </p:pic>
      <p:sp>
        <p:nvSpPr>
          <p:cNvPr id="6" name="TextBox 5"/>
          <p:cNvSpPr txBox="1"/>
          <p:nvPr/>
        </p:nvSpPr>
        <p:spPr>
          <a:xfrm>
            <a:off x="1865063" y="2029432"/>
            <a:ext cx="881975" cy="1631216"/>
          </a:xfrm>
          <a:prstGeom prst="rect">
            <a:avLst/>
          </a:prstGeom>
          <a:noFill/>
        </p:spPr>
        <p:txBody>
          <a:bodyPr wrap="square" rtlCol="0">
            <a:spAutoFit/>
          </a:bodyPr>
          <a:lstStyle/>
          <a:p>
            <a:pPr defTabSz="914377"/>
            <a:r>
              <a:rPr lang="vi-VN" sz="9600" dirty="0">
                <a:solidFill>
                  <a:prstClr val="white"/>
                </a:solidFill>
                <a:latin typeface="HP001 4 hàng" panose="020B0603050302020204" pitchFamily="34" charset="0"/>
              </a:rPr>
              <a:t>u</a:t>
            </a:r>
            <a:endParaRPr lang="en-US" sz="9600" dirty="0">
              <a:solidFill>
                <a:prstClr val="white"/>
              </a:solidFill>
              <a:latin typeface="HP001 4 hàng" panose="020B0603050302020204" pitchFamily="34" charset="0"/>
            </a:endParaRPr>
          </a:p>
        </p:txBody>
      </p:sp>
      <p:sp>
        <p:nvSpPr>
          <p:cNvPr id="7" name="TextBox 6"/>
          <p:cNvSpPr txBox="1"/>
          <p:nvPr/>
        </p:nvSpPr>
        <p:spPr>
          <a:xfrm>
            <a:off x="3785405" y="2029432"/>
            <a:ext cx="881975" cy="1631216"/>
          </a:xfrm>
          <a:prstGeom prst="rect">
            <a:avLst/>
          </a:prstGeom>
          <a:noFill/>
        </p:spPr>
        <p:txBody>
          <a:bodyPr wrap="square" rtlCol="0">
            <a:spAutoFit/>
          </a:bodyPr>
          <a:lstStyle/>
          <a:p>
            <a:pPr defTabSz="914377"/>
            <a:r>
              <a:rPr lang="vi-VN" sz="9600" dirty="0">
                <a:solidFill>
                  <a:prstClr val="white"/>
                </a:solidFill>
                <a:latin typeface="HP001 4 hàng" panose="020B0603050302020204" pitchFamily="34" charset="0"/>
              </a:rPr>
              <a:t>ư</a:t>
            </a:r>
            <a:endParaRPr lang="en-US" sz="9600" dirty="0">
              <a:solidFill>
                <a:prstClr val="white"/>
              </a:solidFill>
              <a:latin typeface="HP001 4 hàng" panose="020B0603050302020204" pitchFamily="34" charset="0"/>
            </a:endParaRPr>
          </a:p>
        </p:txBody>
      </p:sp>
      <p:sp>
        <p:nvSpPr>
          <p:cNvPr id="8" name="TextBox 7"/>
          <p:cNvSpPr txBox="1"/>
          <p:nvPr/>
        </p:nvSpPr>
        <p:spPr>
          <a:xfrm>
            <a:off x="5623745" y="2043500"/>
            <a:ext cx="1299964" cy="1508105"/>
          </a:xfrm>
          <a:prstGeom prst="rect">
            <a:avLst/>
          </a:prstGeom>
          <a:noFill/>
        </p:spPr>
        <p:txBody>
          <a:bodyPr wrap="square" rtlCol="0">
            <a:spAutoFit/>
          </a:bodyPr>
          <a:lstStyle/>
          <a:p>
            <a:pPr defTabSz="914377"/>
            <a:r>
              <a:rPr lang="vi-VN" sz="9200" dirty="0" smtClean="0">
                <a:solidFill>
                  <a:prstClr val="white"/>
                </a:solidFill>
                <a:latin typeface="HP001 4 hàng" panose="020B0603050302020204" pitchFamily="34" charset="0"/>
              </a:rPr>
              <a:t>ch</a:t>
            </a:r>
            <a:endParaRPr lang="en-US" sz="9200" dirty="0">
              <a:solidFill>
                <a:prstClr val="white"/>
              </a:solidFill>
              <a:latin typeface="HP001 4 hàng" panose="020B0603050302020204" pitchFamily="34"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222672960"/>
      </p:ext>
    </p:extLst>
  </p:cSld>
  <p:clrMapOvr>
    <a:masterClrMapping/>
  </p:clrMapOvr>
  <mc:AlternateContent xmlns:mc="http://schemas.openxmlformats.org/markup-compatibility/2006" xmlns:p14="http://schemas.microsoft.com/office/powerpoint/2010/main">
    <mc:Choice Requires="p14">
      <p:transition p14:dur="0" advTm="6239"/>
    </mc:Choice>
    <mc:Fallback xmlns="">
      <p:transition advTm="6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âm kh đã sử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33633" y="342900"/>
            <a:ext cx="8115300" cy="6057900"/>
          </a:xfrm>
          <a:prstGeom prst="rect">
            <a:avLst/>
          </a:prstGeom>
          <a:ln>
            <a:noFill/>
          </a:ln>
          <a:effectLst>
            <a:softEdge rad="112500"/>
          </a:effectLst>
        </p:spPr>
      </p:pic>
      <p:pic>
        <p:nvPicPr>
          <p:cNvPr id="16" name="Audio 1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81096387"/>
      </p:ext>
    </p:extLst>
  </p:cSld>
  <p:clrMapOvr>
    <a:masterClrMapping/>
  </p:clrMapOvr>
  <mc:AlternateContent xmlns:mc="http://schemas.openxmlformats.org/markup-compatibility/2006" xmlns:p14="http://schemas.microsoft.com/office/powerpoint/2010/main">
    <mc:Choice Requires="p14">
      <p:transition p14:dur="10" advTm="29532"/>
    </mc:Choice>
    <mc:Fallback xmlns="">
      <p:transition advTm="29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audio isNarration="1">
              <p:cMediaNode vol="80000" showWhenStopped="0">
                <p:cTn id="13" fill="hold" display="0">
                  <p:stCondLst>
                    <p:cond delay="indefinite"/>
                  </p:stCondLst>
                  <p:endCondLst>
                    <p:cond evt="onStopAudio" delay="0">
                      <p:tgtEl>
                        <p:sldTgt/>
                      </p:tgtEl>
                    </p:cond>
                  </p:endCondLst>
                </p:cTn>
                <p:tgtEl>
                  <p:spTgt spid="16"/>
                </p:tgtEl>
              </p:cMediaNode>
            </p:audio>
          </p:childTnLst>
        </p:cTn>
      </p:par>
    </p:tnLst>
  </p:timing>
  <p:extLst mod="1">
    <p:ext uri="{E180D4A7-C9FB-4DFB-919C-405C955672EB}">
      <p14:showEvtLst xmlns:p14="http://schemas.microsoft.com/office/powerpoint/2010/main">
        <p14:playEvt time="6459" objId="3"/>
        <p14:stopEvt time="29259" objId="3"/>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p:cNvSpPr txBox="1"/>
          <p:nvPr/>
        </p:nvSpPr>
        <p:spPr>
          <a:xfrm>
            <a:off x="518808" y="1076528"/>
            <a:ext cx="1686128" cy="369332"/>
          </a:xfrm>
          <a:prstGeom prst="rect">
            <a:avLst/>
          </a:prstGeom>
          <a:noFill/>
        </p:spPr>
        <p:txBody>
          <a:bodyPr wrap="square" rtlCol="0">
            <a:spAutoFit/>
          </a:bodyPr>
          <a:lstStyle/>
          <a:p>
            <a:pPr defTabSz="914377"/>
            <a:r>
              <a:rPr lang="vi-VN" dirty="0">
                <a:solidFill>
                  <a:prstClr val="white"/>
                </a:solidFill>
                <a:latin typeface="HP001 4 hàng" panose="020B0603050302020204" pitchFamily="34" charset="0"/>
              </a:rPr>
              <a:t>a</a:t>
            </a:r>
            <a:endParaRPr lang="en-US" dirty="0">
              <a:solidFill>
                <a:prstClr val="white"/>
              </a:solidFill>
              <a:latin typeface="HP001 4 hàng" panose="020B0603050302020204"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9157" y="676042"/>
            <a:ext cx="9953442" cy="5524161"/>
          </a:xfrm>
          <a:prstGeom prst="rect">
            <a:avLst/>
          </a:prstGeom>
        </p:spPr>
      </p:pic>
      <p:sp>
        <p:nvSpPr>
          <p:cNvPr id="6" name="TextBox 5"/>
          <p:cNvSpPr txBox="1"/>
          <p:nvPr/>
        </p:nvSpPr>
        <p:spPr>
          <a:xfrm>
            <a:off x="1865063" y="2029432"/>
            <a:ext cx="881975" cy="1631216"/>
          </a:xfrm>
          <a:prstGeom prst="rect">
            <a:avLst/>
          </a:prstGeom>
          <a:noFill/>
        </p:spPr>
        <p:txBody>
          <a:bodyPr wrap="square" rtlCol="0">
            <a:spAutoFit/>
          </a:bodyPr>
          <a:lstStyle/>
          <a:p>
            <a:pPr defTabSz="914377"/>
            <a:r>
              <a:rPr lang="vi-VN" sz="9600" dirty="0">
                <a:solidFill>
                  <a:prstClr val="white"/>
                </a:solidFill>
                <a:latin typeface="HP001 4 hàng" panose="020B0603050302020204" pitchFamily="34" charset="0"/>
              </a:rPr>
              <a:t>u</a:t>
            </a:r>
            <a:endParaRPr lang="en-US" sz="9600" dirty="0">
              <a:solidFill>
                <a:prstClr val="white"/>
              </a:solidFill>
              <a:latin typeface="HP001 4 hàng" panose="020B0603050302020204" pitchFamily="34" charset="0"/>
            </a:endParaRPr>
          </a:p>
        </p:txBody>
      </p:sp>
      <p:sp>
        <p:nvSpPr>
          <p:cNvPr id="7" name="TextBox 6"/>
          <p:cNvSpPr txBox="1"/>
          <p:nvPr/>
        </p:nvSpPr>
        <p:spPr>
          <a:xfrm>
            <a:off x="3785405" y="2029432"/>
            <a:ext cx="881975" cy="1631216"/>
          </a:xfrm>
          <a:prstGeom prst="rect">
            <a:avLst/>
          </a:prstGeom>
          <a:noFill/>
        </p:spPr>
        <p:txBody>
          <a:bodyPr wrap="square" rtlCol="0">
            <a:spAutoFit/>
          </a:bodyPr>
          <a:lstStyle/>
          <a:p>
            <a:pPr defTabSz="914377"/>
            <a:r>
              <a:rPr lang="vi-VN" sz="9600" dirty="0">
                <a:solidFill>
                  <a:prstClr val="white"/>
                </a:solidFill>
                <a:latin typeface="HP001 4 hàng" panose="020B0603050302020204" pitchFamily="34" charset="0"/>
              </a:rPr>
              <a:t>ư</a:t>
            </a:r>
            <a:endParaRPr lang="en-US" sz="9600" dirty="0">
              <a:solidFill>
                <a:prstClr val="white"/>
              </a:solidFill>
              <a:latin typeface="HP001 4 hàng" panose="020B0603050302020204" pitchFamily="34" charset="0"/>
            </a:endParaRPr>
          </a:p>
        </p:txBody>
      </p:sp>
      <p:sp>
        <p:nvSpPr>
          <p:cNvPr id="8" name="TextBox 7"/>
          <p:cNvSpPr txBox="1"/>
          <p:nvPr/>
        </p:nvSpPr>
        <p:spPr>
          <a:xfrm>
            <a:off x="5582801" y="2043500"/>
            <a:ext cx="1299964" cy="1508105"/>
          </a:xfrm>
          <a:prstGeom prst="rect">
            <a:avLst/>
          </a:prstGeom>
          <a:noFill/>
        </p:spPr>
        <p:txBody>
          <a:bodyPr wrap="square" rtlCol="0">
            <a:spAutoFit/>
          </a:bodyPr>
          <a:lstStyle/>
          <a:p>
            <a:pPr defTabSz="914377"/>
            <a:r>
              <a:rPr lang="vi-VN" sz="9200" dirty="0" smtClean="0">
                <a:solidFill>
                  <a:prstClr val="white"/>
                </a:solidFill>
                <a:latin typeface="HP001 4 hàng" panose="020B0603050302020204" pitchFamily="34" charset="0"/>
              </a:rPr>
              <a:t>ch</a:t>
            </a:r>
            <a:endParaRPr lang="en-US" sz="9200" dirty="0">
              <a:solidFill>
                <a:prstClr val="white"/>
              </a:solidFill>
              <a:latin typeface="HP001 4 hàng" panose="020B0603050302020204" pitchFamily="34" charset="0"/>
            </a:endParaRPr>
          </a:p>
        </p:txBody>
      </p:sp>
      <p:sp>
        <p:nvSpPr>
          <p:cNvPr id="9" name="TextBox 8"/>
          <p:cNvSpPr txBox="1"/>
          <p:nvPr/>
        </p:nvSpPr>
        <p:spPr>
          <a:xfrm>
            <a:off x="7690191" y="2043500"/>
            <a:ext cx="1565931" cy="1508105"/>
          </a:xfrm>
          <a:prstGeom prst="rect">
            <a:avLst/>
          </a:prstGeom>
          <a:noFill/>
        </p:spPr>
        <p:txBody>
          <a:bodyPr wrap="square" rtlCol="0">
            <a:spAutoFit/>
          </a:bodyPr>
          <a:lstStyle/>
          <a:p>
            <a:pPr defTabSz="914377"/>
            <a:r>
              <a:rPr lang="vi-VN" sz="9200" dirty="0" smtClean="0">
                <a:solidFill>
                  <a:prstClr val="white"/>
                </a:solidFill>
                <a:latin typeface="HP001 4 hàng" panose="020B0603050302020204" pitchFamily="34" charset="0"/>
              </a:rPr>
              <a:t>kh</a:t>
            </a:r>
            <a:endParaRPr lang="en-US" sz="9200" dirty="0">
              <a:solidFill>
                <a:prstClr val="white"/>
              </a:solidFill>
              <a:latin typeface="HP001 4 hàng" panose="020B0603050302020204" pitchFamily="34" charset="0"/>
            </a:endParaRPr>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241152949"/>
      </p:ext>
    </p:extLst>
  </p:cSld>
  <p:clrMapOvr>
    <a:masterClrMapping/>
  </p:clrMapOvr>
  <mc:AlternateContent xmlns:mc="http://schemas.openxmlformats.org/markup-compatibility/2006" xmlns:p14="http://schemas.microsoft.com/office/powerpoint/2010/main">
    <mc:Choice Requires="p14">
      <p:transition p14:dur="0" advTm="5232"/>
    </mc:Choice>
    <mc:Fallback xmlns="">
      <p:transition advTm="5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4"/>
                </p:tgtEl>
              </p:cMediaNode>
            </p:audio>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hổ dữ đã sửa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14400" y="1524000"/>
            <a:ext cx="10317708" cy="4449170"/>
          </a:xfrm>
          <a:prstGeom prst="rect">
            <a:avLst/>
          </a:prstGeom>
          <a:ln>
            <a:noFill/>
          </a:ln>
          <a:effectLst>
            <a:softEdge rad="112500"/>
          </a:effectLst>
        </p:spPr>
      </p:pic>
      <p:pic>
        <p:nvPicPr>
          <p:cNvPr id="23" name="Audio 2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16724448"/>
      </p:ext>
    </p:extLst>
  </p:cSld>
  <p:clrMapOvr>
    <a:masterClrMapping/>
  </p:clrMapOvr>
  <mc:AlternateContent xmlns:mc="http://schemas.openxmlformats.org/markup-compatibility/2006" xmlns:p14="http://schemas.microsoft.com/office/powerpoint/2010/main">
    <mc:Choice Requires="p14">
      <p:transition p14:dur="10" advTm="57206"/>
    </mc:Choice>
    <mc:Fallback xmlns="">
      <p:transition advTm="57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fill="hold" display="0">
                  <p:stCondLst>
                    <p:cond delay="indefinite"/>
                  </p:stCondLst>
                </p:cTn>
                <p:tgtEl>
                  <p:spTgt spid="15"/>
                </p:tgtEl>
              </p:cMediaNode>
            </p:video>
            <p:audio isNarration="1">
              <p:cMediaNode vol="80000" showWhenStopped="0">
                <p:cTn id="13" fill="hold" display="0">
                  <p:stCondLst>
                    <p:cond delay="indefinite"/>
                  </p:stCondLst>
                  <p:endCondLst>
                    <p:cond evt="onStopAudio" delay="0">
                      <p:tgtEl>
                        <p:sldTgt/>
                      </p:tgtEl>
                    </p:cond>
                  </p:endCondLst>
                </p:cTn>
                <p:tgtEl>
                  <p:spTgt spid="23"/>
                </p:tgtEl>
              </p:cMediaNode>
            </p:audio>
          </p:childTnLst>
        </p:cTn>
      </p:par>
    </p:tnLst>
  </p:timing>
  <p:extLst>
    <p:ext uri="{E180D4A7-C9FB-4DFB-919C-405C955672EB}">
      <p14:showEvtLst xmlns:p14="http://schemas.microsoft.com/office/powerpoint/2010/main">
        <p14:playEvt time="5110" objId="15"/>
        <p14:stopEvt time="54047" objId="15"/>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p:cNvSpPr txBox="1"/>
          <p:nvPr/>
        </p:nvSpPr>
        <p:spPr>
          <a:xfrm>
            <a:off x="518808" y="1076528"/>
            <a:ext cx="1686128" cy="369332"/>
          </a:xfrm>
          <a:prstGeom prst="rect">
            <a:avLst/>
          </a:prstGeom>
          <a:noFill/>
        </p:spPr>
        <p:txBody>
          <a:bodyPr wrap="square" rtlCol="0">
            <a:spAutoFit/>
          </a:bodyPr>
          <a:lstStyle/>
          <a:p>
            <a:pPr defTabSz="914377"/>
            <a:r>
              <a:rPr lang="vi-VN" dirty="0">
                <a:solidFill>
                  <a:prstClr val="white"/>
                </a:solidFill>
                <a:latin typeface="HP001 4 hàng" panose="020B0603050302020204" pitchFamily="34" charset="0"/>
              </a:rPr>
              <a:t>a</a:t>
            </a:r>
            <a:endParaRPr lang="en-US" dirty="0">
              <a:solidFill>
                <a:prstClr val="white"/>
              </a:solidFill>
              <a:latin typeface="HP001 4 hàng" panose="020B0603050302020204"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9157" y="676042"/>
            <a:ext cx="9953442" cy="5524161"/>
          </a:xfrm>
          <a:prstGeom prst="rect">
            <a:avLst/>
          </a:prstGeom>
        </p:spPr>
      </p:pic>
      <p:sp>
        <p:nvSpPr>
          <p:cNvPr id="6" name="TextBox 5"/>
          <p:cNvSpPr txBox="1"/>
          <p:nvPr/>
        </p:nvSpPr>
        <p:spPr>
          <a:xfrm>
            <a:off x="1865063" y="2029432"/>
            <a:ext cx="881975" cy="1631216"/>
          </a:xfrm>
          <a:prstGeom prst="rect">
            <a:avLst/>
          </a:prstGeom>
          <a:noFill/>
        </p:spPr>
        <p:txBody>
          <a:bodyPr wrap="square" rtlCol="0">
            <a:spAutoFit/>
          </a:bodyPr>
          <a:lstStyle/>
          <a:p>
            <a:pPr defTabSz="914377"/>
            <a:r>
              <a:rPr lang="vi-VN" sz="9600" dirty="0">
                <a:solidFill>
                  <a:prstClr val="white"/>
                </a:solidFill>
                <a:latin typeface="HP001 4 hàng" panose="020B0603050302020204" pitchFamily="34" charset="0"/>
              </a:rPr>
              <a:t>u</a:t>
            </a:r>
            <a:endParaRPr lang="en-US" sz="9600" dirty="0">
              <a:solidFill>
                <a:prstClr val="white"/>
              </a:solidFill>
              <a:latin typeface="HP001 4 hàng" panose="020B0603050302020204" pitchFamily="34" charset="0"/>
            </a:endParaRPr>
          </a:p>
        </p:txBody>
      </p:sp>
      <p:sp>
        <p:nvSpPr>
          <p:cNvPr id="7" name="TextBox 6"/>
          <p:cNvSpPr txBox="1"/>
          <p:nvPr/>
        </p:nvSpPr>
        <p:spPr>
          <a:xfrm>
            <a:off x="3785405" y="2029432"/>
            <a:ext cx="881975" cy="1631216"/>
          </a:xfrm>
          <a:prstGeom prst="rect">
            <a:avLst/>
          </a:prstGeom>
          <a:noFill/>
        </p:spPr>
        <p:txBody>
          <a:bodyPr wrap="square" rtlCol="0">
            <a:spAutoFit/>
          </a:bodyPr>
          <a:lstStyle/>
          <a:p>
            <a:pPr defTabSz="914377"/>
            <a:r>
              <a:rPr lang="vi-VN" sz="9600" dirty="0">
                <a:solidFill>
                  <a:prstClr val="white"/>
                </a:solidFill>
                <a:latin typeface="HP001 4 hàng" panose="020B0603050302020204" pitchFamily="34" charset="0"/>
              </a:rPr>
              <a:t>ư</a:t>
            </a:r>
            <a:endParaRPr lang="en-US" sz="9600" dirty="0">
              <a:solidFill>
                <a:prstClr val="white"/>
              </a:solidFill>
              <a:latin typeface="HP001 4 hàng" panose="020B0603050302020204" pitchFamily="34" charset="0"/>
            </a:endParaRPr>
          </a:p>
        </p:txBody>
      </p:sp>
      <p:sp>
        <p:nvSpPr>
          <p:cNvPr id="8" name="TextBox 7"/>
          <p:cNvSpPr txBox="1"/>
          <p:nvPr/>
        </p:nvSpPr>
        <p:spPr>
          <a:xfrm>
            <a:off x="5582801" y="2043500"/>
            <a:ext cx="1299964" cy="1508105"/>
          </a:xfrm>
          <a:prstGeom prst="rect">
            <a:avLst/>
          </a:prstGeom>
          <a:noFill/>
        </p:spPr>
        <p:txBody>
          <a:bodyPr wrap="square" rtlCol="0">
            <a:spAutoFit/>
          </a:bodyPr>
          <a:lstStyle/>
          <a:p>
            <a:pPr defTabSz="914377"/>
            <a:r>
              <a:rPr lang="vi-VN" sz="9200" dirty="0" smtClean="0">
                <a:solidFill>
                  <a:prstClr val="white"/>
                </a:solidFill>
                <a:latin typeface="HP001 4 hàng" panose="020B0603050302020204" pitchFamily="34" charset="0"/>
              </a:rPr>
              <a:t>ch</a:t>
            </a:r>
            <a:endParaRPr lang="en-US" sz="9200" dirty="0">
              <a:solidFill>
                <a:prstClr val="white"/>
              </a:solidFill>
              <a:latin typeface="HP001 4 hàng" panose="020B0603050302020204" pitchFamily="34" charset="0"/>
            </a:endParaRPr>
          </a:p>
        </p:txBody>
      </p:sp>
      <p:sp>
        <p:nvSpPr>
          <p:cNvPr id="9" name="TextBox 8"/>
          <p:cNvSpPr txBox="1"/>
          <p:nvPr/>
        </p:nvSpPr>
        <p:spPr>
          <a:xfrm>
            <a:off x="7676543" y="2043500"/>
            <a:ext cx="1565931" cy="1508105"/>
          </a:xfrm>
          <a:prstGeom prst="rect">
            <a:avLst/>
          </a:prstGeom>
          <a:noFill/>
        </p:spPr>
        <p:txBody>
          <a:bodyPr wrap="square" rtlCol="0">
            <a:spAutoFit/>
          </a:bodyPr>
          <a:lstStyle/>
          <a:p>
            <a:pPr defTabSz="914377"/>
            <a:r>
              <a:rPr lang="vi-VN" sz="9200" dirty="0" smtClean="0">
                <a:solidFill>
                  <a:prstClr val="white"/>
                </a:solidFill>
                <a:latin typeface="HP001 4 hàng" panose="020B0603050302020204" pitchFamily="34" charset="0"/>
              </a:rPr>
              <a:t>kh</a:t>
            </a:r>
            <a:endParaRPr lang="en-US" sz="9200" dirty="0">
              <a:solidFill>
                <a:prstClr val="white"/>
              </a:solidFill>
              <a:latin typeface="HP001 4 hàng" panose="020B0603050302020204" pitchFamily="34" charset="0"/>
            </a:endParaRPr>
          </a:p>
        </p:txBody>
      </p:sp>
      <p:sp>
        <p:nvSpPr>
          <p:cNvPr id="12" name="TextBox 11"/>
          <p:cNvSpPr txBox="1"/>
          <p:nvPr/>
        </p:nvSpPr>
        <p:spPr>
          <a:xfrm>
            <a:off x="1925172" y="3944494"/>
            <a:ext cx="1380736" cy="1569660"/>
          </a:xfrm>
          <a:prstGeom prst="rect">
            <a:avLst/>
          </a:prstGeom>
          <a:noFill/>
        </p:spPr>
        <p:txBody>
          <a:bodyPr wrap="square" rtlCol="0">
            <a:spAutoFit/>
          </a:bodyPr>
          <a:lstStyle/>
          <a:p>
            <a:pPr defTabSz="914377"/>
            <a:r>
              <a:rPr lang="vi-VN" sz="9600" dirty="0" smtClean="0">
                <a:solidFill>
                  <a:prstClr val="white"/>
                </a:solidFill>
                <a:latin typeface="HP001 4 hàng" panose="020B0603050302020204" pitchFamily="34" charset="0"/>
              </a:rPr>
              <a:t>hổ</a:t>
            </a:r>
            <a:endParaRPr lang="en-US" sz="9600" dirty="0">
              <a:solidFill>
                <a:prstClr val="white"/>
              </a:solidFill>
              <a:latin typeface="HP001 4 hàng" panose="020B0603050302020204" pitchFamily="34" charset="0"/>
            </a:endParaRPr>
          </a:p>
        </p:txBody>
      </p:sp>
      <p:sp>
        <p:nvSpPr>
          <p:cNvPr id="13" name="TextBox 12"/>
          <p:cNvSpPr txBox="1"/>
          <p:nvPr/>
        </p:nvSpPr>
        <p:spPr>
          <a:xfrm>
            <a:off x="3348112" y="3951718"/>
            <a:ext cx="1688122" cy="1569660"/>
          </a:xfrm>
          <a:prstGeom prst="rect">
            <a:avLst/>
          </a:prstGeom>
          <a:noFill/>
        </p:spPr>
        <p:txBody>
          <a:bodyPr wrap="square" rtlCol="0">
            <a:spAutoFit/>
          </a:bodyPr>
          <a:lstStyle/>
          <a:p>
            <a:pPr defTabSz="914377"/>
            <a:r>
              <a:rPr lang="vi-VN" sz="9600" dirty="0" smtClean="0">
                <a:solidFill>
                  <a:prstClr val="white"/>
                </a:solidFill>
                <a:latin typeface="HP001 4 hàng" panose="020B0603050302020204" pitchFamily="34" charset="0"/>
              </a:rPr>
              <a:t>dữ</a:t>
            </a:r>
            <a:endParaRPr lang="en-US" sz="9600" dirty="0">
              <a:solidFill>
                <a:prstClr val="white"/>
              </a:solidFill>
              <a:latin typeface="HP001 4 hàng" panose="020B0603050302020204"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992104611"/>
      </p:ext>
    </p:extLst>
  </p:cSld>
  <p:clrMapOvr>
    <a:masterClrMapping/>
  </p:clrMapOvr>
  <mc:AlternateContent xmlns:mc="http://schemas.openxmlformats.org/markup-compatibility/2006" xmlns:p14="http://schemas.microsoft.com/office/powerpoint/2010/main">
    <mc:Choice Requires="p14">
      <p:transition p14:dur="0" advTm="4938"/>
    </mc:Choice>
    <mc:Fallback xmlns="">
      <p:transition advTm="4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khỉ">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18615" y="2183644"/>
            <a:ext cx="11382233" cy="3766781"/>
          </a:xfrm>
          <a:prstGeom prst="rect">
            <a:avLst/>
          </a:prstGeom>
          <a:ln>
            <a:noFill/>
          </a:ln>
          <a:effectLst>
            <a:softEdge rad="112500"/>
          </a:effectLst>
        </p:spPr>
      </p:pic>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92204693"/>
      </p:ext>
    </p:extLst>
  </p:cSld>
  <p:clrMapOvr>
    <a:masterClrMapping/>
  </p:clrMapOvr>
  <mc:AlternateContent xmlns:mc="http://schemas.openxmlformats.org/markup-compatibility/2006" xmlns:p14="http://schemas.microsoft.com/office/powerpoint/2010/main">
    <mc:Choice Requires="p14">
      <p:transition p14:dur="10" advTm="47535"/>
    </mc:Choice>
    <mc:Fallback xmlns="">
      <p:transition advTm="47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6797" objId="2"/>
        <p14:stopEvt time="47535" objId="2"/>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p:cNvSpPr txBox="1"/>
          <p:nvPr/>
        </p:nvSpPr>
        <p:spPr>
          <a:xfrm>
            <a:off x="518808" y="1076528"/>
            <a:ext cx="1686128" cy="369332"/>
          </a:xfrm>
          <a:prstGeom prst="rect">
            <a:avLst/>
          </a:prstGeom>
          <a:noFill/>
        </p:spPr>
        <p:txBody>
          <a:bodyPr wrap="square" rtlCol="0">
            <a:spAutoFit/>
          </a:bodyPr>
          <a:lstStyle/>
          <a:p>
            <a:pPr defTabSz="914377"/>
            <a:r>
              <a:rPr lang="vi-VN" dirty="0">
                <a:solidFill>
                  <a:prstClr val="white"/>
                </a:solidFill>
                <a:latin typeface="HP001 4 hàng" panose="020B0603050302020204" pitchFamily="34" charset="0"/>
              </a:rPr>
              <a:t>a</a:t>
            </a:r>
            <a:endParaRPr lang="en-US" dirty="0">
              <a:solidFill>
                <a:prstClr val="white"/>
              </a:solidFill>
              <a:latin typeface="HP001 4 hàng" panose="020B0603050302020204" pitchFamily="34"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9157" y="676042"/>
            <a:ext cx="9953442" cy="5524161"/>
          </a:xfrm>
          <a:prstGeom prst="rect">
            <a:avLst/>
          </a:prstGeom>
        </p:spPr>
      </p:pic>
      <p:sp>
        <p:nvSpPr>
          <p:cNvPr id="6" name="TextBox 5"/>
          <p:cNvSpPr txBox="1"/>
          <p:nvPr/>
        </p:nvSpPr>
        <p:spPr>
          <a:xfrm>
            <a:off x="1865063" y="2029432"/>
            <a:ext cx="881975" cy="1631216"/>
          </a:xfrm>
          <a:prstGeom prst="rect">
            <a:avLst/>
          </a:prstGeom>
          <a:noFill/>
        </p:spPr>
        <p:txBody>
          <a:bodyPr wrap="square" rtlCol="0">
            <a:spAutoFit/>
          </a:bodyPr>
          <a:lstStyle/>
          <a:p>
            <a:pPr defTabSz="914377"/>
            <a:r>
              <a:rPr lang="vi-VN" sz="9600" dirty="0">
                <a:solidFill>
                  <a:prstClr val="white"/>
                </a:solidFill>
                <a:latin typeface="HP001 4 hàng" panose="020B0603050302020204" pitchFamily="34" charset="0"/>
              </a:rPr>
              <a:t>u</a:t>
            </a:r>
            <a:endParaRPr lang="en-US" sz="9600" dirty="0">
              <a:solidFill>
                <a:prstClr val="white"/>
              </a:solidFill>
              <a:latin typeface="HP001 4 hàng" panose="020B0603050302020204" pitchFamily="34" charset="0"/>
            </a:endParaRPr>
          </a:p>
        </p:txBody>
      </p:sp>
      <p:sp>
        <p:nvSpPr>
          <p:cNvPr id="7" name="TextBox 6"/>
          <p:cNvSpPr txBox="1"/>
          <p:nvPr/>
        </p:nvSpPr>
        <p:spPr>
          <a:xfrm>
            <a:off x="3785405" y="2029432"/>
            <a:ext cx="881975" cy="1631216"/>
          </a:xfrm>
          <a:prstGeom prst="rect">
            <a:avLst/>
          </a:prstGeom>
          <a:noFill/>
        </p:spPr>
        <p:txBody>
          <a:bodyPr wrap="square" rtlCol="0">
            <a:spAutoFit/>
          </a:bodyPr>
          <a:lstStyle/>
          <a:p>
            <a:pPr defTabSz="914377"/>
            <a:r>
              <a:rPr lang="vi-VN" sz="9600" dirty="0">
                <a:solidFill>
                  <a:prstClr val="white"/>
                </a:solidFill>
                <a:latin typeface="HP001 4 hàng" panose="020B0603050302020204" pitchFamily="34" charset="0"/>
              </a:rPr>
              <a:t>ư</a:t>
            </a:r>
            <a:endParaRPr lang="en-US" sz="9600" dirty="0">
              <a:solidFill>
                <a:prstClr val="white"/>
              </a:solidFill>
              <a:latin typeface="HP001 4 hàng" panose="020B0603050302020204" pitchFamily="34" charset="0"/>
            </a:endParaRPr>
          </a:p>
        </p:txBody>
      </p:sp>
      <p:sp>
        <p:nvSpPr>
          <p:cNvPr id="8" name="TextBox 7"/>
          <p:cNvSpPr txBox="1"/>
          <p:nvPr/>
        </p:nvSpPr>
        <p:spPr>
          <a:xfrm>
            <a:off x="5582801" y="2043500"/>
            <a:ext cx="1299964" cy="1508105"/>
          </a:xfrm>
          <a:prstGeom prst="rect">
            <a:avLst/>
          </a:prstGeom>
          <a:noFill/>
        </p:spPr>
        <p:txBody>
          <a:bodyPr wrap="square" rtlCol="0">
            <a:spAutoFit/>
          </a:bodyPr>
          <a:lstStyle/>
          <a:p>
            <a:pPr defTabSz="914377"/>
            <a:r>
              <a:rPr lang="vi-VN" sz="9200" dirty="0" smtClean="0">
                <a:solidFill>
                  <a:prstClr val="white"/>
                </a:solidFill>
                <a:latin typeface="HP001 4 hàng" panose="020B0603050302020204" pitchFamily="34" charset="0"/>
              </a:rPr>
              <a:t>ch</a:t>
            </a:r>
            <a:endParaRPr lang="en-US" sz="9200" dirty="0">
              <a:solidFill>
                <a:prstClr val="white"/>
              </a:solidFill>
              <a:latin typeface="HP001 4 hàng" panose="020B0603050302020204" pitchFamily="34" charset="0"/>
            </a:endParaRPr>
          </a:p>
        </p:txBody>
      </p:sp>
      <p:sp>
        <p:nvSpPr>
          <p:cNvPr id="9" name="TextBox 8"/>
          <p:cNvSpPr txBox="1"/>
          <p:nvPr/>
        </p:nvSpPr>
        <p:spPr>
          <a:xfrm>
            <a:off x="7676543" y="2043500"/>
            <a:ext cx="1565931" cy="1508105"/>
          </a:xfrm>
          <a:prstGeom prst="rect">
            <a:avLst/>
          </a:prstGeom>
          <a:noFill/>
        </p:spPr>
        <p:txBody>
          <a:bodyPr wrap="square" rtlCol="0">
            <a:spAutoFit/>
          </a:bodyPr>
          <a:lstStyle/>
          <a:p>
            <a:pPr defTabSz="914377"/>
            <a:r>
              <a:rPr lang="vi-VN" sz="9200" dirty="0" smtClean="0">
                <a:solidFill>
                  <a:prstClr val="white"/>
                </a:solidFill>
                <a:latin typeface="HP001 4 hàng" panose="020B0603050302020204" pitchFamily="34" charset="0"/>
              </a:rPr>
              <a:t>kh</a:t>
            </a:r>
            <a:endParaRPr lang="en-US" sz="9200" dirty="0">
              <a:solidFill>
                <a:prstClr val="white"/>
              </a:solidFill>
              <a:latin typeface="HP001 4 hàng" panose="020B0603050302020204" pitchFamily="34" charset="0"/>
            </a:endParaRPr>
          </a:p>
        </p:txBody>
      </p:sp>
      <p:sp>
        <p:nvSpPr>
          <p:cNvPr id="10" name="TextBox 9"/>
          <p:cNvSpPr txBox="1"/>
          <p:nvPr/>
        </p:nvSpPr>
        <p:spPr>
          <a:xfrm>
            <a:off x="6592230" y="3972249"/>
            <a:ext cx="2087959" cy="1508105"/>
          </a:xfrm>
          <a:prstGeom prst="rect">
            <a:avLst/>
          </a:prstGeom>
          <a:noFill/>
        </p:spPr>
        <p:txBody>
          <a:bodyPr wrap="square" rtlCol="0">
            <a:spAutoFit/>
          </a:bodyPr>
          <a:lstStyle/>
          <a:p>
            <a:pPr defTabSz="914377"/>
            <a:r>
              <a:rPr lang="vi-VN" sz="9200" dirty="0" smtClean="0">
                <a:solidFill>
                  <a:prstClr val="white"/>
                </a:solidFill>
                <a:latin typeface="HP001 4 hàng" panose="020B0603050302020204" pitchFamily="34" charset="0"/>
              </a:rPr>
              <a:t>chú</a:t>
            </a:r>
            <a:endParaRPr lang="en-US" sz="9200" dirty="0">
              <a:solidFill>
                <a:prstClr val="white"/>
              </a:solidFill>
              <a:latin typeface="HP001 4 hàng" panose="020B0603050302020204" pitchFamily="34" charset="0"/>
            </a:endParaRPr>
          </a:p>
        </p:txBody>
      </p:sp>
      <p:sp>
        <p:nvSpPr>
          <p:cNvPr id="11" name="TextBox 10"/>
          <p:cNvSpPr txBox="1"/>
          <p:nvPr/>
        </p:nvSpPr>
        <p:spPr>
          <a:xfrm>
            <a:off x="8645700" y="3971069"/>
            <a:ext cx="2087959" cy="1508105"/>
          </a:xfrm>
          <a:prstGeom prst="rect">
            <a:avLst/>
          </a:prstGeom>
          <a:noFill/>
        </p:spPr>
        <p:txBody>
          <a:bodyPr wrap="square" rtlCol="0">
            <a:spAutoFit/>
          </a:bodyPr>
          <a:lstStyle/>
          <a:p>
            <a:pPr defTabSz="914377"/>
            <a:r>
              <a:rPr lang="vi-VN" sz="9200" dirty="0" smtClean="0">
                <a:solidFill>
                  <a:prstClr val="white"/>
                </a:solidFill>
                <a:latin typeface="HP001 4 hàng" panose="020B0603050302020204" pitchFamily="34" charset="0"/>
              </a:rPr>
              <a:t>khỉ</a:t>
            </a:r>
            <a:endParaRPr lang="en-US" sz="9200" dirty="0">
              <a:solidFill>
                <a:prstClr val="white"/>
              </a:solidFill>
              <a:latin typeface="HP001 4 hàng" panose="020B0603050302020204" pitchFamily="34" charset="0"/>
            </a:endParaRPr>
          </a:p>
        </p:txBody>
      </p:sp>
      <p:sp>
        <p:nvSpPr>
          <p:cNvPr id="12" name="TextBox 11"/>
          <p:cNvSpPr txBox="1"/>
          <p:nvPr/>
        </p:nvSpPr>
        <p:spPr>
          <a:xfrm>
            <a:off x="1925172" y="3944494"/>
            <a:ext cx="1380736" cy="1569660"/>
          </a:xfrm>
          <a:prstGeom prst="rect">
            <a:avLst/>
          </a:prstGeom>
          <a:noFill/>
        </p:spPr>
        <p:txBody>
          <a:bodyPr wrap="square" rtlCol="0">
            <a:spAutoFit/>
          </a:bodyPr>
          <a:lstStyle/>
          <a:p>
            <a:pPr defTabSz="914377"/>
            <a:r>
              <a:rPr lang="vi-VN" sz="9600" dirty="0" smtClean="0">
                <a:solidFill>
                  <a:prstClr val="white"/>
                </a:solidFill>
                <a:latin typeface="HP001 4 hàng" panose="020B0603050302020204" pitchFamily="34" charset="0"/>
              </a:rPr>
              <a:t>hổ</a:t>
            </a:r>
            <a:endParaRPr lang="en-US" sz="9600" dirty="0">
              <a:solidFill>
                <a:prstClr val="white"/>
              </a:solidFill>
              <a:latin typeface="HP001 4 hàng" panose="020B0603050302020204" pitchFamily="34" charset="0"/>
            </a:endParaRPr>
          </a:p>
        </p:txBody>
      </p:sp>
      <p:sp>
        <p:nvSpPr>
          <p:cNvPr id="13" name="TextBox 12"/>
          <p:cNvSpPr txBox="1"/>
          <p:nvPr/>
        </p:nvSpPr>
        <p:spPr>
          <a:xfrm>
            <a:off x="3348112" y="3951718"/>
            <a:ext cx="1688122" cy="1569660"/>
          </a:xfrm>
          <a:prstGeom prst="rect">
            <a:avLst/>
          </a:prstGeom>
          <a:noFill/>
        </p:spPr>
        <p:txBody>
          <a:bodyPr wrap="square" rtlCol="0">
            <a:spAutoFit/>
          </a:bodyPr>
          <a:lstStyle/>
          <a:p>
            <a:pPr defTabSz="914377"/>
            <a:r>
              <a:rPr lang="vi-VN" sz="9600" dirty="0" smtClean="0">
                <a:solidFill>
                  <a:prstClr val="white"/>
                </a:solidFill>
                <a:latin typeface="HP001 4 hàng" panose="020B0603050302020204" pitchFamily="34" charset="0"/>
              </a:rPr>
              <a:t>dữ</a:t>
            </a:r>
            <a:endParaRPr lang="en-US" sz="9600" dirty="0">
              <a:solidFill>
                <a:prstClr val="white"/>
              </a:solidFill>
              <a:latin typeface="HP001 4 hàng" panose="020B0603050302020204" pitchFamily="34" charset="0"/>
            </a:endParaRPr>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200355714"/>
      </p:ext>
    </p:extLst>
  </p:cSld>
  <p:clrMapOvr>
    <a:masterClrMapping/>
  </p:clrMapOvr>
  <mc:AlternateContent xmlns:mc="http://schemas.openxmlformats.org/markup-compatibility/2006" xmlns:p14="http://schemas.microsoft.com/office/powerpoint/2010/main">
    <mc:Choice Requires="p14">
      <p:transition p14:dur="0" advTm="5728"/>
    </mc:Choice>
    <mc:Fallback xmlns="">
      <p:transition advTm="5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4"/>
                </p:tgtEl>
              </p:cMediaNode>
            </p:audio>
          </p:childTnLst>
        </p:cTn>
      </p:par>
    </p:tnLst>
    <p:bldLst>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6">
            <a:extLst>
              <a:ext uri="{28A0092B-C50C-407E-A947-70E740481C1C}">
                <a14:useLocalDpi xmlns:a14="http://schemas.microsoft.com/office/drawing/2010/main" val="0"/>
              </a:ext>
            </a:extLst>
          </a:blip>
          <a:srcRect l="10916" t="71111" r="53217" b="8888"/>
          <a:stretch>
            <a:fillRect/>
          </a:stretch>
        </p:blipFill>
        <p:spPr bwMode="auto">
          <a:xfrm>
            <a:off x="0" y="2"/>
            <a:ext cx="5767754" cy="69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7754" y="2"/>
            <a:ext cx="6424246" cy="6857998"/>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656027483"/>
      </p:ext>
    </p:extLst>
  </p:cSld>
  <p:clrMapOvr>
    <a:masterClrMapping/>
  </p:clrMapOvr>
  <p:transition spd="slow" advTm="950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E9B8422-AA08-4DF4-9839-8F112C80F274}"/>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403351" y="5835"/>
            <a:ext cx="9617075" cy="6852165"/>
          </a:xfrm>
          <a:prstGeom prst="rect">
            <a:avLst/>
          </a:prstGeom>
        </p:spPr>
      </p:pic>
      <p:sp>
        <p:nvSpPr>
          <p:cNvPr id="15" name="TextBox 14">
            <a:extLst>
              <a:ext uri="{FF2B5EF4-FFF2-40B4-BE49-F238E27FC236}">
                <a16:creationId xmlns:a16="http://schemas.microsoft.com/office/drawing/2014/main" id="{DF6184B3-8351-432D-A764-774EFB8B4647}"/>
              </a:ext>
            </a:extLst>
          </p:cNvPr>
          <p:cNvSpPr txBox="1"/>
          <p:nvPr/>
        </p:nvSpPr>
        <p:spPr>
          <a:xfrm>
            <a:off x="1447525" y="-36830"/>
            <a:ext cx="1206495" cy="1015663"/>
          </a:xfrm>
          <a:prstGeom prst="rect">
            <a:avLst/>
          </a:prstGeom>
          <a:noFill/>
        </p:spPr>
        <p:txBody>
          <a:bodyPr wrap="square" rtlCol="0">
            <a:spAutoFit/>
          </a:bodyPr>
          <a:lstStyle/>
          <a:p>
            <a:pPr defTabSz="914377"/>
            <a:r>
              <a:rPr lang="en-US" sz="6000" b="1" dirty="0">
                <a:solidFill>
                  <a:srgbClr val="FF0000"/>
                </a:solidFill>
                <a:latin typeface="HP001 4 hàng" panose="020B0603050302020204" pitchFamily="34" charset="0"/>
              </a:rPr>
              <a:t>Ď</a:t>
            </a:r>
          </a:p>
        </p:txBody>
      </p:sp>
      <p:sp>
        <p:nvSpPr>
          <p:cNvPr id="16" name="TextBox 15">
            <a:extLst>
              <a:ext uri="{FF2B5EF4-FFF2-40B4-BE49-F238E27FC236}">
                <a16:creationId xmlns:a16="http://schemas.microsoft.com/office/drawing/2014/main" id="{9862F450-DBBD-4A30-9A54-A213CE5B2609}"/>
              </a:ext>
            </a:extLst>
          </p:cNvPr>
          <p:cNvSpPr txBox="1"/>
          <p:nvPr/>
        </p:nvSpPr>
        <p:spPr>
          <a:xfrm>
            <a:off x="1458289" y="1220884"/>
            <a:ext cx="895351" cy="1015663"/>
          </a:xfrm>
          <a:prstGeom prst="rect">
            <a:avLst/>
          </a:prstGeom>
          <a:noFill/>
        </p:spPr>
        <p:txBody>
          <a:bodyPr wrap="square" rtlCol="0">
            <a:spAutoFit/>
          </a:bodyPr>
          <a:lstStyle/>
          <a:p>
            <a:pPr defTabSz="914377"/>
            <a:r>
              <a:rPr lang="en-US" sz="6000" b="1" dirty="0">
                <a:solidFill>
                  <a:srgbClr val="FF0000"/>
                </a:solidFill>
                <a:latin typeface="HP001 4 hàng" panose="020B0603050302020204" pitchFamily="34" charset="0"/>
              </a:rPr>
              <a:t>Ŕ</a:t>
            </a:r>
          </a:p>
        </p:txBody>
      </p:sp>
      <p:sp>
        <p:nvSpPr>
          <p:cNvPr id="17" name="TextBox 16">
            <a:extLst>
              <a:ext uri="{FF2B5EF4-FFF2-40B4-BE49-F238E27FC236}">
                <a16:creationId xmlns:a16="http://schemas.microsoft.com/office/drawing/2014/main" id="{372CB028-D410-4FD4-9521-AFBC6868A2A1}"/>
              </a:ext>
            </a:extLst>
          </p:cNvPr>
          <p:cNvSpPr txBox="1"/>
          <p:nvPr/>
        </p:nvSpPr>
        <p:spPr>
          <a:xfrm>
            <a:off x="1501702" y="2455368"/>
            <a:ext cx="1394665" cy="1015663"/>
          </a:xfrm>
          <a:prstGeom prst="rect">
            <a:avLst/>
          </a:prstGeom>
          <a:noFill/>
        </p:spPr>
        <p:txBody>
          <a:bodyPr wrap="square" rtlCol="0">
            <a:spAutoFit/>
          </a:bodyPr>
          <a:lstStyle/>
          <a:p>
            <a:pPr defTabSz="914377"/>
            <a:r>
              <a:rPr lang="el-GR" sz="6000" b="1" dirty="0">
                <a:solidFill>
                  <a:srgbClr val="FF0000"/>
                </a:solidFill>
                <a:latin typeface="HP001 4 hàng"/>
              </a:rPr>
              <a:t>ε</a:t>
            </a:r>
            <a:endParaRPr lang="en-US" sz="6000" b="1" dirty="0">
              <a:solidFill>
                <a:srgbClr val="FF0000"/>
              </a:solidFill>
              <a:latin typeface="HP001 4 hàng" panose="020B0603050302020204" pitchFamily="34" charset="0"/>
            </a:endParaRPr>
          </a:p>
        </p:txBody>
      </p:sp>
      <p:sp>
        <p:nvSpPr>
          <p:cNvPr id="18" name="TextBox 17">
            <a:extLst>
              <a:ext uri="{FF2B5EF4-FFF2-40B4-BE49-F238E27FC236}">
                <a16:creationId xmlns:a16="http://schemas.microsoft.com/office/drawing/2014/main" id="{0F017431-5832-4612-B122-DB9211E1A6EF}"/>
              </a:ext>
            </a:extLst>
          </p:cNvPr>
          <p:cNvSpPr txBox="1"/>
          <p:nvPr/>
        </p:nvSpPr>
        <p:spPr>
          <a:xfrm>
            <a:off x="1471177" y="3696919"/>
            <a:ext cx="1269337" cy="1015663"/>
          </a:xfrm>
          <a:prstGeom prst="rect">
            <a:avLst/>
          </a:prstGeom>
          <a:noFill/>
        </p:spPr>
        <p:txBody>
          <a:bodyPr wrap="square" rtlCol="0">
            <a:spAutoFit/>
          </a:bodyPr>
          <a:lstStyle/>
          <a:p>
            <a:pPr defTabSz="914377"/>
            <a:r>
              <a:rPr lang="en-US" sz="6000" b="1" dirty="0" err="1">
                <a:solidFill>
                  <a:srgbClr val="FF0000"/>
                </a:solidFill>
                <a:latin typeface="HP001 4 hàng" panose="020B0603050302020204" pitchFamily="34" charset="0"/>
              </a:rPr>
              <a:t>kh</a:t>
            </a:r>
            <a:endParaRPr lang="en-US" sz="6000" b="1" dirty="0">
              <a:solidFill>
                <a:srgbClr val="FF0000"/>
              </a:solidFill>
              <a:latin typeface="HP001 4 hàng" panose="020B0603050302020204" pitchFamily="34" charset="0"/>
            </a:endParaRPr>
          </a:p>
        </p:txBody>
      </p:sp>
      <p:sp>
        <p:nvSpPr>
          <p:cNvPr id="19" name="TextBox 18">
            <a:extLst>
              <a:ext uri="{FF2B5EF4-FFF2-40B4-BE49-F238E27FC236}">
                <a16:creationId xmlns:a16="http://schemas.microsoft.com/office/drawing/2014/main" id="{7FE343A5-1777-43AA-824C-992B99F90B75}"/>
              </a:ext>
            </a:extLst>
          </p:cNvPr>
          <p:cNvSpPr txBox="1"/>
          <p:nvPr/>
        </p:nvSpPr>
        <p:spPr>
          <a:xfrm>
            <a:off x="1423633" y="4946861"/>
            <a:ext cx="2819978" cy="1036117"/>
          </a:xfrm>
          <a:prstGeom prst="rect">
            <a:avLst/>
          </a:prstGeom>
          <a:noFill/>
        </p:spPr>
        <p:txBody>
          <a:bodyPr wrap="square" rtlCol="0">
            <a:spAutoFit/>
          </a:bodyPr>
          <a:lstStyle/>
          <a:p>
            <a:pPr defTabSz="914377"/>
            <a:r>
              <a:rPr lang="vi-VN" sz="6133" b="1" dirty="0" smtClean="0">
                <a:solidFill>
                  <a:srgbClr val="FF0000"/>
                </a:solidFill>
                <a:latin typeface="HP001 4 hàng" panose="020B0603050302020204" pitchFamily="34" charset="0"/>
              </a:rPr>
              <a:t>hổ </a:t>
            </a:r>
            <a:r>
              <a:rPr lang="en-US" sz="6133" b="1" dirty="0" err="1" smtClean="0">
                <a:solidFill>
                  <a:srgbClr val="FF0000"/>
                </a:solidFill>
                <a:latin typeface="HP001 4 hàng" panose="020B0603050302020204" pitchFamily="34" charset="0"/>
              </a:rPr>
              <a:t>dữ</a:t>
            </a:r>
            <a:endParaRPr lang="en-US" sz="6133" b="1" dirty="0">
              <a:solidFill>
                <a:srgbClr val="FF0000"/>
              </a:solidFill>
              <a:latin typeface="HP001 4 hàng" panose="020B0603050302020204" pitchFamily="34" charset="0"/>
            </a:endParaRPr>
          </a:p>
        </p:txBody>
      </p:sp>
      <p:sp>
        <p:nvSpPr>
          <p:cNvPr id="8" name="TextBox 7"/>
          <p:cNvSpPr txBox="1"/>
          <p:nvPr/>
        </p:nvSpPr>
        <p:spPr>
          <a:xfrm>
            <a:off x="1486597" y="6190801"/>
            <a:ext cx="3513728" cy="1015663"/>
          </a:xfrm>
          <a:prstGeom prst="rect">
            <a:avLst/>
          </a:prstGeom>
          <a:noFill/>
        </p:spPr>
        <p:txBody>
          <a:bodyPr wrap="square" rtlCol="0">
            <a:spAutoFit/>
          </a:bodyPr>
          <a:lstStyle/>
          <a:p>
            <a:pPr defTabSz="914377"/>
            <a:r>
              <a:rPr lang="el-GR" sz="6000" b="1" dirty="0">
                <a:solidFill>
                  <a:srgbClr val="FF0000"/>
                </a:solidFill>
                <a:latin typeface="HP001 4 hàng"/>
              </a:rPr>
              <a:t>ε</a:t>
            </a:r>
            <a:r>
              <a:rPr lang="en-US" sz="6000" b="1" dirty="0">
                <a:solidFill>
                  <a:srgbClr val="FF0000"/>
                </a:solidFill>
                <a:latin typeface="HP001 4 hàng" panose="020B0603050302020204" pitchFamily="34" charset="0"/>
              </a:rPr>
              <a:t>ú </a:t>
            </a:r>
            <a:r>
              <a:rPr lang="el-GR" sz="6000" b="1" dirty="0">
                <a:solidFill>
                  <a:srgbClr val="FF0000"/>
                </a:solidFill>
                <a:latin typeface="HP001 4 hàng"/>
              </a:rPr>
              <a:t>δ</a:t>
            </a:r>
            <a:r>
              <a:rPr lang="vi-VN" sz="6000" b="1" dirty="0">
                <a:solidFill>
                  <a:srgbClr val="FF0000"/>
                </a:solidFill>
                <a:latin typeface="HP001 4H"/>
              </a:rPr>
              <a:t>Ć</a:t>
            </a:r>
            <a:endParaRPr lang="en-US" sz="6000" b="1" dirty="0">
              <a:solidFill>
                <a:srgbClr val="FF0000"/>
              </a:solidFill>
              <a:latin typeface="HP001 4 hàng" panose="020B0603050302020204" pitchFamily="34" charset="0"/>
            </a:endParaRPr>
          </a:p>
        </p:txBody>
      </p:sp>
      <p:sp>
        <p:nvSpPr>
          <p:cNvPr id="2" name="TextBox 1"/>
          <p:cNvSpPr txBox="1"/>
          <p:nvPr/>
        </p:nvSpPr>
        <p:spPr>
          <a:xfrm>
            <a:off x="2663872" y="115475"/>
            <a:ext cx="368489" cy="461665"/>
          </a:xfrm>
          <a:prstGeom prst="rect">
            <a:avLst/>
          </a:prstGeom>
          <a:noFill/>
        </p:spPr>
        <p:txBody>
          <a:bodyPr wrap="square" rtlCol="0">
            <a:spAutoFit/>
          </a:bodyPr>
          <a:lstStyle/>
          <a:p>
            <a:r>
              <a:rPr lang="vi-VN" sz="2400" dirty="0" smtClean="0"/>
              <a:t>.</a:t>
            </a:r>
            <a:endParaRPr lang="en-US" sz="2400" dirty="0"/>
          </a:p>
        </p:txBody>
      </p:sp>
      <p:sp>
        <p:nvSpPr>
          <p:cNvPr id="10" name="TextBox 9"/>
          <p:cNvSpPr txBox="1"/>
          <p:nvPr/>
        </p:nvSpPr>
        <p:spPr>
          <a:xfrm>
            <a:off x="3888770" y="115475"/>
            <a:ext cx="368489" cy="461665"/>
          </a:xfrm>
          <a:prstGeom prst="rect">
            <a:avLst/>
          </a:prstGeom>
          <a:noFill/>
        </p:spPr>
        <p:txBody>
          <a:bodyPr wrap="square" rtlCol="0">
            <a:spAutoFit/>
          </a:bodyPr>
          <a:lstStyle/>
          <a:p>
            <a:r>
              <a:rPr lang="vi-VN" sz="2400" dirty="0" smtClean="0"/>
              <a:t>.</a:t>
            </a:r>
            <a:endParaRPr lang="en-US" sz="2400" dirty="0"/>
          </a:p>
        </p:txBody>
      </p:sp>
      <p:sp>
        <p:nvSpPr>
          <p:cNvPr id="11" name="TextBox 10"/>
          <p:cNvSpPr txBox="1"/>
          <p:nvPr/>
        </p:nvSpPr>
        <p:spPr>
          <a:xfrm>
            <a:off x="5130072" y="121675"/>
            <a:ext cx="368489" cy="461665"/>
          </a:xfrm>
          <a:prstGeom prst="rect">
            <a:avLst/>
          </a:prstGeom>
          <a:noFill/>
        </p:spPr>
        <p:txBody>
          <a:bodyPr wrap="square" rtlCol="0">
            <a:spAutoFit/>
          </a:bodyPr>
          <a:lstStyle/>
          <a:p>
            <a:r>
              <a:rPr lang="vi-VN" sz="2400" dirty="0" smtClean="0"/>
              <a:t>.</a:t>
            </a:r>
            <a:endParaRPr lang="en-US" sz="2400" dirty="0"/>
          </a:p>
        </p:txBody>
      </p:sp>
      <p:sp>
        <p:nvSpPr>
          <p:cNvPr id="12" name="TextBox 11"/>
          <p:cNvSpPr txBox="1"/>
          <p:nvPr/>
        </p:nvSpPr>
        <p:spPr>
          <a:xfrm>
            <a:off x="6387778" y="115475"/>
            <a:ext cx="368489" cy="461665"/>
          </a:xfrm>
          <a:prstGeom prst="rect">
            <a:avLst/>
          </a:prstGeom>
          <a:noFill/>
        </p:spPr>
        <p:txBody>
          <a:bodyPr wrap="square" rtlCol="0">
            <a:spAutoFit/>
          </a:bodyPr>
          <a:lstStyle/>
          <a:p>
            <a:r>
              <a:rPr lang="vi-VN" sz="2400" dirty="0" smtClean="0"/>
              <a:t>.</a:t>
            </a:r>
            <a:endParaRPr lang="en-US" sz="2400" dirty="0"/>
          </a:p>
        </p:txBody>
      </p:sp>
      <p:sp>
        <p:nvSpPr>
          <p:cNvPr id="13" name="TextBox 12"/>
          <p:cNvSpPr txBox="1"/>
          <p:nvPr/>
        </p:nvSpPr>
        <p:spPr>
          <a:xfrm>
            <a:off x="7629080" y="115475"/>
            <a:ext cx="368489" cy="461665"/>
          </a:xfrm>
          <a:prstGeom prst="rect">
            <a:avLst/>
          </a:prstGeom>
          <a:noFill/>
        </p:spPr>
        <p:txBody>
          <a:bodyPr wrap="square" rtlCol="0">
            <a:spAutoFit/>
          </a:bodyPr>
          <a:lstStyle/>
          <a:p>
            <a:r>
              <a:rPr lang="vi-VN" sz="2400" dirty="0" smtClean="0"/>
              <a:t>.</a:t>
            </a:r>
            <a:endParaRPr lang="en-US" sz="2400" dirty="0"/>
          </a:p>
        </p:txBody>
      </p:sp>
      <p:sp>
        <p:nvSpPr>
          <p:cNvPr id="20" name="TextBox 19"/>
          <p:cNvSpPr txBox="1"/>
          <p:nvPr/>
        </p:nvSpPr>
        <p:spPr>
          <a:xfrm>
            <a:off x="8859490" y="115474"/>
            <a:ext cx="368489" cy="461665"/>
          </a:xfrm>
          <a:prstGeom prst="rect">
            <a:avLst/>
          </a:prstGeom>
          <a:noFill/>
        </p:spPr>
        <p:txBody>
          <a:bodyPr wrap="square" rtlCol="0">
            <a:spAutoFit/>
          </a:bodyPr>
          <a:lstStyle/>
          <a:p>
            <a:r>
              <a:rPr lang="vi-VN" sz="2400" dirty="0" smtClean="0"/>
              <a:t>.</a:t>
            </a:r>
            <a:endParaRPr lang="en-US" sz="2400" dirty="0"/>
          </a:p>
        </p:txBody>
      </p:sp>
      <p:sp>
        <p:nvSpPr>
          <p:cNvPr id="21" name="TextBox 20"/>
          <p:cNvSpPr txBox="1"/>
          <p:nvPr/>
        </p:nvSpPr>
        <p:spPr>
          <a:xfrm>
            <a:off x="10117196" y="121674"/>
            <a:ext cx="368489" cy="461665"/>
          </a:xfrm>
          <a:prstGeom prst="rect">
            <a:avLst/>
          </a:prstGeom>
          <a:noFill/>
        </p:spPr>
        <p:txBody>
          <a:bodyPr wrap="square" rtlCol="0">
            <a:spAutoFit/>
          </a:bodyPr>
          <a:lstStyle/>
          <a:p>
            <a:r>
              <a:rPr lang="vi-VN" sz="2400" dirty="0" smtClean="0"/>
              <a:t>.</a:t>
            </a:r>
            <a:endParaRPr lang="en-US" sz="2400" dirty="0"/>
          </a:p>
        </p:txBody>
      </p:sp>
      <p:sp>
        <p:nvSpPr>
          <p:cNvPr id="22" name="TextBox 21"/>
          <p:cNvSpPr txBox="1"/>
          <p:nvPr/>
        </p:nvSpPr>
        <p:spPr>
          <a:xfrm>
            <a:off x="2663872" y="1365417"/>
            <a:ext cx="368489" cy="461665"/>
          </a:xfrm>
          <a:prstGeom prst="rect">
            <a:avLst/>
          </a:prstGeom>
          <a:noFill/>
        </p:spPr>
        <p:txBody>
          <a:bodyPr wrap="square" rtlCol="0">
            <a:spAutoFit/>
          </a:bodyPr>
          <a:lstStyle/>
          <a:p>
            <a:r>
              <a:rPr lang="vi-VN" sz="2400" dirty="0" smtClean="0"/>
              <a:t>.</a:t>
            </a:r>
            <a:endParaRPr lang="en-US" sz="2400" dirty="0"/>
          </a:p>
        </p:txBody>
      </p:sp>
      <p:sp>
        <p:nvSpPr>
          <p:cNvPr id="23" name="TextBox 22"/>
          <p:cNvSpPr txBox="1"/>
          <p:nvPr/>
        </p:nvSpPr>
        <p:spPr>
          <a:xfrm>
            <a:off x="3888770" y="1365569"/>
            <a:ext cx="368489" cy="461665"/>
          </a:xfrm>
          <a:prstGeom prst="rect">
            <a:avLst/>
          </a:prstGeom>
          <a:noFill/>
        </p:spPr>
        <p:txBody>
          <a:bodyPr wrap="square" rtlCol="0">
            <a:spAutoFit/>
          </a:bodyPr>
          <a:lstStyle/>
          <a:p>
            <a:r>
              <a:rPr lang="vi-VN" sz="2400" dirty="0" smtClean="0"/>
              <a:t>.</a:t>
            </a:r>
            <a:endParaRPr lang="en-US" sz="2400" dirty="0"/>
          </a:p>
        </p:txBody>
      </p:sp>
      <p:sp>
        <p:nvSpPr>
          <p:cNvPr id="24" name="TextBox 23"/>
          <p:cNvSpPr txBox="1"/>
          <p:nvPr/>
        </p:nvSpPr>
        <p:spPr>
          <a:xfrm>
            <a:off x="5132829" y="1365417"/>
            <a:ext cx="368489" cy="461665"/>
          </a:xfrm>
          <a:prstGeom prst="rect">
            <a:avLst/>
          </a:prstGeom>
          <a:noFill/>
        </p:spPr>
        <p:txBody>
          <a:bodyPr wrap="square" rtlCol="0">
            <a:spAutoFit/>
          </a:bodyPr>
          <a:lstStyle/>
          <a:p>
            <a:r>
              <a:rPr lang="vi-VN" sz="2400" dirty="0" smtClean="0"/>
              <a:t>.</a:t>
            </a:r>
            <a:endParaRPr lang="en-US" sz="2400" dirty="0"/>
          </a:p>
        </p:txBody>
      </p:sp>
      <p:sp>
        <p:nvSpPr>
          <p:cNvPr id="25" name="TextBox 24"/>
          <p:cNvSpPr txBox="1"/>
          <p:nvPr/>
        </p:nvSpPr>
        <p:spPr>
          <a:xfrm>
            <a:off x="6387778" y="1342513"/>
            <a:ext cx="368489" cy="461665"/>
          </a:xfrm>
          <a:prstGeom prst="rect">
            <a:avLst/>
          </a:prstGeom>
          <a:noFill/>
        </p:spPr>
        <p:txBody>
          <a:bodyPr wrap="square" rtlCol="0">
            <a:spAutoFit/>
          </a:bodyPr>
          <a:lstStyle/>
          <a:p>
            <a:r>
              <a:rPr lang="vi-VN" sz="2400" dirty="0" smtClean="0"/>
              <a:t>.</a:t>
            </a:r>
            <a:endParaRPr lang="en-US" sz="2400" dirty="0"/>
          </a:p>
        </p:txBody>
      </p:sp>
      <p:sp>
        <p:nvSpPr>
          <p:cNvPr id="26" name="TextBox 25"/>
          <p:cNvSpPr txBox="1"/>
          <p:nvPr/>
        </p:nvSpPr>
        <p:spPr>
          <a:xfrm>
            <a:off x="7636490" y="1365417"/>
            <a:ext cx="368489" cy="461665"/>
          </a:xfrm>
          <a:prstGeom prst="rect">
            <a:avLst/>
          </a:prstGeom>
          <a:noFill/>
        </p:spPr>
        <p:txBody>
          <a:bodyPr wrap="square" rtlCol="0">
            <a:spAutoFit/>
          </a:bodyPr>
          <a:lstStyle/>
          <a:p>
            <a:r>
              <a:rPr lang="vi-VN" sz="2400" dirty="0" smtClean="0"/>
              <a:t>.</a:t>
            </a:r>
            <a:endParaRPr lang="en-US" sz="2400" dirty="0"/>
          </a:p>
        </p:txBody>
      </p:sp>
      <p:sp>
        <p:nvSpPr>
          <p:cNvPr id="27" name="TextBox 26"/>
          <p:cNvSpPr txBox="1"/>
          <p:nvPr/>
        </p:nvSpPr>
        <p:spPr>
          <a:xfrm>
            <a:off x="8856735" y="1365417"/>
            <a:ext cx="368489" cy="461665"/>
          </a:xfrm>
          <a:prstGeom prst="rect">
            <a:avLst/>
          </a:prstGeom>
          <a:noFill/>
        </p:spPr>
        <p:txBody>
          <a:bodyPr wrap="square" rtlCol="0">
            <a:spAutoFit/>
          </a:bodyPr>
          <a:lstStyle/>
          <a:p>
            <a:r>
              <a:rPr lang="vi-VN" sz="2400" dirty="0" smtClean="0"/>
              <a:t>.</a:t>
            </a:r>
            <a:endParaRPr lang="en-US" sz="2400" dirty="0"/>
          </a:p>
        </p:txBody>
      </p:sp>
      <p:sp>
        <p:nvSpPr>
          <p:cNvPr id="28" name="TextBox 27"/>
          <p:cNvSpPr txBox="1"/>
          <p:nvPr/>
        </p:nvSpPr>
        <p:spPr>
          <a:xfrm>
            <a:off x="10099207" y="1365416"/>
            <a:ext cx="368489" cy="461665"/>
          </a:xfrm>
          <a:prstGeom prst="rect">
            <a:avLst/>
          </a:prstGeom>
          <a:noFill/>
        </p:spPr>
        <p:txBody>
          <a:bodyPr wrap="square" rtlCol="0">
            <a:spAutoFit/>
          </a:bodyPr>
          <a:lstStyle/>
          <a:p>
            <a:r>
              <a:rPr lang="vi-VN" sz="2400" dirty="0" smtClean="0"/>
              <a:t>.</a:t>
            </a:r>
            <a:endParaRPr lang="en-US" sz="2400" dirty="0"/>
          </a:p>
        </p:txBody>
      </p:sp>
      <p:sp>
        <p:nvSpPr>
          <p:cNvPr id="29" name="TextBox 28"/>
          <p:cNvSpPr txBox="1"/>
          <p:nvPr/>
        </p:nvSpPr>
        <p:spPr>
          <a:xfrm>
            <a:off x="3283548" y="2609357"/>
            <a:ext cx="368489" cy="461665"/>
          </a:xfrm>
          <a:prstGeom prst="rect">
            <a:avLst/>
          </a:prstGeom>
          <a:noFill/>
        </p:spPr>
        <p:txBody>
          <a:bodyPr wrap="square" rtlCol="0">
            <a:spAutoFit/>
          </a:bodyPr>
          <a:lstStyle/>
          <a:p>
            <a:r>
              <a:rPr lang="vi-VN" sz="2400" dirty="0" smtClean="0"/>
              <a:t>.</a:t>
            </a:r>
            <a:endParaRPr lang="en-US" sz="2400" dirty="0"/>
          </a:p>
        </p:txBody>
      </p:sp>
      <p:sp>
        <p:nvSpPr>
          <p:cNvPr id="30" name="TextBox 29"/>
          <p:cNvSpPr txBox="1"/>
          <p:nvPr/>
        </p:nvSpPr>
        <p:spPr>
          <a:xfrm>
            <a:off x="5130072" y="2609357"/>
            <a:ext cx="368489" cy="461665"/>
          </a:xfrm>
          <a:prstGeom prst="rect">
            <a:avLst/>
          </a:prstGeom>
          <a:noFill/>
        </p:spPr>
        <p:txBody>
          <a:bodyPr wrap="square" rtlCol="0">
            <a:spAutoFit/>
          </a:bodyPr>
          <a:lstStyle/>
          <a:p>
            <a:r>
              <a:rPr lang="vi-VN" sz="2400" dirty="0" smtClean="0"/>
              <a:t>.</a:t>
            </a:r>
            <a:endParaRPr lang="en-US" sz="2400" dirty="0"/>
          </a:p>
        </p:txBody>
      </p:sp>
      <p:sp>
        <p:nvSpPr>
          <p:cNvPr id="31" name="TextBox 30"/>
          <p:cNvSpPr txBox="1"/>
          <p:nvPr/>
        </p:nvSpPr>
        <p:spPr>
          <a:xfrm>
            <a:off x="7003892" y="2609357"/>
            <a:ext cx="368489" cy="461665"/>
          </a:xfrm>
          <a:prstGeom prst="rect">
            <a:avLst/>
          </a:prstGeom>
          <a:noFill/>
        </p:spPr>
        <p:txBody>
          <a:bodyPr wrap="square" rtlCol="0">
            <a:spAutoFit/>
          </a:bodyPr>
          <a:lstStyle/>
          <a:p>
            <a:r>
              <a:rPr lang="vi-VN" sz="2400" dirty="0" smtClean="0"/>
              <a:t>.</a:t>
            </a:r>
            <a:endParaRPr lang="en-US" sz="2400" dirty="0"/>
          </a:p>
        </p:txBody>
      </p:sp>
      <p:sp>
        <p:nvSpPr>
          <p:cNvPr id="32" name="TextBox 31"/>
          <p:cNvSpPr txBox="1"/>
          <p:nvPr/>
        </p:nvSpPr>
        <p:spPr>
          <a:xfrm>
            <a:off x="8877712" y="2609356"/>
            <a:ext cx="368489" cy="461665"/>
          </a:xfrm>
          <a:prstGeom prst="rect">
            <a:avLst/>
          </a:prstGeom>
          <a:noFill/>
        </p:spPr>
        <p:txBody>
          <a:bodyPr wrap="square" rtlCol="0">
            <a:spAutoFit/>
          </a:bodyPr>
          <a:lstStyle/>
          <a:p>
            <a:r>
              <a:rPr lang="vi-VN" sz="2400" dirty="0" smtClean="0"/>
              <a:t>.</a:t>
            </a:r>
            <a:endParaRPr lang="en-US" sz="2400" dirty="0"/>
          </a:p>
        </p:txBody>
      </p:sp>
      <p:sp>
        <p:nvSpPr>
          <p:cNvPr id="33" name="TextBox 32"/>
          <p:cNvSpPr txBox="1"/>
          <p:nvPr/>
        </p:nvSpPr>
        <p:spPr>
          <a:xfrm>
            <a:off x="3283548" y="3807947"/>
            <a:ext cx="368489" cy="461665"/>
          </a:xfrm>
          <a:prstGeom prst="rect">
            <a:avLst/>
          </a:prstGeom>
          <a:noFill/>
        </p:spPr>
        <p:txBody>
          <a:bodyPr wrap="square" rtlCol="0">
            <a:spAutoFit/>
          </a:bodyPr>
          <a:lstStyle/>
          <a:p>
            <a:r>
              <a:rPr lang="vi-VN" sz="2400" dirty="0" smtClean="0"/>
              <a:t>.</a:t>
            </a:r>
            <a:endParaRPr lang="en-US" sz="2400" dirty="0"/>
          </a:p>
        </p:txBody>
      </p:sp>
      <p:sp>
        <p:nvSpPr>
          <p:cNvPr id="34" name="TextBox 33"/>
          <p:cNvSpPr txBox="1"/>
          <p:nvPr/>
        </p:nvSpPr>
        <p:spPr>
          <a:xfrm>
            <a:off x="5130072" y="3825566"/>
            <a:ext cx="368489" cy="461665"/>
          </a:xfrm>
          <a:prstGeom prst="rect">
            <a:avLst/>
          </a:prstGeom>
          <a:noFill/>
        </p:spPr>
        <p:txBody>
          <a:bodyPr wrap="square" rtlCol="0">
            <a:spAutoFit/>
          </a:bodyPr>
          <a:lstStyle/>
          <a:p>
            <a:r>
              <a:rPr lang="vi-VN" sz="2400" dirty="0" smtClean="0"/>
              <a:t>.</a:t>
            </a:r>
            <a:endParaRPr lang="en-US" sz="2400" dirty="0"/>
          </a:p>
        </p:txBody>
      </p:sp>
      <p:sp>
        <p:nvSpPr>
          <p:cNvPr id="35" name="TextBox 34"/>
          <p:cNvSpPr txBox="1"/>
          <p:nvPr/>
        </p:nvSpPr>
        <p:spPr>
          <a:xfrm>
            <a:off x="7003892" y="3843185"/>
            <a:ext cx="368489" cy="461665"/>
          </a:xfrm>
          <a:prstGeom prst="rect">
            <a:avLst/>
          </a:prstGeom>
          <a:noFill/>
        </p:spPr>
        <p:txBody>
          <a:bodyPr wrap="square" rtlCol="0">
            <a:spAutoFit/>
          </a:bodyPr>
          <a:lstStyle/>
          <a:p>
            <a:r>
              <a:rPr lang="vi-VN" sz="2400" dirty="0" smtClean="0"/>
              <a:t>.</a:t>
            </a:r>
            <a:endParaRPr lang="en-US" sz="2400" dirty="0"/>
          </a:p>
        </p:txBody>
      </p:sp>
      <p:sp>
        <p:nvSpPr>
          <p:cNvPr id="36" name="TextBox 35"/>
          <p:cNvSpPr txBox="1"/>
          <p:nvPr/>
        </p:nvSpPr>
        <p:spPr>
          <a:xfrm>
            <a:off x="8877712" y="3853295"/>
            <a:ext cx="368489" cy="461665"/>
          </a:xfrm>
          <a:prstGeom prst="rect">
            <a:avLst/>
          </a:prstGeom>
          <a:noFill/>
        </p:spPr>
        <p:txBody>
          <a:bodyPr wrap="square" rtlCol="0">
            <a:spAutoFit/>
          </a:bodyPr>
          <a:lstStyle/>
          <a:p>
            <a:r>
              <a:rPr lang="vi-VN" sz="2400" dirty="0" smtClean="0"/>
              <a:t>.</a:t>
            </a:r>
            <a:endParaRPr lang="en-US" sz="2400" dirty="0"/>
          </a:p>
        </p:txBody>
      </p:sp>
      <p:sp>
        <p:nvSpPr>
          <p:cNvPr id="37" name="TextBox 36"/>
          <p:cNvSpPr txBox="1"/>
          <p:nvPr/>
        </p:nvSpPr>
        <p:spPr>
          <a:xfrm>
            <a:off x="4500473" y="5079463"/>
            <a:ext cx="368489" cy="461665"/>
          </a:xfrm>
          <a:prstGeom prst="rect">
            <a:avLst/>
          </a:prstGeom>
          <a:noFill/>
        </p:spPr>
        <p:txBody>
          <a:bodyPr wrap="square" rtlCol="0">
            <a:spAutoFit/>
          </a:bodyPr>
          <a:lstStyle/>
          <a:p>
            <a:r>
              <a:rPr lang="vi-VN" sz="2400" dirty="0" smtClean="0"/>
              <a:t>.</a:t>
            </a:r>
            <a:endParaRPr lang="en-US" sz="2400" dirty="0"/>
          </a:p>
        </p:txBody>
      </p:sp>
      <p:sp>
        <p:nvSpPr>
          <p:cNvPr id="39" name="TextBox 38"/>
          <p:cNvSpPr txBox="1"/>
          <p:nvPr/>
        </p:nvSpPr>
        <p:spPr>
          <a:xfrm>
            <a:off x="7636490" y="5065952"/>
            <a:ext cx="368489" cy="461665"/>
          </a:xfrm>
          <a:prstGeom prst="rect">
            <a:avLst/>
          </a:prstGeom>
          <a:noFill/>
        </p:spPr>
        <p:txBody>
          <a:bodyPr wrap="square" rtlCol="0">
            <a:spAutoFit/>
          </a:bodyPr>
          <a:lstStyle/>
          <a:p>
            <a:r>
              <a:rPr lang="vi-VN" sz="2400" dirty="0" smtClean="0"/>
              <a:t>.</a:t>
            </a:r>
            <a:endParaRPr lang="en-US" sz="2400" dirty="0"/>
          </a:p>
        </p:txBody>
      </p:sp>
      <p:sp>
        <p:nvSpPr>
          <p:cNvPr id="40" name="TextBox 39"/>
          <p:cNvSpPr txBox="1"/>
          <p:nvPr/>
        </p:nvSpPr>
        <p:spPr>
          <a:xfrm>
            <a:off x="5130072" y="6339735"/>
            <a:ext cx="368489" cy="461665"/>
          </a:xfrm>
          <a:prstGeom prst="rect">
            <a:avLst/>
          </a:prstGeom>
          <a:noFill/>
        </p:spPr>
        <p:txBody>
          <a:bodyPr wrap="square" rtlCol="0">
            <a:spAutoFit/>
          </a:bodyPr>
          <a:lstStyle/>
          <a:p>
            <a:r>
              <a:rPr lang="vi-VN" sz="2400" dirty="0" smtClean="0"/>
              <a:t>.</a:t>
            </a: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51193970"/>
      </p:ext>
    </p:extLst>
  </p:cSld>
  <p:clrMapOvr>
    <a:masterClrMapping/>
  </p:clrMapOvr>
  <mc:AlternateContent xmlns:mc="http://schemas.openxmlformats.org/markup-compatibility/2006" xmlns:p14="http://schemas.microsoft.com/office/powerpoint/2010/main">
    <mc:Choice Requires="p14">
      <p:transition spd="slow" p14:dur="2000" advTm="25856"/>
    </mc:Choice>
    <mc:Fallback xmlns="">
      <p:transition spd="slow" advTm="25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5">
            <a:duotone>
              <a:srgbClr val="E7E6E6">
                <a:shade val="45000"/>
                <a:satMod val="135000"/>
              </a:srgbClr>
              <a:prstClr val="white"/>
            </a:duotone>
            <a:extLst>
              <a:ext uri="{28A0092B-C50C-407E-A947-70E740481C1C}">
                <a14:useLocalDpi xmlns:a14="http://schemas.microsoft.com/office/drawing/2010/main" val="0"/>
              </a:ext>
            </a:extLst>
          </a:blip>
          <a:srcRect l="6027" t="45612" r="46939" b="16614"/>
          <a:stretch/>
        </p:blipFill>
        <p:spPr>
          <a:xfrm>
            <a:off x="482309" y="564129"/>
            <a:ext cx="11709691" cy="5426981"/>
          </a:xfrm>
          <a:prstGeom prst="rect">
            <a:avLst/>
          </a:prstGeom>
          <a:effectLst>
            <a:outerShdw blurRad="50800" dist="63500" dir="5400000" sx="102000" sy="102000" algn="ctr" rotWithShape="0">
              <a:srgbClr val="000000">
                <a:alpha val="43137"/>
              </a:srgbClr>
            </a:outerShdw>
          </a:effectLst>
        </p:spPr>
      </p:pic>
      <p:pic>
        <p:nvPicPr>
          <p:cNvPr id="5" name="图片 4">
            <a:extLst>
              <a:ext uri="{FF2B5EF4-FFF2-40B4-BE49-F238E27FC236}">
                <a16:creationId xmlns:a16="http://schemas.microsoft.com/office/drawing/2014/main" id="{BE493324-4800-4DA9-B522-05EC7174509A}"/>
              </a:ext>
            </a:extLst>
          </p:cNvPr>
          <p:cNvPicPr>
            <a:picLocks noChangeAspect="1"/>
          </p:cNvPicPr>
          <p:nvPr/>
        </p:nvPicPr>
        <p:blipFill rotWithShape="1">
          <a:blip r:embed="rId6">
            <a:extLst>
              <a:ext uri="{28A0092B-C50C-407E-A947-70E740481C1C}">
                <a14:useLocalDpi xmlns:a14="http://schemas.microsoft.com/office/drawing/2010/main" val="0"/>
              </a:ext>
            </a:extLst>
          </a:blip>
          <a:srcRect r="7136"/>
          <a:stretch/>
        </p:blipFill>
        <p:spPr>
          <a:xfrm>
            <a:off x="6150769" y="1181686"/>
            <a:ext cx="6041231" cy="5676314"/>
          </a:xfrm>
          <a:prstGeom prst="rect">
            <a:avLst/>
          </a:prstGeom>
        </p:spPr>
      </p:pic>
      <p:pic>
        <p:nvPicPr>
          <p:cNvPr id="6"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7">
            <a:extLst>
              <a:ext uri="{28A0092B-C50C-407E-A947-70E740481C1C}">
                <a14:useLocalDpi xmlns:a14="http://schemas.microsoft.com/office/drawing/2010/main" val="0"/>
              </a:ext>
            </a:extLst>
          </a:blip>
          <a:srcRect l="27294" t="7312" r="32213" b="28914"/>
          <a:stretch/>
        </p:blipFill>
        <p:spPr>
          <a:xfrm>
            <a:off x="184174" y="0"/>
            <a:ext cx="3080825" cy="4575269"/>
          </a:xfrm>
          <a:prstGeom prst="rect">
            <a:avLst/>
          </a:prstGeom>
        </p:spPr>
      </p:pic>
      <p:sp>
        <p:nvSpPr>
          <p:cNvPr id="7" name="TextBox 6"/>
          <p:cNvSpPr txBox="1"/>
          <p:nvPr/>
        </p:nvSpPr>
        <p:spPr>
          <a:xfrm>
            <a:off x="2004674" y="2374702"/>
            <a:ext cx="7166710" cy="1938992"/>
          </a:xfrm>
          <a:prstGeom prst="rect">
            <a:avLst/>
          </a:prstGeom>
          <a:noFill/>
        </p:spPr>
        <p:txBody>
          <a:bodyPr wrap="square" rtlCol="0">
            <a:spAutoFit/>
          </a:bodyPr>
          <a:lstStyle/>
          <a:p>
            <a:pPr marL="457189" indent="-457189">
              <a:buFont typeface="Wingdings" panose="05000000000000000000" pitchFamily="2" charset="2"/>
              <a:buChar char="v"/>
            </a:pPr>
            <a:r>
              <a:rPr lang="en-US" sz="4000" b="1"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Tổng</a:t>
            </a:r>
            <a:r>
              <a:rPr lang="en-US" sz="40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kết</a:t>
            </a:r>
            <a:r>
              <a:rPr lang="en-US" sz="40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nội</a:t>
            </a:r>
            <a:r>
              <a:rPr lang="en-US" sz="40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dung </a:t>
            </a:r>
            <a:r>
              <a:rPr lang="en-US" sz="4000" b="1"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học</a:t>
            </a:r>
            <a:r>
              <a:rPr lang="en-US" sz="40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a:t>
            </a:r>
          </a:p>
          <a:p>
            <a:pPr marL="457189" indent="-457189">
              <a:buFont typeface="Wingdings" panose="05000000000000000000" pitchFamily="2" charset="2"/>
              <a:buChar char="v"/>
            </a:pPr>
            <a:r>
              <a:rPr lang="en-US" sz="4000" b="1"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Định</a:t>
            </a:r>
            <a:r>
              <a:rPr lang="en-US" sz="40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hướng</a:t>
            </a:r>
            <a:r>
              <a:rPr lang="en-US" sz="40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dặn</a:t>
            </a:r>
            <a:r>
              <a:rPr lang="en-US" sz="40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dò</a:t>
            </a:r>
            <a:r>
              <a:rPr lang="en-US" sz="40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chuẩn</a:t>
            </a:r>
            <a:r>
              <a:rPr lang="en-US" sz="40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bị</a:t>
            </a:r>
            <a:r>
              <a:rPr lang="en-US" sz="40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sau</a:t>
            </a:r>
            <a:r>
              <a:rPr lang="en-US" sz="40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9635081"/>
      </p:ext>
    </p:extLst>
  </p:cSld>
  <p:clrMapOvr>
    <a:masterClrMapping/>
  </p:clrMapOvr>
  <mc:AlternateContent xmlns:mc="http://schemas.openxmlformats.org/markup-compatibility/2006" xmlns:p14="http://schemas.microsoft.com/office/powerpoint/2010/main">
    <mc:Choice Requires="p14">
      <p:transition spd="slow" p14:dur="2000" advTm="26621"/>
    </mc:Choice>
    <mc:Fallback xmlns="">
      <p:transition spd="slow" advTm="26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47"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750"/>
                                        <p:tgtEl>
                                          <p:spTgt spid="4"/>
                                        </p:tgtEl>
                                      </p:cBhvr>
                                    </p:animEffect>
                                    <p:anim calcmode="lin" valueType="num">
                                      <p:cBhvr>
                                        <p:cTn id="10" dur="750" fill="hold"/>
                                        <p:tgtEl>
                                          <p:spTgt spid="4"/>
                                        </p:tgtEl>
                                        <p:attrNameLst>
                                          <p:attrName>ppt_x</p:attrName>
                                        </p:attrNameLst>
                                      </p:cBhvr>
                                      <p:tavLst>
                                        <p:tav tm="0">
                                          <p:val>
                                            <p:strVal val="#ppt_x"/>
                                          </p:val>
                                        </p:tav>
                                        <p:tav tm="100000">
                                          <p:val>
                                            <p:strVal val="#ppt_x"/>
                                          </p:val>
                                        </p:tav>
                                      </p:tavLst>
                                    </p:anim>
                                    <p:anim calcmode="lin" valueType="num">
                                      <p:cBhvr>
                                        <p:cTn id="11"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5"/>
          <a:stretch>
            <a:fillRect/>
          </a:stretch>
        </p:blipFill>
        <p:spPr>
          <a:xfrm>
            <a:off x="33638" y="4595"/>
            <a:ext cx="12123574" cy="6847660"/>
          </a:xfrm>
          <a:prstGeom prst="rect">
            <a:avLst/>
          </a:prstGeom>
          <a:noFill/>
          <a:ln w="9525">
            <a:noFill/>
          </a:ln>
        </p:spPr>
      </p:pic>
      <p:pic>
        <p:nvPicPr>
          <p:cNvPr id="2084" name="图片 2083" descr="3"/>
          <p:cNvPicPr>
            <a:picLocks noChangeAspect="1"/>
          </p:cNvPicPr>
          <p:nvPr/>
        </p:nvPicPr>
        <p:blipFill>
          <a:blip r:embed="rId6"/>
          <a:stretch>
            <a:fillRect/>
          </a:stretch>
        </p:blipFill>
        <p:spPr>
          <a:xfrm>
            <a:off x="363384" y="814596"/>
            <a:ext cx="11569787" cy="11526128"/>
          </a:xfrm>
          <a:prstGeom prst="rect">
            <a:avLst/>
          </a:prstGeom>
          <a:noFill/>
          <a:ln w="9525">
            <a:noFill/>
          </a:ln>
        </p:spPr>
      </p:pic>
      <p:pic>
        <p:nvPicPr>
          <p:cNvPr id="2078" name="图片 2077" descr="2"/>
          <p:cNvPicPr>
            <a:picLocks noChangeAspect="1"/>
          </p:cNvPicPr>
          <p:nvPr/>
        </p:nvPicPr>
        <p:blipFill>
          <a:blip r:embed="rId7"/>
          <a:stretch>
            <a:fillRect/>
          </a:stretch>
        </p:blipFill>
        <p:spPr>
          <a:xfrm>
            <a:off x="637978" y="302400"/>
            <a:ext cx="2233532" cy="746809"/>
          </a:xfrm>
          <a:prstGeom prst="rect">
            <a:avLst/>
          </a:prstGeom>
          <a:noFill/>
          <a:ln w="9525">
            <a:noFill/>
          </a:ln>
        </p:spPr>
      </p:pic>
      <p:pic>
        <p:nvPicPr>
          <p:cNvPr id="2088" name="图片 2087" descr="1-16"/>
          <p:cNvPicPr>
            <a:picLocks noChangeAspect="1"/>
          </p:cNvPicPr>
          <p:nvPr/>
        </p:nvPicPr>
        <p:blipFill>
          <a:blip r:embed="rId8"/>
          <a:stretch>
            <a:fillRect/>
          </a:stretch>
        </p:blipFill>
        <p:spPr>
          <a:xfrm>
            <a:off x="9379085" y="302171"/>
            <a:ext cx="2502383" cy="1165021"/>
          </a:xfrm>
          <a:prstGeom prst="rect">
            <a:avLst/>
          </a:prstGeom>
          <a:noFill/>
          <a:ln w="9525">
            <a:noFill/>
          </a:ln>
        </p:spPr>
      </p:pic>
      <p:sp>
        <p:nvSpPr>
          <p:cNvPr id="7" name="Rectangle 6"/>
          <p:cNvSpPr/>
          <p:nvPr/>
        </p:nvSpPr>
        <p:spPr>
          <a:xfrm>
            <a:off x="4228101" y="3614449"/>
            <a:ext cx="4039888" cy="1015663"/>
          </a:xfrm>
          <a:prstGeom prst="rect">
            <a:avLst/>
          </a:prstGeom>
          <a:noFill/>
        </p:spPr>
        <p:txBody>
          <a:bodyPr wrap="none" lIns="91440" tIns="45720" rIns="91440" bIns="45720">
            <a:spAutoFit/>
          </a:bodyPr>
          <a:lstStyle/>
          <a:p>
            <a:pPr algn="ctr"/>
            <a:r>
              <a:rPr lang="vi-VN" sz="6000" b="1"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KHỞI ĐỘNG</a:t>
            </a:r>
            <a:endParaRPr lang="en-US" sz="6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50676533"/>
      </p:ext>
    </p:extLst>
  </p:cSld>
  <p:clrMapOvr>
    <a:masterClrMapping/>
  </p:clrMapOvr>
  <p:transition spd="slow" advTm="7571">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8" presetClass="emph" presetSubtype="0" fill="hold" nodeType="withEffect">
                                  <p:stCondLst>
                                    <p:cond delay="0"/>
                                  </p:stCondLst>
                                  <p:childTnLst>
                                    <p:animRot by="-21600000">
                                      <p:cBhvr>
                                        <p:cTn id="8" dur="5000" fill="hold"/>
                                        <p:tgtEl>
                                          <p:spTgt spid="2084"/>
                                        </p:tgtEl>
                                        <p:attrNameLst>
                                          <p:attrName>r</p:attrName>
                                        </p:attrNameLst>
                                      </p:cBhvr>
                                    </p:animRot>
                                  </p:childTnLst>
                                </p:cTn>
                              </p:par>
                              <p:par>
                                <p:cTn id="9" presetID="2" presetClass="entr" presetSubtype="2" fill="hold" nodeType="withEffect">
                                  <p:stCondLst>
                                    <p:cond delay="0"/>
                                  </p:stCondLst>
                                  <p:childTnLst>
                                    <p:set>
                                      <p:cBhvr>
                                        <p:cTn id="10" dur="1" fill="hold">
                                          <p:stCondLst>
                                            <p:cond delay="0"/>
                                          </p:stCondLst>
                                        </p:cTn>
                                        <p:tgtEl>
                                          <p:spTgt spid="2078"/>
                                        </p:tgtEl>
                                        <p:attrNameLst>
                                          <p:attrName>style.visibility</p:attrName>
                                        </p:attrNameLst>
                                      </p:cBhvr>
                                      <p:to>
                                        <p:strVal val="visible"/>
                                      </p:to>
                                    </p:set>
                                    <p:anim calcmode="lin" valueType="num">
                                      <p:cBhvr additive="base">
                                        <p:cTn id="11" dur="500" fill="hold"/>
                                        <p:tgtEl>
                                          <p:spTgt spid="2078"/>
                                        </p:tgtEl>
                                        <p:attrNameLst>
                                          <p:attrName>ppt_x</p:attrName>
                                        </p:attrNameLst>
                                      </p:cBhvr>
                                      <p:tavLst>
                                        <p:tav tm="0">
                                          <p:val>
                                            <p:strVal val="1+#ppt_w/2"/>
                                          </p:val>
                                        </p:tav>
                                        <p:tav tm="100000">
                                          <p:val>
                                            <p:strVal val="#ppt_x"/>
                                          </p:val>
                                        </p:tav>
                                      </p:tavLst>
                                    </p:anim>
                                    <p:anim calcmode="lin" valueType="num">
                                      <p:cBhvr additive="base">
                                        <p:cTn id="12" dur="500" fill="hold"/>
                                        <p:tgtEl>
                                          <p:spTgt spid="2078"/>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2088"/>
                                        </p:tgtEl>
                                        <p:attrNameLst>
                                          <p:attrName>style.visibility</p:attrName>
                                        </p:attrNameLst>
                                      </p:cBhvr>
                                      <p:to>
                                        <p:strVal val="visible"/>
                                      </p:to>
                                    </p:set>
                                    <p:animEffect transition="in" filter="fade">
                                      <p:cBhvr>
                                        <p:cTn id="15" dur="1000"/>
                                        <p:tgtEl>
                                          <p:spTgt spid="2088"/>
                                        </p:tgtEl>
                                      </p:cBhvr>
                                    </p:animEffect>
                                    <p:anim calcmode="lin" valueType="num">
                                      <p:cBhvr>
                                        <p:cTn id="16" dur="1000" fill="hold"/>
                                        <p:tgtEl>
                                          <p:spTgt spid="2088"/>
                                        </p:tgtEl>
                                        <p:attrNameLst>
                                          <p:attrName>ppt_x</p:attrName>
                                        </p:attrNameLst>
                                      </p:cBhvr>
                                      <p:tavLst>
                                        <p:tav tm="0">
                                          <p:val>
                                            <p:strVal val="#ppt_x"/>
                                          </p:val>
                                        </p:tav>
                                        <p:tav tm="100000">
                                          <p:val>
                                            <p:strVal val="#ppt_x"/>
                                          </p:val>
                                        </p:tav>
                                      </p:tavLst>
                                    </p:anim>
                                    <p:anim calcmode="lin" valueType="num">
                                      <p:cBhvr>
                                        <p:cTn id="17"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đầu giờ đã sử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7196749"/>
      </p:ext>
    </p:extLst>
  </p:cSld>
  <p:clrMapOvr>
    <a:masterClrMapping/>
  </p:clrMapOvr>
  <p:transition spd="slow" advTm="61026">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768" objId="2"/>
        <p14:stopEvt time="60443"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6">
            <a:duotone>
              <a:srgbClr val="E7E6E6">
                <a:shade val="45000"/>
                <a:satMod val="135000"/>
              </a:srgbClr>
              <a:prstClr val="white"/>
            </a:duotone>
            <a:extLst>
              <a:ext uri="{28A0092B-C50C-407E-A947-70E740481C1C}">
                <a14:useLocalDpi xmlns:a14="http://schemas.microsoft.com/office/drawing/2010/main" val="0"/>
              </a:ext>
            </a:extLst>
          </a:blip>
          <a:srcRect l="6027" t="45612" r="46939" b="16614"/>
          <a:stretch/>
        </p:blipFill>
        <p:spPr>
          <a:xfrm>
            <a:off x="482309" y="564129"/>
            <a:ext cx="11709691" cy="5426981"/>
          </a:xfrm>
          <a:prstGeom prst="rect">
            <a:avLst/>
          </a:prstGeom>
          <a:effectLst>
            <a:outerShdw blurRad="50800" dist="63500" dir="5400000" sx="102000" sy="102000" algn="ctr" rotWithShape="0">
              <a:srgbClr val="000000">
                <a:alpha val="43137"/>
              </a:srgbClr>
            </a:outerShdw>
          </a:effectLst>
        </p:spPr>
      </p:pic>
      <p:pic>
        <p:nvPicPr>
          <p:cNvPr id="5" name="图片 4">
            <a:extLst>
              <a:ext uri="{FF2B5EF4-FFF2-40B4-BE49-F238E27FC236}">
                <a16:creationId xmlns:a16="http://schemas.microsoft.com/office/drawing/2014/main" id="{BE493324-4800-4DA9-B522-05EC7174509A}"/>
              </a:ext>
            </a:extLst>
          </p:cNvPr>
          <p:cNvPicPr>
            <a:picLocks noChangeAspect="1"/>
          </p:cNvPicPr>
          <p:nvPr/>
        </p:nvPicPr>
        <p:blipFill rotWithShape="1">
          <a:blip r:embed="rId7">
            <a:extLst>
              <a:ext uri="{28A0092B-C50C-407E-A947-70E740481C1C}">
                <a14:useLocalDpi xmlns:a14="http://schemas.microsoft.com/office/drawing/2010/main" val="0"/>
              </a:ext>
            </a:extLst>
          </a:blip>
          <a:srcRect r="7136"/>
          <a:stretch/>
        </p:blipFill>
        <p:spPr>
          <a:xfrm>
            <a:off x="6150769" y="1181686"/>
            <a:ext cx="6041231" cy="5676314"/>
          </a:xfrm>
          <a:prstGeom prst="rect">
            <a:avLst/>
          </a:prstGeom>
        </p:spPr>
      </p:pic>
      <p:pic>
        <p:nvPicPr>
          <p:cNvPr id="6"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8">
            <a:extLst>
              <a:ext uri="{28A0092B-C50C-407E-A947-70E740481C1C}">
                <a14:useLocalDpi xmlns:a14="http://schemas.microsoft.com/office/drawing/2010/main" val="0"/>
              </a:ext>
            </a:extLst>
          </a:blip>
          <a:srcRect l="27294" t="7312" r="32213" b="28914"/>
          <a:stretch/>
        </p:blipFill>
        <p:spPr>
          <a:xfrm>
            <a:off x="184174" y="0"/>
            <a:ext cx="3080825" cy="4575269"/>
          </a:xfrm>
          <a:prstGeom prst="rect">
            <a:avLst/>
          </a:prstGeom>
        </p:spPr>
      </p:pic>
      <p:sp>
        <p:nvSpPr>
          <p:cNvPr id="8" name="Rectangle 7"/>
          <p:cNvSpPr/>
          <p:nvPr/>
        </p:nvSpPr>
        <p:spPr>
          <a:xfrm>
            <a:off x="1953789" y="2489035"/>
            <a:ext cx="6878807" cy="923330"/>
          </a:xfrm>
          <a:prstGeom prst="rect">
            <a:avLst/>
          </a:prstGeom>
          <a:noFill/>
        </p:spPr>
        <p:txBody>
          <a:bodyPr wrap="none" lIns="91440" tIns="45720" rIns="91440" bIns="45720">
            <a:spAutoFit/>
          </a:bodyPr>
          <a:lstStyle/>
          <a:p>
            <a:pPr algn="ctr"/>
            <a:r>
              <a:rPr lang="vi-VN" sz="5400" b="1"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Hoạt động 1: Luyện đọc</a:t>
            </a:r>
            <a:endPar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763942502"/>
      </p:ext>
    </p:extLst>
  </p:cSld>
  <p:clrMapOvr>
    <a:masterClrMapping/>
  </p:clrMapOvr>
  <mc:AlternateContent xmlns:mc="http://schemas.openxmlformats.org/markup-compatibility/2006" xmlns:p14="http://schemas.microsoft.com/office/powerpoint/2010/main">
    <mc:Choice Requires="p14">
      <p:transition spd="slow" p14:dur="2000" advTm="14805"/>
    </mc:Choice>
    <mc:Fallback xmlns="">
      <p:transition spd="slow" advTm="14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47"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750"/>
                                        <p:tgtEl>
                                          <p:spTgt spid="4"/>
                                        </p:tgtEl>
                                      </p:cBhvr>
                                    </p:animEffect>
                                    <p:anim calcmode="lin" valueType="num">
                                      <p:cBhvr>
                                        <p:cTn id="10" dur="750" fill="hold"/>
                                        <p:tgtEl>
                                          <p:spTgt spid="4"/>
                                        </p:tgtEl>
                                        <p:attrNameLst>
                                          <p:attrName>ppt_x</p:attrName>
                                        </p:attrNameLst>
                                      </p:cBhvr>
                                      <p:tavLst>
                                        <p:tav tm="0">
                                          <p:val>
                                            <p:strVal val="#ppt_x"/>
                                          </p:val>
                                        </p:tav>
                                        <p:tav tm="100000">
                                          <p:val>
                                            <p:strVal val="#ppt_x"/>
                                          </p:val>
                                        </p:tav>
                                      </p:tavLst>
                                    </p:anim>
                                    <p:anim calcmode="lin" valueType="num">
                                      <p:cBhvr>
                                        <p:cTn id="11"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1"/>
                </p:tgtEl>
              </p:cMediaNode>
            </p:audio>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358" y="1002714"/>
            <a:ext cx="2250831" cy="707886"/>
          </a:xfrm>
          <a:prstGeom prst="rect">
            <a:avLst/>
          </a:prstGeom>
          <a:noFill/>
        </p:spPr>
        <p:txBody>
          <a:bodyPr wrap="square" rtlCol="0">
            <a:spAutoFit/>
          </a:bodyPr>
          <a:lstStyle/>
          <a:p>
            <a:r>
              <a:rPr lang="vi-VN" sz="4000" b="1" dirty="0" smtClean="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Đọc âm</a:t>
            </a:r>
            <a:endParaRPr lang="en-US" sz="40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r="287" b="9104"/>
          <a:stretch/>
        </p:blipFill>
        <p:spPr>
          <a:xfrm>
            <a:off x="1788874" y="1195897"/>
            <a:ext cx="3980356" cy="34905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ounded Rectangle 13"/>
          <p:cNvSpPr/>
          <p:nvPr/>
        </p:nvSpPr>
        <p:spPr>
          <a:xfrm>
            <a:off x="2471953" y="5124118"/>
            <a:ext cx="2087169" cy="83927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308291" y="5141205"/>
            <a:ext cx="2250831" cy="707886"/>
          </a:xfrm>
          <a:prstGeom prst="rect">
            <a:avLst/>
          </a:prstGeom>
          <a:noFill/>
        </p:spPr>
        <p:txBody>
          <a:bodyPr wrap="square" rtlCol="0">
            <a:spAutoFit/>
          </a:bodyPr>
          <a:lstStyle/>
          <a:p>
            <a:pPr algn="ctr"/>
            <a:r>
              <a:rPr lang="en-US" sz="4000" b="1" dirty="0" err="1" smtClean="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sư</a:t>
            </a:r>
            <a:r>
              <a:rPr lang="en-US" sz="4000" b="1" dirty="0" smtClean="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tử</a:t>
            </a:r>
            <a:endParaRPr lang="en-US" sz="40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2648" y="800674"/>
            <a:ext cx="4052284" cy="4052284"/>
          </a:xfrm>
          <a:prstGeom prst="rect">
            <a:avLst/>
          </a:prstGeom>
        </p:spPr>
      </p:pic>
      <p:sp>
        <p:nvSpPr>
          <p:cNvPr id="18" name="Rounded Rectangle 17"/>
          <p:cNvSpPr/>
          <p:nvPr/>
        </p:nvSpPr>
        <p:spPr>
          <a:xfrm>
            <a:off x="7711508" y="5124118"/>
            <a:ext cx="2087169" cy="83927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547846" y="5124118"/>
            <a:ext cx="2250831" cy="707886"/>
          </a:xfrm>
          <a:prstGeom prst="rect">
            <a:avLst/>
          </a:prstGeom>
          <a:noFill/>
        </p:spPr>
        <p:txBody>
          <a:bodyPr wrap="square" rtlCol="0">
            <a:spAutoFit/>
          </a:bodyPr>
          <a:lstStyle/>
          <a:p>
            <a:pPr algn="ctr"/>
            <a:r>
              <a:rPr lang="en-US" sz="4000" b="1" dirty="0" err="1" smtClean="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chú</a:t>
            </a:r>
            <a:r>
              <a:rPr lang="en-US" sz="4000" b="1" dirty="0" smtClean="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khỉ</a:t>
            </a:r>
            <a:endParaRPr lang="en-US" sz="40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p:cNvSpPr txBox="1"/>
          <p:nvPr/>
        </p:nvSpPr>
        <p:spPr>
          <a:xfrm>
            <a:off x="8333546" y="5124118"/>
            <a:ext cx="764048" cy="707886"/>
          </a:xfrm>
          <a:prstGeom prst="rect">
            <a:avLst/>
          </a:prstGeom>
          <a:noFill/>
        </p:spPr>
        <p:txBody>
          <a:bodyPr wrap="square" rtlCol="0">
            <a:spAutoFit/>
          </a:bodyPr>
          <a:lstStyle/>
          <a:p>
            <a:r>
              <a:rPr lang="en-US" sz="40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u</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p:cNvSpPr txBox="1"/>
          <p:nvPr/>
        </p:nvSpPr>
        <p:spPr>
          <a:xfrm>
            <a:off x="3064561" y="5138218"/>
            <a:ext cx="764048" cy="707886"/>
          </a:xfrm>
          <a:prstGeom prst="rect">
            <a:avLst/>
          </a:prstGeom>
          <a:noFill/>
        </p:spPr>
        <p:txBody>
          <a:bodyPr wrap="square" rtlCol="0">
            <a:spAutoFit/>
          </a:bodyPr>
          <a:lstStyle/>
          <a:p>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a:t>
            </a:r>
          </a:p>
        </p:txBody>
      </p:sp>
      <p:sp>
        <p:nvSpPr>
          <p:cNvPr id="22" name="TextBox 21"/>
          <p:cNvSpPr txBox="1"/>
          <p:nvPr/>
        </p:nvSpPr>
        <p:spPr>
          <a:xfrm>
            <a:off x="3586155" y="5138218"/>
            <a:ext cx="764048" cy="707886"/>
          </a:xfrm>
          <a:prstGeom prst="rect">
            <a:avLst/>
          </a:prstGeom>
          <a:noFill/>
        </p:spPr>
        <p:txBody>
          <a:bodyPr wrap="square" rtlCol="0">
            <a:spAutoFit/>
          </a:bodyPr>
          <a:lstStyle/>
          <a:p>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a:t>
            </a:r>
          </a:p>
        </p:txBody>
      </p:sp>
      <p:sp>
        <p:nvSpPr>
          <p:cNvPr id="23" name="TextBox 22"/>
          <p:cNvSpPr txBox="1"/>
          <p:nvPr/>
        </p:nvSpPr>
        <p:spPr>
          <a:xfrm>
            <a:off x="7843225" y="5124118"/>
            <a:ext cx="764048" cy="707886"/>
          </a:xfrm>
          <a:prstGeom prst="rect">
            <a:avLst/>
          </a:prstGeom>
          <a:noFill/>
        </p:spPr>
        <p:txBody>
          <a:bodyPr wrap="square" rtlCol="0">
            <a:spAutoFit/>
          </a:bodyPr>
          <a:lstStyle/>
          <a:p>
            <a:r>
              <a:rPr lang="en-US" sz="40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p:cNvSpPr txBox="1"/>
          <p:nvPr/>
        </p:nvSpPr>
        <p:spPr>
          <a:xfrm>
            <a:off x="8729334" y="5124118"/>
            <a:ext cx="764048" cy="707886"/>
          </a:xfrm>
          <a:prstGeom prst="rect">
            <a:avLst/>
          </a:prstGeom>
          <a:noFill/>
        </p:spPr>
        <p:txBody>
          <a:bodyPr wrap="square" rtlCol="0">
            <a:spAutoFit/>
          </a:bodyPr>
          <a:lstStyle/>
          <a:p>
            <a:r>
              <a:rPr lang="en-US" sz="40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4"/>
          <p:cNvSpPr txBox="1"/>
          <p:nvPr/>
        </p:nvSpPr>
        <p:spPr>
          <a:xfrm>
            <a:off x="9219655" y="5137475"/>
            <a:ext cx="764048" cy="707886"/>
          </a:xfrm>
          <a:prstGeom prst="rect">
            <a:avLst/>
          </a:prstGeom>
          <a:noFill/>
        </p:spPr>
        <p:txBody>
          <a:bodyPr wrap="square" rtlCol="0">
            <a:spAutoFit/>
          </a:bodyPr>
          <a:lstStyle/>
          <a:p>
            <a:r>
              <a:rPr lang="en-US" sz="40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i</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Audio 3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05153487"/>
      </p:ext>
    </p:extLst>
  </p:cSld>
  <p:clrMapOvr>
    <a:masterClrMapping/>
  </p:clrMapOvr>
  <p:transition spd="slow" advTm="4798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1000"/>
                                        <p:tgtEl>
                                          <p:spTgt spid="23"/>
                                        </p:tgtEl>
                                      </p:cBhvr>
                                    </p:animEffect>
                                    <p:anim calcmode="lin" valueType="num">
                                      <p:cBhvr>
                                        <p:cTn id="61" dur="1000" fill="hold"/>
                                        <p:tgtEl>
                                          <p:spTgt spid="23"/>
                                        </p:tgtEl>
                                        <p:attrNameLst>
                                          <p:attrName>ppt_x</p:attrName>
                                        </p:attrNameLst>
                                      </p:cBhvr>
                                      <p:tavLst>
                                        <p:tav tm="0">
                                          <p:val>
                                            <p:strVal val="#ppt_x"/>
                                          </p:val>
                                        </p:tav>
                                        <p:tav tm="100000">
                                          <p:val>
                                            <p:strVal val="#ppt_x"/>
                                          </p:val>
                                        </p:tav>
                                      </p:tavLst>
                                    </p:anim>
                                    <p:anim calcmode="lin" valueType="num">
                                      <p:cBhvr>
                                        <p:cTn id="62" dur="1000" fill="hold"/>
                                        <p:tgtEl>
                                          <p:spTgt spid="23"/>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1000"/>
                                        <p:tgtEl>
                                          <p:spTgt spid="24"/>
                                        </p:tgtEl>
                                      </p:cBhvr>
                                    </p:animEffect>
                                    <p:anim calcmode="lin" valueType="num">
                                      <p:cBhvr>
                                        <p:cTn id="71" dur="1000" fill="hold"/>
                                        <p:tgtEl>
                                          <p:spTgt spid="24"/>
                                        </p:tgtEl>
                                        <p:attrNameLst>
                                          <p:attrName>ppt_x</p:attrName>
                                        </p:attrNameLst>
                                      </p:cBhvr>
                                      <p:tavLst>
                                        <p:tav tm="0">
                                          <p:val>
                                            <p:strVal val="#ppt_x"/>
                                          </p:val>
                                        </p:tav>
                                        <p:tav tm="100000">
                                          <p:val>
                                            <p:strVal val="#ppt_x"/>
                                          </p:val>
                                        </p:tav>
                                      </p:tavLst>
                                    </p:anim>
                                    <p:anim calcmode="lin" valueType="num">
                                      <p:cBhvr>
                                        <p:cTn id="7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3" fill="hold" display="0">
                  <p:stCondLst>
                    <p:cond delay="indefinite"/>
                  </p:stCondLst>
                  <p:endCondLst>
                    <p:cond evt="onStopAudio" delay="0">
                      <p:tgtEl>
                        <p:sldTgt/>
                      </p:tgtEl>
                    </p:cond>
                  </p:endCondLst>
                </p:cTn>
                <p:tgtEl>
                  <p:spTgt spid="31"/>
                </p:tgtEl>
              </p:cMediaNode>
            </p:audio>
          </p:childTnLst>
        </p:cTn>
      </p:par>
    </p:tnLst>
    <p:bldLst>
      <p:bldP spid="14" grpId="0" animBg="1"/>
      <p:bldP spid="15" grpId="0"/>
      <p:bldP spid="18" grpId="0" animBg="1"/>
      <p:bldP spid="19" grpId="0"/>
      <p:bldP spid="20" grpId="0"/>
      <p:bldP spid="21" grpId="0"/>
      <p:bldP spid="22" grpId="0"/>
      <p:bldP spid="23"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09822" y="886265"/>
            <a:ext cx="2518116" cy="97067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37358" y="1002714"/>
            <a:ext cx="2250831" cy="707886"/>
          </a:xfrm>
          <a:prstGeom prst="rect">
            <a:avLst/>
          </a:prstGeom>
          <a:noFill/>
        </p:spPr>
        <p:txBody>
          <a:bodyPr wrap="square" rtlCol="0">
            <a:spAutoFit/>
          </a:bodyPr>
          <a:lstStyle/>
          <a:p>
            <a:r>
              <a:rPr lang="vi-VN" sz="4000" b="1" dirty="0" smtClean="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Đọc âm</a:t>
            </a:r>
            <a:endParaRPr lang="en-US" sz="40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Oval 4"/>
          <p:cNvSpPr/>
          <p:nvPr/>
        </p:nvSpPr>
        <p:spPr>
          <a:xfrm>
            <a:off x="1287193" y="1167806"/>
            <a:ext cx="527536" cy="4853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36430" y="1076585"/>
            <a:ext cx="281354" cy="646331"/>
          </a:xfrm>
          <a:prstGeom prst="rect">
            <a:avLst/>
          </a:prstGeom>
          <a:noFill/>
        </p:spPr>
        <p:txBody>
          <a:bodyPr wrap="square" rtlCol="0">
            <a:spAutoFit/>
          </a:bodyPr>
          <a:lstStyle/>
          <a:p>
            <a:r>
              <a:rPr lang="vi-VN" sz="3600" dirty="0" smtClean="0"/>
              <a:t>1</a:t>
            </a:r>
            <a:endParaRPr lang="en-US" sz="3600" dirty="0"/>
          </a:p>
        </p:txBody>
      </p:sp>
      <p:sp>
        <p:nvSpPr>
          <p:cNvPr id="2" name="TextBox 1"/>
          <p:cNvSpPr txBox="1"/>
          <p:nvPr/>
        </p:nvSpPr>
        <p:spPr>
          <a:xfrm>
            <a:off x="940191" y="2175944"/>
            <a:ext cx="2137893" cy="2400657"/>
          </a:xfrm>
          <a:prstGeom prst="rect">
            <a:avLst/>
          </a:prstGeom>
          <a:solidFill>
            <a:schemeClr val="accent5">
              <a:lumMod val="20000"/>
              <a:lumOff val="80000"/>
            </a:schemeClr>
          </a:solidFill>
        </p:spPr>
        <p:txBody>
          <a:bodyPr wrap="square" rtlCol="0">
            <a:spAutoFit/>
          </a:bodyPr>
          <a:lstStyle/>
          <a:p>
            <a:r>
              <a:rPr lang="vi-VN" sz="150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15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u</a:t>
            </a:r>
          </a:p>
        </p:txBody>
      </p:sp>
      <p:sp>
        <p:nvSpPr>
          <p:cNvPr id="9" name="TextBox 8"/>
          <p:cNvSpPr txBox="1"/>
          <p:nvPr/>
        </p:nvSpPr>
        <p:spPr>
          <a:xfrm>
            <a:off x="3589208" y="2175944"/>
            <a:ext cx="2137893" cy="2400657"/>
          </a:xfrm>
          <a:prstGeom prst="rect">
            <a:avLst/>
          </a:prstGeom>
          <a:solidFill>
            <a:schemeClr val="accent5">
              <a:lumMod val="20000"/>
              <a:lumOff val="80000"/>
            </a:schemeClr>
          </a:solidFill>
        </p:spPr>
        <p:txBody>
          <a:bodyPr wrap="square" rtlCol="0">
            <a:spAutoFit/>
          </a:bodyPr>
          <a:lstStyle/>
          <a:p>
            <a:r>
              <a:rPr lang="vi-VN" sz="150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15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ư</a:t>
            </a:r>
          </a:p>
        </p:txBody>
      </p:sp>
      <p:sp>
        <p:nvSpPr>
          <p:cNvPr id="10" name="TextBox 9"/>
          <p:cNvSpPr txBox="1"/>
          <p:nvPr/>
        </p:nvSpPr>
        <p:spPr>
          <a:xfrm>
            <a:off x="6326546" y="2166477"/>
            <a:ext cx="2419643" cy="2400657"/>
          </a:xfrm>
          <a:prstGeom prst="rect">
            <a:avLst/>
          </a:prstGeom>
          <a:solidFill>
            <a:schemeClr val="accent5">
              <a:lumMod val="20000"/>
              <a:lumOff val="80000"/>
            </a:schemeClr>
          </a:solidFill>
        </p:spPr>
        <p:txBody>
          <a:bodyPr wrap="square" rtlCol="0">
            <a:spAutoFit/>
          </a:bodyPr>
          <a:lstStyle/>
          <a:p>
            <a:r>
              <a:rPr lang="en-US" sz="15000"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a:t>
            </a:r>
            <a:endParaRPr lang="en-US" sz="15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9345635" y="2175945"/>
            <a:ext cx="2175805" cy="2400657"/>
          </a:xfrm>
          <a:prstGeom prst="rect">
            <a:avLst/>
          </a:prstGeom>
          <a:solidFill>
            <a:schemeClr val="accent5">
              <a:lumMod val="20000"/>
              <a:lumOff val="80000"/>
            </a:schemeClr>
          </a:solidFill>
        </p:spPr>
        <p:txBody>
          <a:bodyPr wrap="square" rtlCol="0">
            <a:spAutoFit/>
          </a:bodyPr>
          <a:lstStyle/>
          <a:p>
            <a:r>
              <a:rPr lang="en-US" sz="15000"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kh</a:t>
            </a:r>
            <a:endParaRPr lang="en-US" sz="15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5707" y="6272733"/>
            <a:ext cx="865707" cy="1170533"/>
          </a:xfrm>
          <a:prstGeom prst="rect">
            <a:avLst/>
          </a:prstGeom>
        </p:spPr>
      </p:pic>
      <p:pic>
        <p:nvPicPr>
          <p:cNvPr id="17" name="Audio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911128060"/>
      </p:ext>
    </p:extLst>
  </p:cSld>
  <p:clrMapOvr>
    <a:masterClrMapping/>
  </p:clrMapOvr>
  <p:transition spd="slow" advTm="3871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par>
                          <p:cTn id="7" fill="hold">
                            <p:stCondLst>
                              <p:cond delay="1"/>
                            </p:stCondLst>
                            <p:childTnLst>
                              <p:par>
                                <p:cTn id="8" presetID="56" presetClass="path" presetSubtype="0" accel="50000" decel="50000" fill="hold" nodeType="afterEffect">
                                  <p:stCondLst>
                                    <p:cond delay="0"/>
                                  </p:stCondLst>
                                  <p:childTnLst>
                                    <p:animMotion origin="layout" path="M 0.04571 0.02407 L 0.15769 -0.18981 " pathEditMode="relative" rAng="0" ptsTypes="AA">
                                      <p:cBhvr>
                                        <p:cTn id="9" dur="2000" fill="hold"/>
                                        <p:tgtEl>
                                          <p:spTgt spid="7"/>
                                        </p:tgtEl>
                                        <p:attrNameLst>
                                          <p:attrName>ppt_x</p:attrName>
                                          <p:attrName>ppt_y</p:attrName>
                                        </p:attrNameLst>
                                      </p:cBhvr>
                                      <p:rCtr x="5599" y="-10694"/>
                                    </p:animMotion>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17"/>
                </p:tgtEl>
              </p:cMediaNode>
            </p:audio>
          </p:childTnLst>
        </p:cTn>
      </p:par>
    </p:tnLst>
    <p:bldLst>
      <p:bldP spid="2"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09821" y="777036"/>
            <a:ext cx="2518116" cy="97067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35522" y="883101"/>
            <a:ext cx="2250831" cy="646331"/>
          </a:xfrm>
          <a:prstGeom prst="rect">
            <a:avLst/>
          </a:prstGeom>
          <a:noFill/>
        </p:spPr>
        <p:txBody>
          <a:bodyPr wrap="square" rtlCol="0">
            <a:spAutoFit/>
          </a:bodyPr>
          <a:lstStyle/>
          <a:p>
            <a:r>
              <a:rPr lang="vi-VN" sz="3600" b="1" dirty="0" smtClean="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Đọc tiếng</a:t>
            </a:r>
            <a:endParaRPr lang="en-US" sz="36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Oval 4"/>
          <p:cNvSpPr/>
          <p:nvPr/>
        </p:nvSpPr>
        <p:spPr>
          <a:xfrm>
            <a:off x="1287193" y="973775"/>
            <a:ext cx="527536" cy="4853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49654" y="882553"/>
            <a:ext cx="281354" cy="646331"/>
          </a:xfrm>
          <a:prstGeom prst="rect">
            <a:avLst/>
          </a:prstGeom>
          <a:noFill/>
        </p:spPr>
        <p:txBody>
          <a:bodyPr wrap="square" rtlCol="0">
            <a:spAutoFit/>
          </a:bodyPr>
          <a:lstStyle/>
          <a:p>
            <a:r>
              <a:rPr lang="vi-VN" sz="3600" dirty="0" smtClean="0"/>
              <a:t>2</a:t>
            </a:r>
            <a:endParaRPr lang="en-US" sz="3600" dirty="0"/>
          </a:p>
        </p:txBody>
      </p:sp>
      <p:sp>
        <p:nvSpPr>
          <p:cNvPr id="9" name="TextBox 8"/>
          <p:cNvSpPr txBox="1"/>
          <p:nvPr/>
        </p:nvSpPr>
        <p:spPr>
          <a:xfrm>
            <a:off x="1349654" y="2013374"/>
            <a:ext cx="2378283" cy="1569660"/>
          </a:xfrm>
          <a:prstGeom prst="rect">
            <a:avLst/>
          </a:prstGeom>
          <a:solidFill>
            <a:schemeClr val="accent5">
              <a:lumMod val="20000"/>
              <a:lumOff val="80000"/>
            </a:schemeClr>
          </a:solidFill>
        </p:spPr>
        <p:txBody>
          <a:bodyPr wrap="square" rtlCol="0">
            <a:spAutoFit/>
          </a:bodyPr>
          <a:lstStyle/>
          <a:p>
            <a:pPr algn="ctr"/>
            <a:r>
              <a:rPr lang="en-US" sz="9600"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dù</a:t>
            </a:r>
            <a:endPar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4632800" y="1897464"/>
            <a:ext cx="2426200" cy="1569660"/>
          </a:xfrm>
          <a:prstGeom prst="rect">
            <a:avLst/>
          </a:prstGeom>
          <a:solidFill>
            <a:schemeClr val="accent5">
              <a:lumMod val="20000"/>
              <a:lumOff val="80000"/>
            </a:schemeClr>
          </a:solidFill>
        </p:spPr>
        <p:txBody>
          <a:bodyPr wrap="square" rtlCol="0">
            <a:spAutoFit/>
          </a:bodyPr>
          <a:lstStyle/>
          <a:p>
            <a:pPr algn="ctr"/>
            <a:r>
              <a:rPr lang="en-US" sz="9600"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cũ</a:t>
            </a:r>
            <a:endPar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p:cNvSpPr txBox="1"/>
          <p:nvPr/>
        </p:nvSpPr>
        <p:spPr>
          <a:xfrm>
            <a:off x="7963864" y="1897464"/>
            <a:ext cx="2480900" cy="1569660"/>
          </a:xfrm>
          <a:prstGeom prst="rect">
            <a:avLst/>
          </a:prstGeom>
          <a:solidFill>
            <a:schemeClr val="accent5">
              <a:lumMod val="20000"/>
              <a:lumOff val="80000"/>
            </a:schemeClr>
          </a:solidFill>
        </p:spPr>
        <p:txBody>
          <a:bodyPr wrap="square" rtlCol="0">
            <a:spAutoFit/>
          </a:bodyPr>
          <a:lstStyle/>
          <a:p>
            <a:pPr algn="ctr"/>
            <a:r>
              <a:rPr lang="en-US" sz="9600"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dữ</a:t>
            </a:r>
            <a:endPar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1349654" y="3993220"/>
            <a:ext cx="2378283" cy="1569660"/>
          </a:xfrm>
          <a:prstGeom prst="rect">
            <a:avLst/>
          </a:prstGeom>
          <a:solidFill>
            <a:schemeClr val="accent5">
              <a:lumMod val="20000"/>
              <a:lumOff val="80000"/>
            </a:schemeClr>
          </a:solidFill>
        </p:spPr>
        <p:txBody>
          <a:bodyPr wrap="square" rtlCol="0">
            <a:spAutoFit/>
          </a:bodyPr>
          <a:lstStyle/>
          <a:p>
            <a:r>
              <a:rPr lang="vi-VN" sz="96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a:t>
            </a:r>
            <a:r>
              <a:rPr lang="en-US" sz="9600"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hú</a:t>
            </a:r>
            <a:endPar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4632800" y="3993220"/>
            <a:ext cx="2426200" cy="1569660"/>
          </a:xfrm>
          <a:prstGeom prst="rect">
            <a:avLst/>
          </a:prstGeom>
          <a:solidFill>
            <a:schemeClr val="accent5">
              <a:lumMod val="20000"/>
              <a:lumOff val="80000"/>
            </a:schemeClr>
          </a:solidFill>
        </p:spPr>
        <p:txBody>
          <a:bodyPr wrap="square" rtlCol="0">
            <a:spAutoFit/>
          </a:bodyPr>
          <a:lstStyle/>
          <a:p>
            <a:r>
              <a:rPr lang="en-US" sz="9600"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khá</a:t>
            </a:r>
            <a:endPar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p:cNvSpPr txBox="1"/>
          <p:nvPr/>
        </p:nvSpPr>
        <p:spPr>
          <a:xfrm>
            <a:off x="7963863" y="3993220"/>
            <a:ext cx="2480901" cy="1569660"/>
          </a:xfrm>
          <a:prstGeom prst="rect">
            <a:avLst/>
          </a:prstGeom>
          <a:solidFill>
            <a:schemeClr val="accent5">
              <a:lumMod val="20000"/>
              <a:lumOff val="80000"/>
            </a:schemeClr>
          </a:solidFill>
        </p:spPr>
        <p:txBody>
          <a:bodyPr wrap="square" rtlCol="0">
            <a:spAutoFit/>
          </a:bodyPr>
          <a:lstStyle/>
          <a:p>
            <a:r>
              <a:rPr lang="en-US" sz="9600"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chữ</a:t>
            </a:r>
            <a:endPar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7" name="Audio 3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014638578"/>
      </p:ext>
    </p:extLst>
  </p:cSld>
  <p:clrMapOvr>
    <a:masterClrMapping/>
  </p:clrMapOvr>
  <p:transition spd="slow" advTm="4024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37"/>
                </p:tgtEl>
              </p:cMediaNode>
            </p:audio>
          </p:childTnLst>
        </p:cTn>
      </p:par>
    </p:tnLst>
    <p:bldLst>
      <p:bldP spid="9" grpId="0" animBg="1"/>
      <p:bldP spid="11" grpId="0" animBg="1"/>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09822" y="886265"/>
            <a:ext cx="2518116" cy="97067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12193" y="1024223"/>
            <a:ext cx="2250831" cy="584775"/>
          </a:xfrm>
          <a:prstGeom prst="rect">
            <a:avLst/>
          </a:prstGeom>
          <a:noFill/>
        </p:spPr>
        <p:txBody>
          <a:bodyPr wrap="square" rtlCol="0">
            <a:spAutoFit/>
          </a:bodyPr>
          <a:lstStyle/>
          <a:p>
            <a:r>
              <a:rPr lang="vi-VN" sz="3200" b="1" dirty="0" smtClean="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Đọc từ ngữ</a:t>
            </a:r>
            <a:endParaRPr lang="en-US" sz="32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Oval 4"/>
          <p:cNvSpPr/>
          <p:nvPr/>
        </p:nvSpPr>
        <p:spPr>
          <a:xfrm>
            <a:off x="1222798" y="1115444"/>
            <a:ext cx="527536" cy="4853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72035" y="1024223"/>
            <a:ext cx="281354" cy="646331"/>
          </a:xfrm>
          <a:prstGeom prst="rect">
            <a:avLst/>
          </a:prstGeom>
          <a:noFill/>
        </p:spPr>
        <p:txBody>
          <a:bodyPr wrap="square" rtlCol="0">
            <a:spAutoFit/>
          </a:bodyPr>
          <a:lstStyle/>
          <a:p>
            <a:r>
              <a:rPr lang="vi-VN" sz="3600" dirty="0" smtClean="0"/>
              <a:t>3</a:t>
            </a:r>
            <a:endParaRPr lang="en-US" sz="3600" dirty="0"/>
          </a:p>
        </p:txBody>
      </p:sp>
      <p:sp>
        <p:nvSpPr>
          <p:cNvPr id="16" name="TextBox 15"/>
          <p:cNvSpPr txBox="1"/>
          <p:nvPr/>
        </p:nvSpPr>
        <p:spPr>
          <a:xfrm>
            <a:off x="1712193" y="2148201"/>
            <a:ext cx="4057542" cy="1569660"/>
          </a:xfrm>
          <a:prstGeom prst="rect">
            <a:avLst/>
          </a:prstGeom>
          <a:solidFill>
            <a:schemeClr val="accent5">
              <a:lumMod val="20000"/>
              <a:lumOff val="80000"/>
            </a:schemeClr>
          </a:solidFill>
        </p:spPr>
        <p:txBody>
          <a:bodyPr wrap="square" rtlCol="0">
            <a:spAutoFit/>
          </a:bodyPr>
          <a:lstStyle/>
          <a:p>
            <a:pPr algn="ct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a:t>
            </a:r>
            <a:r>
              <a:rPr lang="en-US" sz="9600"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u</a:t>
            </a:r>
            <a:r>
              <a:rPr lang="en-US" sz="96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đủ</a:t>
            </a:r>
            <a:endPar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p:cNvSpPr txBox="1"/>
          <p:nvPr/>
        </p:nvSpPr>
        <p:spPr>
          <a:xfrm>
            <a:off x="6516709" y="2148201"/>
            <a:ext cx="4273921" cy="1569660"/>
          </a:xfrm>
          <a:prstGeom prst="rect">
            <a:avLst/>
          </a:prstGeom>
          <a:solidFill>
            <a:schemeClr val="accent5">
              <a:lumMod val="20000"/>
              <a:lumOff val="80000"/>
            </a:schemeClr>
          </a:solidFill>
        </p:spPr>
        <p:txBody>
          <a:bodyPr wrap="square" rtlCol="0">
            <a:spAutoFit/>
          </a:bodyPr>
          <a:lstStyle/>
          <a:p>
            <a:pPr algn="ctr"/>
            <a:r>
              <a:rPr lang="vi-VN" sz="96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hổ</a:t>
            </a:r>
            <a:r>
              <a:rPr lang="en-US" sz="96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dữ</a:t>
            </a:r>
            <a:endPar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7" name="Straight Connector 6"/>
          <p:cNvCxnSpPr/>
          <p:nvPr/>
        </p:nvCxnSpPr>
        <p:spPr>
          <a:xfrm>
            <a:off x="2984229" y="3446257"/>
            <a:ext cx="5409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678198" y="3445268"/>
            <a:ext cx="5409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675831" y="3445268"/>
            <a:ext cx="5409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750334" y="4103644"/>
            <a:ext cx="4057542" cy="1569660"/>
          </a:xfrm>
          <a:prstGeom prst="rect">
            <a:avLst/>
          </a:prstGeom>
          <a:solidFill>
            <a:schemeClr val="accent5">
              <a:lumMod val="20000"/>
              <a:lumOff val="80000"/>
            </a:schemeClr>
          </a:solidFill>
        </p:spPr>
        <p:txBody>
          <a:bodyPr wrap="square" rtlCol="0">
            <a:spAutoFit/>
          </a:bodyPr>
          <a:lstStyle/>
          <a:p>
            <a:pPr algn="ctr"/>
            <a:r>
              <a:rPr lang="vi-VN" sz="96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chả</a:t>
            </a:r>
            <a:r>
              <a:rPr lang="en-US" sz="96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a:t>
            </a:r>
            <a:endPar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p:cNvSpPr txBox="1"/>
          <p:nvPr/>
        </p:nvSpPr>
        <p:spPr>
          <a:xfrm>
            <a:off x="6516710" y="4103644"/>
            <a:ext cx="4273921" cy="1569660"/>
          </a:xfrm>
          <a:prstGeom prst="rect">
            <a:avLst/>
          </a:prstGeom>
          <a:solidFill>
            <a:schemeClr val="accent5">
              <a:lumMod val="20000"/>
              <a:lumOff val="80000"/>
            </a:schemeClr>
          </a:solidFill>
        </p:spPr>
        <p:txBody>
          <a:bodyPr wrap="square" rtlCol="0">
            <a:spAutoFit/>
          </a:bodyPr>
          <a:lstStyle/>
          <a:p>
            <a:pPr algn="ctr"/>
            <a:r>
              <a:rPr lang="vi-VN" sz="96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lá</a:t>
            </a:r>
            <a:r>
              <a:rPr lang="en-US" sz="96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khô</a:t>
            </a:r>
            <a:endPar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p:cNvCxnSpPr/>
          <p:nvPr/>
        </p:nvCxnSpPr>
        <p:spPr>
          <a:xfrm>
            <a:off x="2252833" y="5413589"/>
            <a:ext cx="116954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506282" y="5415905"/>
            <a:ext cx="116954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Audio 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794616766"/>
      </p:ext>
    </p:extLst>
  </p:cSld>
  <p:clrMapOvr>
    <a:masterClrMapping/>
  </p:clrMapOvr>
  <p:transition spd="slow" advTm="5944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0" fill="hold" display="0">
                  <p:stCondLst>
                    <p:cond delay="indefinite"/>
                  </p:stCondLst>
                  <p:endCondLst>
                    <p:cond evt="onStopAudio" delay="0">
                      <p:tgtEl>
                        <p:sldTgt/>
                      </p:tgtEl>
                    </p:cond>
                  </p:endCondLst>
                </p:cTn>
                <p:tgtEl>
                  <p:spTgt spid="22"/>
                </p:tgtEl>
              </p:cMediaNode>
            </p:audio>
          </p:childTnLst>
        </p:cTn>
      </p:par>
    </p:tnLst>
    <p:bldLst>
      <p:bldP spid="16" grpId="0" animBg="1"/>
      <p:bldP spid="17" grpId="0" animBg="1"/>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5|4.1|2.9"/>
</p:tagLst>
</file>

<file path=ppt/tags/tag10.xml><?xml version="1.0" encoding="utf-8"?>
<p:tagLst xmlns:a="http://schemas.openxmlformats.org/drawingml/2006/main" xmlns:r="http://schemas.openxmlformats.org/officeDocument/2006/relationships" xmlns:p="http://schemas.openxmlformats.org/presentationml/2006/main">
  <p:tag name="TIMING" val="|5.2|7.1"/>
</p:tagLst>
</file>

<file path=ppt/tags/tag11.xml><?xml version="1.0" encoding="utf-8"?>
<p:tagLst xmlns:a="http://schemas.openxmlformats.org/drawingml/2006/main" xmlns:r="http://schemas.openxmlformats.org/officeDocument/2006/relationships" xmlns:p="http://schemas.openxmlformats.org/presentationml/2006/main">
  <p:tag name="TIMING" val="|2.6"/>
</p:tagLst>
</file>

<file path=ppt/tags/tag12.xml><?xml version="1.0" encoding="utf-8"?>
<p:tagLst xmlns:a="http://schemas.openxmlformats.org/drawingml/2006/main" xmlns:r="http://schemas.openxmlformats.org/officeDocument/2006/relationships" xmlns:p="http://schemas.openxmlformats.org/presentationml/2006/main">
  <p:tag name="TIMING" val="|2.5"/>
</p:tagLst>
</file>

<file path=ppt/tags/tag13.xml><?xml version="1.0" encoding="utf-8"?>
<p:tagLst xmlns:a="http://schemas.openxmlformats.org/drawingml/2006/main" xmlns:r="http://schemas.openxmlformats.org/officeDocument/2006/relationships" xmlns:p="http://schemas.openxmlformats.org/presentationml/2006/main">
  <p:tag name="TIMING" val="|1.9"/>
</p:tagLst>
</file>

<file path=ppt/tags/tag14.xml><?xml version="1.0" encoding="utf-8"?>
<p:tagLst xmlns:a="http://schemas.openxmlformats.org/drawingml/2006/main" xmlns:r="http://schemas.openxmlformats.org/officeDocument/2006/relationships" xmlns:p="http://schemas.openxmlformats.org/presentationml/2006/main">
  <p:tag name="TIMING" val="|1.8"/>
</p:tagLst>
</file>

<file path=ppt/tags/tag15.xml><?xml version="1.0" encoding="utf-8"?>
<p:tagLst xmlns:a="http://schemas.openxmlformats.org/drawingml/2006/main" xmlns:r="http://schemas.openxmlformats.org/officeDocument/2006/relationships" xmlns:p="http://schemas.openxmlformats.org/presentationml/2006/main">
  <p:tag name="TIMING" val="|1.7"/>
</p:tagLst>
</file>

<file path=ppt/tags/tag16.xml><?xml version="1.0" encoding="utf-8"?>
<p:tagLst xmlns:a="http://schemas.openxmlformats.org/drawingml/2006/main" xmlns:r="http://schemas.openxmlformats.org/officeDocument/2006/relationships" xmlns:p="http://schemas.openxmlformats.org/presentationml/2006/main">
  <p:tag name="TIMING" val="|2.5"/>
</p:tagLst>
</file>

<file path=ppt/tags/tag17.xml><?xml version="1.0" encoding="utf-8"?>
<p:tagLst xmlns:a="http://schemas.openxmlformats.org/drawingml/2006/main" xmlns:r="http://schemas.openxmlformats.org/officeDocument/2006/relationships" xmlns:p="http://schemas.openxmlformats.org/presentationml/2006/main">
  <p:tag name="TIMING" val="|5.2|7.1"/>
</p:tagLst>
</file>

<file path=ppt/tags/tag2.xml><?xml version="1.0" encoding="utf-8"?>
<p:tagLst xmlns:a="http://schemas.openxmlformats.org/drawingml/2006/main" xmlns:r="http://schemas.openxmlformats.org/officeDocument/2006/relationships" xmlns:p="http://schemas.openxmlformats.org/presentationml/2006/main">
  <p:tag name="TIMING" val="|10.2"/>
</p:tagLst>
</file>

<file path=ppt/tags/tag3.xml><?xml version="1.0" encoding="utf-8"?>
<p:tagLst xmlns:a="http://schemas.openxmlformats.org/drawingml/2006/main" xmlns:r="http://schemas.openxmlformats.org/officeDocument/2006/relationships" xmlns:p="http://schemas.openxmlformats.org/presentationml/2006/main">
  <p:tag name="TIMING" val="|1.3|7.1|6.3|4.6|20.9"/>
</p:tagLst>
</file>

<file path=ppt/tags/tag4.xml><?xml version="1.0" encoding="utf-8"?>
<p:tagLst xmlns:a="http://schemas.openxmlformats.org/drawingml/2006/main" xmlns:r="http://schemas.openxmlformats.org/officeDocument/2006/relationships" xmlns:p="http://schemas.openxmlformats.org/presentationml/2006/main">
  <p:tag name="TIMING" val="|5.1|1.7|1.5|1.5"/>
</p:tagLst>
</file>

<file path=ppt/tags/tag5.xml><?xml version="1.0" encoding="utf-8"?>
<p:tagLst xmlns:a="http://schemas.openxmlformats.org/drawingml/2006/main" xmlns:r="http://schemas.openxmlformats.org/officeDocument/2006/relationships" xmlns:p="http://schemas.openxmlformats.org/presentationml/2006/main">
  <p:tag name="TIMING" val="|3.8|1.3"/>
</p:tagLst>
</file>

<file path=ppt/tags/tag6.xml><?xml version="1.0" encoding="utf-8"?>
<p:tagLst xmlns:a="http://schemas.openxmlformats.org/drawingml/2006/main" xmlns:r="http://schemas.openxmlformats.org/officeDocument/2006/relationships" xmlns:p="http://schemas.openxmlformats.org/presentationml/2006/main">
  <p:tag name="TIMING" val="|6.8|1.6|1|1.4|34.3|1.2|2.8|2.7|3.2"/>
</p:tagLst>
</file>

<file path=ppt/tags/tag7.xml><?xml version="1.0" encoding="utf-8"?>
<p:tagLst xmlns:a="http://schemas.openxmlformats.org/drawingml/2006/main" xmlns:r="http://schemas.openxmlformats.org/officeDocument/2006/relationships" xmlns:p="http://schemas.openxmlformats.org/presentationml/2006/main">
  <p:tag name="TIMING" val="|2.4|13.7|1.2"/>
</p:tagLst>
</file>

<file path=ppt/tags/tag8.xml><?xml version="1.0" encoding="utf-8"?>
<p:tagLst xmlns:a="http://schemas.openxmlformats.org/drawingml/2006/main" xmlns:r="http://schemas.openxmlformats.org/officeDocument/2006/relationships" xmlns:p="http://schemas.openxmlformats.org/presentationml/2006/main">
  <p:tag name="TIMING" val="|4.7"/>
</p:tagLst>
</file>

<file path=ppt/tags/tag9.xml><?xml version="1.0" encoding="utf-8"?>
<p:tagLst xmlns:a="http://schemas.openxmlformats.org/drawingml/2006/main" xmlns:r="http://schemas.openxmlformats.org/officeDocument/2006/relationships" xmlns:p="http://schemas.openxmlformats.org/presentationml/2006/main">
  <p:tag name="TIMING" val="|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1285</TotalTime>
  <Words>1412</Words>
  <Application>Microsoft Office PowerPoint</Application>
  <PresentationFormat>Widescreen</PresentationFormat>
  <Paragraphs>148</Paragraphs>
  <Slides>29</Slides>
  <Notes>22</Notes>
  <HiddenSlides>0</HiddenSlides>
  <MMClips>37</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29</vt:i4>
      </vt:variant>
    </vt:vector>
  </HeadingPairs>
  <TitlesOfParts>
    <vt:vector size="51" baseType="lpstr">
      <vt:lpstr>宋体</vt:lpstr>
      <vt:lpstr>Amazone</vt:lpstr>
      <vt:lpstr>Arial</vt:lpstr>
      <vt:lpstr>Arial-Rounded</vt:lpstr>
      <vt:lpstr>Bebas Neue</vt:lpstr>
      <vt:lpstr>Calibri</vt:lpstr>
      <vt:lpstr>Calibri Light</vt:lpstr>
      <vt:lpstr>DFPOP1-W9</vt:lpstr>
      <vt:lpstr>HP001 4 hàng</vt:lpstr>
      <vt:lpstr>HP001 4H</vt:lpstr>
      <vt:lpstr>Kalam</vt:lpstr>
      <vt:lpstr>Montserrat</vt:lpstr>
      <vt:lpstr>Patrick Hand</vt:lpstr>
      <vt:lpstr>UTM Avo</vt:lpstr>
      <vt:lpstr>Wingdings</vt:lpstr>
      <vt:lpstr>华康少女文字W5</vt:lpstr>
      <vt:lpstr>Office Theme</vt:lpstr>
      <vt:lpstr>1_Office Theme</vt:lpstr>
      <vt:lpstr>2_Office 主题</vt:lpstr>
      <vt:lpstr>Doodle Sketchbook by Slidesgo</vt:lpstr>
      <vt:lpstr>默认设计模板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ASUS</cp:lastModifiedBy>
  <cp:revision>116</cp:revision>
  <dcterms:created xsi:type="dcterms:W3CDTF">2021-09-20T07:24:22Z</dcterms:created>
  <dcterms:modified xsi:type="dcterms:W3CDTF">2021-10-04T01:30:11Z</dcterms:modified>
</cp:coreProperties>
</file>