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  <p:sldMasterId id="2147483667" r:id="rId3"/>
  </p:sldMasterIdLst>
  <p:notesMasterIdLst>
    <p:notesMasterId r:id="rId32"/>
  </p:notesMasterIdLst>
  <p:sldIdLst>
    <p:sldId id="367" r:id="rId4"/>
    <p:sldId id="260" r:id="rId5"/>
    <p:sldId id="352" r:id="rId6"/>
    <p:sldId id="369" r:id="rId7"/>
    <p:sldId id="372" r:id="rId8"/>
    <p:sldId id="287" r:id="rId9"/>
    <p:sldId id="373" r:id="rId10"/>
    <p:sldId id="376" r:id="rId11"/>
    <p:sldId id="368" r:id="rId12"/>
    <p:sldId id="307" r:id="rId13"/>
    <p:sldId id="338" r:id="rId14"/>
    <p:sldId id="331" r:id="rId15"/>
    <p:sldId id="340" r:id="rId16"/>
    <p:sldId id="319" r:id="rId17"/>
    <p:sldId id="320" r:id="rId18"/>
    <p:sldId id="370" r:id="rId19"/>
    <p:sldId id="371" r:id="rId20"/>
    <p:sldId id="272" r:id="rId21"/>
    <p:sldId id="342" r:id="rId22"/>
    <p:sldId id="353" r:id="rId23"/>
    <p:sldId id="345" r:id="rId24"/>
    <p:sldId id="346" r:id="rId25"/>
    <p:sldId id="348" r:id="rId26"/>
    <p:sldId id="349" r:id="rId27"/>
    <p:sldId id="350" r:id="rId28"/>
    <p:sldId id="351" r:id="rId29"/>
    <p:sldId id="337" r:id="rId30"/>
    <p:sldId id="328" r:id="rId31"/>
  </p:sldIdLst>
  <p:sldSz cx="12192000" cy="6858000"/>
  <p:notesSz cx="6858000" cy="9144000"/>
  <p:embeddedFontLst>
    <p:embeddedFont>
      <p:font typeface="Segoe UI Black" panose="020B0A02040204020203" pitchFamily="34" charset="0"/>
      <p:bold r:id="rId33"/>
      <p:boldItalic r:id="rId34"/>
    </p:embeddedFont>
    <p:embeddedFont>
      <p:font typeface="等线" panose="020B0604020202020204" charset="-122"/>
      <p:regular r:id="rId35"/>
      <p:bold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VN Banh Mi" pitchFamily="2" charset="0"/>
      <p:regular r:id="rId39"/>
    </p:embeddedFont>
    <p:embeddedFont>
      <p:font typeface="Amazone" panose="03020702060507090A04" pitchFamily="66" charset="-93"/>
      <p:regular r:id="rId40"/>
    </p:embeddedFont>
    <p:embeddedFont>
      <p:font typeface="Arial-Rounded" panose="020B0500000000000000" pitchFamily="34" charset="-93"/>
      <p:regular r:id="rId41"/>
    </p:embeddedFont>
    <p:embeddedFont>
      <p:font typeface="HP001 4 hàng" panose="020B0603050302020204" pitchFamily="34" charset="-93"/>
      <p:regular r:id="rId42"/>
      <p:bold r:id="rId43"/>
    </p:embeddedFont>
    <p:embeddedFont>
      <p:font typeface="Microsoft YaHei" panose="020B0503020204020204" pitchFamily="34" charset="-122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A3.BoosterNextFYBlackRegular-San" panose="020B0604020202020204" charset="0"/>
      <p:regular r:id="rId50"/>
    </p:embeddedFont>
    <p:embeddedFont>
      <p:font typeface="Arial Rounded MT Bold" panose="020F0704030504030204" pitchFamily="34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1" clrIdx="0">
    <p:extLst>
      <p:ext uri="{19B8F6BF-5375-455C-9EA6-DF929625EA0E}">
        <p15:presenceInfo xmlns:p15="http://schemas.microsoft.com/office/powerpoint/2012/main" userId="has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18D"/>
    <a:srgbClr val="F5DF59"/>
    <a:srgbClr val="DE0A88"/>
    <a:srgbClr val="F6E480"/>
    <a:srgbClr val="D2670C"/>
    <a:srgbClr val="FFE500"/>
    <a:srgbClr val="FFF8F4"/>
    <a:srgbClr val="FF2121"/>
    <a:srgbClr val="A20000"/>
    <a:srgbClr val="A0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4" y="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6D66-A6D7-4E33-83F9-99052C4AE864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BC96-700D-44E1-AB24-B56842699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9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24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9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77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32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21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17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69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04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128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17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44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83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57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604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25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0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5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7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31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2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1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0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25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1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69"/>
            <a:ext cx="3407833" cy="3902075"/>
          </a:xfrm>
        </p:spPr>
        <p:txBody>
          <a:bodyPr/>
          <a:lstStyle>
            <a:lvl1pPr>
              <a:defRPr sz="1575"/>
            </a:lvl1pPr>
            <a:lvl2pPr>
              <a:defRPr sz="1425"/>
            </a:lvl2pPr>
            <a:lvl3pPr>
              <a:defRPr sz="120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69"/>
            <a:ext cx="2005543" cy="3127375"/>
          </a:xfrm>
        </p:spPr>
        <p:txBody>
          <a:bodyPr/>
          <a:lstStyle>
            <a:lvl1pPr marL="0" indent="0">
              <a:buNone/>
              <a:defRPr sz="675"/>
            </a:lvl1pPr>
            <a:lvl2pPr marL="227835" indent="0">
              <a:buNone/>
              <a:defRPr sz="600"/>
            </a:lvl2pPr>
            <a:lvl3pPr marL="455654" indent="0">
              <a:buNone/>
              <a:defRPr sz="525"/>
            </a:lvl3pPr>
            <a:lvl4pPr marL="683480" indent="0">
              <a:buNone/>
              <a:defRPr sz="450"/>
            </a:lvl4pPr>
            <a:lvl5pPr marL="911289" indent="0">
              <a:buNone/>
              <a:defRPr sz="450"/>
            </a:lvl5pPr>
            <a:lvl6pPr marL="1139124" indent="0">
              <a:buNone/>
              <a:defRPr sz="450"/>
            </a:lvl6pPr>
            <a:lvl7pPr marL="1366957" indent="0">
              <a:buNone/>
              <a:defRPr sz="450"/>
            </a:lvl7pPr>
            <a:lvl8pPr marL="1594775" indent="0">
              <a:buNone/>
              <a:defRPr sz="450"/>
            </a:lvl8pPr>
            <a:lvl9pPr marL="182259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7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35"/>
            <a:ext cx="3657600" cy="377825"/>
          </a:xfrm>
        </p:spPr>
        <p:txBody>
          <a:bodyPr anchor="b"/>
          <a:lstStyle>
            <a:lvl1pPr algn="l">
              <a:defRPr sz="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575"/>
            </a:lvl1pPr>
            <a:lvl2pPr marL="227835" indent="0">
              <a:buNone/>
              <a:defRPr sz="1425"/>
            </a:lvl2pPr>
            <a:lvl3pPr marL="455654" indent="0">
              <a:buNone/>
              <a:defRPr sz="1200"/>
            </a:lvl3pPr>
            <a:lvl4pPr marL="683480" indent="0">
              <a:buNone/>
              <a:defRPr sz="975"/>
            </a:lvl4pPr>
            <a:lvl5pPr marL="911289" indent="0">
              <a:buNone/>
              <a:defRPr sz="975"/>
            </a:lvl5pPr>
            <a:lvl6pPr marL="1139124" indent="0">
              <a:buNone/>
              <a:defRPr sz="975"/>
            </a:lvl6pPr>
            <a:lvl7pPr marL="1366957" indent="0">
              <a:buNone/>
              <a:defRPr sz="975"/>
            </a:lvl7pPr>
            <a:lvl8pPr marL="1594775" indent="0">
              <a:buNone/>
              <a:defRPr sz="975"/>
            </a:lvl8pPr>
            <a:lvl9pPr marL="1822593" indent="0">
              <a:buNone/>
              <a:defRPr sz="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675"/>
            </a:lvl1pPr>
            <a:lvl2pPr marL="227835" indent="0">
              <a:buNone/>
              <a:defRPr sz="600"/>
            </a:lvl2pPr>
            <a:lvl3pPr marL="455654" indent="0">
              <a:buNone/>
              <a:defRPr sz="525"/>
            </a:lvl3pPr>
            <a:lvl4pPr marL="683480" indent="0">
              <a:buNone/>
              <a:defRPr sz="450"/>
            </a:lvl4pPr>
            <a:lvl5pPr marL="911289" indent="0">
              <a:buNone/>
              <a:defRPr sz="450"/>
            </a:lvl5pPr>
            <a:lvl6pPr marL="1139124" indent="0">
              <a:buNone/>
              <a:defRPr sz="450"/>
            </a:lvl6pPr>
            <a:lvl7pPr marL="1366957" indent="0">
              <a:buNone/>
              <a:defRPr sz="450"/>
            </a:lvl7pPr>
            <a:lvl8pPr marL="1594775" indent="0">
              <a:buNone/>
              <a:defRPr sz="450"/>
            </a:lvl8pPr>
            <a:lvl9pPr marL="182259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4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70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2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2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481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4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26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88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7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3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1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4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2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4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4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6"/>
            <a:ext cx="5181600" cy="1000125"/>
          </a:xfrm>
        </p:spPr>
        <p:txBody>
          <a:bodyPr anchor="b"/>
          <a:lstStyle>
            <a:lvl1pPr marL="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1pPr>
            <a:lvl2pPr marL="2278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5654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3pPr>
            <a:lvl4pPr marL="68348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91128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113912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366957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59477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82259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0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4"/>
            <a:ext cx="2692400" cy="3017309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97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4"/>
            <a:ext cx="2692400" cy="3017309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97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7835" indent="0">
              <a:buNone/>
              <a:defRPr sz="975" b="1"/>
            </a:lvl2pPr>
            <a:lvl3pPr marL="455654" indent="0">
              <a:buNone/>
              <a:defRPr sz="900" b="1"/>
            </a:lvl3pPr>
            <a:lvl4pPr marL="683480" indent="0">
              <a:buNone/>
              <a:defRPr sz="825" b="1"/>
            </a:lvl4pPr>
            <a:lvl5pPr marL="911289" indent="0">
              <a:buNone/>
              <a:defRPr sz="825" b="1"/>
            </a:lvl5pPr>
            <a:lvl6pPr marL="1139124" indent="0">
              <a:buNone/>
              <a:defRPr sz="825" b="1"/>
            </a:lvl6pPr>
            <a:lvl7pPr marL="1366957" indent="0">
              <a:buNone/>
              <a:defRPr sz="825" b="1"/>
            </a:lvl7pPr>
            <a:lvl8pPr marL="1594775" indent="0">
              <a:buNone/>
              <a:defRPr sz="825" b="1"/>
            </a:lvl8pPr>
            <a:lvl9pPr marL="1822593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975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7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7835" indent="0">
              <a:buNone/>
              <a:defRPr sz="975" b="1"/>
            </a:lvl2pPr>
            <a:lvl3pPr marL="455654" indent="0">
              <a:buNone/>
              <a:defRPr sz="900" b="1"/>
            </a:lvl3pPr>
            <a:lvl4pPr marL="683480" indent="0">
              <a:buNone/>
              <a:defRPr sz="825" b="1"/>
            </a:lvl4pPr>
            <a:lvl5pPr marL="911289" indent="0">
              <a:buNone/>
              <a:defRPr sz="825" b="1"/>
            </a:lvl5pPr>
            <a:lvl6pPr marL="1139124" indent="0">
              <a:buNone/>
              <a:defRPr sz="825" b="1"/>
            </a:lvl6pPr>
            <a:lvl7pPr marL="1366957" indent="0">
              <a:buNone/>
              <a:defRPr sz="825" b="1"/>
            </a:lvl7pPr>
            <a:lvl8pPr marL="1594775" indent="0">
              <a:buNone/>
              <a:defRPr sz="825" b="1"/>
            </a:lvl8pPr>
            <a:lvl9pPr marL="1822593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7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975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5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9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0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76" y="6013803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4"/>
            <a:ext cx="5486400" cy="3017309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6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65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6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6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6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5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</p:sldLayoutIdLst>
  <p:txStyles>
    <p:titleStyle>
      <a:lvl1pPr algn="ctr" defTabSz="455654" rtl="0" eaLnBrk="1" latinLnBrk="0" hangingPunct="1">
        <a:spcBef>
          <a:spcPct val="0"/>
        </a:spcBef>
        <a:buNone/>
        <a:defRPr sz="21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79" indent="-170879" algn="l" defTabSz="455654" rtl="0" eaLnBrk="1" latinLnBrk="0" hangingPunct="1">
        <a:spcBef>
          <a:spcPct val="20000"/>
        </a:spcBef>
        <a:buFont typeface="Arial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70221" indent="-142391" algn="l" defTabSz="455654" rtl="0" eaLnBrk="1" latinLnBrk="0" hangingPunct="1">
        <a:spcBef>
          <a:spcPct val="20000"/>
        </a:spcBef>
        <a:buFont typeface="Arial" pitchFamily="34" charset="0"/>
        <a:buChar char="–"/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569562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7396" indent="-113918" algn="l" defTabSz="455654" rtl="0" eaLnBrk="1" latinLnBrk="0" hangingPunct="1">
        <a:spcBef>
          <a:spcPct val="20000"/>
        </a:spcBef>
        <a:buFont typeface="Arial" pitchFamily="34" charset="0"/>
        <a:buChar char="–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025213" indent="-113918" algn="l" defTabSz="455654" rtl="0" eaLnBrk="1" latinLnBrk="0" hangingPunct="1">
        <a:spcBef>
          <a:spcPct val="20000"/>
        </a:spcBef>
        <a:buFont typeface="Arial" pitchFamily="34" charset="0"/>
        <a:buChar char="»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53035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0853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08685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36513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835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5654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3480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1289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9124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6957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4775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2593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46.jp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51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8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3.jpeg"/><Relationship Id="rId5" Type="http://schemas.openxmlformats.org/officeDocument/2006/relationships/image" Target="../media/image18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17" Type="http://schemas.openxmlformats.org/officeDocument/2006/relationships/image" Target="../media/image28.png"/><Relationship Id="rId2" Type="http://schemas.openxmlformats.org/officeDocument/2006/relationships/audio" Target="../media/media9.m4a"/><Relationship Id="rId16" Type="http://schemas.openxmlformats.org/officeDocument/2006/relationships/image" Target="../media/image45.png"/><Relationship Id="rId1" Type="http://schemas.microsoft.com/office/2007/relationships/media" Target="../media/media9.m4a"/><Relationship Id="rId6" Type="http://schemas.openxmlformats.org/officeDocument/2006/relationships/image" Target="../media/image47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5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jpe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5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openxmlformats.org/officeDocument/2006/relationships/image" Target="../media/image28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openxmlformats.org/officeDocument/2006/relationships/image" Target="../media/image28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76.png"/><Relationship Id="rId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audio" Target="NULL" TargetMode="External"/><Relationship Id="rId7" Type="http://schemas.openxmlformats.org/officeDocument/2006/relationships/image" Target="../media/image79.emf"/><Relationship Id="rId12" Type="http://schemas.openxmlformats.org/officeDocument/2006/relationships/image" Target="../media/image8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8.emf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83.png"/><Relationship Id="rId12" Type="http://schemas.openxmlformats.org/officeDocument/2006/relationships/image" Target="../media/image18.png"/><Relationship Id="rId17" Type="http://schemas.openxmlformats.org/officeDocument/2006/relationships/image" Target="../media/image87.png"/><Relationship Id="rId2" Type="http://schemas.openxmlformats.org/officeDocument/2006/relationships/audio" Target="../media/media14.m4a"/><Relationship Id="rId16" Type="http://schemas.openxmlformats.org/officeDocument/2006/relationships/image" Target="../media/image86.png"/><Relationship Id="rId1" Type="http://schemas.microsoft.com/office/2007/relationships/media" Target="../media/media14.m4a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microsoft.com/office/2007/relationships/media" Target="../media/media13.m4a"/><Relationship Id="rId9" Type="http://schemas.openxmlformats.org/officeDocument/2006/relationships/image" Target="../media/image85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audio" Target="../media/media4.m4a"/><Relationship Id="rId16" Type="http://schemas.openxmlformats.org/officeDocument/2006/relationships/image" Target="../media/image28.png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media5.m4a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7.png"/><Relationship Id="rId2" Type="http://schemas.microsoft.com/office/2007/relationships/media" Target="../media/media5.m4a"/><Relationship Id="rId16" Type="http://schemas.openxmlformats.org/officeDocument/2006/relationships/image" Target="../media/image45.png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microsoft.com/office/2007/relationships/media" Target="../media/media6.m4a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7.png"/><Relationship Id="rId2" Type="http://schemas.openxmlformats.org/officeDocument/2006/relationships/audio" Target="NULL" TargetMode="External"/><Relationship Id="rId16" Type="http://schemas.openxmlformats.org/officeDocument/2006/relationships/image" Target="../media/image45.png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microsoft.com/office/2007/relationships/media" Target="../media/media7.m4a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7.png"/><Relationship Id="rId2" Type="http://schemas.openxmlformats.org/officeDocument/2006/relationships/audio" Target="NULL" TargetMode="External"/><Relationship Id="rId16" Type="http://schemas.openxmlformats.org/officeDocument/2006/relationships/image" Target="../media/image45.png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microsoft.com/office/2007/relationships/media" Target="../media/media8.m4a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7.png"/><Relationship Id="rId2" Type="http://schemas.openxmlformats.org/officeDocument/2006/relationships/audio" Target="NULL" TargetMode="External"/><Relationship Id="rId16" Type="http://schemas.openxmlformats.org/officeDocument/2006/relationships/image" Target="../media/image45.png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5874" y="990601"/>
            <a:ext cx="7560254" cy="4523777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4485" y="5018747"/>
            <a:ext cx="750712" cy="7097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90" y="3079342"/>
            <a:ext cx="2446740" cy="1497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92531" y="1242798"/>
            <a:ext cx="654844" cy="619125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909" y="4153397"/>
            <a:ext cx="750712" cy="709764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909" y="2933165"/>
            <a:ext cx="750712" cy="709764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4186" y="1994589"/>
            <a:ext cx="750712" cy="709764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75655" y="2082396"/>
            <a:ext cx="654844" cy="61912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72264" y="3162738"/>
            <a:ext cx="654844" cy="619125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2310" y="4485002"/>
            <a:ext cx="654844" cy="619125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00356" y="5029201"/>
            <a:ext cx="654844" cy="6191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9823" y="152400"/>
            <a:ext cx="11544645" cy="65532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63" tIns="22781" rIns="45563" bIns="22781" rtlCol="0" anchor="ctr"/>
          <a:lstStyle/>
          <a:p>
            <a:pPr algn="ctr" defTabSz="455609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505660" y="2760301"/>
            <a:ext cx="10946343" cy="3241291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4400" b="1" dirty="0">
                <a:solidFill>
                  <a:srgbClr val="FF0000"/>
                </a:solidFill>
                <a:latin typeface="Calibri"/>
              </a:rPr>
            </a:br>
            <a:r>
              <a:rPr lang="en-US" sz="4400" b="1" dirty="0">
                <a:solidFill>
                  <a:srgbClr val="FF0000"/>
                </a:solidFill>
                <a:latin typeface="Calibri"/>
              </a:rPr>
              <a:t>ĐẾN VỚI GIỜ HỌC MÔN TIẾNG VIỆT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295940" y="5371543"/>
            <a:ext cx="1936783" cy="1005164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2943" y="4067959"/>
            <a:ext cx="721525" cy="597328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804354" cy="48263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62767" y="5295203"/>
            <a:ext cx="2217731" cy="993684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65523" y="5831221"/>
            <a:ext cx="1481906" cy="6639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978833" y="5312854"/>
            <a:ext cx="2578065" cy="1155137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503161" y="5628599"/>
            <a:ext cx="1769442" cy="792822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188646" cy="713227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6" y="3683514"/>
            <a:ext cx="438633" cy="363130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38785" y="820614"/>
            <a:ext cx="1188646" cy="713227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416597" y="1888607"/>
            <a:ext cx="1188646" cy="713227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86" y="-50389"/>
            <a:ext cx="1002192" cy="999483"/>
          </a:xfrm>
          <a:prstGeom prst="rect">
            <a:avLst/>
          </a:prstGeom>
        </p:spPr>
      </p:pic>
      <p:pic>
        <p:nvPicPr>
          <p:cNvPr id="3" name="TV1">
            <a:hlinkClick r:id="" action="ppaction://media"/>
            <a:extLst>
              <a:ext uri="{FF2B5EF4-FFF2-40B4-BE49-F238E27FC236}">
                <a16:creationId xmlns:a16="http://schemas.microsoft.com/office/drawing/2014/main" id="{CB43D4BE-D474-4F8D-BC42-7434097FA6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80216" y="1901639"/>
            <a:ext cx="609600" cy="609600"/>
          </a:xfrm>
          <a:prstGeom prst="rect">
            <a:avLst/>
          </a:prstGeom>
        </p:spPr>
      </p:pic>
      <p:sp>
        <p:nvSpPr>
          <p:cNvPr id="34" name="TextBox 5"/>
          <p:cNvSpPr txBox="1"/>
          <p:nvPr/>
        </p:nvSpPr>
        <p:spPr>
          <a:xfrm>
            <a:off x="1193784" y="287768"/>
            <a:ext cx="9653940" cy="98488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08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PHÒNG GIÁO DỤC VÀ ĐÀO TẠO QUẬN LONG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BIÊN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</a:b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Trường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Tiểu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học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Phúc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Lợi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779352" y="4641435"/>
            <a:ext cx="4398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GV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: </a:t>
            </a:r>
            <a:r>
              <a:rPr lang="en-US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Nguyễn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 </a:t>
            </a:r>
            <a:r>
              <a:rPr lang="en-US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Mỹ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 </a:t>
            </a:r>
            <a:r>
              <a:rPr lang="en-US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Linh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959">
            <a:off x="6945054" y="240348"/>
            <a:ext cx="4096197" cy="5019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7849"/>
            <a:ext cx="5695406" cy="6840151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4" name="TV7">
            <a:hlinkClick r:id="" action="ppaction://media"/>
            <a:extLst>
              <a:ext uri="{FF2B5EF4-FFF2-40B4-BE49-F238E27FC236}">
                <a16:creationId xmlns:a16="http://schemas.microsoft.com/office/drawing/2014/main" id="{645589DD-0E77-45B0-821B-EB5920131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48" end="143345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3382" y="-9938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4795329" y="3059144"/>
            <a:ext cx="7310773" cy="35582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4927977" y="3374994"/>
            <a:ext cx="7092556" cy="295586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7560" y="3346842"/>
            <a:ext cx="4321347" cy="43213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1330032" y="-74894"/>
            <a:ext cx="10133052" cy="428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83" y="-58966"/>
            <a:ext cx="4561125" cy="340580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7677421" y="3189517"/>
            <a:ext cx="2382007" cy="3240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23" end="127077.66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1786" y="-1144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679418" y="484104"/>
            <a:ext cx="6687620" cy="5943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6092714" y="2309254"/>
            <a:ext cx="5700192" cy="3469640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4044251"/>
            <a:ext cx="260315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99" y="1241441"/>
            <a:ext cx="5457449" cy="3921466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82" end="113153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4905" y="-964202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36528" y="2097186"/>
            <a:ext cx="289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lá</a:t>
            </a:r>
            <a:r>
              <a:rPr lang="en-US" sz="7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hẹ</a:t>
            </a:r>
            <a:endParaRPr lang="en-US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796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304800" y="115307"/>
            <a:ext cx="11498121" cy="66747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311357" y="-63640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161418" y="2727734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514381" y="440000"/>
            <a:ext cx="10830245" cy="569088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1123" y="4427712"/>
            <a:ext cx="1254898" cy="1567639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099C4AAC-9DD8-40D0-A669-78CF4286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1593706" y="142343"/>
            <a:ext cx="2577592" cy="3158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7B10D5E-222F-4791-A337-D2E221FB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06" y="3429000"/>
            <a:ext cx="2688224" cy="354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9271985-D504-4A35-8794-8BC0D870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09" y="-50782"/>
            <a:ext cx="2362441" cy="306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1335ED9A-9A3A-4BC6-9A8C-928D5E1D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95" y="2840177"/>
            <a:ext cx="2179583" cy="324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39DA59FA-8FFC-45F6-BC11-0D044689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7214812" y="75969"/>
            <a:ext cx="2673087" cy="33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DAD9E9D0-B75E-40B4-9002-6B273A27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5929224" y="3511416"/>
            <a:ext cx="2637819" cy="3588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1AB635-122E-44BC-B3E5-28E979C1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415" y="3110121"/>
            <a:ext cx="2157865" cy="25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6">
            <a:hlinkClick r:id="" action="ppaction://media"/>
            <a:extLst>
              <a:ext uri="{FF2B5EF4-FFF2-40B4-BE49-F238E27FC236}">
                <a16:creationId xmlns:a16="http://schemas.microsoft.com/office/drawing/2014/main" id="{8587BDE4-3166-4138-9E7D-71DC2F9F6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80932" y="1481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3996" y="-63121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10179" y="635156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4635" y="5212779"/>
            <a:ext cx="1254898" cy="1567639"/>
          </a:xfrm>
          <a:prstGeom prst="rect">
            <a:avLst/>
          </a:prstGeom>
        </p:spPr>
      </p:pic>
      <p:pic>
        <p:nvPicPr>
          <p:cNvPr id="34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83" y="853099"/>
            <a:ext cx="9144000" cy="5143500"/>
          </a:xfrm>
          <a:prstGeom prst="rect">
            <a:avLst/>
          </a:prstGeom>
        </p:spPr>
      </p:pic>
      <p:pic>
        <p:nvPicPr>
          <p:cNvPr id="35" name="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2668141" y="1358166"/>
            <a:ext cx="1829414" cy="2156951"/>
          </a:xfrm>
          <a:prstGeom prst="rect">
            <a:avLst/>
          </a:prstGeom>
        </p:spPr>
      </p:pic>
      <p:pic>
        <p:nvPicPr>
          <p:cNvPr id="36" name="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3284409" y="2297156"/>
            <a:ext cx="4896720" cy="2990969"/>
          </a:xfrm>
          <a:prstGeom prst="rect">
            <a:avLst/>
          </a:prstGeom>
        </p:spPr>
      </p:pic>
      <p:pic>
        <p:nvPicPr>
          <p:cNvPr id="41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2004852" y="48729"/>
            <a:ext cx="8550907" cy="4375285"/>
          </a:xfrm>
          <a:prstGeom prst="rect">
            <a:avLst/>
          </a:prstGeom>
        </p:spPr>
      </p:pic>
      <p:pic>
        <p:nvPicPr>
          <p:cNvPr id="42" name="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1787516" y="4555174"/>
            <a:ext cx="9144000" cy="2010263"/>
          </a:xfrm>
          <a:prstGeom prst="rect">
            <a:avLst/>
          </a:prstGeom>
        </p:spPr>
      </p:pic>
      <p:pic>
        <p:nvPicPr>
          <p:cNvPr id="43" name="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3098170" y="1210452"/>
            <a:ext cx="6127531" cy="4309241"/>
          </a:xfrm>
          <a:prstGeom prst="rect">
            <a:avLst/>
          </a:prstGeom>
        </p:spPr>
      </p:pic>
      <p:pic>
        <p:nvPicPr>
          <p:cNvPr id="44" name="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3" y="-63121"/>
            <a:ext cx="9102951" cy="716189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976714" y="3397830"/>
            <a:ext cx="43704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altLang="zh-CN" sz="66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Thư</a:t>
            </a:r>
            <a:r>
              <a:rPr lang="en-US" altLang="zh-CN" sz="6600" b="1" spc="-3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6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giãn</a:t>
            </a:r>
            <a:endParaRPr lang="zh-CN" altLang="en-US" sz="6600" b="1" spc="-3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34965" y="-12222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10108659" y="5507516"/>
            <a:ext cx="2392748" cy="1366028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999994" y="1381251"/>
            <a:ext cx="8926980" cy="1900206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98004" y="1307128"/>
            <a:ext cx="1869420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926974" y="2542313"/>
            <a:ext cx="1265032" cy="75906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26" y="1496837"/>
            <a:ext cx="77559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180954" y="3674575"/>
            <a:ext cx="9435277" cy="1900206"/>
            <a:chOff x="1579896" y="2048700"/>
            <a:chExt cx="9597340" cy="3246402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8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69" y="3864212"/>
            <a:ext cx="7922511" cy="15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9364" y="3923628"/>
            <a:ext cx="3240696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14" name="TV7">
            <a:hlinkClick r:id="" action="ppaction://media"/>
            <a:extLst>
              <a:ext uri="{FF2B5EF4-FFF2-40B4-BE49-F238E27FC236}">
                <a16:creationId xmlns:a16="http://schemas.microsoft.com/office/drawing/2014/main" id="{15EFB85B-B7DB-47AB-974F-C628E6AB3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452" end="102421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0" y="-123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58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58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879955" y="1971740"/>
            <a:ext cx="9822489" cy="1900206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926974" y="2542313"/>
            <a:ext cx="1265032" cy="75906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88" y="2133600"/>
            <a:ext cx="77559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14" name="TV7">
            <a:hlinkClick r:id="" action="ppaction://media"/>
            <a:extLst>
              <a:ext uri="{FF2B5EF4-FFF2-40B4-BE49-F238E27FC236}">
                <a16:creationId xmlns:a16="http://schemas.microsoft.com/office/drawing/2014/main" id="{15EFB85B-B7DB-47AB-974F-C628E6AB3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430" end="61099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19384" y="2921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4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999994" y="1381251"/>
            <a:ext cx="8926980" cy="1900206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26" y="1496837"/>
            <a:ext cx="77559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180954" y="3674575"/>
            <a:ext cx="8926981" cy="1900206"/>
            <a:chOff x="1579896" y="2048700"/>
            <a:chExt cx="9597340" cy="3246402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69" y="3864212"/>
            <a:ext cx="7922511" cy="15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9364" y="3923628"/>
            <a:ext cx="3240696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10" name="TV7">
            <a:hlinkClick r:id="" action="ppaction://media"/>
            <a:extLst>
              <a:ext uri="{FF2B5EF4-FFF2-40B4-BE49-F238E27FC236}">
                <a16:creationId xmlns:a16="http://schemas.microsoft.com/office/drawing/2014/main" id="{A600F341-87FC-4B26-97A2-AD26A6EA3B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1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88462" y="2902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0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422886" y="1431731"/>
            <a:ext cx="8833807" cy="3890732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06" y="2590800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2822284" y="2453198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409483" y="3728332"/>
            <a:ext cx="580872" cy="64356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DD5BFCFE-E5AE-4C4B-BA1F-364A0325C2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2957501" y="2398046"/>
            <a:ext cx="4994623" cy="1845886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2822021" y="2776306"/>
            <a:ext cx="455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Viết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0982F7-D344-4851-BEDF-66A66D684B02}"/>
              </a:ext>
            </a:extLst>
          </p:cNvPr>
          <p:cNvSpPr/>
          <p:nvPr/>
        </p:nvSpPr>
        <p:spPr>
          <a:xfrm>
            <a:off x="895340" y="1824996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6" name="TV8">
            <a:hlinkClick r:id="" action="ppaction://media"/>
            <a:extLst>
              <a:ext uri="{FF2B5EF4-FFF2-40B4-BE49-F238E27FC236}">
                <a16:creationId xmlns:a16="http://schemas.microsoft.com/office/drawing/2014/main" id="{C424316F-D8AD-4DB0-87A6-F05B0B0E03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23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34646" y="1309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7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422886" y="127000"/>
            <a:ext cx="10829314" cy="519546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03" y="3409188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1026" name="Picture 2" descr="Có thể là hình ảnh về văn bả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80" y="506972"/>
            <a:ext cx="88296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6" name="TV8">
            <a:hlinkClick r:id="" action="ppaction://media"/>
            <a:extLst>
              <a:ext uri="{FF2B5EF4-FFF2-40B4-BE49-F238E27FC236}">
                <a16:creationId xmlns:a16="http://schemas.microsoft.com/office/drawing/2014/main" id="{95B5AD04-6166-4EE7-8069-A7F8792AEE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8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88097" y="279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8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D217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0">
            <a:extLst>
              <a:ext uri="{FF2B5EF4-FFF2-40B4-BE49-F238E27FC236}">
                <a16:creationId xmlns:a16="http://schemas.microsoft.com/office/drawing/2014/main" id="{895D5A78-EE2B-42A4-8B33-061AE49ECC0E}"/>
              </a:ext>
            </a:extLst>
          </p:cNvPr>
          <p:cNvSpPr/>
          <p:nvPr/>
        </p:nvSpPr>
        <p:spPr>
          <a:xfrm>
            <a:off x="1195133" y="78822"/>
            <a:ext cx="10999802" cy="5986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963552" y="638540"/>
            <a:ext cx="10347806" cy="557706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3C8C4D-C693-4CAD-82F8-95129C297667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FD6A5BC-033B-46D0-97BE-9FCD763068C5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F87111B-CE0D-4E5F-8F3D-085EA8B625B3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7EC9DB-114C-49C8-9371-80CB9AA7F257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3668249-3BCC-4DC8-A1AC-7E7DB51AC14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4318C5E-8EE2-483F-B6AD-4DFA344E556F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FF43A14-6470-4C5B-B932-7687BEC3C405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17991"/>
            <a:ext cx="1248528" cy="1487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DA40E-91E9-43D2-8A76-8D1AC5C11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127359" y="1250067"/>
            <a:ext cx="1265032" cy="7590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F716D6-0431-4B31-A47F-8F52111001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3552" y="1521529"/>
            <a:ext cx="934708" cy="560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49EE17-02FE-42C3-A6A2-3D0923E04F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74335" y="5063008"/>
            <a:ext cx="1265032" cy="7590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9A40B8-FB2C-4A98-9EE0-1B957FED07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953445" y="5716787"/>
            <a:ext cx="611558" cy="366955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205" y="-154120"/>
            <a:ext cx="2196846" cy="21968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9C3B32-6247-42F8-8E77-4E6110629D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25832" y="4539979"/>
            <a:ext cx="5212467" cy="23355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84129" y="2971707"/>
            <a:ext cx="751038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ÔN TẬP VÀ KỂ CHUYỆN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1909" y="743648"/>
            <a:ext cx="615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34477" y="792804"/>
            <a:ext cx="769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Thứ</a:t>
            </a:r>
            <a:r>
              <a:rPr lang="en-US" sz="4000" b="1" dirty="0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sáu</a:t>
            </a:r>
            <a:r>
              <a:rPr lang="en-US" sz="4000" b="1" dirty="0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ngày</a:t>
            </a:r>
            <a:r>
              <a:rPr lang="en-US" sz="4000" b="1" dirty="0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1 </a:t>
            </a:r>
            <a:r>
              <a:rPr lang="en-US" sz="4000" b="1" dirty="0" err="1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tháng</a:t>
            </a:r>
            <a:r>
              <a:rPr lang="en-US" sz="4000" b="1" dirty="0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10 </a:t>
            </a:r>
            <a:r>
              <a:rPr lang="en-US" sz="4000" b="1" dirty="0" err="1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năm</a:t>
            </a:r>
            <a:r>
              <a:rPr lang="en-US" sz="4000" b="1" dirty="0">
                <a:ln w="28575">
                  <a:solidFill>
                    <a:schemeClr val="bg1"/>
                  </a:solidFill>
                </a:ln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2021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30112" y="1656608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>
                <a:ln>
                  <a:solidFill>
                    <a:srgbClr val="FFF8F4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BÀI 15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0" name="TV1">
            <a:hlinkClick r:id="" action="ppaction://media"/>
            <a:extLst>
              <a:ext uri="{FF2B5EF4-FFF2-40B4-BE49-F238E27FC236}">
                <a16:creationId xmlns:a16="http://schemas.microsoft.com/office/drawing/2014/main" id="{A0E180ED-B94F-44D2-AA7C-F723D9BA69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3728" y="-1033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422886" y="127000"/>
            <a:ext cx="10829314" cy="519546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r="4609"/>
          <a:stretch/>
        </p:blipFill>
        <p:spPr>
          <a:xfrm>
            <a:off x="1524000" y="342009"/>
            <a:ext cx="8356600" cy="4806677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7" name="TV8">
            <a:hlinkClick r:id="" action="ppaction://media"/>
            <a:extLst>
              <a:ext uri="{FF2B5EF4-FFF2-40B4-BE49-F238E27FC236}">
                <a16:creationId xmlns:a16="http://schemas.microsoft.com/office/drawing/2014/main" id="{9C5F05FD-4833-47AD-9B1F-7C6594B65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46369" y="2819400"/>
            <a:ext cx="609600" cy="609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10" y="3124200"/>
            <a:ext cx="3387064" cy="29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1470639" y="1178834"/>
            <a:ext cx="9910426" cy="3890732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2822284" y="2453198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409483" y="3728332"/>
            <a:ext cx="580872" cy="643560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3470719" y="2103983"/>
            <a:ext cx="608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chuyện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0982F7-D344-4851-BEDF-66A66D684B02}"/>
              </a:ext>
            </a:extLst>
          </p:cNvPr>
          <p:cNvSpPr/>
          <p:nvPr/>
        </p:nvSpPr>
        <p:spPr>
          <a:xfrm>
            <a:off x="1827632" y="1726482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6" name="AutoShape 2" descr="Cách kể chuyện cho bé 2 tuổi thú vị &amp; hấp dẫn - Mẹ không hoàn hảo"/>
          <p:cNvSpPr>
            <a:spLocks noChangeAspect="1" noChangeArrowheads="1"/>
          </p:cNvSpPr>
          <p:nvPr/>
        </p:nvSpPr>
        <p:spPr bwMode="auto">
          <a:xfrm>
            <a:off x="349860" y="-2077877"/>
            <a:ext cx="2787039" cy="27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ách kể chuyện cho bé 2 tuổi thú vị &amp; hấp dẫn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5 lợi ích tuyệt vời khi mẹ kể chuyện cho bé ngủ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5476" y="4189587"/>
            <a:ext cx="4018972" cy="35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2" name="TV9">
            <a:hlinkClick r:id="" action="ppaction://media"/>
            <a:extLst>
              <a:ext uri="{FF2B5EF4-FFF2-40B4-BE49-F238E27FC236}">
                <a16:creationId xmlns:a16="http://schemas.microsoft.com/office/drawing/2014/main" id="{760B64A1-34F4-440D-B3C1-A73A354BA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9585" y="-1390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584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152400" y="101600"/>
            <a:ext cx="11785600" cy="6642100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6146" name="Picture 2" descr="Hình ảnh Tv , Clipart Tv, Hoạt Hình miễn phí tải tập tin PNG PSDComment và 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8" y="-1017808"/>
            <a:ext cx="11458752" cy="89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hú Quạ thông minh- Kể Bé Nghe truyện cổ tích cho bé mầm non">
            <a:hlinkClick r:id="" action="ppaction://media"/>
            <a:extLst>
              <a:ext uri="{FF2B5EF4-FFF2-40B4-BE49-F238E27FC236}">
                <a16:creationId xmlns:a16="http://schemas.microsoft.com/office/drawing/2014/main" id="{FD9E92FE-7EDF-4916-9552-CD4257245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7470" y="1112205"/>
            <a:ext cx="8199895" cy="4553304"/>
          </a:xfrm>
          <a:prstGeom prst="round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8479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1042215" y="-410865"/>
            <a:ext cx="8413108" cy="331668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28408" y="2401219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401" y="508406"/>
            <a:ext cx="5921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quạ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10" y="1636559"/>
            <a:ext cx="6166999" cy="502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10">
            <a:hlinkClick r:id="" action="ppaction://media"/>
            <a:extLst>
              <a:ext uri="{FF2B5EF4-FFF2-40B4-BE49-F238E27FC236}">
                <a16:creationId xmlns:a16="http://schemas.microsoft.com/office/drawing/2014/main" id="{F7B67A86-C3C4-4739-AA55-8D246AE7AD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219.3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9189" y="-1020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545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480047" y="109888"/>
            <a:ext cx="7976272" cy="28357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4ABAC1-537F-47D5-8D26-B9B0E9924D03}"/>
              </a:ext>
            </a:extLst>
          </p:cNvPr>
          <p:cNvSpPr txBox="1"/>
          <p:nvPr/>
        </p:nvSpPr>
        <p:spPr>
          <a:xfrm>
            <a:off x="933044" y="669789"/>
            <a:ext cx="578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5395940" y="1675126"/>
            <a:ext cx="6363935" cy="5000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5157D8-31EC-437C-9AB3-D25B119BC8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1470" y="1900604"/>
            <a:ext cx="5791200" cy="457777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10">
            <a:hlinkClick r:id="" action="ppaction://media"/>
            <a:extLst>
              <a:ext uri="{FF2B5EF4-FFF2-40B4-BE49-F238E27FC236}">
                <a16:creationId xmlns:a16="http://schemas.microsoft.com/office/drawing/2014/main" id="{296FF217-E700-4176-BF3C-0FA5EFCA36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96" end="85696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78644" y="1595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534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450207" y="131549"/>
            <a:ext cx="8413108" cy="2376657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4626226" y="1961688"/>
            <a:ext cx="6246780" cy="4896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28408" y="2401219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4735154" y="2036129"/>
            <a:ext cx="5893254" cy="4627938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B13A9A-9486-4F37-992F-D49633DC10CE}"/>
              </a:ext>
            </a:extLst>
          </p:cNvPr>
          <p:cNvSpPr txBox="1"/>
          <p:nvPr/>
        </p:nvSpPr>
        <p:spPr>
          <a:xfrm>
            <a:off x="1430906" y="723453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Qụa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08CA42-83FF-4A78-AB3A-AA94657C0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9356" y="2178729"/>
            <a:ext cx="5438605" cy="3927881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10">
            <a:hlinkClick r:id="" action="ppaction://media"/>
            <a:extLst>
              <a:ext uri="{FF2B5EF4-FFF2-40B4-BE49-F238E27FC236}">
                <a16:creationId xmlns:a16="http://schemas.microsoft.com/office/drawing/2014/main" id="{FEAD873C-49A2-48D7-9E06-73AB630E17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55" end="58395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5569" y="-801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4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 rot="11454332">
            <a:off x="-767955" y="-309171"/>
            <a:ext cx="6754765" cy="415002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19724A-2C45-4EEC-B3CC-A25DBBE4473E}"/>
              </a:ext>
            </a:extLst>
          </p:cNvPr>
          <p:cNvSpPr txBox="1"/>
          <p:nvPr/>
        </p:nvSpPr>
        <p:spPr>
          <a:xfrm>
            <a:off x="21221" y="798028"/>
            <a:ext cx="5249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048AD4-2218-4485-979C-3773E898D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1768" y="1922051"/>
            <a:ext cx="6266638" cy="4658870"/>
          </a:xfrm>
          <a:prstGeom prst="rect">
            <a:avLst/>
          </a:prstGeom>
        </p:spPr>
      </p:pic>
      <p:sp>
        <p:nvSpPr>
          <p:cNvPr id="20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5555484" y="2019473"/>
            <a:ext cx="6044845" cy="4408335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10">
            <a:hlinkClick r:id="" action="ppaction://media"/>
            <a:extLst>
              <a:ext uri="{FF2B5EF4-FFF2-40B4-BE49-F238E27FC236}">
                <a16:creationId xmlns:a16="http://schemas.microsoft.com/office/drawing/2014/main" id="{6D7E20E0-1F58-4D11-9F5F-C7BF33E569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304" end="45472.3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2751" y="-1131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2337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954631" y="-117931"/>
            <a:ext cx="10325101" cy="6975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pic>
        <p:nvPicPr>
          <p:cNvPr id="21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22" y="4979273"/>
            <a:ext cx="1459840" cy="1740100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617" y="5353997"/>
            <a:ext cx="1641607" cy="231469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9001">
            <a:off x="692985" y="448732"/>
            <a:ext cx="1426313" cy="161366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06524">
            <a:off x="10060152" y="466670"/>
            <a:ext cx="1470734" cy="17401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2" name="TV10">
            <a:hlinkClick r:id="" action="ppaction://media"/>
            <a:extLst>
              <a:ext uri="{FF2B5EF4-FFF2-40B4-BE49-F238E27FC236}">
                <a16:creationId xmlns:a16="http://schemas.microsoft.com/office/drawing/2014/main" id="{66E2D26F-EC2D-45CF-826C-9DF2EEAAF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TV10">
            <a:hlinkClick r:id="" action="ppaction://media"/>
            <a:extLst>
              <a:ext uri="{FF2B5EF4-FFF2-40B4-BE49-F238E27FC236}">
                <a16:creationId xmlns:a16="http://schemas.microsoft.com/office/drawing/2014/main" id="{6BFE4E87-7398-4905-A2A5-4C013B2F03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4324" end="7061.3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6B508-F6A8-4EFE-BA1F-A3EEB397EE18}"/>
              </a:ext>
            </a:extLst>
          </p:cNvPr>
          <p:cNvSpPr txBox="1"/>
          <p:nvPr/>
        </p:nvSpPr>
        <p:spPr>
          <a:xfrm>
            <a:off x="1642436" y="1771488"/>
            <a:ext cx="10495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Luyện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đǌ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kĽ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chuy</a:t>
            </a:r>
            <a:r>
              <a:rPr lang="el-GR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Ϛ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n </a:t>
            </a: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cho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ngưƟ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Ǉhân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nghe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C739A4-D6A9-470C-88AA-AB9C897099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805" y="85219"/>
            <a:ext cx="9842981" cy="6687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05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57706" y="1069096"/>
            <a:ext cx="11889735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425" y="5148760"/>
            <a:ext cx="1724757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269" y="1723143"/>
            <a:ext cx="88139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8000" b="1" dirty="0">
              <a:ln w="28575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/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3" name="TV10">
            <a:hlinkClick r:id="" action="ppaction://media"/>
            <a:extLst>
              <a:ext uri="{FF2B5EF4-FFF2-40B4-BE49-F238E27FC236}">
                <a16:creationId xmlns:a16="http://schemas.microsoft.com/office/drawing/2014/main" id="{05BB82DC-BD62-4192-8F1D-9B355DBCAE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151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49409" y="-1198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008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679"/>
                            </p:stCondLst>
                            <p:childTnLst>
                              <p:par>
                                <p:cTn id="7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29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369587" y="421745"/>
            <a:ext cx="10183358" cy="630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07906" y="4202844"/>
            <a:ext cx="1254898" cy="156763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055ED0E-A470-41A0-B694-5C944F4AB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754" r="8332" b="11111"/>
          <a:stretch/>
        </p:blipFill>
        <p:spPr bwMode="auto">
          <a:xfrm>
            <a:off x="2592331" y="711581"/>
            <a:ext cx="795473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41838E-C85A-4CAA-A5A7-EF2E08A53032}"/>
              </a:ext>
            </a:extLst>
          </p:cNvPr>
          <p:cNvSpPr/>
          <p:nvPr/>
        </p:nvSpPr>
        <p:spPr>
          <a:xfrm>
            <a:off x="4022561" y="711581"/>
            <a:ext cx="1243110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701D4DF-8D72-4E6C-B8BF-C3A7E2F7DBB4}"/>
              </a:ext>
            </a:extLst>
          </p:cNvPr>
          <p:cNvSpPr/>
          <p:nvPr/>
        </p:nvSpPr>
        <p:spPr>
          <a:xfrm>
            <a:off x="6624139" y="711581"/>
            <a:ext cx="1212738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BABE659-DE50-4408-B281-D705454FBCD9}"/>
              </a:ext>
            </a:extLst>
          </p:cNvPr>
          <p:cNvSpPr/>
          <p:nvPr/>
        </p:nvSpPr>
        <p:spPr>
          <a:xfrm>
            <a:off x="5331945" y="711581"/>
            <a:ext cx="1280850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5660B17-488A-4FCC-829F-A3708C4B50E8}"/>
              </a:ext>
            </a:extLst>
          </p:cNvPr>
          <p:cNvSpPr/>
          <p:nvPr/>
        </p:nvSpPr>
        <p:spPr>
          <a:xfrm>
            <a:off x="9146262" y="711581"/>
            <a:ext cx="1243801" cy="930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3697BF5-F754-4876-B688-351D666D2EE7}"/>
              </a:ext>
            </a:extLst>
          </p:cNvPr>
          <p:cNvSpPr/>
          <p:nvPr/>
        </p:nvSpPr>
        <p:spPr>
          <a:xfrm>
            <a:off x="7884234" y="703033"/>
            <a:ext cx="1293432" cy="9387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CF33B1E-6B08-40F5-91A5-F1783CC1D36A}"/>
              </a:ext>
            </a:extLst>
          </p:cNvPr>
          <p:cNvSpPr/>
          <p:nvPr/>
        </p:nvSpPr>
        <p:spPr>
          <a:xfrm>
            <a:off x="2747491" y="4658227"/>
            <a:ext cx="1169355" cy="92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EA65D20-F01F-4343-A087-68F6C30E612E}"/>
              </a:ext>
            </a:extLst>
          </p:cNvPr>
          <p:cNvSpPr/>
          <p:nvPr/>
        </p:nvSpPr>
        <p:spPr>
          <a:xfrm>
            <a:off x="2715834" y="3683263"/>
            <a:ext cx="1201013" cy="877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8EACAD3-13B9-48E8-8C2D-000AD2AE06E1}"/>
              </a:ext>
            </a:extLst>
          </p:cNvPr>
          <p:cNvSpPr/>
          <p:nvPr/>
        </p:nvSpPr>
        <p:spPr>
          <a:xfrm>
            <a:off x="2747492" y="2729423"/>
            <a:ext cx="1169355" cy="921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BD170E-9AD7-43E6-82A3-E1F47F4A016B}"/>
              </a:ext>
            </a:extLst>
          </p:cNvPr>
          <p:cNvSpPr/>
          <p:nvPr/>
        </p:nvSpPr>
        <p:spPr>
          <a:xfrm>
            <a:off x="2715835" y="1714048"/>
            <a:ext cx="1201013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E05712A-FDCB-45A6-91B9-CF655A9558E2}"/>
              </a:ext>
            </a:extLst>
          </p:cNvPr>
          <p:cNvSpPr/>
          <p:nvPr/>
        </p:nvSpPr>
        <p:spPr>
          <a:xfrm>
            <a:off x="2747491" y="5684403"/>
            <a:ext cx="1201013" cy="911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5E9AC03-DD45-4432-B979-6D32EA213FAC}"/>
              </a:ext>
            </a:extLst>
          </p:cNvPr>
          <p:cNvSpPr/>
          <p:nvPr/>
        </p:nvSpPr>
        <p:spPr>
          <a:xfrm>
            <a:off x="4012652" y="1692822"/>
            <a:ext cx="1279553" cy="961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728AB-458D-401A-BBE6-F61BE0F696C5}"/>
              </a:ext>
            </a:extLst>
          </p:cNvPr>
          <p:cNvSpPr txBox="1"/>
          <p:nvPr/>
        </p:nvSpPr>
        <p:spPr>
          <a:xfrm>
            <a:off x="12457914" y="638540"/>
            <a:ext cx="1524000" cy="131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F587D9-11A2-4B02-9976-41891D998F50}"/>
              </a:ext>
            </a:extLst>
          </p:cNvPr>
          <p:cNvCxnSpPr/>
          <p:nvPr/>
        </p:nvCxnSpPr>
        <p:spPr>
          <a:xfrm>
            <a:off x="12872104" y="961628"/>
            <a:ext cx="1928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15" name="TV2">
            <a:hlinkClick r:id="" action="ppaction://media"/>
            <a:extLst>
              <a:ext uri="{FF2B5EF4-FFF2-40B4-BE49-F238E27FC236}">
                <a16:creationId xmlns:a16="http://schemas.microsoft.com/office/drawing/2014/main" id="{F15B1E4F-64A6-42BA-8488-6947FC825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24595" y="-1103564"/>
            <a:ext cx="609600" cy="609600"/>
          </a:xfrm>
          <a:prstGeom prst="rect">
            <a:avLst/>
          </a:prstGeom>
        </p:spPr>
      </p:pic>
      <p:sp>
        <p:nvSpPr>
          <p:cNvPr id="75" name="11">
            <a:extLst>
              <a:ext uri="{FF2B5EF4-FFF2-40B4-BE49-F238E27FC236}">
                <a16:creationId xmlns:a16="http://schemas.microsoft.com/office/drawing/2014/main" id="{04BB64B2-C77B-4DDF-A6C2-8F88B749637B}"/>
              </a:ext>
            </a:extLst>
          </p:cNvPr>
          <p:cNvSpPr txBox="1"/>
          <p:nvPr/>
        </p:nvSpPr>
        <p:spPr>
          <a:xfrm>
            <a:off x="-5770" y="14562"/>
            <a:ext cx="207470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1. </a:t>
            </a:r>
            <a:r>
              <a:rPr lang="en-US" altLang="zh-CN" sz="5400" b="1" dirty="0" err="1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Đọc</a:t>
            </a:r>
            <a:endParaRPr lang="zh-CN" altLang="en-US" sz="5400" b="1" dirty="0">
              <a:ln w="0">
                <a:noFill/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xit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7" presetClass="exit" presetSubtype="1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3" presetClass="exit" presetSubtype="0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200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369587" y="421745"/>
            <a:ext cx="10183358" cy="630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8678" y="3993725"/>
            <a:ext cx="1254898" cy="156763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055ED0E-A470-41A0-B694-5C944F4AB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754" r="8332" b="11111"/>
          <a:stretch/>
        </p:blipFill>
        <p:spPr bwMode="auto">
          <a:xfrm>
            <a:off x="2567424" y="612876"/>
            <a:ext cx="795473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3050B0-CBD4-4288-B010-EAE11CCC1A0B}"/>
              </a:ext>
            </a:extLst>
          </p:cNvPr>
          <p:cNvSpPr/>
          <p:nvPr/>
        </p:nvSpPr>
        <p:spPr>
          <a:xfrm>
            <a:off x="2843899" y="352804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2DA7D6-B438-4863-B29D-0E4AE4765741}"/>
              </a:ext>
            </a:extLst>
          </p:cNvPr>
          <p:cNvSpPr/>
          <p:nvPr/>
        </p:nvSpPr>
        <p:spPr>
          <a:xfrm>
            <a:off x="5190746" y="1641512"/>
            <a:ext cx="1245355" cy="90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B35D4-469E-47DC-8B4E-FD70399CC114}"/>
              </a:ext>
            </a:extLst>
          </p:cNvPr>
          <p:cNvSpPr/>
          <p:nvPr/>
        </p:nvSpPr>
        <p:spPr>
          <a:xfrm>
            <a:off x="6484020" y="1452359"/>
            <a:ext cx="1505712" cy="122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DD392E-BBCD-4FBE-BB52-997C134321F1}"/>
              </a:ext>
            </a:extLst>
          </p:cNvPr>
          <p:cNvSpPr/>
          <p:nvPr/>
        </p:nvSpPr>
        <p:spPr>
          <a:xfrm>
            <a:off x="4085331" y="2409428"/>
            <a:ext cx="981183" cy="1241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88945C-CDA2-4877-8F7F-F18FD6C35563}"/>
              </a:ext>
            </a:extLst>
          </p:cNvPr>
          <p:cNvSpPr/>
          <p:nvPr/>
        </p:nvSpPr>
        <p:spPr>
          <a:xfrm>
            <a:off x="5100042" y="2128360"/>
            <a:ext cx="1429512" cy="17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E7ADE5-9FF3-46B6-A229-6149BE1F749E}"/>
              </a:ext>
            </a:extLst>
          </p:cNvPr>
          <p:cNvSpPr/>
          <p:nvPr/>
        </p:nvSpPr>
        <p:spPr>
          <a:xfrm>
            <a:off x="6057251" y="2177780"/>
            <a:ext cx="1981200" cy="1840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3AABF6-D662-4B4E-823F-86ADAA3ABEE0}"/>
              </a:ext>
            </a:extLst>
          </p:cNvPr>
          <p:cNvSpPr/>
          <p:nvPr/>
        </p:nvSpPr>
        <p:spPr>
          <a:xfrm>
            <a:off x="6738722" y="153312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F6904C-22F7-43FF-9503-697CD32BF3BE}"/>
              </a:ext>
            </a:extLst>
          </p:cNvPr>
          <p:cNvSpPr/>
          <p:nvPr/>
        </p:nvSpPr>
        <p:spPr>
          <a:xfrm>
            <a:off x="8005656" y="1435157"/>
            <a:ext cx="3358025" cy="324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BBB266-E135-4378-AFA1-3AB2C433C82B}"/>
              </a:ext>
            </a:extLst>
          </p:cNvPr>
          <p:cNvSpPr/>
          <p:nvPr/>
        </p:nvSpPr>
        <p:spPr>
          <a:xfrm>
            <a:off x="2819703" y="257777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370FD3-5DA3-4158-B683-69A91EADD4A3}"/>
              </a:ext>
            </a:extLst>
          </p:cNvPr>
          <p:cNvSpPr/>
          <p:nvPr/>
        </p:nvSpPr>
        <p:spPr>
          <a:xfrm>
            <a:off x="4121634" y="253504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2BC948-D827-4BBB-A35C-FEC72805F13F}"/>
              </a:ext>
            </a:extLst>
          </p:cNvPr>
          <p:cNvSpPr/>
          <p:nvPr/>
        </p:nvSpPr>
        <p:spPr>
          <a:xfrm>
            <a:off x="5359122" y="255420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461139-1D34-4157-966D-3F5D4C6C4FC2}"/>
              </a:ext>
            </a:extLst>
          </p:cNvPr>
          <p:cNvSpPr/>
          <p:nvPr/>
        </p:nvSpPr>
        <p:spPr>
          <a:xfrm>
            <a:off x="6587224" y="255507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4B5076-9D1D-4070-AA96-89D118AFE881}"/>
              </a:ext>
            </a:extLst>
          </p:cNvPr>
          <p:cNvSpPr/>
          <p:nvPr/>
        </p:nvSpPr>
        <p:spPr>
          <a:xfrm>
            <a:off x="7909317" y="2516000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C6EC49-F663-491E-AFAA-9133E7C5B386}"/>
              </a:ext>
            </a:extLst>
          </p:cNvPr>
          <p:cNvSpPr/>
          <p:nvPr/>
        </p:nvSpPr>
        <p:spPr>
          <a:xfrm>
            <a:off x="4106937" y="3515852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9A5430-8A27-4D39-A53C-DCCF6E6F8467}"/>
              </a:ext>
            </a:extLst>
          </p:cNvPr>
          <p:cNvSpPr/>
          <p:nvPr/>
        </p:nvSpPr>
        <p:spPr>
          <a:xfrm>
            <a:off x="5431567" y="3468937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01D0A2-2D4C-4527-8FFD-22760E09E6DF}"/>
              </a:ext>
            </a:extLst>
          </p:cNvPr>
          <p:cNvSpPr/>
          <p:nvPr/>
        </p:nvSpPr>
        <p:spPr>
          <a:xfrm>
            <a:off x="6660183" y="3495606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605A03-D902-4FD1-9B1B-DF1B8CD6553C}"/>
              </a:ext>
            </a:extLst>
          </p:cNvPr>
          <p:cNvSpPr/>
          <p:nvPr/>
        </p:nvSpPr>
        <p:spPr>
          <a:xfrm>
            <a:off x="8002342" y="353468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7F6AC17-98A3-4E8A-98CD-25C88E46F53A}"/>
              </a:ext>
            </a:extLst>
          </p:cNvPr>
          <p:cNvSpPr/>
          <p:nvPr/>
        </p:nvSpPr>
        <p:spPr>
          <a:xfrm>
            <a:off x="2863764" y="445392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3D9A66-2145-40F9-A4DF-2444047F7E61}"/>
              </a:ext>
            </a:extLst>
          </p:cNvPr>
          <p:cNvSpPr/>
          <p:nvPr/>
        </p:nvSpPr>
        <p:spPr>
          <a:xfrm>
            <a:off x="4131977" y="4448543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3F6BFA-FFA3-444F-A939-48E541FE7A34}"/>
              </a:ext>
            </a:extLst>
          </p:cNvPr>
          <p:cNvSpPr/>
          <p:nvPr/>
        </p:nvSpPr>
        <p:spPr>
          <a:xfrm>
            <a:off x="5382799" y="4425460"/>
            <a:ext cx="3480816" cy="316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89FC76-B942-4981-8F02-BFD668985BC1}"/>
              </a:ext>
            </a:extLst>
          </p:cNvPr>
          <p:cNvSpPr/>
          <p:nvPr/>
        </p:nvSpPr>
        <p:spPr>
          <a:xfrm>
            <a:off x="6674306" y="440097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1F3A78-664F-4543-B2A4-80E601F79068}"/>
              </a:ext>
            </a:extLst>
          </p:cNvPr>
          <p:cNvSpPr/>
          <p:nvPr/>
        </p:nvSpPr>
        <p:spPr>
          <a:xfrm>
            <a:off x="8080795" y="4400974"/>
            <a:ext cx="3249634" cy="3192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728AB-458D-401A-BBE6-F61BE0F696C5}"/>
              </a:ext>
            </a:extLst>
          </p:cNvPr>
          <p:cNvSpPr txBox="1"/>
          <p:nvPr/>
        </p:nvSpPr>
        <p:spPr>
          <a:xfrm>
            <a:off x="12457914" y="638540"/>
            <a:ext cx="1524000" cy="131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F587D9-11A2-4B02-9976-41891D998F50}"/>
              </a:ext>
            </a:extLst>
          </p:cNvPr>
          <p:cNvCxnSpPr/>
          <p:nvPr/>
        </p:nvCxnSpPr>
        <p:spPr>
          <a:xfrm>
            <a:off x="12872104" y="961628"/>
            <a:ext cx="1928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10413116" y="5645164"/>
            <a:ext cx="1912763" cy="1366028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16" name="TV3">
            <a:hlinkClick r:id="" action="ppaction://media"/>
            <a:extLst>
              <a:ext uri="{FF2B5EF4-FFF2-40B4-BE49-F238E27FC236}">
                <a16:creationId xmlns:a16="http://schemas.microsoft.com/office/drawing/2014/main" id="{7F0E3FFD-7B87-47B8-85A8-60AD210DB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70353" y="296939"/>
            <a:ext cx="609600" cy="609600"/>
          </a:xfrm>
          <a:prstGeom prst="rect">
            <a:avLst/>
          </a:prstGeom>
        </p:spPr>
      </p:pic>
      <p:sp>
        <p:nvSpPr>
          <p:cNvPr id="75" name="11">
            <a:extLst>
              <a:ext uri="{FF2B5EF4-FFF2-40B4-BE49-F238E27FC236}">
                <a16:creationId xmlns:a16="http://schemas.microsoft.com/office/drawing/2014/main" id="{A3A7969A-CA39-4197-9208-37789CC4B4A9}"/>
              </a:ext>
            </a:extLst>
          </p:cNvPr>
          <p:cNvSpPr txBox="1"/>
          <p:nvPr/>
        </p:nvSpPr>
        <p:spPr>
          <a:xfrm>
            <a:off x="10207" y="1"/>
            <a:ext cx="20349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1. </a:t>
            </a:r>
            <a:r>
              <a:rPr lang="en-US" altLang="zh-CN" sz="4800" b="1" dirty="0" err="1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Đọc</a:t>
            </a:r>
            <a:endParaRPr lang="zh-CN" altLang="en-US" sz="4800" b="1" dirty="0">
              <a:ln w="0">
                <a:noFill/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60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70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72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74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76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87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89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91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93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95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0" grpId="0"/>
      <p:bldP spid="37" grpId="0"/>
      <p:bldP spid="38" grpId="0"/>
      <p:bldP spid="39" grpId="0"/>
      <p:bldP spid="4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369587" y="421745"/>
            <a:ext cx="10183358" cy="630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8678" y="3993725"/>
            <a:ext cx="1254898" cy="156763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055ED0E-A470-41A0-B694-5C944F4AB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754" r="8332" b="11111"/>
          <a:stretch/>
        </p:blipFill>
        <p:spPr bwMode="auto">
          <a:xfrm>
            <a:off x="2567424" y="612876"/>
            <a:ext cx="795473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3050B0-CBD4-4288-B010-EAE11CCC1A0B}"/>
              </a:ext>
            </a:extLst>
          </p:cNvPr>
          <p:cNvSpPr/>
          <p:nvPr/>
        </p:nvSpPr>
        <p:spPr>
          <a:xfrm>
            <a:off x="2843899" y="352804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2DA7D6-B438-4863-B29D-0E4AE4765741}"/>
              </a:ext>
            </a:extLst>
          </p:cNvPr>
          <p:cNvSpPr/>
          <p:nvPr/>
        </p:nvSpPr>
        <p:spPr>
          <a:xfrm>
            <a:off x="5133703" y="1658984"/>
            <a:ext cx="1245355" cy="90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B35D4-469E-47DC-8B4E-FD70399CC114}"/>
              </a:ext>
            </a:extLst>
          </p:cNvPr>
          <p:cNvSpPr/>
          <p:nvPr/>
        </p:nvSpPr>
        <p:spPr>
          <a:xfrm>
            <a:off x="6294995" y="1451486"/>
            <a:ext cx="1505712" cy="122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DD392E-BBCD-4FBE-BB52-997C134321F1}"/>
              </a:ext>
            </a:extLst>
          </p:cNvPr>
          <p:cNvSpPr/>
          <p:nvPr/>
        </p:nvSpPr>
        <p:spPr>
          <a:xfrm>
            <a:off x="4085331" y="2409428"/>
            <a:ext cx="981183" cy="1241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88945C-CDA2-4877-8F7F-F18FD6C35563}"/>
              </a:ext>
            </a:extLst>
          </p:cNvPr>
          <p:cNvSpPr/>
          <p:nvPr/>
        </p:nvSpPr>
        <p:spPr>
          <a:xfrm>
            <a:off x="5100042" y="2128360"/>
            <a:ext cx="1429512" cy="17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E7ADE5-9FF3-46B6-A229-6149BE1F749E}"/>
              </a:ext>
            </a:extLst>
          </p:cNvPr>
          <p:cNvSpPr/>
          <p:nvPr/>
        </p:nvSpPr>
        <p:spPr>
          <a:xfrm>
            <a:off x="6057251" y="2177780"/>
            <a:ext cx="1981200" cy="1840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3AABF6-D662-4B4E-823F-86ADAA3ABEE0}"/>
              </a:ext>
            </a:extLst>
          </p:cNvPr>
          <p:cNvSpPr/>
          <p:nvPr/>
        </p:nvSpPr>
        <p:spPr>
          <a:xfrm>
            <a:off x="6738722" y="153312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F6904C-22F7-43FF-9503-697CD32BF3BE}"/>
              </a:ext>
            </a:extLst>
          </p:cNvPr>
          <p:cNvSpPr/>
          <p:nvPr/>
        </p:nvSpPr>
        <p:spPr>
          <a:xfrm>
            <a:off x="8005656" y="1435157"/>
            <a:ext cx="3358025" cy="324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BBB266-E135-4378-AFA1-3AB2C433C82B}"/>
              </a:ext>
            </a:extLst>
          </p:cNvPr>
          <p:cNvSpPr/>
          <p:nvPr/>
        </p:nvSpPr>
        <p:spPr>
          <a:xfrm>
            <a:off x="2819703" y="257777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370FD3-5DA3-4158-B683-69A91EADD4A3}"/>
              </a:ext>
            </a:extLst>
          </p:cNvPr>
          <p:cNvSpPr/>
          <p:nvPr/>
        </p:nvSpPr>
        <p:spPr>
          <a:xfrm>
            <a:off x="4121634" y="253504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2BC948-D827-4BBB-A35C-FEC72805F13F}"/>
              </a:ext>
            </a:extLst>
          </p:cNvPr>
          <p:cNvSpPr/>
          <p:nvPr/>
        </p:nvSpPr>
        <p:spPr>
          <a:xfrm>
            <a:off x="5359122" y="255420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461139-1D34-4157-966D-3F5D4C6C4FC2}"/>
              </a:ext>
            </a:extLst>
          </p:cNvPr>
          <p:cNvSpPr/>
          <p:nvPr/>
        </p:nvSpPr>
        <p:spPr>
          <a:xfrm>
            <a:off x="6587224" y="255507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4B5076-9D1D-4070-AA96-89D118AFE881}"/>
              </a:ext>
            </a:extLst>
          </p:cNvPr>
          <p:cNvSpPr/>
          <p:nvPr/>
        </p:nvSpPr>
        <p:spPr>
          <a:xfrm>
            <a:off x="7909317" y="2516000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C6EC49-F663-491E-AFAA-9133E7C5B386}"/>
              </a:ext>
            </a:extLst>
          </p:cNvPr>
          <p:cNvSpPr/>
          <p:nvPr/>
        </p:nvSpPr>
        <p:spPr>
          <a:xfrm>
            <a:off x="4106937" y="3515852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9A5430-8A27-4D39-A53C-DCCF6E6F8467}"/>
              </a:ext>
            </a:extLst>
          </p:cNvPr>
          <p:cNvSpPr/>
          <p:nvPr/>
        </p:nvSpPr>
        <p:spPr>
          <a:xfrm>
            <a:off x="5431567" y="3468937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01D0A2-2D4C-4527-8FFD-22760E09E6DF}"/>
              </a:ext>
            </a:extLst>
          </p:cNvPr>
          <p:cNvSpPr/>
          <p:nvPr/>
        </p:nvSpPr>
        <p:spPr>
          <a:xfrm>
            <a:off x="6660183" y="3495606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605A03-D902-4FD1-9B1B-DF1B8CD6553C}"/>
              </a:ext>
            </a:extLst>
          </p:cNvPr>
          <p:cNvSpPr/>
          <p:nvPr/>
        </p:nvSpPr>
        <p:spPr>
          <a:xfrm>
            <a:off x="8002342" y="353468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7F6AC17-98A3-4E8A-98CD-25C88E46F53A}"/>
              </a:ext>
            </a:extLst>
          </p:cNvPr>
          <p:cNvSpPr/>
          <p:nvPr/>
        </p:nvSpPr>
        <p:spPr>
          <a:xfrm>
            <a:off x="2863764" y="445392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3D9A66-2145-40F9-A4DF-2444047F7E61}"/>
              </a:ext>
            </a:extLst>
          </p:cNvPr>
          <p:cNvSpPr/>
          <p:nvPr/>
        </p:nvSpPr>
        <p:spPr>
          <a:xfrm>
            <a:off x="4131977" y="4448543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3F6BFA-FFA3-444F-A939-48E541FE7A34}"/>
              </a:ext>
            </a:extLst>
          </p:cNvPr>
          <p:cNvSpPr/>
          <p:nvPr/>
        </p:nvSpPr>
        <p:spPr>
          <a:xfrm>
            <a:off x="5382799" y="4425460"/>
            <a:ext cx="3480816" cy="316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89FC76-B942-4981-8F02-BFD668985BC1}"/>
              </a:ext>
            </a:extLst>
          </p:cNvPr>
          <p:cNvSpPr/>
          <p:nvPr/>
        </p:nvSpPr>
        <p:spPr>
          <a:xfrm>
            <a:off x="6674306" y="440097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1F3A78-664F-4543-B2A4-80E601F79068}"/>
              </a:ext>
            </a:extLst>
          </p:cNvPr>
          <p:cNvSpPr/>
          <p:nvPr/>
        </p:nvSpPr>
        <p:spPr>
          <a:xfrm>
            <a:off x="8080795" y="4400974"/>
            <a:ext cx="3249634" cy="3192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728AB-458D-401A-BBE6-F61BE0F696C5}"/>
              </a:ext>
            </a:extLst>
          </p:cNvPr>
          <p:cNvSpPr txBox="1"/>
          <p:nvPr/>
        </p:nvSpPr>
        <p:spPr>
          <a:xfrm>
            <a:off x="12457914" y="638540"/>
            <a:ext cx="1524000" cy="131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F587D9-11A2-4B02-9976-41891D998F50}"/>
              </a:ext>
            </a:extLst>
          </p:cNvPr>
          <p:cNvCxnSpPr/>
          <p:nvPr/>
        </p:nvCxnSpPr>
        <p:spPr>
          <a:xfrm>
            <a:off x="12872104" y="961628"/>
            <a:ext cx="1928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10413116" y="5645164"/>
            <a:ext cx="1912763" cy="1366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34" y="2724896"/>
            <a:ext cx="249827" cy="224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57" y="5733767"/>
            <a:ext cx="228632" cy="16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07" y="1724931"/>
            <a:ext cx="522070" cy="309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49" y="3777633"/>
            <a:ext cx="247685" cy="142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58" y="5345568"/>
            <a:ext cx="285790" cy="161948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5">
            <a:hlinkClick r:id="" action="ppaction://media"/>
            <a:extLst>
              <a:ext uri="{FF2B5EF4-FFF2-40B4-BE49-F238E27FC236}">
                <a16:creationId xmlns:a16="http://schemas.microsoft.com/office/drawing/2014/main" id="{A581F99D-ADFC-40E7-9F8A-21FA20539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83739" y="2272975"/>
            <a:ext cx="609600" cy="609600"/>
          </a:xfrm>
          <a:prstGeom prst="rect">
            <a:avLst/>
          </a:prstGeom>
        </p:spPr>
      </p:pic>
      <p:sp>
        <p:nvSpPr>
          <p:cNvPr id="61" name="11">
            <a:extLst>
              <a:ext uri="{FF2B5EF4-FFF2-40B4-BE49-F238E27FC236}">
                <a16:creationId xmlns:a16="http://schemas.microsoft.com/office/drawing/2014/main" id="{A3A7969A-CA39-4197-9208-37789CC4B4A9}"/>
              </a:ext>
            </a:extLst>
          </p:cNvPr>
          <p:cNvSpPr txBox="1"/>
          <p:nvPr/>
        </p:nvSpPr>
        <p:spPr>
          <a:xfrm>
            <a:off x="23965" y="-8965"/>
            <a:ext cx="20211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1. </a:t>
            </a:r>
            <a:r>
              <a:rPr lang="en-US" altLang="zh-CN" sz="4800" b="1" dirty="0" err="1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Đọc</a:t>
            </a:r>
            <a:endParaRPr lang="zh-CN" altLang="en-US" sz="4800" b="1" dirty="0">
              <a:ln w="0">
                <a:noFill/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17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41744" y="-83069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8878" y="-725896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21875" y="2226393"/>
            <a:ext cx="2529196" cy="344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V6">
            <a:hlinkClick r:id="" action="ppaction://media"/>
            <a:extLst>
              <a:ext uri="{FF2B5EF4-FFF2-40B4-BE49-F238E27FC236}">
                <a16:creationId xmlns:a16="http://schemas.microsoft.com/office/drawing/2014/main" id="{057FB7E4-414F-4194-AC7B-1C5216557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90269" y="-304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41744" y="-83069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 rot="446751">
            <a:off x="892523" y="2115165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8878" y="-725896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21875" y="2226393"/>
            <a:ext cx="2529196" cy="344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B745084-3D61-41C9-8D44-FA3B3F8766BB}"/>
              </a:ext>
            </a:extLst>
          </p:cNvPr>
          <p:cNvSpPr txBox="1"/>
          <p:nvPr/>
        </p:nvSpPr>
        <p:spPr>
          <a:xfrm>
            <a:off x="4670521" y="2128986"/>
            <a:ext cx="116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0593DB-71D7-4FA5-880D-06DAA1E5E2F4}"/>
              </a:ext>
            </a:extLst>
          </p:cNvPr>
          <p:cNvSpPr txBox="1"/>
          <p:nvPr/>
        </p:nvSpPr>
        <p:spPr>
          <a:xfrm>
            <a:off x="9060734" y="2128977"/>
            <a:ext cx="131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pic>
        <p:nvPicPr>
          <p:cNvPr id="3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8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40592" y="-434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1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41744" y="-83069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 rot="446751">
            <a:off x="879823" y="2115165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8878" y="-725896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21875" y="2226393"/>
            <a:ext cx="2529196" cy="344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B745084-3D61-41C9-8D44-FA3B3F8766BB}"/>
              </a:ext>
            </a:extLst>
          </p:cNvPr>
          <p:cNvSpPr txBox="1"/>
          <p:nvPr/>
        </p:nvSpPr>
        <p:spPr>
          <a:xfrm>
            <a:off x="4670521" y="2128986"/>
            <a:ext cx="116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0593DB-71D7-4FA5-880D-06DAA1E5E2F4}"/>
              </a:ext>
            </a:extLst>
          </p:cNvPr>
          <p:cNvSpPr txBox="1"/>
          <p:nvPr/>
        </p:nvSpPr>
        <p:spPr>
          <a:xfrm>
            <a:off x="9060734" y="2128977"/>
            <a:ext cx="131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768440-2517-4A7F-BEAE-1989017486FA}"/>
              </a:ext>
            </a:extLst>
          </p:cNvPr>
          <p:cNvSpPr txBox="1"/>
          <p:nvPr/>
        </p:nvSpPr>
        <p:spPr>
          <a:xfrm rot="187591">
            <a:off x="1065810" y="5826108"/>
            <a:ext cx="1276136" cy="64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khô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pic>
        <p:nvPicPr>
          <p:cNvPr id="4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3889" y="-13388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3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 rot="446751">
            <a:off x="892523" y="2102465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4648" y="-688767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32406" y="3060523"/>
            <a:ext cx="2983868" cy="4059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B745084-3D61-41C9-8D44-FA3B3F8766BB}"/>
              </a:ext>
            </a:extLst>
          </p:cNvPr>
          <p:cNvSpPr txBox="1"/>
          <p:nvPr/>
        </p:nvSpPr>
        <p:spPr>
          <a:xfrm>
            <a:off x="4698825" y="2163143"/>
            <a:ext cx="116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0593DB-71D7-4FA5-880D-06DAA1E5E2F4}"/>
              </a:ext>
            </a:extLst>
          </p:cNvPr>
          <p:cNvSpPr txBox="1"/>
          <p:nvPr/>
        </p:nvSpPr>
        <p:spPr>
          <a:xfrm>
            <a:off x="9085409" y="2186318"/>
            <a:ext cx="125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768440-2517-4A7F-BEAE-1989017486FA}"/>
              </a:ext>
            </a:extLst>
          </p:cNvPr>
          <p:cNvSpPr txBox="1"/>
          <p:nvPr/>
        </p:nvSpPr>
        <p:spPr>
          <a:xfrm rot="187591">
            <a:off x="1050108" y="5820239"/>
            <a:ext cx="12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khô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pic>
        <p:nvPicPr>
          <p:cNvPr id="4" name="TV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56844.66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2415" y="2029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1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4306</TotalTime>
  <Words>250</Words>
  <Application>Microsoft Office PowerPoint</Application>
  <PresentationFormat>Widescreen</PresentationFormat>
  <Paragraphs>105</Paragraphs>
  <Slides>28</Slides>
  <Notes>26</Notes>
  <HiddenSlides>0</HiddenSlides>
  <MMClips>29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Segoe UI Black</vt:lpstr>
      <vt:lpstr>等线</vt:lpstr>
      <vt:lpstr>Calibri Light</vt:lpstr>
      <vt:lpstr>UTM Showcard</vt:lpstr>
      <vt:lpstr>方正粗圆_GBK</vt:lpstr>
      <vt:lpstr>Times New Roman</vt:lpstr>
      <vt:lpstr>UVN Banh Mi</vt:lpstr>
      <vt:lpstr>Amazone</vt:lpstr>
      <vt:lpstr>Arial</vt:lpstr>
      <vt:lpstr>UTM Novido</vt:lpstr>
      <vt:lpstr>Arial-Rounded</vt:lpstr>
      <vt:lpstr>HP001 4 hàng</vt:lpstr>
      <vt:lpstr>Microsoft YaHei</vt:lpstr>
      <vt:lpstr>Calibri</vt:lpstr>
      <vt:lpstr>UTM Avo</vt:lpstr>
      <vt:lpstr>A3.BoosterNextFYBlackRegular-San</vt:lpstr>
      <vt:lpstr>Arial Rounded MT Bold</vt:lpstr>
      <vt:lpstr>小宝贝儿拼音体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ASUS</cp:lastModifiedBy>
  <cp:revision>94</cp:revision>
  <dcterms:created xsi:type="dcterms:W3CDTF">2017-08-18T03:02:00Z</dcterms:created>
  <dcterms:modified xsi:type="dcterms:W3CDTF">2021-10-04T01:26:02Z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