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18" r:id="rId2"/>
    <p:sldId id="258" r:id="rId3"/>
    <p:sldId id="270" r:id="rId4"/>
    <p:sldId id="274" r:id="rId5"/>
    <p:sldId id="267" r:id="rId6"/>
    <p:sldId id="259" r:id="rId7"/>
    <p:sldId id="276" r:id="rId8"/>
    <p:sldId id="271" r:id="rId9"/>
    <p:sldId id="260" r:id="rId10"/>
    <p:sldId id="278" r:id="rId11"/>
    <p:sldId id="275" r:id="rId12"/>
    <p:sldId id="281" r:id="rId13"/>
    <p:sldId id="282" r:id="rId14"/>
    <p:sldId id="27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D6CA8-80D6-4117-BEC0-78A2ACAB1EC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DAF0C-5BF1-40F0-A54C-43CEECA48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9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00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36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90C6-2D63-4441-B2EC-90222945ADEB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17.png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2" y="25423"/>
            <a:ext cx="12194497" cy="68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26" y="-643613"/>
            <a:ext cx="12801849" cy="7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" y="3973783"/>
            <a:ext cx="12133857" cy="29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9" y="4306847"/>
            <a:ext cx="7414968" cy="25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7" y="2571561"/>
            <a:ext cx="3786324" cy="50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41694" y="1928104"/>
            <a:ext cx="9362548" cy="4692635"/>
          </a:xfrm>
          <a:prstGeom prst="rect">
            <a:avLst/>
          </a:prstGeom>
        </p:spPr>
        <p:txBody>
          <a:bodyPr spcFirstLastPara="1" wrap="none" lIns="121100" tIns="60629" rIns="121100" bIns="606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3401">
              <a:lnSpc>
                <a:spcPct val="150000"/>
              </a:lnSpc>
            </a:pPr>
            <a:r>
              <a:rPr lang="en-US" sz="23561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54640" y="3303435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42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 – LỚP 1</a:t>
            </a:r>
            <a:endParaRPr lang="zh-CN" altLang="en-US" sz="424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090" y="295200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66" y="-302008"/>
            <a:ext cx="3176925" cy="283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69784" y="-254438"/>
            <a:ext cx="3210947" cy="2927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56483" y="796503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550710" y="3904609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  <a:endParaRPr lang="zh-CN" altLang="en-US" sz="279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3411" y="1579487"/>
            <a:ext cx="8003512" cy="20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 txBox="1">
            <a:spLocks/>
          </p:cNvSpPr>
          <p:nvPr/>
        </p:nvSpPr>
        <p:spPr>
          <a:xfrm>
            <a:off x="1310087" y="2158078"/>
            <a:ext cx="9553786" cy="1936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Chia sẻ của bạn Nhật Minh khi ngồi trong lớp học.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2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9"/>
    </mc:Choice>
    <mc:Fallback xmlns="">
      <p:transition spd="slow" advTm="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5" y="439145"/>
            <a:ext cx="9778739" cy="60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"/>
    </mc:Choice>
    <mc:Fallback xmlns="">
      <p:transition spd="slow" advTm="1682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5" y="439145"/>
            <a:ext cx="9778739" cy="60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1"/>
    </mc:Choice>
    <mc:Fallback xmlns="">
      <p:transition spd="slow" advTm="2087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15" y="439145"/>
            <a:ext cx="9778739" cy="60371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1"/>
    </mc:Choice>
    <mc:Fallback xmlns="">
      <p:transition spd="slow" advTm="2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908" y="3276452"/>
            <a:ext cx="5277141" cy="3218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899" y="160439"/>
            <a:ext cx="4810125" cy="2657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3276452"/>
            <a:ext cx="4953000" cy="3176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EFB2DE-2BBF-4029-9641-6227794B2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5" y="160439"/>
            <a:ext cx="5314950" cy="2914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8"/>
    </mc:Choice>
    <mc:Fallback xmlns="">
      <p:transition spd="slow" advTm="1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3865612" y="0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AC0C3B-7F5D-465D-B513-B9DF2458528F}"/>
              </a:ext>
            </a:extLst>
          </p:cNvPr>
          <p:cNvSpPr/>
          <p:nvPr/>
        </p:nvSpPr>
        <p:spPr>
          <a:xfrm>
            <a:off x="235974" y="707886"/>
            <a:ext cx="11169445" cy="2890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D628-E97E-4CD1-9E19-D0A72C2B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6" y="3733878"/>
            <a:ext cx="5486401" cy="3136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2B2DE-3AF5-4A2F-A8A0-2FA80C1A9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05"/>
          <a:stretch/>
        </p:blipFill>
        <p:spPr>
          <a:xfrm>
            <a:off x="6037006" y="3733878"/>
            <a:ext cx="5161936" cy="3124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2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4"/>
    </mc:Choice>
    <mc:Fallback xmlns="">
      <p:transition spd="slow" advTm="2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(Tiết 3)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7"/>
    </mc:Choice>
    <mc:Fallback xmlns="">
      <p:transition spd="slow" advTm="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5C41D-F7D8-49E5-9367-A22E81DFB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/>
              <a:t>MỤC TIÊU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7F28F-4EFA-4AFB-876B-033ADEE59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64" y="1590746"/>
            <a:ext cx="8596668" cy="3880773"/>
          </a:xfrm>
        </p:spPr>
        <p:txBody>
          <a:bodyPr/>
          <a:lstStyle/>
          <a:p>
            <a:pPr lvl="0"/>
            <a:r>
              <a:rPr lang="vi-VN" sz="3600" b="1"/>
              <a:t>Thấy được những hành vi đã thay đổi của các bạn, của mình.</a:t>
            </a:r>
            <a:endParaRPr lang="vi-VN" sz="3600"/>
          </a:p>
          <a:p>
            <a:pPr lvl="0"/>
            <a:r>
              <a:rPr lang="vi-VN" sz="3600" b="1"/>
              <a:t>Biết chia sẻ những việc làm tích cực em đã thực hiện được trong giờ học, giờ chơi.</a:t>
            </a:r>
            <a:endParaRPr lang="vi-VN" sz="3600"/>
          </a:p>
          <a:p>
            <a:pPr marL="0" indent="0">
              <a:buNone/>
            </a:pPr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7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9"/>
    </mc:Choice>
    <mc:Fallback xmlns="">
      <p:transition spd="slow" advTm="17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3" y="306193"/>
            <a:ext cx="11043356" cy="62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9"/>
    </mc:Choice>
    <mc:Fallback xmlns="">
      <p:transition spd="slow" advTm="1151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F596-C700-426A-8399-BE672AC4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28AD8-1F06-48A0-B766-D009E413C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E29F5-7CB2-4770-997C-29CA76A1D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52" y="377825"/>
            <a:ext cx="9007774" cy="1320800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5: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8F090-4546-4833-8916-614305986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9969" t="22917" r="17898" b="13889"/>
          <a:stretch/>
        </p:blipFill>
        <p:spPr>
          <a:xfrm>
            <a:off x="2124076" y="1698626"/>
            <a:ext cx="6048374" cy="5159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8"/>
    </mc:Choice>
    <mc:Fallback xmlns="">
      <p:transition spd="slow" advTm="3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3" y="1113184"/>
            <a:ext cx="3880238" cy="3474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11" y="1608871"/>
            <a:ext cx="4357314" cy="3774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1566" y="4983195"/>
            <a:ext cx="344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chuyện trong giờ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0111" y="5899090"/>
            <a:ext cx="344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gật trong lớp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3024" y="219839"/>
            <a:ext cx="639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hành vi chưa tích cực trong giờ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7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2"/>
    </mc:Choice>
    <mc:Fallback xmlns="">
      <p:transition spd="slow" advTm="2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5EFD34-C45A-4F0D-9827-CC694CEA76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1" y="1076822"/>
            <a:ext cx="5280073" cy="358726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88E0D-A784-4333-97D1-05412CBF48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52" y="2073864"/>
            <a:ext cx="3845984" cy="3587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8598" y="5261017"/>
            <a:ext cx="357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 lên cửa sổ hái quả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7643" y="6052268"/>
            <a:ext cx="357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 bạn ngã, trêu chọc bạn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4824" y="194672"/>
            <a:ext cx="658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hành vi chưa tích cực trong giờ chơi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1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44"/>
    </mc:Choice>
    <mc:Fallback xmlns="">
      <p:transition spd="slow" advTm="57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3FB90-8ECF-44C7-8CC2-E12A0D337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saturation sat="106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</a:extLst>
          </a:blip>
          <a:srcRect l="18334" t="4307" r="21111" b="5278"/>
          <a:stretch/>
        </p:blipFill>
        <p:spPr>
          <a:xfrm rot="5400000">
            <a:off x="2829941" y="-119064"/>
            <a:ext cx="4438650" cy="9267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2" y="358775"/>
            <a:ext cx="9553786" cy="193675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6: Chia sẻ những việc làm tích cực em đã thực hiện trong giờ học, giờ chơi.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0"/>
    </mc:Choice>
    <mc:Fallback xmlns="">
      <p:transition spd="slow" advTm="3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|1.7|11.1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6|2|6.6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5|1.8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|4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1950</TotalTime>
  <Words>212</Words>
  <Application>Microsoft Office PowerPoint</Application>
  <PresentationFormat>Widescreen</PresentationFormat>
  <Paragraphs>23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MỤC TIÊU</vt:lpstr>
      <vt:lpstr>PowerPoint Presentation</vt:lpstr>
      <vt:lpstr>PowerPoint Presentation</vt:lpstr>
      <vt:lpstr>Hoạt động 5: Nhận xét hành vi đã thay đổi của các bạn. </vt:lpstr>
      <vt:lpstr>PowerPoint Presentation</vt:lpstr>
      <vt:lpstr>PowerPoint Presentation</vt:lpstr>
      <vt:lpstr>Hoạt động 6: Chia sẻ những việc làm tích cực em đã thực hiện trong giờ học, giờ chơi.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Hong Nhung Nguyen Thi</cp:lastModifiedBy>
  <cp:revision>54</cp:revision>
  <dcterms:created xsi:type="dcterms:W3CDTF">2020-08-16T09:52:33Z</dcterms:created>
  <dcterms:modified xsi:type="dcterms:W3CDTF">2021-10-04T01:28:32Z</dcterms:modified>
</cp:coreProperties>
</file>