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75" r:id="rId2"/>
    <p:sldId id="257" r:id="rId3"/>
    <p:sldId id="263" r:id="rId4"/>
    <p:sldId id="264" r:id="rId5"/>
    <p:sldId id="267" r:id="rId6"/>
    <p:sldId id="265" r:id="rId7"/>
    <p:sldId id="270" r:id="rId8"/>
    <p:sldId id="266" r:id="rId9"/>
    <p:sldId id="275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CAAAD-867A-41F6-8627-9C4AE2D95959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F47F5-6AF9-4E28-B894-82DB2CCE8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9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5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22" y="863643"/>
            <a:ext cx="9168556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008" y="529095"/>
            <a:ext cx="9625200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" y="3839633"/>
            <a:ext cx="9122963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18" y="4389165"/>
            <a:ext cx="4717091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159980" y="2107834"/>
            <a:ext cx="4863223" cy="12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333" y="3032950"/>
            <a:ext cx="2696492" cy="361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803401" y="960122"/>
            <a:ext cx="1600869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368747" y="552556"/>
            <a:ext cx="1900287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837329" y="2139098"/>
            <a:ext cx="7469342" cy="3236251"/>
          </a:xfrm>
          <a:prstGeom prst="rect">
            <a:avLst/>
          </a:prstGeom>
        </p:spPr>
        <p:txBody>
          <a:bodyPr spcFirstLastPara="1" wrap="none" lIns="91106" tIns="45612" rIns="91106" bIns="45612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213834">
              <a:lnSpc>
                <a:spcPct val="150000"/>
              </a:lnSpc>
            </a:pPr>
            <a:r>
              <a:rPr lang="en-US" sz="177296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213834">
              <a:lnSpc>
                <a:spcPct val="150000"/>
              </a:lnSpc>
            </a:pPr>
            <a:r>
              <a:rPr lang="en-US" sz="177296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1867848" y="3178090"/>
            <a:ext cx="5408303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23" tIns="60712" rIns="121423" bIns="60712" anchor="ctr"/>
          <a:lstStyle/>
          <a:p>
            <a:pPr algn="ctr" defTabSz="1618652">
              <a:defRPr/>
            </a:pPr>
            <a:r>
              <a:rPr lang="en-US" altLang="zh-CN" sz="397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endParaRPr lang="zh-CN" altLang="en-US" sz="397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圆角矩形 1">
            <a:extLst>
              <a:ext uri="{FF2B5EF4-FFF2-40B4-BE49-F238E27FC236}">
                <a16:creationId xmlns:a16="http://schemas.microsoft.com/office/drawing/2014/main" id="{6F268F5B-635F-4391-889A-867CDB870E6C}"/>
              </a:ext>
            </a:extLst>
          </p:cNvPr>
          <p:cNvSpPr/>
          <p:nvPr/>
        </p:nvSpPr>
        <p:spPr>
          <a:xfrm>
            <a:off x="1966069" y="3746725"/>
            <a:ext cx="5408303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23" tIns="60712" rIns="121423" bIns="60712" anchor="ctr"/>
          <a:lstStyle>
            <a:defPPr>
              <a:defRPr lang="vi-V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618652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10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62064"/>
            <a:ext cx="8001000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8527" y="1314464"/>
            <a:ext cx="60901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            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 ngoan lễ phép vâng lời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 bà, cha mẹ rạng ngời niềm vui.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5814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>
                <a:solidFill>
                  <a:srgbClr val="0000FF"/>
                </a:solidFill>
                <a:latin typeface="HP-087" pitchFamily="34" charset="0"/>
              </a:rPr>
              <a:t>Lễ phép vâng lời ông bà, cha mẹ, anh chị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6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5655907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“Con chim vành khuyên ”</a:t>
            </a:r>
          </a:p>
        </p:txBody>
      </p:sp>
      <p:pic>
        <p:nvPicPr>
          <p:cNvPr id="6" name="Picture 5" descr="A small bird on a leaf&#10;&#10;Description automatically generated with medium confidence">
            <a:extLst>
              <a:ext uri="{FF2B5EF4-FFF2-40B4-BE49-F238E27FC236}">
                <a16:creationId xmlns:a16="http://schemas.microsoft.com/office/drawing/2014/main" id="{ABFC96D4-F95A-4C86-AFC3-15D49D4B2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91" y="1554394"/>
            <a:ext cx="6256218" cy="374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77905"/>
            <a:ext cx="81804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bạn trong tranh đã thể hiện sự lễ phép, vâng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lời ông bà, cha mẹ, anh chị như thế nào?</a:t>
            </a:r>
          </a:p>
        </p:txBody>
      </p:sp>
      <p:pic>
        <p:nvPicPr>
          <p:cNvPr id="4" name="Picture 2" descr="E:\2020-2021\Giáo án điện tử các môn - 2020\Dao duc\tranh anh dao duc\Daoduc1 chu de 3 (FB Kim Oanh Be) ẢNH\dd6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62" b="10909"/>
          <a:stretch/>
        </p:blipFill>
        <p:spPr bwMode="auto">
          <a:xfrm>
            <a:off x="1478973" y="2362200"/>
            <a:ext cx="5657372" cy="328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2057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em cần lễ phép, vâng lời ông bà, cha mẹ, anh chị? 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295400"/>
            <a:ext cx="8853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nào biết lễ phép, vâng lời ? Bạn nào chưa biết lễ phép vâng lời? Vì sao? </a:t>
            </a:r>
          </a:p>
        </p:txBody>
      </p:sp>
      <p:pic>
        <p:nvPicPr>
          <p:cNvPr id="2050" name="Picture 2" descr="E:\2020-2021\Giáo án điện tử các môn - 2020\Dao duc\tranh anh dao duc\Daoduc1 chu de 3 (FB Kim Oanh Be) ẢNH\dd6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7" b="62905"/>
          <a:stretch/>
        </p:blipFill>
        <p:spPr bwMode="auto">
          <a:xfrm>
            <a:off x="0" y="2362200"/>
            <a:ext cx="8866469" cy="234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676400"/>
            <a:ext cx="89066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chia sẻ với các bạn những việc em đã làm thể hiện sự lễ </a:t>
            </a:r>
          </a:p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phép, vâng lời ông bà, cha mẹ, anh chị.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566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cùng bạn đóng vai để xử lí các tình huống sau: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" t="22882" b="41439"/>
          <a:stretch/>
        </p:blipFill>
        <p:spPr bwMode="auto">
          <a:xfrm>
            <a:off x="1127086" y="2362200"/>
            <a:ext cx="7816078" cy="25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luôn lễ phép, vâng lời ông bà , cha mẹ, anh chị bằng thái độ và hành vi phù hợp.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214</Words>
  <Application>Microsoft Office PowerPoint</Application>
  <PresentationFormat>On-screen Show (4:3)</PresentationFormat>
  <Paragraphs>26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.VnAvant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Hong Nhung Nguyen Thi</cp:lastModifiedBy>
  <cp:revision>18</cp:revision>
  <dcterms:created xsi:type="dcterms:W3CDTF">2006-08-16T00:00:00Z</dcterms:created>
  <dcterms:modified xsi:type="dcterms:W3CDTF">2021-10-27T14:39:25Z</dcterms:modified>
</cp:coreProperties>
</file>