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3.xml" ContentType="application/vnd.openxmlformats-officedocument.themeOverr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19" r:id="rId2"/>
    <p:sldId id="320" r:id="rId3"/>
    <p:sldId id="260" r:id="rId4"/>
    <p:sldId id="310" r:id="rId5"/>
    <p:sldId id="309" r:id="rId6"/>
    <p:sldId id="311" r:id="rId7"/>
    <p:sldId id="312" r:id="rId8"/>
    <p:sldId id="321" r:id="rId9"/>
    <p:sldId id="313" r:id="rId10"/>
    <p:sldId id="318" r:id="rId11"/>
    <p:sldId id="314" r:id="rId12"/>
    <p:sldId id="274" r:id="rId13"/>
    <p:sldId id="323" r:id="rId14"/>
    <p:sldId id="325" r:id="rId15"/>
    <p:sldId id="324" r:id="rId16"/>
    <p:sldId id="296" r:id="rId17"/>
    <p:sldId id="295" r:id="rId18"/>
    <p:sldId id="257" r:id="rId19"/>
    <p:sldId id="337" r:id="rId20"/>
    <p:sldId id="304" r:id="rId21"/>
    <p:sldId id="262" r:id="rId22"/>
    <p:sldId id="336" r:id="rId23"/>
    <p:sldId id="259" r:id="rId24"/>
    <p:sldId id="329" r:id="rId25"/>
    <p:sldId id="299" r:id="rId26"/>
    <p:sldId id="330" r:id="rId27"/>
    <p:sldId id="338" r:id="rId28"/>
    <p:sldId id="294" r:id="rId29"/>
  </p:sldIdLst>
  <p:sldSz cx="12192000" cy="6858000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2F"/>
    <a:srgbClr val="865B3E"/>
    <a:srgbClr val="B09278"/>
    <a:srgbClr val="B09277"/>
    <a:srgbClr val="A5C0A4"/>
    <a:srgbClr val="FFFDEE"/>
    <a:srgbClr val="F29A5B"/>
    <a:srgbClr val="F9ED32"/>
    <a:srgbClr val="C8D85B"/>
    <a:srgbClr val="A6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62" d="100"/>
          <a:sy n="62" d="100"/>
        </p:scale>
        <p:origin x="888" y="-60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216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604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41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1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7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8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7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84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60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0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3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0" r:id="rId13"/>
    <p:sldLayoutId id="2147483693" r:id="rId14"/>
    <p:sldLayoutId id="2147483661" r:id="rId15"/>
    <p:sldLayoutId id="2147483724" r:id="rId16"/>
    <p:sldLayoutId id="2147483723" r:id="rId17"/>
    <p:sldLayoutId id="2147483712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711" r:id="rId24"/>
    <p:sldLayoutId id="2147483656" r:id="rId25"/>
    <p:sldLayoutId id="2147483657" r:id="rId26"/>
    <p:sldLayoutId id="2147483658" r:id="rId27"/>
    <p:sldLayoutId id="2147483659" r:id="rId28"/>
    <p:sldLayoutId id="214748366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\Images\slide_annotate_with%20result_default.p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0.xml"/><Relationship Id="rId7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4.jfif"/><Relationship Id="rId2" Type="http://schemas.openxmlformats.org/officeDocument/2006/relationships/tags" Target="../tags/tag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0.png"/><Relationship Id="rId11" Type="http://schemas.openxmlformats.org/officeDocument/2006/relationships/image" Target="../media/image33.jfif"/><Relationship Id="rId5" Type="http://schemas.openxmlformats.org/officeDocument/2006/relationships/image" Target="../media/image29.png"/><Relationship Id="rId15" Type="http://schemas.openxmlformats.org/officeDocument/2006/relationships/image" Target="file:///C:\Program%20Files\Inknoe%20ClassPoint\Images\word_count_with%20result_default.png" TargetMode="External"/><Relationship Id="rId10" Type="http://schemas.openxmlformats.org/officeDocument/2006/relationships/image" Target="../media/image32.jf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gif"/><Relationship Id="rId18" Type="http://schemas.openxmlformats.org/officeDocument/2006/relationships/image" Target="../media/image15.jfif"/><Relationship Id="rId3" Type="http://schemas.openxmlformats.org/officeDocument/2006/relationships/audio" Target="../media/media1.wav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14.jfif"/><Relationship Id="rId2" Type="http://schemas.microsoft.com/office/2007/relationships/media" Target="../media/media1.wav"/><Relationship Id="rId16" Type="http://schemas.openxmlformats.org/officeDocument/2006/relationships/image" Target="../media/image13.jfif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notesSlide" Target="../notesSlides/notesSlide2.xml"/><Relationship Id="rId15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16.jfif"/><Relationship Id="rId4" Type="http://schemas.openxmlformats.org/officeDocument/2006/relationships/slideLayout" Target="../slideLayouts/slideLayout1.xml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file:///C:\Program%20Files\Inknoe%20ClassPoint\Images\multiple_choice_with%20result_default_cm.png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file:///C:\Program%20Files\Inknoe%20ClassPoint\Images\short_answer_with%20result_default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58FFA7-8289-4D13-9492-18B6CA62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8" y="0"/>
            <a:ext cx="12300488" cy="68319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A4BEF8-D378-4F41-AEAE-9732B838898A}"/>
              </a:ext>
            </a:extLst>
          </p:cNvPr>
          <p:cNvSpPr/>
          <p:nvPr/>
        </p:nvSpPr>
        <p:spPr>
          <a:xfrm>
            <a:off x="152714" y="1611825"/>
            <a:ext cx="11886587" cy="21249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CÁC CON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887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E918171-46A5-4B2D-A66A-17A359D0B8F3}"/>
              </a:ext>
            </a:extLst>
          </p:cNvPr>
          <p:cNvSpPr txBox="1"/>
          <p:nvPr/>
        </p:nvSpPr>
        <p:spPr>
          <a:xfrm>
            <a:off x="1849120" y="2387283"/>
            <a:ext cx="84937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Hiểu đ­ược sự khác nhau giữa tiếng và từ. Phân biệt đư­ợc từ đơn và từ phức.</a:t>
            </a:r>
            <a:r>
              <a:rPr lang="vi-VN" sz="2800" dirty="0">
                <a:solidFill>
                  <a:schemeClr val="bg1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bư­ớc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340" algn="just"/>
            <a:r>
              <a:rPr lang="pt-B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Vận dụng được những kiến thức về từ đơn, từ phức vào viết văn.</a:t>
            </a:r>
            <a:endParaRPr lang="en-US" sz="2800" dirty="0">
              <a:solidFill>
                <a:schemeClr val="bg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0FC3-C734-4F2B-A086-076BD4AFCE6E}"/>
              </a:ext>
            </a:extLst>
          </p:cNvPr>
          <p:cNvSpPr txBox="1"/>
          <p:nvPr/>
        </p:nvSpPr>
        <p:spPr>
          <a:xfrm>
            <a:off x="4439920" y="1368613"/>
            <a:ext cx="331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91888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806874" y="2601272"/>
            <a:ext cx="504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UTM Neu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935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7419555" y="4667573"/>
            <a:ext cx="3981831" cy="46914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…..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735943" y="3630317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73901" y="4756333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7DBF3-501D-441E-831D-D1A1D8C209C4}"/>
              </a:ext>
            </a:extLst>
          </p:cNvPr>
          <p:cNvSpPr txBox="1"/>
          <p:nvPr/>
        </p:nvSpPr>
        <p:spPr>
          <a:xfrm>
            <a:off x="5803291" y="58227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8EF7C-6F0B-4B92-9D64-1B3FF2723512}"/>
              </a:ext>
            </a:extLst>
          </p:cNvPr>
          <p:cNvSpPr txBox="1"/>
          <p:nvPr/>
        </p:nvSpPr>
        <p:spPr>
          <a:xfrm>
            <a:off x="7419555" y="3713263"/>
            <a:ext cx="161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endParaRPr lang="en-US" sz="32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8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7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305B4-549F-420F-B4ED-CC9A1D3A00F9}"/>
              </a:ext>
            </a:extLst>
          </p:cNvPr>
          <p:cNvSpPr txBox="1"/>
          <p:nvPr/>
        </p:nvSpPr>
        <p:spPr>
          <a:xfrm>
            <a:off x="812046" y="576704"/>
            <a:ext cx="18836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Nhờ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01921-2046-43FF-9E7D-94523D4B4285}"/>
              </a:ext>
            </a:extLst>
          </p:cNvPr>
          <p:cNvSpPr txBox="1"/>
          <p:nvPr/>
        </p:nvSpPr>
        <p:spPr>
          <a:xfrm>
            <a:off x="9226656" y="1416170"/>
            <a:ext cx="260435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7.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A38A0-1B53-4076-994D-94D0ED747009}"/>
              </a:ext>
            </a:extLst>
          </p:cNvPr>
          <p:cNvSpPr txBox="1"/>
          <p:nvPr/>
        </p:nvSpPr>
        <p:spPr>
          <a:xfrm>
            <a:off x="8639984" y="4613653"/>
            <a:ext cx="260435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14.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/>
              <a:t>tiến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E849F-06C6-40F9-AA42-A83407698975}"/>
              </a:ext>
            </a:extLst>
          </p:cNvPr>
          <p:cNvSpPr txBox="1"/>
          <p:nvPr/>
        </p:nvSpPr>
        <p:spPr>
          <a:xfrm>
            <a:off x="8605111" y="451618"/>
            <a:ext cx="24384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11. Hanh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C3D43-E8AB-4920-B273-4BD706AD1EF1}"/>
              </a:ext>
            </a:extLst>
          </p:cNvPr>
          <p:cNvSpPr txBox="1"/>
          <p:nvPr/>
        </p:nvSpPr>
        <p:spPr>
          <a:xfrm>
            <a:off x="558292" y="1458512"/>
            <a:ext cx="2098726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bạn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AD820-B146-40D9-A82F-C100DB898CE9}"/>
              </a:ext>
            </a:extLst>
          </p:cNvPr>
          <p:cNvSpPr txBox="1"/>
          <p:nvPr/>
        </p:nvSpPr>
        <p:spPr>
          <a:xfrm>
            <a:off x="2490554" y="4958260"/>
            <a:ext cx="2251487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3.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65E86-88EA-43A4-B6C6-2200DE40BC81}"/>
              </a:ext>
            </a:extLst>
          </p:cNvPr>
          <p:cNvSpPr txBox="1"/>
          <p:nvPr/>
        </p:nvSpPr>
        <p:spPr>
          <a:xfrm>
            <a:off x="3324065" y="3572546"/>
            <a:ext cx="5469311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gồm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nhiều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tiếng</a:t>
            </a:r>
            <a:r>
              <a:rPr lang="en-US" sz="2800" b="1" dirty="0">
                <a:solidFill>
                  <a:srgbClr val="00B050"/>
                </a:solidFill>
              </a:rPr>
              <a:t> ( </a:t>
            </a:r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phức</a:t>
            </a:r>
            <a:r>
              <a:rPr lang="en-US" sz="2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AEB0C-FCE2-4BD1-9710-36CEDC67F4C0}"/>
              </a:ext>
            </a:extLst>
          </p:cNvPr>
          <p:cNvSpPr txBox="1"/>
          <p:nvPr/>
        </p:nvSpPr>
        <p:spPr>
          <a:xfrm>
            <a:off x="3324065" y="2135387"/>
            <a:ext cx="4974631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gồm</a:t>
            </a:r>
            <a:r>
              <a:rPr lang="en-US" sz="2800" b="1" dirty="0">
                <a:solidFill>
                  <a:srgbClr val="00B050"/>
                </a:solidFill>
              </a:rPr>
              <a:t> 1 </a:t>
            </a:r>
            <a:r>
              <a:rPr lang="en-US" sz="2800" b="1" dirty="0" err="1">
                <a:solidFill>
                  <a:srgbClr val="00B050"/>
                </a:solidFill>
              </a:rPr>
              <a:t>tiếng</a:t>
            </a:r>
            <a:r>
              <a:rPr lang="en-US" sz="2800" b="1" dirty="0">
                <a:solidFill>
                  <a:srgbClr val="00B050"/>
                </a:solidFill>
              </a:rPr>
              <a:t> ( </a:t>
            </a:r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đơn</a:t>
            </a:r>
            <a:r>
              <a:rPr lang="en-US" sz="2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F834B-E19C-4E2E-96EA-E38976C39656}"/>
              </a:ext>
            </a:extLst>
          </p:cNvPr>
          <p:cNvSpPr txBox="1"/>
          <p:nvPr/>
        </p:nvSpPr>
        <p:spPr>
          <a:xfrm>
            <a:off x="5494794" y="5168798"/>
            <a:ext cx="2803902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13.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D477BD-6673-414E-B0A8-AA45B2949A61}"/>
              </a:ext>
            </a:extLst>
          </p:cNvPr>
          <p:cNvSpPr txBox="1"/>
          <p:nvPr/>
        </p:nvSpPr>
        <p:spPr>
          <a:xfrm>
            <a:off x="351293" y="3335725"/>
            <a:ext cx="154079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DC6EA-C62C-4E72-9323-A886469F5AB0}"/>
              </a:ext>
            </a:extLst>
          </p:cNvPr>
          <p:cNvSpPr txBox="1"/>
          <p:nvPr/>
        </p:nvSpPr>
        <p:spPr>
          <a:xfrm>
            <a:off x="9529517" y="3618950"/>
            <a:ext cx="154079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12. </a:t>
            </a:r>
            <a:r>
              <a:rPr lang="en-US" sz="3200" b="1" dirty="0" err="1"/>
              <a:t>là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4771D-A448-4F70-8151-578CCD23A357}"/>
              </a:ext>
            </a:extLst>
          </p:cNvPr>
          <p:cNvSpPr txBox="1"/>
          <p:nvPr/>
        </p:nvSpPr>
        <p:spPr>
          <a:xfrm>
            <a:off x="5626529" y="736213"/>
            <a:ext cx="243840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10. </a:t>
            </a:r>
            <a:r>
              <a:rPr lang="en-US" sz="3200" b="1" dirty="0" err="1"/>
              <a:t>liền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4CDB20-C057-4A78-8038-652006BEFA8F}"/>
              </a:ext>
            </a:extLst>
          </p:cNvPr>
          <p:cNvSpPr txBox="1"/>
          <p:nvPr/>
        </p:nvSpPr>
        <p:spPr>
          <a:xfrm>
            <a:off x="903744" y="4203725"/>
            <a:ext cx="1317356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b="1" dirty="0" err="1"/>
              <a:t>có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404A3-C3E1-416A-ACFD-1960B399E43A}"/>
              </a:ext>
            </a:extLst>
          </p:cNvPr>
          <p:cNvSpPr txBox="1"/>
          <p:nvPr/>
        </p:nvSpPr>
        <p:spPr>
          <a:xfrm>
            <a:off x="3467099" y="832817"/>
            <a:ext cx="151625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6. </a:t>
            </a:r>
            <a:r>
              <a:rPr lang="en-US" sz="3200" b="1" dirty="0" err="1"/>
              <a:t>chí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8FD96-F7F3-4064-98F0-6BCD27B305C1}"/>
              </a:ext>
            </a:extLst>
          </p:cNvPr>
          <p:cNvSpPr txBox="1"/>
          <p:nvPr/>
        </p:nvSpPr>
        <p:spPr>
          <a:xfrm>
            <a:off x="351586" y="2379816"/>
            <a:ext cx="201284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9. </a:t>
            </a:r>
            <a:r>
              <a:rPr lang="en-US" sz="3200" b="1" dirty="0" err="1"/>
              <a:t>năm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F76A3-49E0-429B-9AA3-733B4B8D0062}"/>
              </a:ext>
            </a:extLst>
          </p:cNvPr>
          <p:cNvSpPr txBox="1"/>
          <p:nvPr/>
        </p:nvSpPr>
        <p:spPr>
          <a:xfrm>
            <a:off x="9529517" y="2524318"/>
            <a:ext cx="175647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8. </a:t>
            </a:r>
            <a:r>
              <a:rPr lang="en-US" sz="3200" b="1" dirty="0" err="1"/>
              <a:t>nhiều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99074-74F1-47A9-B0A0-E75E1AC3733E}"/>
              </a:ext>
            </a:extLst>
          </p:cNvPr>
          <p:cNvSpPr txBox="1"/>
          <p:nvPr/>
        </p:nvSpPr>
        <p:spPr>
          <a:xfrm>
            <a:off x="37454" y="4960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7" name="btnInknoeActivity">
            <a:extLst>
              <a:ext uri="{FF2B5EF4-FFF2-40B4-BE49-F238E27FC236}">
                <a16:creationId xmlns:a16="http://schemas.microsoft.com/office/drawing/2014/main" id="{12AF266B-9614-46C1-B22B-AA0FDB9A73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1" y="5741884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06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305B4-549F-420F-B4ED-CC9A1D3A00F9}"/>
              </a:ext>
            </a:extLst>
          </p:cNvPr>
          <p:cNvSpPr txBox="1"/>
          <p:nvPr/>
        </p:nvSpPr>
        <p:spPr>
          <a:xfrm>
            <a:off x="812046" y="576704"/>
            <a:ext cx="18836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Nhờ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01921-2046-43FF-9E7D-94523D4B4285}"/>
              </a:ext>
            </a:extLst>
          </p:cNvPr>
          <p:cNvSpPr txBox="1"/>
          <p:nvPr/>
        </p:nvSpPr>
        <p:spPr>
          <a:xfrm>
            <a:off x="9226656" y="1416170"/>
            <a:ext cx="260435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7.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A38A0-1B53-4076-994D-94D0ED747009}"/>
              </a:ext>
            </a:extLst>
          </p:cNvPr>
          <p:cNvSpPr txBox="1"/>
          <p:nvPr/>
        </p:nvSpPr>
        <p:spPr>
          <a:xfrm>
            <a:off x="8639984" y="4613653"/>
            <a:ext cx="260435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14.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/>
              <a:t>tiến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E849F-06C6-40F9-AA42-A83407698975}"/>
              </a:ext>
            </a:extLst>
          </p:cNvPr>
          <p:cNvSpPr txBox="1"/>
          <p:nvPr/>
        </p:nvSpPr>
        <p:spPr>
          <a:xfrm>
            <a:off x="8254262" y="403972"/>
            <a:ext cx="24384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11. Hanh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C3D43-E8AB-4920-B273-4BD706AD1EF1}"/>
              </a:ext>
            </a:extLst>
          </p:cNvPr>
          <p:cNvSpPr txBox="1"/>
          <p:nvPr/>
        </p:nvSpPr>
        <p:spPr>
          <a:xfrm>
            <a:off x="426276" y="1416048"/>
            <a:ext cx="2098726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bạn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AD820-B146-40D9-A82F-C100DB898CE9}"/>
              </a:ext>
            </a:extLst>
          </p:cNvPr>
          <p:cNvSpPr txBox="1"/>
          <p:nvPr/>
        </p:nvSpPr>
        <p:spPr>
          <a:xfrm>
            <a:off x="2525002" y="4824958"/>
            <a:ext cx="2251487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3.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65E86-88EA-43A4-B6C6-2200DE40BC81}"/>
              </a:ext>
            </a:extLst>
          </p:cNvPr>
          <p:cNvSpPr txBox="1"/>
          <p:nvPr/>
        </p:nvSpPr>
        <p:spPr>
          <a:xfrm>
            <a:off x="3324065" y="3572546"/>
            <a:ext cx="5469311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gồm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nhiều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tiếng</a:t>
            </a:r>
            <a:r>
              <a:rPr lang="en-US" sz="2800" b="1" dirty="0">
                <a:solidFill>
                  <a:srgbClr val="00B050"/>
                </a:solidFill>
              </a:rPr>
              <a:t> ( </a:t>
            </a:r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phức</a:t>
            </a:r>
            <a:r>
              <a:rPr lang="en-US" sz="2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AEB0C-FCE2-4BD1-9710-36CEDC67F4C0}"/>
              </a:ext>
            </a:extLst>
          </p:cNvPr>
          <p:cNvSpPr txBox="1"/>
          <p:nvPr/>
        </p:nvSpPr>
        <p:spPr>
          <a:xfrm>
            <a:off x="3324065" y="2135387"/>
            <a:ext cx="4974631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gồm</a:t>
            </a:r>
            <a:r>
              <a:rPr lang="en-US" sz="2800" b="1" dirty="0">
                <a:solidFill>
                  <a:srgbClr val="00B050"/>
                </a:solidFill>
              </a:rPr>
              <a:t> 1 </a:t>
            </a:r>
            <a:r>
              <a:rPr lang="en-US" sz="2800" b="1" dirty="0" err="1">
                <a:solidFill>
                  <a:srgbClr val="00B050"/>
                </a:solidFill>
              </a:rPr>
              <a:t>tiếng</a:t>
            </a:r>
            <a:r>
              <a:rPr lang="en-US" sz="2800" b="1" dirty="0">
                <a:solidFill>
                  <a:srgbClr val="00B050"/>
                </a:solidFill>
              </a:rPr>
              <a:t> ( </a:t>
            </a:r>
            <a:r>
              <a:rPr lang="en-US" sz="2800" b="1" dirty="0" err="1">
                <a:solidFill>
                  <a:srgbClr val="00B050"/>
                </a:solidFill>
              </a:rPr>
              <a:t>từ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đơn</a:t>
            </a:r>
            <a:r>
              <a:rPr lang="en-US" sz="2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F834B-E19C-4E2E-96EA-E38976C39656}"/>
              </a:ext>
            </a:extLst>
          </p:cNvPr>
          <p:cNvSpPr txBox="1"/>
          <p:nvPr/>
        </p:nvSpPr>
        <p:spPr>
          <a:xfrm>
            <a:off x="5494794" y="5168798"/>
            <a:ext cx="2803902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13.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D477BD-6673-414E-B0A8-AA45B2949A61}"/>
              </a:ext>
            </a:extLst>
          </p:cNvPr>
          <p:cNvSpPr txBox="1"/>
          <p:nvPr/>
        </p:nvSpPr>
        <p:spPr>
          <a:xfrm>
            <a:off x="466876" y="3443754"/>
            <a:ext cx="154079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DC6EA-C62C-4E72-9323-A886469F5AB0}"/>
              </a:ext>
            </a:extLst>
          </p:cNvPr>
          <p:cNvSpPr txBox="1"/>
          <p:nvPr/>
        </p:nvSpPr>
        <p:spPr>
          <a:xfrm>
            <a:off x="9529517" y="3618950"/>
            <a:ext cx="154079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12. </a:t>
            </a:r>
            <a:r>
              <a:rPr lang="en-US" sz="3200" b="1" dirty="0" err="1"/>
              <a:t>là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4771D-A448-4F70-8151-578CCD23A357}"/>
              </a:ext>
            </a:extLst>
          </p:cNvPr>
          <p:cNvSpPr txBox="1"/>
          <p:nvPr/>
        </p:nvSpPr>
        <p:spPr>
          <a:xfrm>
            <a:off x="5457400" y="588475"/>
            <a:ext cx="243840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10. </a:t>
            </a:r>
            <a:r>
              <a:rPr lang="en-US" sz="3200" b="1" dirty="0" err="1"/>
              <a:t>liền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4CDB20-C057-4A78-8038-652006BEFA8F}"/>
              </a:ext>
            </a:extLst>
          </p:cNvPr>
          <p:cNvSpPr txBox="1"/>
          <p:nvPr/>
        </p:nvSpPr>
        <p:spPr>
          <a:xfrm>
            <a:off x="594721" y="4481880"/>
            <a:ext cx="1317356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b="1" dirty="0" err="1"/>
              <a:t>có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404A3-C3E1-416A-ACFD-1960B399E43A}"/>
              </a:ext>
            </a:extLst>
          </p:cNvPr>
          <p:cNvSpPr txBox="1"/>
          <p:nvPr/>
        </p:nvSpPr>
        <p:spPr>
          <a:xfrm>
            <a:off x="3619399" y="599150"/>
            <a:ext cx="151625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6. </a:t>
            </a:r>
            <a:r>
              <a:rPr lang="en-US" sz="3200" b="1" dirty="0" err="1"/>
              <a:t>chí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8FD96-F7F3-4064-98F0-6BCD27B305C1}"/>
              </a:ext>
            </a:extLst>
          </p:cNvPr>
          <p:cNvSpPr txBox="1"/>
          <p:nvPr/>
        </p:nvSpPr>
        <p:spPr>
          <a:xfrm>
            <a:off x="524361" y="2290675"/>
            <a:ext cx="201284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9. </a:t>
            </a:r>
            <a:r>
              <a:rPr lang="en-US" sz="3200" b="1" dirty="0" err="1"/>
              <a:t>năm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F76A3-49E0-429B-9AA3-733B4B8D0062}"/>
              </a:ext>
            </a:extLst>
          </p:cNvPr>
          <p:cNvSpPr txBox="1"/>
          <p:nvPr/>
        </p:nvSpPr>
        <p:spPr>
          <a:xfrm>
            <a:off x="9529517" y="2524318"/>
            <a:ext cx="175647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8. </a:t>
            </a:r>
            <a:r>
              <a:rPr lang="en-US" sz="3200" b="1" dirty="0" err="1"/>
              <a:t>nhiều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99074-74F1-47A9-B0A0-E75E1AC3733E}"/>
              </a:ext>
            </a:extLst>
          </p:cNvPr>
          <p:cNvSpPr txBox="1"/>
          <p:nvPr/>
        </p:nvSpPr>
        <p:spPr>
          <a:xfrm>
            <a:off x="37454" y="4960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874B64-4C0D-4E13-9AA4-4E84C60A1477}"/>
              </a:ext>
            </a:extLst>
          </p:cNvPr>
          <p:cNvCxnSpPr/>
          <p:nvPr/>
        </p:nvCxnSpPr>
        <p:spPr>
          <a:xfrm>
            <a:off x="2747097" y="1068000"/>
            <a:ext cx="868876" cy="973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3A2073-1D05-47EE-AA58-3A425C323D69}"/>
              </a:ext>
            </a:extLst>
          </p:cNvPr>
          <p:cNvCxnSpPr>
            <a:cxnSpLocks/>
          </p:cNvCxnSpPr>
          <p:nvPr/>
        </p:nvCxnSpPr>
        <p:spPr>
          <a:xfrm flipH="1">
            <a:off x="6697208" y="1191464"/>
            <a:ext cx="199537" cy="850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6E3347-30EC-4E03-AB73-9F4AF64C8CD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525002" y="1708436"/>
            <a:ext cx="756792" cy="9057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1B4A1F-4779-4462-B57D-B01BFFA5C19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377525" y="1183925"/>
            <a:ext cx="520384" cy="897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511937-448A-4C09-9FAC-F840839A61F4}"/>
              </a:ext>
            </a:extLst>
          </p:cNvPr>
          <p:cNvCxnSpPr>
            <a:cxnSpLocks/>
          </p:cNvCxnSpPr>
          <p:nvPr/>
        </p:nvCxnSpPr>
        <p:spPr>
          <a:xfrm>
            <a:off x="7878466" y="4173276"/>
            <a:ext cx="737461" cy="780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E5CB10-04CF-4FE4-8EEE-E14B7E990DFC}"/>
              </a:ext>
            </a:extLst>
          </p:cNvPr>
          <p:cNvCxnSpPr/>
          <p:nvPr/>
        </p:nvCxnSpPr>
        <p:spPr>
          <a:xfrm>
            <a:off x="6096000" y="4194890"/>
            <a:ext cx="868876" cy="973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805D2C-95D8-407C-B5E2-2B1426F6135A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476334" y="2396997"/>
            <a:ext cx="847731" cy="4613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16F5EB-33E3-410C-A387-D9D764F31808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8298696" y="958843"/>
            <a:ext cx="902112" cy="14381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4470A7-7A5C-4CD1-BF33-ED3D26C16B59}"/>
              </a:ext>
            </a:extLst>
          </p:cNvPr>
          <p:cNvCxnSpPr>
            <a:cxnSpLocks/>
          </p:cNvCxnSpPr>
          <p:nvPr/>
        </p:nvCxnSpPr>
        <p:spPr>
          <a:xfrm flipH="1">
            <a:off x="8455610" y="1927918"/>
            <a:ext cx="817567" cy="16397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382340-76E3-4B48-93EA-25224D87756B}"/>
              </a:ext>
            </a:extLst>
          </p:cNvPr>
          <p:cNvCxnSpPr>
            <a:cxnSpLocks/>
          </p:cNvCxnSpPr>
          <p:nvPr/>
        </p:nvCxnSpPr>
        <p:spPr>
          <a:xfrm flipH="1">
            <a:off x="2910773" y="4143336"/>
            <a:ext cx="735897" cy="6873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A66A85-C9B0-4454-91E5-8C873AE655FC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2007669" y="2641259"/>
            <a:ext cx="1339172" cy="10948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1A7C7D-6C03-49E1-B680-B2196ED66EE5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247196" y="2601289"/>
            <a:ext cx="1282321" cy="13100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B859D9C-FCDB-4B4F-B2E0-D750F249644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247196" y="2525912"/>
            <a:ext cx="1282321" cy="2907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A7F212-1BE3-415B-A4F5-FC492FCE5490}"/>
              </a:ext>
            </a:extLst>
          </p:cNvPr>
          <p:cNvCxnSpPr>
            <a:cxnSpLocks/>
          </p:cNvCxnSpPr>
          <p:nvPr/>
        </p:nvCxnSpPr>
        <p:spPr>
          <a:xfrm flipH="1">
            <a:off x="1912077" y="2598101"/>
            <a:ext cx="1525005" cy="23765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5C81726-CDF1-4D2F-82EC-8E8C9DA758BC}"/>
              </a:ext>
            </a:extLst>
          </p:cNvPr>
          <p:cNvSpPr txBox="1"/>
          <p:nvPr/>
        </p:nvSpPr>
        <p:spPr>
          <a:xfrm>
            <a:off x="157040" y="5790000"/>
            <a:ext cx="5469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đơn</a:t>
            </a:r>
            <a:r>
              <a:rPr lang="en-US" sz="2800" b="1" dirty="0"/>
              <a:t>: 1, 2,4,5,6,8,9,10,11,12</a:t>
            </a:r>
          </a:p>
          <a:p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phức</a:t>
            </a:r>
            <a:r>
              <a:rPr lang="en-US" sz="2800" b="1" dirty="0"/>
              <a:t>: 3,7,13,14</a:t>
            </a:r>
          </a:p>
        </p:txBody>
      </p:sp>
    </p:spTree>
    <p:extLst>
      <p:ext uri="{BB962C8B-B14F-4D97-AF65-F5344CB8AC3E}">
        <p14:creationId xmlns:p14="http://schemas.microsoft.com/office/powerpoint/2010/main" val="370707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1067496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70" y="2785696"/>
            <a:ext cx="4141980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1530018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2019890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3282909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51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2" y="2785678"/>
            <a:ext cx="93128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C482C-9939-4CC8-B84B-0D93E960B009}"/>
              </a:ext>
            </a:extLst>
          </p:cNvPr>
          <p:cNvSpPr txBox="1"/>
          <p:nvPr/>
        </p:nvSpPr>
        <p:spPr>
          <a:xfrm>
            <a:off x="1441342" y="929898"/>
            <a:ext cx="729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lấy</a:t>
            </a:r>
            <a:r>
              <a:rPr lang="en-US" sz="3200" b="1" dirty="0"/>
              <a:t> </a:t>
            </a:r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,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phức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12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49" y="2180785"/>
            <a:ext cx="5917767" cy="249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15DAFD-CEEC-4ECB-81B8-908DF7330D3A}"/>
              </a:ext>
            </a:extLst>
          </p:cNvPr>
          <p:cNvSpPr txBox="1"/>
          <p:nvPr/>
        </p:nvSpPr>
        <p:spPr>
          <a:xfrm>
            <a:off x="769399" y="219218"/>
            <a:ext cx="4314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519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654022" y="2696691"/>
            <a:ext cx="5425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Chép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vào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vở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và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dùng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dấu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gạch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chéo</a:t>
            </a:r>
            <a:r>
              <a:rPr lang="en-US" altLang="en-US" b="1" dirty="0">
                <a:solidFill>
                  <a:srgbClr val="B09277"/>
                </a:solidFill>
              </a:rPr>
              <a:t> ( / ) </a:t>
            </a:r>
            <a:r>
              <a:rPr lang="en-US" altLang="en-US" b="1" dirty="0" err="1">
                <a:solidFill>
                  <a:srgbClr val="B09277"/>
                </a:solidFill>
              </a:rPr>
              <a:t>để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phân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từ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trong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hai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câu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cuối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/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B09278"/>
                </a:solidFill>
              </a:rPr>
              <a:t>Ghi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lại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các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và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trong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đoạn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thơ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trên</a:t>
            </a:r>
            <a:r>
              <a:rPr lang="en-US" altLang="en-US" b="1" dirty="0">
                <a:solidFill>
                  <a:srgbClr val="B09278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922574" y="250660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/>
              <a:t> </a:t>
            </a:r>
            <a:r>
              <a:rPr lang="en-US" altLang="en-US" b="1" dirty="0" err="1"/>
              <a:t>Chép</a:t>
            </a:r>
            <a:r>
              <a:rPr lang="en-US" altLang="en-US" b="1" dirty="0"/>
              <a:t> </a:t>
            </a:r>
            <a:r>
              <a:rPr lang="en-US" altLang="en-US" b="1" dirty="0" err="1"/>
              <a:t>lại</a:t>
            </a:r>
            <a:r>
              <a:rPr lang="en-US" altLang="en-US" b="1" dirty="0"/>
              <a:t> </a:t>
            </a:r>
            <a:r>
              <a:rPr lang="en-US" altLang="en-US" b="1" dirty="0" err="1"/>
              <a:t>đoạn</a:t>
            </a:r>
            <a:r>
              <a:rPr lang="en-US" altLang="en-US" b="1" dirty="0"/>
              <a:t> </a:t>
            </a:r>
            <a:r>
              <a:rPr lang="en-US" altLang="en-US" b="1" dirty="0" err="1"/>
              <a:t>thơ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err="1"/>
              <a:t>dùng</a:t>
            </a:r>
            <a:r>
              <a:rPr lang="en-US" altLang="en-US" b="1" dirty="0"/>
              <a:t> </a:t>
            </a:r>
            <a:r>
              <a:rPr lang="en-US" altLang="en-US" b="1" dirty="0" err="1"/>
              <a:t>dấu</a:t>
            </a:r>
            <a:r>
              <a:rPr lang="en-US" altLang="en-US" b="1" dirty="0"/>
              <a:t> </a:t>
            </a:r>
            <a:r>
              <a:rPr lang="en-US" altLang="en-US" b="1" dirty="0" err="1"/>
              <a:t>gạch</a:t>
            </a:r>
            <a:r>
              <a:rPr lang="en-US" altLang="en-US" b="1" dirty="0"/>
              <a:t> </a:t>
            </a:r>
            <a:r>
              <a:rPr lang="en-US" altLang="en-US" b="1" dirty="0" err="1"/>
              <a:t>chéo</a:t>
            </a:r>
            <a:r>
              <a:rPr lang="en-US" altLang="en-US" b="1" dirty="0"/>
              <a:t> ( / ) </a:t>
            </a:r>
            <a:r>
              <a:rPr lang="en-US" altLang="en-US" b="1" dirty="0" err="1"/>
              <a:t>để</a:t>
            </a:r>
            <a:r>
              <a:rPr lang="en-US" altLang="en-US" b="1" dirty="0"/>
              <a:t> </a:t>
            </a:r>
            <a:r>
              <a:rPr lang="en-US" altLang="en-US" b="1" dirty="0" err="1"/>
              <a:t>phân</a:t>
            </a:r>
            <a:r>
              <a:rPr lang="en-US" altLang="en-US" b="1" dirty="0"/>
              <a:t> </a:t>
            </a:r>
            <a:r>
              <a:rPr lang="en-US" altLang="en-US" b="1" dirty="0" err="1"/>
              <a:t>cách</a:t>
            </a:r>
            <a:r>
              <a:rPr lang="en-US" altLang="en-US" b="1" dirty="0"/>
              <a:t>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trong</a:t>
            </a:r>
            <a:r>
              <a:rPr lang="en-US" altLang="en-US" b="1" dirty="0"/>
              <a:t> </a:t>
            </a:r>
            <a:r>
              <a:rPr lang="en-US" altLang="en-US" b="1" dirty="0" err="1"/>
              <a:t>hai</a:t>
            </a:r>
            <a:r>
              <a:rPr lang="en-US" altLang="en-US" b="1" dirty="0"/>
              <a:t> </a:t>
            </a:r>
            <a:r>
              <a:rPr lang="en-US" altLang="en-US" b="1" dirty="0" err="1"/>
              <a:t>câu</a:t>
            </a:r>
            <a:r>
              <a:rPr lang="en-US" altLang="en-US" b="1" dirty="0"/>
              <a:t> </a:t>
            </a:r>
            <a:r>
              <a:rPr lang="en-US" altLang="en-US" b="1" dirty="0" err="1"/>
              <a:t>thơ</a:t>
            </a:r>
            <a:r>
              <a:rPr lang="en-US" altLang="en-US" b="1" dirty="0"/>
              <a:t> </a:t>
            </a:r>
            <a:r>
              <a:rPr lang="en-US" altLang="en-US" b="1" dirty="0" err="1"/>
              <a:t>cuối</a:t>
            </a:r>
            <a:r>
              <a:rPr lang="en-US" altLang="en-US" b="1" dirty="0"/>
              <a:t> </a:t>
            </a:r>
            <a:r>
              <a:rPr lang="en-US" altLang="en-US" b="1" dirty="0" err="1"/>
              <a:t>đoạn</a:t>
            </a:r>
            <a:r>
              <a:rPr lang="en-US" altLang="en-US" b="1" dirty="0"/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     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đơn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phức</a:t>
            </a:r>
            <a:r>
              <a:rPr lang="en-US" altLang="en-US" b="1" dirty="0"/>
              <a:t> </a:t>
            </a:r>
            <a:r>
              <a:rPr lang="en-US" altLang="en-US" b="1" dirty="0" err="1"/>
              <a:t>trong</a:t>
            </a:r>
            <a:r>
              <a:rPr lang="en-US" altLang="en-US" b="1" dirty="0"/>
              <a:t> </a:t>
            </a:r>
            <a:r>
              <a:rPr lang="en-US" altLang="en-US" b="1" dirty="0" err="1"/>
              <a:t>đoạn</a:t>
            </a:r>
            <a:r>
              <a:rPr lang="en-US" altLang="en-US" b="1" dirty="0"/>
              <a:t> </a:t>
            </a:r>
            <a:r>
              <a:rPr lang="en-US" altLang="en-US" b="1" dirty="0" err="1"/>
              <a:t>thơ</a:t>
            </a:r>
            <a:r>
              <a:rPr lang="en-US" altLang="en-US" b="1" dirty="0"/>
              <a:t> </a:t>
            </a:r>
            <a:r>
              <a:rPr lang="en-US" altLang="en-US" b="1" dirty="0" err="1"/>
              <a:t>trên</a:t>
            </a:r>
            <a:r>
              <a:rPr lang="en-US" altLang="en-US" b="1" dirty="0"/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/>
              <a:t>-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đơn</a:t>
            </a:r>
            <a:r>
              <a:rPr lang="en-US" altLang="en-US" b="1" dirty="0"/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/>
              <a:t>-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phức</a:t>
            </a:r>
            <a:r>
              <a:rPr lang="en-US" altLang="en-US" b="1" dirty="0"/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30579" y="426775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/>
                </a:solidFill>
              </a:rPr>
              <a:t>chỉ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còn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cho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tôi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của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mình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rất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vừa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lại</a:t>
            </a:r>
            <a:endParaRPr lang="en-US" altLang="en-US" b="1" dirty="0">
              <a:solidFill>
                <a:schemeClr val="accent6"/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60232" y="4852525"/>
            <a:ext cx="87143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/>
                </a:solidFill>
              </a:rPr>
              <a:t>truyện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cổ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thiết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tha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nhận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mặt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ông</a:t>
            </a:r>
            <a:r>
              <a:rPr lang="en-US" altLang="en-US" b="1" dirty="0">
                <a:solidFill>
                  <a:schemeClr val="accent6"/>
                </a:solidFill>
              </a:rPr>
              <a:t> cha, </a:t>
            </a:r>
            <a:r>
              <a:rPr lang="en-US" altLang="en-US" b="1" dirty="0" err="1">
                <a:solidFill>
                  <a:schemeClr val="accent6"/>
                </a:solidFill>
              </a:rPr>
              <a:t>công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bằng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thông</a:t>
            </a:r>
            <a:r>
              <a:rPr lang="en-US" altLang="en-US" b="1" dirty="0">
                <a:solidFill>
                  <a:schemeClr val="accent6"/>
                </a:solidFill>
              </a:rPr>
              <a:t> minh, </a:t>
            </a:r>
            <a:r>
              <a:rPr lang="en-US" altLang="en-US" b="1" dirty="0" err="1">
                <a:solidFill>
                  <a:schemeClr val="accent6"/>
                </a:solidFill>
              </a:rPr>
              <a:t>độ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lượng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đa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tình</a:t>
            </a:r>
            <a:r>
              <a:rPr lang="en-US" altLang="en-US" b="1" dirty="0">
                <a:solidFill>
                  <a:schemeClr val="accent6"/>
                </a:solidFill>
              </a:rPr>
              <a:t>, </a:t>
            </a:r>
            <a:r>
              <a:rPr lang="en-US" altLang="en-US" b="1" dirty="0" err="1">
                <a:solidFill>
                  <a:schemeClr val="accent6"/>
                </a:solidFill>
              </a:rPr>
              <a:t>đa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mang</a:t>
            </a:r>
            <a:endParaRPr lang="en-US" altLang="en-US" b="1" dirty="0">
              <a:solidFill>
                <a:schemeClr val="accent6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752147" y="2533119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231037" y="2655316"/>
            <a:ext cx="108488" cy="28129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308604" y="257579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42767" y="329517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92519" y="3299465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778998" y="3299465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11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>
            <a:off x="2214883" y="5348898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3826004" y="5216396"/>
            <a:ext cx="1507893" cy="150789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49376" y="4806701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5C58E-A635-44C6-A634-DCE49898F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40" y="1673447"/>
            <a:ext cx="1297296" cy="193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44FA9-93F5-4348-A1A4-6F504FBBF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40" y="3901707"/>
            <a:ext cx="1635776" cy="2290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7DAEA-02DE-4562-9C06-DA26F657D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17" y="3660060"/>
            <a:ext cx="214312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CAE414-9CD5-4DE1-9741-068A6649D0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44" y="1285875"/>
            <a:ext cx="2143125" cy="2143125"/>
          </a:xfrm>
          <a:prstGeom prst="rect">
            <a:avLst/>
          </a:prstGeom>
        </p:spPr>
      </p:pic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4D47963B-1135-4384-A2AF-8B9EA5F062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4722099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4722099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5136577"/>
            <a:ext cx="1507893" cy="15078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5136576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4722099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4855359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16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617350" y="4347530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0" y="4059431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E39D4962-A2B7-4417-8B24-1F4DC50A5F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33" y="23455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9 0.09676 0.01211 0.10625 -0.00221 0.11782 C -0.01705 0.13102 -0.02409 0.14629 -0.03177 0.16157 C -0.0388 0.17685 -0.03177 0.18981 -0.02409 0.20393 C -0.01705 0.2169 -0.00599 0.23102 0.0194 0.24282 C 0.04141 0.2544 0.078 0.26412 0.11797 0.27106 C 0.15469 0.27824 0.19844 0.28287 0.24219 0.28541 C 0.28607 0.2875 0.33021 0.2875 0.37019 0.28541 C 0.41407 0.28287 0.45391 0.27708 0.48685 0.26759 C 0.52006 0.25949 0.54909 0.24884 0.56394 0.23565 C 0.5819 0.22384 0.58907 0.20764 0.58907 0.19444 C 0.59336 0.18171 0.58907 0.1662 0.57097 0.15324 C 0.55287 0.14166 0.52006 0.13194 0.47578 0.12731 C 0.43256 0.12384 0.38828 0.12847 0.35925 0.1368 C 0.3336 0.14514 0.31498 0.15787 0.31159 0.17315 C 0.31159 0.18865 0.31498 0.20277 0.3336 0.21458 C 0.35209 0.22639 0.34831 0.2287 0.42149 0.24421 C 0.48685 0.26041 0.55287 0.25578 0.59336 0.25694 C 0.63334 0.25694 0.66615 0.25231 0.70664 0.24768 C 0.75039 0.24166 0.78698 0.23102 0.81224 0.22152 C 0.83789 0.21227 0.84896 0.20046 0.86367 0.18171 C 0.87474 0.1625 0.87474 0.15324 0.87474 0.13912 C 0.87474 0.125 0.87474 0.11088 0.87474 0.09676 " pathEditMode="relative" rAng="0" ptsTypes="AAAAAAAAAAAAAAAAAAAAAAA">
                                      <p:cBhvr>
                                        <p:cTn id="9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81859-5392-45CB-943F-2938F9D2EC2B}"/>
              </a:ext>
            </a:extLst>
          </p:cNvPr>
          <p:cNvSpPr txBox="1"/>
          <p:nvPr/>
        </p:nvSpPr>
        <p:spPr>
          <a:xfrm>
            <a:off x="1952787" y="1875294"/>
            <a:ext cx="6865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TRÒ CHƠI: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3E1E8-8192-4067-950F-38A1E8200583}"/>
              </a:ext>
            </a:extLst>
          </p:cNvPr>
          <p:cNvSpPr txBox="1"/>
          <p:nvPr/>
        </p:nvSpPr>
        <p:spPr>
          <a:xfrm>
            <a:off x="976394" y="3429000"/>
            <a:ext cx="768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https://quizizz.com/admin/quiz/61467272313f51001dc37a16/ltvc-t%E</a:t>
            </a:r>
          </a:p>
        </p:txBody>
      </p:sp>
    </p:spTree>
    <p:extLst>
      <p:ext uri="{BB962C8B-B14F-4D97-AF65-F5344CB8AC3E}">
        <p14:creationId xmlns:p14="http://schemas.microsoft.com/office/powerpoint/2010/main" val="51315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84163-FED5-4FB2-B3B6-525351CF7294}"/>
              </a:ext>
            </a:extLst>
          </p:cNvPr>
          <p:cNvSpPr txBox="1"/>
          <p:nvPr/>
        </p:nvSpPr>
        <p:spPr>
          <a:xfrm>
            <a:off x="458490" y="1114674"/>
            <a:ext cx="1786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Tiếng</a:t>
            </a:r>
            <a:r>
              <a:rPr lang="en-US" sz="4000" b="1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A0A283-FAEA-48FC-BA72-29942FA38570}"/>
              </a:ext>
            </a:extLst>
          </p:cNvPr>
          <p:cNvCxnSpPr/>
          <p:nvPr/>
        </p:nvCxnSpPr>
        <p:spPr>
          <a:xfrm>
            <a:off x="2247254" y="1530171"/>
            <a:ext cx="17358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FA3B2F-D633-4575-847A-BC743698832D}"/>
              </a:ext>
            </a:extLst>
          </p:cNvPr>
          <p:cNvSpPr txBox="1"/>
          <p:nvPr/>
        </p:nvSpPr>
        <p:spPr>
          <a:xfrm>
            <a:off x="4243953" y="1114674"/>
            <a:ext cx="898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Từ</a:t>
            </a:r>
            <a:endParaRPr lang="en-US" sz="40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03F3AE-D362-4284-B4E4-5EC9C6E80E67}"/>
              </a:ext>
            </a:extLst>
          </p:cNvPr>
          <p:cNvCxnSpPr/>
          <p:nvPr/>
        </p:nvCxnSpPr>
        <p:spPr>
          <a:xfrm>
            <a:off x="5762787" y="1514672"/>
            <a:ext cx="17358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0D5D67-359A-48AF-AA91-E328DD40C190}"/>
              </a:ext>
            </a:extLst>
          </p:cNvPr>
          <p:cNvSpPr txBox="1"/>
          <p:nvPr/>
        </p:nvSpPr>
        <p:spPr>
          <a:xfrm>
            <a:off x="7638084" y="1114674"/>
            <a:ext cx="119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Câu</a:t>
            </a:r>
            <a:endParaRPr lang="en-US" sz="40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D2946C-2C72-416A-BC4E-589D50A8B777}"/>
              </a:ext>
            </a:extLst>
          </p:cNvPr>
          <p:cNvCxnSpPr>
            <a:cxnSpLocks/>
          </p:cNvCxnSpPr>
          <p:nvPr/>
        </p:nvCxnSpPr>
        <p:spPr>
          <a:xfrm flipH="1">
            <a:off x="3983064" y="1871336"/>
            <a:ext cx="415872" cy="3759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C8F3A0-054D-454F-A0D6-336B04622992}"/>
              </a:ext>
            </a:extLst>
          </p:cNvPr>
          <p:cNvSpPr txBox="1"/>
          <p:nvPr/>
        </p:nvSpPr>
        <p:spPr>
          <a:xfrm>
            <a:off x="3064790" y="2172919"/>
            <a:ext cx="106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E1516-9B8C-48F3-B266-AFA6A7D71925}"/>
              </a:ext>
            </a:extLst>
          </p:cNvPr>
          <p:cNvSpPr txBox="1"/>
          <p:nvPr/>
        </p:nvSpPr>
        <p:spPr>
          <a:xfrm>
            <a:off x="4228454" y="2702948"/>
            <a:ext cx="106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7BDCF-79F5-44D8-984B-148989A388A6}"/>
              </a:ext>
            </a:extLst>
          </p:cNvPr>
          <p:cNvSpPr txBox="1"/>
          <p:nvPr/>
        </p:nvSpPr>
        <p:spPr>
          <a:xfrm>
            <a:off x="5424407" y="2229373"/>
            <a:ext cx="1193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03F16A-4C43-4C76-BEB6-47A9C9F4ED44}"/>
              </a:ext>
            </a:extLst>
          </p:cNvPr>
          <p:cNvCxnSpPr>
            <a:cxnSpLocks/>
          </p:cNvCxnSpPr>
          <p:nvPr/>
        </p:nvCxnSpPr>
        <p:spPr>
          <a:xfrm>
            <a:off x="4680488" y="1999282"/>
            <a:ext cx="0" cy="5114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498060-01D5-40EF-92DD-D7CDB3F7EFB7}"/>
              </a:ext>
            </a:extLst>
          </p:cNvPr>
          <p:cNvCxnSpPr>
            <a:cxnSpLocks/>
          </p:cNvCxnSpPr>
          <p:nvPr/>
        </p:nvCxnSpPr>
        <p:spPr>
          <a:xfrm>
            <a:off x="5142855" y="1871336"/>
            <a:ext cx="281552" cy="4043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4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2139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7980229" y="450023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854870" y="2651664"/>
            <a:ext cx="1165956" cy="59761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3330411" y="2620788"/>
            <a:ext cx="1337688" cy="580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766633" y="5293043"/>
            <a:ext cx="1337688" cy="5976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3513913" y="5285869"/>
            <a:ext cx="1337688" cy="58008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7614" y="242346"/>
            <a:ext cx="526411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NÀO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39446-4DF3-41AF-A6E8-AC7931F002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0" y="967339"/>
            <a:ext cx="2372248" cy="1562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645C3-7AFE-468B-AC63-CD96D2EF6E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49" y="976706"/>
            <a:ext cx="2444177" cy="15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DA1F8-FBBC-4395-899A-04422E2FE6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2" y="3416854"/>
            <a:ext cx="2572871" cy="1683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AB61A-040C-461F-8CE1-DA94407CD6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36" y="3429000"/>
            <a:ext cx="2521443" cy="16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59259E-6 L -2.916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303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hai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dụng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4546810"/>
            <a:ext cx="4906798" cy="13884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Cả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A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B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đúng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0"/>
            <a:ext cx="4906798" cy="13884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Báo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giải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thích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trước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4542020"/>
            <a:ext cx="4906798" cy="13884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Báo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hành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động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vật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13884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Báo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nói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vật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4" name="Action Button: Return 13">
            <a:hlinkClick r:id="rId8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B1E90542-B048-4D12-A634-18E3A4B3AE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" y="601601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2252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hai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dùng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phối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hợp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với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ngoặc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kép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gạch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than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416646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ngoặc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kép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hỏi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420331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phẩy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ngoặc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kép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Action Button: Return 2">
            <a:hlinkClick r:id="rId8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5AED8CAD-3935-4C3D-A6AB-DD0D4FBBE1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" y="577438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Ô SỐ MAY MẮN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Cả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lớp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thêm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1 </a:t>
            </a:r>
            <a:r>
              <a:rPr lang="en-US" sz="40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điểm</a:t>
            </a:r>
            <a:r>
              <a:rPr lang="en-US" sz="4000" b="1" dirty="0">
                <a:solidFill>
                  <a:srgbClr val="00B050"/>
                </a:solidFill>
                <a:latin typeface="UTM Cookies" panose="02040603050506020204" pitchFamily="18" charset="0"/>
              </a:rPr>
              <a:t>  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Return 13">
            <a:hlinkClick r:id="rId6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2481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59811" y="668141"/>
            <a:ext cx="12066814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hai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dùng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giải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thích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trước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Em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hãy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điền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thêm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hoàn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thiện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sao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phù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hợp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Return 13">
            <a:hlinkClick r:id="rId7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FBD73-BB1E-4971-A08C-026544D17D8C}"/>
              </a:ext>
            </a:extLst>
          </p:cNvPr>
          <p:cNvSpPr txBox="1"/>
          <p:nvPr/>
        </p:nvSpPr>
        <p:spPr>
          <a:xfrm>
            <a:off x="59811" y="2722356"/>
            <a:ext cx="1041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: ………………………………..</a:t>
            </a: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A6A36DF4-7779-4D66-83D3-E2B894A5E4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82" y="440484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2481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59811" y="668141"/>
            <a:ext cx="12066814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hai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chấm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giải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thích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Em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hãy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điền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hoàn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thiện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sao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phù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hợp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FBD73-BB1E-4971-A08C-026544D17D8C}"/>
              </a:ext>
            </a:extLst>
          </p:cNvPr>
          <p:cNvSpPr txBox="1"/>
          <p:nvPr/>
        </p:nvSpPr>
        <p:spPr>
          <a:xfrm>
            <a:off x="59811" y="2722356"/>
            <a:ext cx="1041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: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, </a:t>
            </a:r>
            <a:r>
              <a:rPr lang="en-US" sz="3600" dirty="0" err="1"/>
              <a:t>chơi</a:t>
            </a:r>
            <a:r>
              <a:rPr lang="en-US" sz="3600" dirty="0"/>
              <a:t>, </a:t>
            </a:r>
            <a:r>
              <a:rPr lang="en-US" sz="3600" dirty="0" err="1"/>
              <a:t>ngủ,làm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539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97" y="1047263"/>
            <a:ext cx="9729600" cy="24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  <p:tag name="INKNOELEADERBOARD" val="-16696029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3,&quot;OptionCount&quot;:4,&quot;WcOptionCount&quot;:10,&quot;HasMultipleSubmission&quot;:true,&quot;HasAutoStop&quot;:true,&quot;HasMinimizeMode&quot;:true,&quot;TimerValue&quot;:&quot;02:00&quot;,&quot;HasAutoStart&quot;:false,&quot;HasCorrectAnswers&quot;:false,&quot;McqAnswers&quot;:[],&quot;ActivityId&quot;:&quot;wor20211006081117707530&quot;,&quot;IaMcqCompetition&quot;:false,&quot;IsAnonymous&quot;:false,&quot;AutoAdvance&quot;:false,&quot;IsCompetitionMode&quot;:false}"/>
  <p:tag name="ANSWERS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5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true,&quot;TimerValue&quot;:&quot;00:30&quot;,&quot;HasAutoStart&quot;:false,&quot;HasCorrectAnswers&quot;:true,&quot;McqAnswers&quot;:[&quot;D&quot;],&quot;ActivityId&quot;:&quot;mcq20211006080421894815&quot;,&quot;IaMcqCompetition&quot;:true,&quot;IsAnonymous&quot;:false,&quot;AutoAdvance&quot;:false,&quot;IsCompetitionMode&quot;:true}"/>
  <p:tag name="ANSWER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true,&quot;TimerValue&quot;:&quot;00:30&quot;,&quot;HasAutoStart&quot;:false,&quot;HasCorrectAnswers&quot;:true,&quot;McqAnswers&quot;:[&quot;A&quot;],&quot;ActivityId&quot;:&quot;mcq20211006080731248750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2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sho20211006080732509140&quot;,&quot;IaMcqCompetition&quot;:false,&quot;IsAnonymous&quot;:false,&quot;AutoAdvance&quot;:false,&quot;IsCompetitionMode&quot;:false}"/>
  <p:tag name="ANSWER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true,&quot;TimerValue&quot;:&quot;02:00&quot;,&quot;HasAutoStart&quot;:false,&quot;HasCorrectAnswers&quot;:false,&quot;McqAnswers&quot;:[],&quot;ActivityId&quot;:&quot;sli20211006080908698664&quot;,&quot;IaMcqCompetition&quot;:false,&quot;IsAnonymous&quot;:false,&quot;AutoAdvance&quot;:false,&quot;IsCompetitionMode&quot;:false}"/>
  <p:tag name="ANSWERS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1242</Words>
  <Application>Microsoft Office PowerPoint</Application>
  <PresentationFormat>Widescreen</PresentationFormat>
  <Paragraphs>194</Paragraphs>
  <Slides>28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UTM Neutra</vt:lpstr>
      <vt:lpstr>UTM Cookies</vt:lpstr>
      <vt:lpstr>.VnTime</vt:lpstr>
      <vt:lpstr>Arial</vt:lpstr>
      <vt:lpstr>Tahoma</vt:lpstr>
      <vt:lpstr>Arial Unicode MS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</cp:lastModifiedBy>
  <cp:revision>489</cp:revision>
  <dcterms:created xsi:type="dcterms:W3CDTF">2016-02-25T11:28:42Z</dcterms:created>
  <dcterms:modified xsi:type="dcterms:W3CDTF">2021-10-06T08:12:41Z</dcterms:modified>
</cp:coreProperties>
</file>