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6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7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8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68" r:id="rId3"/>
    <p:sldMasterId id="2147483672" r:id="rId4"/>
    <p:sldMasterId id="2147483676" r:id="rId5"/>
    <p:sldMasterId id="2147483680" r:id="rId6"/>
    <p:sldMasterId id="2147483684" r:id="rId7"/>
    <p:sldMasterId id="2147483688" r:id="rId8"/>
    <p:sldMasterId id="2147483692" r:id="rId9"/>
  </p:sldMasterIdLst>
  <p:notesMasterIdLst>
    <p:notesMasterId r:id="rId33"/>
  </p:notesMasterIdLst>
  <p:sldIdLst>
    <p:sldId id="470" r:id="rId10"/>
    <p:sldId id="494" r:id="rId11"/>
    <p:sldId id="495" r:id="rId12"/>
    <p:sldId id="496" r:id="rId13"/>
    <p:sldId id="497" r:id="rId14"/>
    <p:sldId id="498" r:id="rId15"/>
    <p:sldId id="499" r:id="rId16"/>
    <p:sldId id="500" r:id="rId17"/>
    <p:sldId id="501" r:id="rId18"/>
    <p:sldId id="502" r:id="rId19"/>
    <p:sldId id="503" r:id="rId20"/>
    <p:sldId id="504" r:id="rId21"/>
    <p:sldId id="505" r:id="rId22"/>
    <p:sldId id="506" r:id="rId23"/>
    <p:sldId id="507" r:id="rId24"/>
    <p:sldId id="508" r:id="rId25"/>
    <p:sldId id="509" r:id="rId26"/>
    <p:sldId id="510" r:id="rId27"/>
    <p:sldId id="511" r:id="rId28"/>
    <p:sldId id="512" r:id="rId29"/>
    <p:sldId id="514" r:id="rId30"/>
    <p:sldId id="513" r:id="rId31"/>
    <p:sldId id="297" r:id="rId32"/>
  </p:sldIdLst>
  <p:sldSz cx="12190413" cy="6859588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49C"/>
    <a:srgbClr val="FF9C98"/>
    <a:srgbClr val="97B47A"/>
    <a:srgbClr val="F1780B"/>
    <a:srgbClr val="CEA757"/>
    <a:srgbClr val="8AAA6A"/>
    <a:srgbClr val="7B9D59"/>
    <a:srgbClr val="66824A"/>
    <a:srgbClr val="00D1CC"/>
    <a:srgbClr val="E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956" autoAdjust="0"/>
    <p:restoredTop sz="97778" autoAdjust="0"/>
  </p:normalViewPr>
  <p:slideViewPr>
    <p:cSldViewPr snapToGrid="0" showGuides="1">
      <p:cViewPr varScale="1">
        <p:scale>
          <a:sx n="70" d="100"/>
          <a:sy n="70" d="100"/>
        </p:scale>
        <p:origin x="1110" y="72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tags" Target="tags/tag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pPr/>
              <a:t>2022/4/8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20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screen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530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9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screen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412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screen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274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  <p:hf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5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9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screen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screen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16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  <p:hf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3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5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screen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5202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  <p:hf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2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5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screen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096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6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3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screen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790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3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.pn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0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0BE416B-59DD-40CC-B6FF-BD387E0AD9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81"/>
            <a:ext cx="12190413" cy="685710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CD04322-4021-4363-8BB9-79211952F7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3800" y="258545"/>
            <a:ext cx="3570518" cy="160934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7ECB175-98D5-4FFE-93D2-13D0A43E790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150" y="3216051"/>
            <a:ext cx="1877285" cy="84614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D58BEFF5-A443-44AC-A6C3-75B26F3B278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0213" y="2443078"/>
            <a:ext cx="1252212" cy="161912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7460DA41-291B-44FB-AC4D-AD1A7C8E1B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795" y="258545"/>
            <a:ext cx="2169914" cy="27002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809345"/>
            <a:ext cx="12436073" cy="266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1.img.yan.vn/YanNews/2167221/201605/20160519-012911-3_600x3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" y="1144588"/>
            <a:ext cx="12192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416804" y="190500"/>
            <a:ext cx="120396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alt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alt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ùng nhau băng qua sông để đi học trong lúc phải tay xách nách mang nào là cặp sách, tập vở cùng đồ ăn trưa, giày dép.</a:t>
            </a:r>
            <a:endParaRPr lang="en-US" altLang="en-US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79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C:\Users\Vu Long\Documents\tre-em-mien-nui-den-truong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4988"/>
            <a:ext cx="12190413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2173996" y="11113"/>
            <a:ext cx="8229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ở xa, học sinh đến trường  từ trong đêm</a:t>
            </a:r>
          </a:p>
        </p:txBody>
      </p:sp>
    </p:spTree>
    <p:extLst>
      <p:ext uri="{BB962C8B-B14F-4D97-AF65-F5344CB8AC3E}">
        <p14:creationId xmlns:p14="http://schemas.microsoft.com/office/powerpoint/2010/main" val="397116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C:\Users\Vu Long\Documents\vuot kho den truo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49994"/>
            <a:ext cx="12190413" cy="6209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1956412" y="0"/>
            <a:ext cx="7620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alt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1326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vnn-imgs-a1.vgcloud.vn/img2.infonet.vn/w800/Uploaded/2020/ibpsplu/2019_09_03/5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9788"/>
            <a:ext cx="12192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782198" y="83507"/>
            <a:ext cx="10363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bé người Dao cõng em băng suối đến trường</a:t>
            </a:r>
          </a:p>
        </p:txBody>
      </p:sp>
    </p:spTree>
    <p:extLst>
      <p:ext uri="{BB962C8B-B14F-4D97-AF65-F5344CB8AC3E}">
        <p14:creationId xmlns:p14="http://schemas.microsoft.com/office/powerpoint/2010/main" val="277171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tainangviet.vn/source/image/nhung-tam-guong-vuot-len-so-phan-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9094"/>
            <a:ext cx="12192000" cy="585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342900" y="0"/>
            <a:ext cx="115062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alt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 Văn Tài (7 tuổi, lớp 2B, </a:t>
            </a:r>
            <a:endParaRPr lang="en-US" altLang="en-US" sz="32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Lê Văn Tám)</a:t>
            </a:r>
            <a:endParaRPr lang="en-US" altLang="en-US" sz="3200" dirty="0">
              <a:solidFill>
                <a:srgbClr val="00B0F0"/>
              </a:solidFill>
              <a:latin typeface="VNI-Heath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97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2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755" y="92766"/>
            <a:ext cx="9771977" cy="6493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447094" y="2850039"/>
            <a:ext cx="3246331" cy="760883"/>
          </a:xfrm>
        </p:spPr>
        <p:txBody>
          <a:bodyPr>
            <a:noAutofit/>
          </a:bodyPr>
          <a:lstStyle/>
          <a:p>
            <a:r>
              <a:rPr lang="en-US" sz="4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4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endParaRPr lang="en-US" sz="44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23556"/>
          <p:cNvSpPr txBox="1">
            <a:spLocks noChangeArrowheads="1"/>
          </p:cNvSpPr>
          <p:nvPr/>
        </p:nvSpPr>
        <p:spPr bwMode="auto">
          <a:xfrm>
            <a:off x="2361987" y="3495524"/>
            <a:ext cx="7671412" cy="236988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342900" indent="-3429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en-US" sz="4000" b="1" kern="0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Edwardian" panose="020406030505060202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b="1" kern="0" spc="50" dirty="0" err="1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b="1" kern="0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kern="0" spc="50" dirty="0" err="1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altLang="en-US" b="1" kern="0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kern="0" spc="50" dirty="0" err="1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altLang="en-US" b="1" kern="0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b="1" kern="0" spc="50" dirty="0" err="1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altLang="en-US" b="1" kern="0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kern="0" spc="50" dirty="0" err="1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b="1" kern="0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kern="0" spc="50" dirty="0" err="1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altLang="en-US" b="1" kern="0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kern="0" spc="50" dirty="0" err="1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b="1" kern="0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kern="0" spc="50" dirty="0" err="1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b="1" kern="0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kern="0" spc="50" dirty="0" err="1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altLang="en-US" b="1" kern="0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kern="0" spc="50" dirty="0" err="1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altLang="en-US" b="1" kern="0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kern="0" spc="50" dirty="0" err="1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altLang="en-US" b="1" kern="0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b="1" kern="0" spc="50" dirty="0" err="1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b="1" kern="0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kern="0" spc="50" dirty="0" err="1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b="1" kern="0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kern="0" spc="50" dirty="0" err="1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en-US" b="1" kern="0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kern="0" spc="50" dirty="0" err="1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altLang="en-US" b="1" kern="0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b="1" kern="0" spc="50" dirty="0" err="1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altLang="en-US" b="1" kern="0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altLang="en-US" b="1" kern="0" spc="50" dirty="0" err="1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altLang="en-US" b="1" kern="0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kern="0" spc="50" dirty="0" err="1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altLang="en-US" b="1" kern="0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kern="0" spc="50" dirty="0" err="1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gắng</a:t>
            </a:r>
            <a:r>
              <a:rPr lang="en-US" altLang="en-US" b="1" kern="0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b="1" kern="0" spc="50" dirty="0" err="1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kiên</a:t>
            </a:r>
            <a:r>
              <a:rPr lang="en-US" altLang="en-US" b="1" kern="0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kern="0" spc="50" dirty="0" err="1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altLang="en-US" b="1" kern="0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kern="0" spc="50" dirty="0" err="1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vượt</a:t>
            </a:r>
            <a:r>
              <a:rPr lang="en-US" altLang="en-US" b="1" kern="0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altLang="en-US" b="1" kern="0" spc="50" dirty="0" err="1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b="1" kern="0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kern="0" spc="50" dirty="0" err="1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altLang="en-US" b="1" kern="0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kern="0" spc="50" dirty="0" err="1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altLang="en-US" b="1" kern="0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7443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" name="组合 4"/>
          <p:cNvGrpSpPr/>
          <p:nvPr/>
        </p:nvGrpSpPr>
        <p:grpSpPr>
          <a:xfrm>
            <a:off x="1145753" y="-308473"/>
            <a:ext cx="8593157" cy="5886409"/>
            <a:chOff x="251520" y="-33455"/>
            <a:chExt cx="4680520" cy="3631060"/>
          </a:xfrm>
        </p:grpSpPr>
        <p:pic>
          <p:nvPicPr>
            <p:cNvPr id="5" name="Picture 2" descr="F:\1-原创素材\1_mm1102\PPT\PPT_014\materaials\pageimg_g14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-33455"/>
              <a:ext cx="4680520" cy="3631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768462" y="1470105"/>
              <a:ext cx="3749532" cy="11278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4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      </a:t>
              </a:r>
              <a:r>
                <a:rPr lang="en-US" altLang="zh-CN" sz="4000" u="sng" dirty="0" err="1"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Hoạt</a:t>
              </a:r>
              <a:r>
                <a:rPr lang="en-US" altLang="zh-CN" sz="4000" u="sng" dirty="0"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u="sng" dirty="0" err="1"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động</a:t>
              </a:r>
              <a:r>
                <a:rPr lang="en-US" altLang="zh-CN" sz="4000" u="sng" dirty="0"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 2</a:t>
              </a:r>
              <a:r>
                <a:rPr lang="en-US" altLang="zh-CN" sz="4000" dirty="0" smtClean="0"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: </a:t>
              </a:r>
            </a:p>
            <a:p>
              <a:pPr algn="ctr">
                <a:lnSpc>
                  <a:spcPct val="150000"/>
                </a:lnSpc>
              </a:pPr>
              <a:r>
                <a:rPr lang="en-US" altLang="zh-CN" sz="4000" b="1" dirty="0" smtClean="0">
                  <a:solidFill>
                    <a:srgbClr val="00B0F0"/>
                  </a:solidFill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      </a:t>
              </a:r>
              <a:r>
                <a:rPr lang="en-US" altLang="zh-CN" sz="4000" b="1" dirty="0" err="1" smtClean="0">
                  <a:solidFill>
                    <a:srgbClr val="00B0F0"/>
                  </a:solidFill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4000" b="1" dirty="0" smtClean="0">
                  <a:solidFill>
                    <a:srgbClr val="00B0F0"/>
                  </a:solidFill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 smtClean="0">
                  <a:solidFill>
                    <a:srgbClr val="00B0F0"/>
                  </a:solidFill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sẽ</a:t>
              </a:r>
              <a:r>
                <a:rPr lang="en-US" altLang="zh-CN" sz="4000" b="1" dirty="0" smtClean="0">
                  <a:solidFill>
                    <a:srgbClr val="00B0F0"/>
                  </a:solidFill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 smtClean="0">
                  <a:solidFill>
                    <a:srgbClr val="00B0F0"/>
                  </a:solidFill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làm</a:t>
              </a:r>
              <a:r>
                <a:rPr lang="en-US" altLang="zh-CN" sz="4000" b="1" dirty="0" smtClean="0">
                  <a:solidFill>
                    <a:srgbClr val="00B0F0"/>
                  </a:solidFill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 smtClean="0">
                  <a:solidFill>
                    <a:srgbClr val="00B0F0"/>
                  </a:solidFill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gì</a:t>
              </a:r>
              <a:r>
                <a:rPr lang="en-US" altLang="zh-CN" sz="4000" b="1" dirty="0" smtClean="0">
                  <a:solidFill>
                    <a:srgbClr val="00B0F0"/>
                  </a:solidFill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?</a:t>
              </a:r>
              <a:endParaRPr lang="zh-CN" altLang="en-US" sz="1600" b="1" dirty="0">
                <a:solidFill>
                  <a:srgbClr val="00B0F0"/>
                </a:solidFill>
                <a:latin typeface="Times New Roman" panose="02020603050405020304" pitchFamily="18" charset="0"/>
                <a:ea typeface="方正卡通简体" pitchFamily="65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770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20338" y="286439"/>
            <a:ext cx="11721947" cy="5601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 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b. 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c. 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d. 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đ. 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e. 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7578686" y="1462489"/>
            <a:ext cx="457200" cy="419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6" name="WordArt 6"/>
          <p:cNvSpPr>
            <a:spLocks noChangeArrowheads="1" noChangeShapeType="1" noTextEdit="1"/>
          </p:cNvSpPr>
          <p:nvPr/>
        </p:nvSpPr>
        <p:spPr bwMode="auto">
          <a:xfrm>
            <a:off x="5226585" y="2858779"/>
            <a:ext cx="304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7" name="WordArt 7"/>
          <p:cNvSpPr>
            <a:spLocks noChangeArrowheads="1" noChangeShapeType="1" noTextEdit="1"/>
          </p:cNvSpPr>
          <p:nvPr/>
        </p:nvSpPr>
        <p:spPr bwMode="auto">
          <a:xfrm>
            <a:off x="6298893" y="2176749"/>
            <a:ext cx="457200" cy="419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8" name="WordArt 7"/>
          <p:cNvSpPr>
            <a:spLocks noChangeArrowheads="1" noChangeShapeType="1" noTextEdit="1"/>
          </p:cNvSpPr>
          <p:nvPr/>
        </p:nvSpPr>
        <p:spPr bwMode="auto">
          <a:xfrm>
            <a:off x="7687018" y="4391140"/>
            <a:ext cx="457200" cy="419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9" name="WordArt 6"/>
          <p:cNvSpPr>
            <a:spLocks noChangeArrowheads="1" noChangeShapeType="1" noTextEdit="1"/>
          </p:cNvSpPr>
          <p:nvPr/>
        </p:nvSpPr>
        <p:spPr bwMode="auto">
          <a:xfrm>
            <a:off x="5928911" y="3628123"/>
            <a:ext cx="304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10" name="WordArt 6"/>
          <p:cNvSpPr>
            <a:spLocks noChangeArrowheads="1" noChangeShapeType="1" noTextEdit="1"/>
          </p:cNvSpPr>
          <p:nvPr/>
        </p:nvSpPr>
        <p:spPr bwMode="auto">
          <a:xfrm>
            <a:off x="3638319" y="5082350"/>
            <a:ext cx="304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pic>
        <p:nvPicPr>
          <p:cNvPr id="11" name="Picture 2" descr="Picture6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1613" y="5039190"/>
            <a:ext cx="1828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931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" name="组合 4"/>
          <p:cNvGrpSpPr/>
          <p:nvPr/>
        </p:nvGrpSpPr>
        <p:grpSpPr>
          <a:xfrm>
            <a:off x="1145753" y="-308473"/>
            <a:ext cx="8593157" cy="5886409"/>
            <a:chOff x="251520" y="-33455"/>
            <a:chExt cx="4680520" cy="3631060"/>
          </a:xfrm>
        </p:grpSpPr>
        <p:pic>
          <p:nvPicPr>
            <p:cNvPr id="5" name="Picture 2" descr="F:\1-原创素材\1_mm1102\PPT\PPT_014\materaials\pageimg_g14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-33455"/>
              <a:ext cx="4680520" cy="3631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798465" y="1184036"/>
              <a:ext cx="3749532" cy="17656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4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      </a:t>
              </a:r>
              <a:r>
                <a:rPr lang="en-US" altLang="zh-CN" sz="4000" u="sng" dirty="0" err="1"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Hoạt</a:t>
              </a:r>
              <a:r>
                <a:rPr lang="en-US" altLang="zh-CN" sz="4000" u="sng" dirty="0"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u="sng" dirty="0" err="1"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động</a:t>
              </a:r>
              <a:r>
                <a:rPr lang="en-US" altLang="zh-CN" sz="4000" u="sng" dirty="0"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u="sng" dirty="0" smtClean="0"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3</a:t>
              </a:r>
              <a:r>
                <a:rPr lang="en-US" altLang="zh-CN" sz="4000" dirty="0" smtClean="0"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: </a:t>
              </a:r>
            </a:p>
            <a:p>
              <a:pPr algn="ctr">
                <a:lnSpc>
                  <a:spcPct val="150000"/>
                </a:lnSpc>
              </a:pPr>
              <a:r>
                <a:rPr lang="en-US" altLang="zh-CN" sz="4000" b="1" dirty="0" smtClean="0">
                  <a:solidFill>
                    <a:srgbClr val="00B0F0"/>
                  </a:solidFill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      </a:t>
              </a:r>
              <a:r>
                <a:rPr lang="en-US" altLang="zh-CN" sz="4000" b="1" dirty="0" err="1" smtClean="0">
                  <a:solidFill>
                    <a:srgbClr val="00B0F0"/>
                  </a:solidFill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Tấm</a:t>
              </a:r>
              <a:r>
                <a:rPr lang="en-US" altLang="zh-CN" sz="4000" b="1" dirty="0" smtClean="0">
                  <a:solidFill>
                    <a:srgbClr val="00B0F0"/>
                  </a:solidFill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 smtClean="0">
                  <a:solidFill>
                    <a:srgbClr val="00B0F0"/>
                  </a:solidFill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gương</a:t>
              </a:r>
              <a:r>
                <a:rPr lang="en-US" altLang="zh-CN" sz="4000" b="1" dirty="0" smtClean="0">
                  <a:solidFill>
                    <a:srgbClr val="00B0F0"/>
                  </a:solidFill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 smtClean="0">
                  <a:solidFill>
                    <a:srgbClr val="00B0F0"/>
                  </a:solidFill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vượt</a:t>
              </a:r>
              <a:r>
                <a:rPr lang="en-US" altLang="zh-CN" sz="4000" b="1" dirty="0" smtClean="0">
                  <a:solidFill>
                    <a:srgbClr val="00B0F0"/>
                  </a:solidFill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 smtClean="0">
                  <a:solidFill>
                    <a:srgbClr val="00B0F0"/>
                  </a:solidFill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khó</a:t>
              </a:r>
              <a:endParaRPr lang="en-US" altLang="zh-CN" sz="40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方正卡通简体" pitchFamily="65" charset="-122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altLang="zh-CN" sz="4000" b="1" dirty="0" smtClean="0">
                  <a:solidFill>
                    <a:srgbClr val="00B0F0"/>
                  </a:solidFill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      (</a:t>
              </a:r>
              <a:r>
                <a:rPr lang="en-US" altLang="zh-CN" sz="4000" b="1" dirty="0" err="1" smtClean="0">
                  <a:solidFill>
                    <a:srgbClr val="00B0F0"/>
                  </a:solidFill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Xem</a:t>
              </a:r>
              <a:r>
                <a:rPr lang="en-US" altLang="zh-CN" sz="4000" b="1" dirty="0" smtClean="0">
                  <a:solidFill>
                    <a:srgbClr val="00B0F0"/>
                  </a:solidFill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 smtClean="0">
                  <a:solidFill>
                    <a:srgbClr val="00B0F0"/>
                  </a:solidFill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đoạn</a:t>
              </a:r>
              <a:r>
                <a:rPr lang="en-US" altLang="zh-CN" sz="4000" b="1" dirty="0" smtClean="0">
                  <a:solidFill>
                    <a:srgbClr val="00B0F0"/>
                  </a:solidFill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 clip)</a:t>
              </a:r>
              <a:endParaRPr lang="zh-CN" altLang="en-US" sz="1600" b="1" dirty="0">
                <a:solidFill>
                  <a:srgbClr val="00B0F0"/>
                </a:solidFill>
                <a:latin typeface="Times New Roman" panose="02020603050405020304" pitchFamily="18" charset="0"/>
                <a:ea typeface="方正卡通简体" pitchFamily="65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354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Câu chuyện của cậu bé 'chim cánh cụt'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2731" y="1588"/>
            <a:ext cx="10820332" cy="647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60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4"/>
          <p:cNvGrpSpPr/>
          <p:nvPr/>
        </p:nvGrpSpPr>
        <p:grpSpPr>
          <a:xfrm>
            <a:off x="1022923" y="0"/>
            <a:ext cx="8593157" cy="5886409"/>
            <a:chOff x="184617" y="156828"/>
            <a:chExt cx="4680520" cy="3631060"/>
          </a:xfrm>
        </p:grpSpPr>
        <p:pic>
          <p:nvPicPr>
            <p:cNvPr id="5" name="Picture 2" descr="F:\1-原创素材\1_mm1102\PPT\PPT_014\materaials\pageimg_g14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617" y="156828"/>
              <a:ext cx="4680520" cy="3631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969619" y="1484812"/>
              <a:ext cx="3749532" cy="1196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4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      </a:t>
              </a:r>
              <a:r>
                <a:rPr lang="en-US" altLang="zh-CN" sz="4000" u="sng" dirty="0" err="1"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Hoạt</a:t>
              </a:r>
              <a:r>
                <a:rPr lang="en-US" altLang="zh-CN" sz="4000" u="sng" dirty="0"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u="sng" dirty="0" err="1"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động</a:t>
              </a:r>
              <a:r>
                <a:rPr lang="en-US" altLang="zh-CN" sz="4000" u="sng" dirty="0"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u="sng" dirty="0" smtClean="0"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1</a:t>
              </a:r>
              <a:r>
                <a:rPr lang="en-US" altLang="zh-CN" sz="4000" dirty="0" smtClean="0"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: </a:t>
              </a:r>
              <a:r>
                <a:rPr lang="en-US" altLang="zh-CN" sz="4000" dirty="0" err="1" smtClean="0"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Kể</a:t>
              </a:r>
              <a:r>
                <a:rPr lang="en-US" altLang="zh-CN" sz="4000" dirty="0" smtClean="0"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dirty="0" err="1" smtClean="0"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chuyện</a:t>
              </a:r>
              <a:endParaRPr lang="en-US" altLang="zh-CN" sz="4000" dirty="0" smtClean="0">
                <a:latin typeface="Times New Roman" panose="02020603050405020304" pitchFamily="18" charset="0"/>
                <a:ea typeface="方正卡通简体" pitchFamily="65" charset="-122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altLang="zh-CN" sz="4000" b="1" dirty="0" err="1" smtClean="0">
                  <a:solidFill>
                    <a:srgbClr val="00B0F0"/>
                  </a:solidFill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Một</a:t>
              </a:r>
              <a:r>
                <a:rPr lang="en-US" altLang="zh-CN" sz="4000" b="1" dirty="0" smtClean="0">
                  <a:solidFill>
                    <a:srgbClr val="00B0F0"/>
                  </a:solidFill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 smtClean="0">
                  <a:solidFill>
                    <a:srgbClr val="00B0F0"/>
                  </a:solidFill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học</a:t>
              </a:r>
              <a:r>
                <a:rPr lang="en-US" altLang="zh-CN" sz="4000" b="1" dirty="0" smtClean="0">
                  <a:solidFill>
                    <a:srgbClr val="00B0F0"/>
                  </a:solidFill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 smtClean="0">
                  <a:solidFill>
                    <a:srgbClr val="00B0F0"/>
                  </a:solidFill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sinh</a:t>
              </a:r>
              <a:r>
                <a:rPr lang="en-US" altLang="zh-CN" sz="4000" b="1" dirty="0" smtClean="0">
                  <a:solidFill>
                    <a:srgbClr val="00B0F0"/>
                  </a:solidFill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 smtClean="0">
                  <a:solidFill>
                    <a:srgbClr val="00B0F0"/>
                  </a:solidFill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nghèo</a:t>
              </a:r>
              <a:r>
                <a:rPr lang="en-US" altLang="zh-CN" sz="4000" b="1" dirty="0" smtClean="0">
                  <a:solidFill>
                    <a:srgbClr val="00B0F0"/>
                  </a:solidFill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 smtClean="0">
                  <a:solidFill>
                    <a:srgbClr val="00B0F0"/>
                  </a:solidFill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vượt</a:t>
              </a:r>
              <a:r>
                <a:rPr lang="en-US" altLang="zh-CN" sz="4000" b="1" dirty="0" smtClean="0">
                  <a:solidFill>
                    <a:srgbClr val="00B0F0"/>
                  </a:solidFill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 smtClean="0">
                  <a:solidFill>
                    <a:srgbClr val="00B0F0"/>
                  </a:solidFill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khó</a:t>
              </a:r>
              <a:endParaRPr lang="zh-CN" altLang="en-US" sz="1600" b="1" dirty="0">
                <a:solidFill>
                  <a:srgbClr val="00B0F0"/>
                </a:solidFill>
                <a:latin typeface="Times New Roman" panose="02020603050405020304" pitchFamily="18" charset="0"/>
                <a:ea typeface="方正卡通简体" pitchFamily="65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919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 descr="F:\1-原创素材\1_mm1102\PPT\PPT_014\materaials\pageimg_g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828" y="589314"/>
            <a:ext cx="9275970" cy="4875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3205967" y="1865351"/>
            <a:ext cx="7138988" cy="269716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lnSpc>
                <a:spcPct val="150000"/>
              </a:lnSpc>
              <a:defRPr/>
            </a:pPr>
            <a:r>
              <a:rPr lang="en-US" alt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alt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alt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alt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alt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alt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52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" name="组合 1"/>
          <p:cNvGrpSpPr/>
          <p:nvPr/>
        </p:nvGrpSpPr>
        <p:grpSpPr>
          <a:xfrm>
            <a:off x="191918" y="285050"/>
            <a:ext cx="4607912" cy="2973975"/>
            <a:chOff x="935877" y="1300925"/>
            <a:chExt cx="4328988" cy="2806836"/>
          </a:xfrm>
        </p:grpSpPr>
        <p:pic>
          <p:nvPicPr>
            <p:cNvPr id="5" name="Picture 2" descr="F:\1-原创素材\1_mm1102\PPT\PPT_014\materaials\pageimg_g1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5877" y="1300925"/>
              <a:ext cx="4328988" cy="28068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3100371" y="2211710"/>
              <a:ext cx="1759661" cy="7842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800" b="1" dirty="0" err="1">
                  <a:solidFill>
                    <a:srgbClr val="00B0F0"/>
                  </a:solidFill>
                  <a:latin typeface="UTM Edwardian" panose="02040603050506020204" pitchFamily="18" charset="0"/>
                  <a:ea typeface="华康海报体W12(P)" pitchFamily="82" charset="-122"/>
                </a:rPr>
                <a:t>Ghi</a:t>
              </a:r>
              <a:r>
                <a:rPr lang="en-US" altLang="zh-CN" sz="4800" b="1" dirty="0">
                  <a:solidFill>
                    <a:srgbClr val="00B0F0"/>
                  </a:solidFill>
                  <a:latin typeface="UTM Edwardian" panose="02040603050506020204" pitchFamily="18" charset="0"/>
                  <a:ea typeface="华康海报体W12(P)" pitchFamily="82" charset="-122"/>
                </a:rPr>
                <a:t> </a:t>
              </a:r>
              <a:r>
                <a:rPr lang="en-US" altLang="zh-CN" sz="4800" b="1" dirty="0" err="1">
                  <a:solidFill>
                    <a:srgbClr val="00B0F0"/>
                  </a:solidFill>
                  <a:latin typeface="UTM Edwardian" panose="02040603050506020204" pitchFamily="18" charset="0"/>
                  <a:ea typeface="华康海报体W12(P)" pitchFamily="82" charset="-122"/>
                </a:rPr>
                <a:t>nhớ</a:t>
              </a:r>
              <a:endParaRPr lang="en-US" altLang="zh-CN" sz="8800" b="1" dirty="0">
                <a:solidFill>
                  <a:srgbClr val="00B0F0"/>
                </a:solidFill>
                <a:latin typeface="UTM Edwardian" panose="02040603050506020204" pitchFamily="18" charset="0"/>
                <a:ea typeface="华康海报体W12(P)" pitchFamily="82" charset="-122"/>
              </a:endParaRPr>
            </a:p>
          </p:txBody>
        </p:sp>
      </p:grpSp>
      <p:sp>
        <p:nvSpPr>
          <p:cNvPr id="7" name="矩形 3"/>
          <p:cNvSpPr/>
          <p:nvPr/>
        </p:nvSpPr>
        <p:spPr>
          <a:xfrm>
            <a:off x="4943228" y="412380"/>
            <a:ext cx="7103864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UTM Edwardian" panose="02040603050506020204" pitchFamily="18" charset="0"/>
              </a:rPr>
              <a:t>     </a:t>
            </a:r>
            <a:r>
              <a:rPr lang="en-US" sz="4400" b="1" dirty="0" err="1">
                <a:solidFill>
                  <a:srgbClr val="FF0000"/>
                </a:solidFill>
                <a:latin typeface="UTM Edwardian" panose="02040603050506020204" pitchFamily="18" charset="0"/>
              </a:rPr>
              <a:t>Trong</a:t>
            </a:r>
            <a:r>
              <a:rPr lang="en-US" sz="4400" b="1" dirty="0">
                <a:solidFill>
                  <a:srgbClr val="FF0000"/>
                </a:solidFill>
                <a:latin typeface="UTM Edwardian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Edwardian" panose="02040603050506020204" pitchFamily="18" charset="0"/>
              </a:rPr>
              <a:t>cuộc</a:t>
            </a:r>
            <a:r>
              <a:rPr lang="en-US" sz="4400" b="1" dirty="0">
                <a:solidFill>
                  <a:srgbClr val="FF0000"/>
                </a:solidFill>
                <a:latin typeface="UTM Edwardian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Edwardian" panose="02040603050506020204" pitchFamily="18" charset="0"/>
              </a:rPr>
              <a:t>sống</a:t>
            </a:r>
            <a:r>
              <a:rPr lang="en-US" sz="4400" b="1" dirty="0">
                <a:solidFill>
                  <a:srgbClr val="FF0000"/>
                </a:solidFill>
                <a:latin typeface="UTM Edwardian" panose="02040603050506020204" pitchFamily="18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UTM Edwardian" panose="02040603050506020204" pitchFamily="18" charset="0"/>
              </a:rPr>
              <a:t>mỗi</a:t>
            </a:r>
            <a:r>
              <a:rPr lang="en-US" sz="4400" b="1" dirty="0">
                <a:solidFill>
                  <a:srgbClr val="FF0000"/>
                </a:solidFill>
                <a:latin typeface="UTM Edwardian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Edwardian" panose="02040603050506020204" pitchFamily="18" charset="0"/>
              </a:rPr>
              <a:t>người</a:t>
            </a:r>
            <a:r>
              <a:rPr lang="en-US" sz="4400" b="1" dirty="0">
                <a:solidFill>
                  <a:srgbClr val="FF0000"/>
                </a:solidFill>
                <a:latin typeface="UTM Edwardian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Edwardian" panose="02040603050506020204" pitchFamily="18" charset="0"/>
              </a:rPr>
              <a:t>đều</a:t>
            </a:r>
            <a:r>
              <a:rPr lang="en-US" sz="4400" b="1" dirty="0">
                <a:solidFill>
                  <a:srgbClr val="FF0000"/>
                </a:solidFill>
                <a:latin typeface="UTM Edwardian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Edwardian" panose="02040603050506020204" pitchFamily="18" charset="0"/>
              </a:rPr>
              <a:t>có</a:t>
            </a:r>
            <a:r>
              <a:rPr lang="en-US" sz="4400" b="1" dirty="0">
                <a:solidFill>
                  <a:srgbClr val="FF0000"/>
                </a:solidFill>
                <a:latin typeface="UTM Edwardian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Edwardian" panose="02040603050506020204" pitchFamily="18" charset="0"/>
              </a:rPr>
              <a:t>những</a:t>
            </a:r>
            <a:r>
              <a:rPr lang="en-US" sz="4400" b="1" dirty="0">
                <a:solidFill>
                  <a:srgbClr val="FF0000"/>
                </a:solidFill>
                <a:latin typeface="UTM Edwardian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Edwardian" panose="02040603050506020204" pitchFamily="18" charset="0"/>
              </a:rPr>
              <a:t>khó</a:t>
            </a:r>
            <a:r>
              <a:rPr lang="en-US" sz="4400" b="1" dirty="0">
                <a:solidFill>
                  <a:srgbClr val="FF0000"/>
                </a:solidFill>
                <a:latin typeface="UTM Edwardian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Edwardian" panose="02040603050506020204" pitchFamily="18" charset="0"/>
              </a:rPr>
              <a:t>khăn</a:t>
            </a:r>
            <a:r>
              <a:rPr lang="en-US" sz="4400" b="1" dirty="0">
                <a:solidFill>
                  <a:srgbClr val="FF0000"/>
                </a:solidFill>
                <a:latin typeface="UTM Edwardian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Edwardian" panose="02040603050506020204" pitchFamily="18" charset="0"/>
              </a:rPr>
              <a:t>riêng</a:t>
            </a:r>
            <a:r>
              <a:rPr lang="en-US" sz="4400" b="1" dirty="0">
                <a:solidFill>
                  <a:srgbClr val="FF0000"/>
                </a:solidFill>
                <a:latin typeface="UTM Edwardian" panose="02040603050506020204" pitchFamily="18" charset="0"/>
              </a:rPr>
              <a:t>. </a:t>
            </a:r>
            <a:r>
              <a:rPr lang="en-US" sz="4400" b="1" dirty="0" err="1">
                <a:solidFill>
                  <a:srgbClr val="FF0000"/>
                </a:solidFill>
                <a:latin typeface="UTM Edwardian" panose="02040603050506020204" pitchFamily="18" charset="0"/>
              </a:rPr>
              <a:t>Để</a:t>
            </a:r>
            <a:r>
              <a:rPr lang="en-US" sz="4400" b="1" dirty="0">
                <a:solidFill>
                  <a:srgbClr val="FF0000"/>
                </a:solidFill>
                <a:latin typeface="UTM Edwardian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Edwardian" panose="02040603050506020204" pitchFamily="18" charset="0"/>
              </a:rPr>
              <a:t>học</a:t>
            </a:r>
            <a:r>
              <a:rPr lang="en-US" sz="4400" b="1" dirty="0">
                <a:solidFill>
                  <a:srgbClr val="FF0000"/>
                </a:solidFill>
                <a:latin typeface="UTM Edwardian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Edwardian" panose="02040603050506020204" pitchFamily="18" charset="0"/>
              </a:rPr>
              <a:t>tập</a:t>
            </a:r>
            <a:r>
              <a:rPr lang="en-US" sz="4400" b="1" dirty="0">
                <a:solidFill>
                  <a:srgbClr val="FF0000"/>
                </a:solidFill>
                <a:latin typeface="UTM Edwardian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Edwardian" panose="02040603050506020204" pitchFamily="18" charset="0"/>
              </a:rPr>
              <a:t>tốt</a:t>
            </a:r>
            <a:r>
              <a:rPr lang="en-US" sz="4400" b="1" dirty="0">
                <a:solidFill>
                  <a:srgbClr val="FF0000"/>
                </a:solidFill>
                <a:latin typeface="UTM Edwardian" panose="02040603050506020204" pitchFamily="18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UTM Edwardian" panose="02040603050506020204" pitchFamily="18" charset="0"/>
              </a:rPr>
              <a:t>chúng</a:t>
            </a:r>
            <a:r>
              <a:rPr lang="en-US" sz="4400" b="1" dirty="0">
                <a:solidFill>
                  <a:srgbClr val="FF0000"/>
                </a:solidFill>
                <a:latin typeface="UTM Edwardian" panose="02040603050506020204" pitchFamily="18" charset="0"/>
              </a:rPr>
              <a:t> ta </a:t>
            </a:r>
            <a:r>
              <a:rPr lang="en-US" sz="4400" b="1" dirty="0" err="1">
                <a:solidFill>
                  <a:srgbClr val="FF0000"/>
                </a:solidFill>
                <a:latin typeface="UTM Edwardian" panose="02040603050506020204" pitchFamily="18" charset="0"/>
              </a:rPr>
              <a:t>cần</a:t>
            </a:r>
            <a:r>
              <a:rPr lang="en-US" sz="4400" b="1" dirty="0">
                <a:solidFill>
                  <a:srgbClr val="FF0000"/>
                </a:solidFill>
                <a:latin typeface="UTM Edwardian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Edwardian" panose="02040603050506020204" pitchFamily="18" charset="0"/>
              </a:rPr>
              <a:t>cố</a:t>
            </a:r>
            <a:r>
              <a:rPr lang="en-US" sz="4400" b="1" dirty="0">
                <a:solidFill>
                  <a:srgbClr val="FF0000"/>
                </a:solidFill>
                <a:latin typeface="UTM Edwardian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Edwardian" panose="02040603050506020204" pitchFamily="18" charset="0"/>
              </a:rPr>
              <a:t>gắng</a:t>
            </a:r>
            <a:r>
              <a:rPr lang="en-US" sz="4400" b="1" dirty="0">
                <a:solidFill>
                  <a:srgbClr val="FF0000"/>
                </a:solidFill>
                <a:latin typeface="UTM Edwardian" panose="02040603050506020204" pitchFamily="18" charset="0"/>
              </a:rPr>
              <a:t>  </a:t>
            </a:r>
            <a:r>
              <a:rPr lang="en-US" sz="4400" b="1" dirty="0" err="1">
                <a:solidFill>
                  <a:srgbClr val="FF0000"/>
                </a:solidFill>
                <a:latin typeface="UTM Edwardian" panose="02040603050506020204" pitchFamily="18" charset="0"/>
              </a:rPr>
              <a:t>kiên</a:t>
            </a:r>
            <a:r>
              <a:rPr lang="en-US" sz="4400" b="1" dirty="0">
                <a:solidFill>
                  <a:srgbClr val="FF0000"/>
                </a:solidFill>
                <a:latin typeface="UTM Edwardian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Edwardian" panose="02040603050506020204" pitchFamily="18" charset="0"/>
              </a:rPr>
              <a:t>trì</a:t>
            </a:r>
            <a:r>
              <a:rPr lang="en-US" sz="4400" b="1" dirty="0">
                <a:solidFill>
                  <a:srgbClr val="FF0000"/>
                </a:solidFill>
                <a:latin typeface="UTM Edwardian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Edwardian" panose="02040603050506020204" pitchFamily="18" charset="0"/>
              </a:rPr>
              <a:t>vượt</a:t>
            </a:r>
            <a:r>
              <a:rPr lang="en-US" sz="4400" b="1" dirty="0">
                <a:solidFill>
                  <a:srgbClr val="FF0000"/>
                </a:solidFill>
                <a:latin typeface="UTM Edwardian" panose="02040603050506020204" pitchFamily="18" charset="0"/>
              </a:rPr>
              <a:t> qua </a:t>
            </a:r>
            <a:r>
              <a:rPr lang="en-US" sz="4400" b="1" dirty="0" err="1">
                <a:solidFill>
                  <a:srgbClr val="FF0000"/>
                </a:solidFill>
                <a:latin typeface="UTM Edwardian" panose="02040603050506020204" pitchFamily="18" charset="0"/>
              </a:rPr>
              <a:t>những</a:t>
            </a:r>
            <a:r>
              <a:rPr lang="en-US" sz="4400" b="1" dirty="0">
                <a:solidFill>
                  <a:srgbClr val="FF0000"/>
                </a:solidFill>
                <a:latin typeface="UTM Edwardian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Edwardian" panose="02040603050506020204" pitchFamily="18" charset="0"/>
              </a:rPr>
              <a:t>khó</a:t>
            </a:r>
            <a:r>
              <a:rPr lang="en-US" sz="4400" b="1" dirty="0">
                <a:solidFill>
                  <a:srgbClr val="FF0000"/>
                </a:solidFill>
                <a:latin typeface="UTM Edwardian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Edwardian" panose="02040603050506020204" pitchFamily="18" charset="0"/>
              </a:rPr>
              <a:t>khăn</a:t>
            </a:r>
            <a:r>
              <a:rPr lang="en-US" sz="4400" b="1" dirty="0">
                <a:solidFill>
                  <a:srgbClr val="FF0000"/>
                </a:solidFill>
                <a:latin typeface="UTM Edwardian" panose="02040603050506020204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UTM Edwardian" panose="02040603050506020204" pitchFamily="18" charset="0"/>
              </a:rPr>
              <a:t>                                  </a:t>
            </a:r>
            <a:r>
              <a:rPr lang="en-US" sz="3200" b="1" dirty="0" smtClean="0">
                <a:solidFill>
                  <a:srgbClr val="FF0000"/>
                </a:solidFill>
                <a:latin typeface="UTM Edwardian" panose="02040603050506020204" pitchFamily="18" charset="0"/>
              </a:rPr>
              <a:t>           </a:t>
            </a:r>
            <a:r>
              <a:rPr lang="en-US" sz="4400" b="1" i="1" dirty="0" err="1" smtClean="0">
                <a:solidFill>
                  <a:srgbClr val="00B0F0"/>
                </a:solidFill>
                <a:latin typeface="UTM Edwardian" panose="02040603050506020204" pitchFamily="18" charset="0"/>
              </a:rPr>
              <a:t>Có</a:t>
            </a:r>
            <a:r>
              <a:rPr lang="en-US" sz="4400" b="1" i="1" dirty="0" smtClean="0">
                <a:solidFill>
                  <a:srgbClr val="00B0F0"/>
                </a:solidFill>
                <a:latin typeface="UTM Edwardian" panose="02040603050506020204" pitchFamily="18" charset="0"/>
              </a:rPr>
              <a:t> </a:t>
            </a:r>
            <a:r>
              <a:rPr lang="en-US" sz="4400" b="1" i="1" dirty="0" err="1">
                <a:solidFill>
                  <a:srgbClr val="00B0F0"/>
                </a:solidFill>
                <a:latin typeface="UTM Edwardian" panose="02040603050506020204" pitchFamily="18" charset="0"/>
              </a:rPr>
              <a:t>chí</a:t>
            </a:r>
            <a:r>
              <a:rPr lang="en-US" sz="4400" b="1" i="1" dirty="0">
                <a:solidFill>
                  <a:srgbClr val="00B0F0"/>
                </a:solidFill>
                <a:latin typeface="UTM Edwardian" panose="02040603050506020204" pitchFamily="18" charset="0"/>
              </a:rPr>
              <a:t> </a:t>
            </a:r>
            <a:r>
              <a:rPr lang="en-US" sz="4400" b="1" i="1" dirty="0" err="1">
                <a:solidFill>
                  <a:srgbClr val="00B0F0"/>
                </a:solidFill>
                <a:latin typeface="UTM Edwardian" panose="02040603050506020204" pitchFamily="18" charset="0"/>
              </a:rPr>
              <a:t>thì</a:t>
            </a:r>
            <a:r>
              <a:rPr lang="en-US" sz="4400" b="1" i="1" dirty="0">
                <a:solidFill>
                  <a:srgbClr val="00B0F0"/>
                </a:solidFill>
                <a:latin typeface="UTM Edwardian" panose="02040603050506020204" pitchFamily="18" charset="0"/>
              </a:rPr>
              <a:t> </a:t>
            </a:r>
            <a:r>
              <a:rPr lang="en-US" sz="4400" b="1" i="1" dirty="0" err="1">
                <a:solidFill>
                  <a:srgbClr val="00B0F0"/>
                </a:solidFill>
                <a:latin typeface="UTM Edwardian" panose="02040603050506020204" pitchFamily="18" charset="0"/>
              </a:rPr>
              <a:t>nên</a:t>
            </a:r>
            <a:endParaRPr lang="en-US" sz="4400" b="1" i="1" dirty="0">
              <a:solidFill>
                <a:srgbClr val="00B0F0"/>
              </a:solidFill>
              <a:latin typeface="UTM Edwardian" panose="020406030505060202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  <a:latin typeface="UTM Edwardian" panose="02040603050506020204" pitchFamily="18" charset="0"/>
              </a:rPr>
              <a:t>                                     </a:t>
            </a:r>
            <a:r>
              <a:rPr lang="en-US" sz="4400" b="1" dirty="0" err="1">
                <a:latin typeface="UTM Edwardian" panose="02040603050506020204" pitchFamily="18" charset="0"/>
              </a:rPr>
              <a:t>Tục</a:t>
            </a:r>
            <a:r>
              <a:rPr lang="en-US" sz="4400" b="1" dirty="0">
                <a:latin typeface="UTM Edwardian" panose="02040603050506020204" pitchFamily="18" charset="0"/>
              </a:rPr>
              <a:t> </a:t>
            </a:r>
            <a:r>
              <a:rPr lang="en-US" sz="4400" b="1" dirty="0" err="1">
                <a:latin typeface="UTM Edwardian" panose="02040603050506020204" pitchFamily="18" charset="0"/>
              </a:rPr>
              <a:t>ngữ</a:t>
            </a:r>
            <a:r>
              <a:rPr lang="en-US" sz="4400" b="1" dirty="0">
                <a:latin typeface="UTM Edwardian" panose="020406030505060202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endParaRPr lang="zh-CN" altLang="en-US" sz="2400" dirty="0">
              <a:solidFill>
                <a:srgbClr val="FF0000"/>
              </a:solidFill>
              <a:latin typeface="UTM Edwardian" panose="02040603050506020204" pitchFamily="18" charset="0"/>
              <a:ea typeface="方正卡通简体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0170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2" descr="F:\1-原创素材\1_mm1102\PPT\PPT_014\materaials\pageimg_g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799" y="573711"/>
            <a:ext cx="8927829" cy="5581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3"/>
          <p:cNvSpPr/>
          <p:nvPr/>
        </p:nvSpPr>
        <p:spPr>
          <a:xfrm>
            <a:off x="2622702" y="1927929"/>
            <a:ext cx="63229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</a:t>
            </a:r>
            <a:r>
              <a:rPr lang="en-US" sz="3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nộp</a:t>
            </a:r>
            <a:r>
              <a:rPr lang="en-US" sz="3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Padlet</a:t>
            </a:r>
            <a:r>
              <a:rPr lang="en-US" sz="3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45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9E293411-9ACB-48B7-9ACB-4B59903680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DAE17329-EDA0-42AB-84C9-A6026C55BB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4743" y="369808"/>
            <a:ext cx="3570518" cy="160934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695B79CE-2D12-45A9-88AA-8C925CA8894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150" y="3216051"/>
            <a:ext cx="1877285" cy="84614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3F0B6330-DE7D-4950-BFCB-13A9820BDC8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0213" y="2443078"/>
            <a:ext cx="1252212" cy="161912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15AB7C8D-C1D3-42B9-B9EB-74EC339790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795" y="258545"/>
            <a:ext cx="2169914" cy="27002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1421" y="1979148"/>
            <a:ext cx="11467570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40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Mot hoc sinh ngheo vuot kh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483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0"/>
            <a:ext cx="12192000" cy="698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NI-Heather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Heather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Heather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Heather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Heather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ather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ather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ather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ather" pitchFamily="2" charset="0"/>
              </a:defRPr>
            </a:lvl9pPr>
          </a:lstStyle>
          <a:p>
            <a:pPr algn="just" eaLnBrk="1" hangingPunct="1"/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“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…”</a:t>
            </a:r>
          </a:p>
          <a:p>
            <a:pPr algn="just" eaLnBrk="1" hangingPunct="1"/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Tan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tắp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thoăn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thoắt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 eaLnBrk="1" hangingPunct="1"/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algn="just" eaLnBrk="1" hangingPunct="1"/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ạ,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trơn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 eaLnBrk="1" hangingPunct="1"/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48862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-1" y="152399"/>
            <a:ext cx="12190413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NI-Heather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Heather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Heather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Heather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Heather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ather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ather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ather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ather" pitchFamily="2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Ở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endParaRPr lang="en-US" alt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73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617248" y="778640"/>
            <a:ext cx="10675039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VNI-Heather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Heather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Heather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Heather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Heather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ather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ather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ather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ather" pitchFamily="2" charset="0"/>
              </a:defRPr>
            </a:lvl9pPr>
          </a:lstStyle>
          <a:p>
            <a:pPr algn="just" eaLnBrk="1" hangingPunct="1">
              <a:defRPr/>
            </a:pPr>
            <a:r>
              <a:rPr lang="en-US" alt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alt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3" name="Text Box 22530"/>
          <p:cNvSpPr txBox="1">
            <a:spLocks noChangeArrowheads="1"/>
          </p:cNvSpPr>
          <p:nvPr/>
        </p:nvSpPr>
        <p:spPr bwMode="auto">
          <a:xfrm>
            <a:off x="406799" y="2261403"/>
            <a:ext cx="10885488" cy="12001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342900" indent="-3429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 algn="just" eaLnBrk="1" fontAlgn="auto" hangingPunct="1"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en-US" b="1" kern="0" dirty="0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b="1" kern="0" dirty="0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b="1" kern="0" dirty="0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b="1" kern="0" dirty="0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en-US" b="1" kern="0" dirty="0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en-US" b="1" kern="0" dirty="0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b="1" kern="0" dirty="0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b="1" kern="0" dirty="0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b="1" kern="0" dirty="0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b="1" kern="0" dirty="0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b="1" kern="0" dirty="0" err="1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b="1" kern="0" dirty="0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altLang="en-US" b="1" kern="0" dirty="0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kern="0" dirty="0" err="1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b="1" kern="0" dirty="0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b="1" kern="0" dirty="0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b="1" kern="0" dirty="0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en-US" b="1" kern="0" dirty="0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altLang="en-US" b="1" kern="0" dirty="0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altLang="en-US" b="1" kern="0" dirty="0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kern="0" dirty="0" err="1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b="1" kern="0" dirty="0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b="1" kern="0" dirty="0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b="1" kern="0" dirty="0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b="1" kern="0" dirty="0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949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821674" y="998538"/>
            <a:ext cx="10558749" cy="12001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VNI-Heather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Heather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Heather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Heather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Heather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ather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ather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ather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ather" pitchFamily="2" charset="0"/>
              </a:defRPr>
            </a:lvl9pPr>
          </a:lstStyle>
          <a:p>
            <a:pPr algn="just" eaLnBrk="1" hangingPunct="1">
              <a:defRPr/>
            </a:pPr>
            <a:r>
              <a:rPr lang="en-US" alt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3" name="Text Box 22538"/>
          <p:cNvSpPr txBox="1">
            <a:spLocks noChangeArrowheads="1"/>
          </p:cNvSpPr>
          <p:nvPr/>
        </p:nvSpPr>
        <p:spPr bwMode="auto">
          <a:xfrm>
            <a:off x="821674" y="2476749"/>
            <a:ext cx="10558749" cy="12001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342900" indent="-3429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 algn="just" eaLnBrk="1" fontAlgn="auto" hangingPunct="1"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en-US" b="1" kern="0" dirty="0" err="1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b="1" kern="0" dirty="0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b="1" kern="0" dirty="0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b="1" kern="0" dirty="0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altLang="en-US" b="1" kern="0" dirty="0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b="1" kern="0" dirty="0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b="1" kern="0" dirty="0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kern="0" dirty="0" err="1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b="1" kern="0" dirty="0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b="1" kern="0" dirty="0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b="1" kern="0" dirty="0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b="1" kern="0" dirty="0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b="1" kern="0" dirty="0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b="1" kern="0" dirty="0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altLang="en-US" b="1" kern="0" dirty="0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b="1" kern="0" dirty="0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b="1" kern="0" dirty="0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83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1040175" y="1067489"/>
            <a:ext cx="10119912" cy="12001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VNI-Heather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Heather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Heather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Heather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Heather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ather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ather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ather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ather" pitchFamily="2" charset="0"/>
              </a:defRPr>
            </a:lvl9pPr>
          </a:lstStyle>
          <a:p>
            <a:pPr algn="just" eaLnBrk="1" hangingPunct="1">
              <a:defRPr/>
            </a:pPr>
            <a:r>
              <a:rPr lang="en-US" alt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3" name="Text Box 22539"/>
          <p:cNvSpPr txBox="1">
            <a:spLocks noChangeArrowheads="1"/>
          </p:cNvSpPr>
          <p:nvPr/>
        </p:nvSpPr>
        <p:spPr bwMode="auto">
          <a:xfrm>
            <a:off x="918989" y="2631195"/>
            <a:ext cx="10913126" cy="175418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342900" indent="-3429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 algn="just" eaLnBrk="1" fontAlgn="auto" hangingPunct="1"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en-US" b="1" kern="0" dirty="0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b="1" kern="0" dirty="0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b="1" kern="0" dirty="0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b="1" kern="0" dirty="0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b="1" kern="0" dirty="0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en-US" b="1" kern="0" dirty="0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kern="0" dirty="0" err="1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altLang="en-US" b="1" kern="0" dirty="0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b="1" kern="0" dirty="0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b="1" kern="0" dirty="0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b="1" kern="0" dirty="0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kern="0" dirty="0" err="1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b="1" kern="0" dirty="0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b="1" kern="0" dirty="0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b="1" kern="0" dirty="0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b="1" kern="0" dirty="0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kern="0" dirty="0" err="1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b="1" kern="0" dirty="0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b="1" kern="0" dirty="0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b="1" kern="0" dirty="0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altLang="en-US" b="1" kern="0" dirty="0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b="1" kern="0" dirty="0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b="1" kern="0" dirty="0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b="1" kern="0" dirty="0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b="1" kern="0" dirty="0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en-US" b="1" kern="0" dirty="0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en-US" b="1" kern="0" dirty="0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b="1" kern="0" dirty="0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b="1" kern="0" dirty="0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0985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Vu Long\Documents\vuot cau kh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722"/>
            <a:ext cx="12191999" cy="650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774633" y="77118"/>
            <a:ext cx="91651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 ở huyện Phụng Hiệp (Hậu Giang) vượt cầu khỉ đến trường. </a:t>
            </a:r>
            <a:endParaRPr lang="en-US" altLang="en-US" sz="2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643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6337</TotalTime>
  <Words>789</Words>
  <Application>Microsoft Office PowerPoint</Application>
  <PresentationFormat>Custom</PresentationFormat>
  <Paragraphs>60</Paragraphs>
  <Slides>23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23</vt:i4>
      </vt:variant>
    </vt:vector>
  </HeadingPairs>
  <TitlesOfParts>
    <vt:vector size="48" baseType="lpstr">
      <vt:lpstr>宋体</vt:lpstr>
      <vt:lpstr>Arial</vt:lpstr>
      <vt:lpstr>Calibri</vt:lpstr>
      <vt:lpstr>Impact</vt:lpstr>
      <vt:lpstr>ITC Avant Garde Std Bk</vt:lpstr>
      <vt:lpstr>LiHei Pro</vt:lpstr>
      <vt:lpstr>Open Sans Extrabold</vt:lpstr>
      <vt:lpstr>Signika</vt:lpstr>
      <vt:lpstr>Times New Roman</vt:lpstr>
      <vt:lpstr>UTM Edwardian</vt:lpstr>
      <vt:lpstr>VNI-Heather</vt:lpstr>
      <vt:lpstr>Wingdings</vt:lpstr>
      <vt:lpstr>华康海报体W12(P)</vt:lpstr>
      <vt:lpstr>方正卡通简体</vt:lpstr>
      <vt:lpstr>等线</vt:lpstr>
      <vt:lpstr>迷你简汉真广标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Ghi nhớ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商务ppt</dc:title>
  <dc:creator>lzj</dc:creator>
  <cp:lastModifiedBy>Admin</cp:lastModifiedBy>
  <cp:revision>3556</cp:revision>
  <dcterms:created xsi:type="dcterms:W3CDTF">2015-12-01T09:06:39Z</dcterms:created>
  <dcterms:modified xsi:type="dcterms:W3CDTF">2022-04-08T13:58:40Z</dcterms:modified>
</cp:coreProperties>
</file>