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62" r:id="rId12"/>
    <p:sldId id="265" r:id="rId13"/>
    <p:sldId id="269" r:id="rId14"/>
    <p:sldId id="264" r:id="rId15"/>
    <p:sldId id="284" r:id="rId16"/>
    <p:sldId id="261" r:id="rId17"/>
    <p:sldId id="267" r:id="rId18"/>
    <p:sldId id="266" r:id="rId19"/>
  </p:sldIdLst>
  <p:sldSz cx="12192000" cy="6858000"/>
  <p:notesSz cx="6858000" cy="9144000"/>
  <p:embeddedFontLst>
    <p:embeddedFont>
      <p:font typeface="UVN Bai Sau Nang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14" y="-175382"/>
            <a:ext cx="1976845" cy="1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4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30.jpg"/><Relationship Id="rId4" Type="http://schemas.openxmlformats.org/officeDocument/2006/relationships/image" Target="../media/image4.emf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xmlns="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xmlns="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xmlns="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xmlns="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xmlns="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xmlns="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xmlns="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xmlns="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xmlns="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xmlns="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xmlns="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xmlns="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smtClean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2022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9255F32-92C2-43CA-86DE-C298DDB1DA0A}"/>
              </a:ext>
            </a:extLst>
          </p:cNvPr>
          <p:cNvSpPr txBox="1"/>
          <p:nvPr/>
        </p:nvSpPr>
        <p:spPr>
          <a:xfrm>
            <a:off x="2350735" y="1991561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smtClean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2022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100450E-D2D8-43B6-AB98-7C175B30C607}"/>
              </a:ext>
            </a:extLst>
          </p:cNvPr>
          <p:cNvSpPr txBox="1"/>
          <p:nvPr/>
        </p:nvSpPr>
        <p:spPr>
          <a:xfrm rot="1169000">
            <a:off x="9152362" y="58635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giây = … phút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phút 8 giây = … giây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blipFill>
                <a:blip r:embed="rId5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…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blipFill>
                <a:blip r:embed="rId7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132698" y="6089234"/>
            <a:ext cx="649729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phút 8 giây =  60 giây + 8 giây = 68 giây</a:t>
            </a:r>
            <a:endParaRPr lang="en-US" sz="2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-325967" y="1378872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 </a:t>
                </a:r>
                <a:r>
                  <a:rPr lang="en-US" sz="3600" b="1" cap="none" spc="0" dirty="0" err="1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967" y="1378872"/>
                <a:ext cx="6792244" cy="5714385"/>
              </a:xfrm>
              <a:prstGeom prst="rect">
                <a:avLst/>
              </a:prstGeom>
              <a:blipFill rotWithShape="0">
                <a:blip r:embed="rId8"/>
                <a:stretch>
                  <a:fillRect r="-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100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1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500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50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blipFill>
                <a:blip r:embed="rId9"/>
                <a:stretch>
                  <a:fillRect r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1" build="allAtOnce"/>
      <p:bldP spid="40" grpId="0"/>
      <p:bldP spid="40" grpId="1" build="allAtOnce"/>
      <p:bldP spid="65" grpId="0" animBg="1"/>
      <p:bldP spid="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altLang="zh-CN" sz="40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3: </a:t>
            </a:r>
            <a:endParaRPr lang="zh-CN" altLang="en-US" sz="40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529" y="901293"/>
            <a:ext cx="113968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3200" b="1" dirty="0" smtClean="0">
                <a:latin typeface="+mj-lt"/>
              </a:rPr>
              <a:t>Lý </a:t>
            </a:r>
            <a:r>
              <a:rPr lang="vi-VN" sz="3200" b="1" dirty="0">
                <a:latin typeface="+mj-lt"/>
              </a:rPr>
              <a:t>Thái Tổ dời đô về Thăng Long vào năm 1010. Năm đó thuộc thế kỉ nào? Tính đến nay được bao nhiêu năm</a:t>
            </a:r>
            <a:r>
              <a:rPr lang="vi-VN" sz="3200" b="1" dirty="0" smtClean="0">
                <a:latin typeface="+mj-lt"/>
              </a:rPr>
              <a:t>?</a:t>
            </a:r>
            <a:endParaRPr lang="en-US" sz="3200" b="1" dirty="0" smtClean="0">
              <a:latin typeface="+mj-lt"/>
            </a:endParaRPr>
          </a:p>
          <a:p>
            <a:pPr algn="just"/>
            <a:endParaRPr lang="en-US" sz="3200" b="1" dirty="0">
              <a:latin typeface="+mj-lt"/>
            </a:endParaRPr>
          </a:p>
          <a:p>
            <a:pPr algn="just"/>
            <a:endParaRPr lang="en-US" sz="3200" b="1" dirty="0" smtClean="0">
              <a:latin typeface="+mj-lt"/>
            </a:endParaRPr>
          </a:p>
          <a:p>
            <a:pPr algn="just"/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b) Ngô Quyền đánh tan quân Nam Hán trên sông Bạch Đằng năm 938. Năm đó thuộc thế kỉ nào? Tính đến nay được bao nhiêu năm?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147" y="1986675"/>
            <a:ext cx="1058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Lý Thái Tổ dời đô về Thăng Long vào năm 1010. Năm đó thuộc thế kỉ mười một (thế kỉ XI). Tính từ năm 1010 đến nay là năm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được: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– 1010 =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(năm).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17" y="4933166"/>
            <a:ext cx="11251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đánh tan quân Nam Hán trên sông Bạch Đằng năm 938. Năm đó thuộc thế kỉ mười (thế kỉ X). Tính từ năm 938 đến nay là năm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được: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938 =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(năm).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78" y="0"/>
            <a:ext cx="1088622" cy="14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14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xmlns="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xmlns="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xmlns="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xmlns="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xmlns="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xmlns="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xmlns="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rưỡi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55 phút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xmlns="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xmlns="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xmlns="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xmlns="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xmlns="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xmlns="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xmlns="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xmlns="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xmlns="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xmlns="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xmlns="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xmlns="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xmlns="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xmlns="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xmlns="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748</Words>
  <Application>Microsoft Office PowerPoint</Application>
  <PresentationFormat>Widescreen</PresentationFormat>
  <Paragraphs>145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UVN Bai Sau Nang</vt:lpstr>
      <vt:lpstr>Calibri</vt:lpstr>
      <vt:lpstr>Times New Roman</vt:lpstr>
      <vt:lpstr>等线</vt:lpstr>
      <vt:lpstr>Arial</vt:lpstr>
      <vt:lpstr>Cambria Math</vt:lpstr>
      <vt:lpstr>UTM Cooper Black</vt:lpstr>
      <vt:lpstr>Calibri Light</vt:lpstr>
      <vt:lpstr>方正喵呜体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cuong cuong</cp:lastModifiedBy>
  <cp:revision>76</cp:revision>
  <dcterms:created xsi:type="dcterms:W3CDTF">2017-08-18T03:02:00Z</dcterms:created>
  <dcterms:modified xsi:type="dcterms:W3CDTF">2022-09-22T15:37:55Z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