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7" r:id="rId2"/>
    <p:sldId id="267" r:id="rId3"/>
    <p:sldId id="445" r:id="rId4"/>
    <p:sldId id="291" r:id="rId5"/>
    <p:sldId id="448" r:id="rId6"/>
    <p:sldId id="293" r:id="rId7"/>
    <p:sldId id="303" r:id="rId8"/>
    <p:sldId id="305" r:id="rId9"/>
    <p:sldId id="306" r:id="rId10"/>
    <p:sldId id="307" r:id="rId11"/>
    <p:sldId id="308" r:id="rId12"/>
    <p:sldId id="309" r:id="rId13"/>
    <p:sldId id="310" r:id="rId14"/>
    <p:sldId id="449" r:id="rId15"/>
    <p:sldId id="312" r:id="rId16"/>
    <p:sldId id="313" r:id="rId17"/>
    <p:sldId id="314" r:id="rId18"/>
    <p:sldId id="257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00"/>
    <a:srgbClr val="FF9900"/>
    <a:srgbClr val="FF3300"/>
    <a:srgbClr val="FF00FF"/>
    <a:srgbClr val="FFFF66"/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8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040A68-F94C-49D1-BC00-1262BB330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FECB3-2AF2-462A-8EB4-6860CF5AA2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72882B-E531-4ABD-B720-2F16613A10AC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DD7611-5B3B-4E80-8ABA-B576EB1058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D38F29-CB37-4481-A98C-989634F53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C82FA-09BD-4F91-9255-B61A5285A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71A48-5A3B-497C-B23B-8998A4F16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EDD875-F106-4D6E-9AAC-87016565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B32C9CE-5B51-436A-95F6-C96DE8A17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F40080BE-461C-4739-A8D6-727D8E5B8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1D420135-006E-4C52-834B-3204C0E71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6B3EA-9186-47F8-A086-12CBA522E498}" type="slidenum">
              <a:rPr lang="zh-CN" altLang="en-US" sz="1200" b="0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eaLnBrk="1" hangingPunct="1"/>
              <a:t>3</a:t>
            </a:fld>
            <a:endParaRPr lang="zh-CN" altLang="en-US" sz="1200" b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84993">
            <a:extLst>
              <a:ext uri="{FF2B5EF4-FFF2-40B4-BE49-F238E27FC236}">
                <a16:creationId xmlns:a16="http://schemas.microsoft.com/office/drawing/2014/main" id="{128EDBC1-ECC4-4A76-9526-6286B32B4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84994">
            <a:extLst>
              <a:ext uri="{FF2B5EF4-FFF2-40B4-BE49-F238E27FC236}">
                <a16:creationId xmlns:a16="http://schemas.microsoft.com/office/drawing/2014/main" id="{5BCE8D15-6710-4102-BFF7-E7B53590C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灯片编号占位符 1">
            <a:extLst>
              <a:ext uri="{FF2B5EF4-FFF2-40B4-BE49-F238E27FC236}">
                <a16:creationId xmlns:a16="http://schemas.microsoft.com/office/drawing/2014/main" id="{01C72745-6D1B-4778-828E-CA68E96D3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6A9E04-C7C3-4267-8410-CD4D4401E93D}" type="slidenum">
              <a:rPr lang="en-US" altLang="zh-CN" sz="1200" b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1" hangingPunct="1"/>
              <a:t>4</a:t>
            </a:fld>
            <a:endParaRPr lang="zh-CN" altLang="en-US" sz="12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E33129-058F-4775-873F-45650FC46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D19BC-15CF-417C-ACD5-8F457A542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D9E12-4D8A-42E8-BFC4-12C606578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3E23-0F3B-45BB-A198-469AD9B2F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77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0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5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5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99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87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3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77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2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38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73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1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4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2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20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24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4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7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6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AEDAB-E2BC-4659-BF47-9AC41094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8FE6E-B8F2-4427-85B3-42CCFF55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2F5F-7F8A-4857-A6AD-5CC42EF2A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05F0-0E56-4487-A36B-7DAAD3B89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25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CBB25-275A-4819-88F1-84B2B6BE9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1A100-55C5-45D4-B513-4DF68D548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F3278-8965-4048-B2B6-F7136368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AB6B5-F755-4C3D-B90F-F843A7049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88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C7F15-811C-420A-B770-38E7ECE2E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67898-C12B-4737-B6DC-F560895D3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CF7B4-1E52-423D-93D4-7307BBF9F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3886-672A-4F3F-A1C6-ADC551B83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9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255F6-EA9A-45C0-8F1E-6EF60D808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78474-35E5-4620-9C8C-841E62CC5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EB9BF-3B0D-435B-9E68-D7CFFF2D8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EC0-F4F2-4096-AB84-53E06895A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70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19316B-15DF-4892-8FFF-B0CAE5CF1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EA743-4633-4BE8-84F1-B809B3CF0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51A7A5-8647-4282-A4C4-E32C37719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5073-0F2F-4EA8-A601-09F947D5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0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D94E1-3311-4EA0-B22E-23A090404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5D23E-C551-4B9B-B0A7-783F07867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4229A-82BA-43FF-9F00-990B3B54F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611C-A8D4-40D5-BDF3-278BB9F09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5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4C0EB-DA3C-429F-BD49-1E450CEE5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6654C-E10F-40BF-A014-EC187A2F7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BDBAB-08B8-4545-856C-4FCB775B4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4B0A-145B-4ED9-80C0-CD5D97793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245D3E-E93C-4F99-8A32-1548FEA0C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D7E295-C09F-4C59-AE7F-D23350C0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5621BA-6C0B-453D-A4B4-4903B51F3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D5C6-76F2-44BE-856E-23A53E155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2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80E476-5857-42FB-A075-103C2D611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05FC03-23CB-44B0-886C-DC48BB8F4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93036-052A-4179-B95F-D3EB1A7D4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CACB-6A43-4000-A8C4-C666CFC1F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DD1307-7321-4C1D-8A9B-80CFFD2C7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4E0405-9C4D-46D9-A8C4-E25C914AE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5B714-6087-492B-B56B-5B8B5D09D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22E2D4-1434-43B5-AA51-7BEB29387A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2E0F1E-AD7B-4439-BDD4-5DB35C93EC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A58F2C-EFD6-458C-8351-F19072FF0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3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4038600" y="2513553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215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BC76E13E-61F7-4DD6-96CE-A6EBCEE5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066" y="3061026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A2F494D1-2CD1-42A6-BDD9-4388FB2D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66" y="307438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nhiên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48D1F8E6-2ADF-47DC-9498-30B5C76E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16" y="1140876"/>
            <a:ext cx="986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>
                <a:latin typeface="Times New Roman" panose="02020603050405020304" pitchFamily="18" charset="0"/>
              </a:rPr>
              <a:t>Cho </a:t>
            </a:r>
            <a:r>
              <a:rPr lang="en-US" altLang="en-US" b="0" dirty="0" err="1">
                <a:latin typeface="Times New Roman" panose="02020603050405020304" pitchFamily="18" charset="0"/>
              </a:rPr>
              <a:t>dãy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nhiên</a:t>
            </a:r>
            <a:r>
              <a:rPr lang="en-US" altLang="en-US" b="0" dirty="0">
                <a:latin typeface="Times New Roman" panose="02020603050405020304" pitchFamily="18" charset="0"/>
              </a:rPr>
              <a:t> 0; 1; 2; 3; 4; 5; 6; 7; 8; 9;…….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4B70C38A-E86E-4142-AEB9-30498028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66" y="2013711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 err="1">
                <a:latin typeface="Times New Roman" panose="02020603050405020304" pitchFamily="18" charset="0"/>
              </a:rPr>
              <a:t>Hãy</a:t>
            </a:r>
            <a:r>
              <a:rPr lang="en-US" altLang="en-US" b="0" dirty="0">
                <a:latin typeface="Times New Roman" panose="02020603050405020304" pitchFamily="18" charset="0"/>
              </a:rPr>
              <a:t> so </a:t>
            </a:r>
            <a:r>
              <a:rPr lang="en-US" altLang="en-US" b="0" dirty="0" err="1">
                <a:latin typeface="Times New Roman" panose="02020603050405020304" pitchFamily="18" charset="0"/>
              </a:rPr>
              <a:t>sánh</a:t>
            </a:r>
            <a:r>
              <a:rPr lang="en-US" altLang="en-US" b="0" dirty="0">
                <a:latin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tiếp</a:t>
            </a:r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16622885-BD1D-4B43-A1DD-82DEEBB6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1127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0; 1; 2; 3; 4; 5; 6; 7; 8; 9; ...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8&lt;9),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9&gt;8).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>
            <a:extLst>
              <a:ext uri="{FF2B5EF4-FFF2-40B4-BE49-F238E27FC236}">
                <a16:creationId xmlns:a16="http://schemas.microsoft.com/office/drawing/2014/main" id="{8CEE6EE0-2DD8-47E8-920A-0B253DA2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6" y="2284929"/>
            <a:ext cx="10360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 err="1">
                <a:latin typeface="Times New Roman" panose="02020603050405020304" pitchFamily="18" charset="0"/>
              </a:rPr>
              <a:t>Em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</a:rPr>
              <a:t> so </a:t>
            </a:r>
            <a:r>
              <a:rPr lang="en-US" altLang="en-US" b="0" dirty="0" err="1">
                <a:latin typeface="Times New Roman" panose="02020603050405020304" pitchFamily="18" charset="0"/>
              </a:rPr>
              <a:t>sánh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gì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về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ở </a:t>
            </a:r>
            <a:r>
              <a:rPr lang="en-US" altLang="en-US" b="0" dirty="0" err="1">
                <a:latin typeface="Times New Roman" panose="02020603050405020304" pitchFamily="18" charset="0"/>
              </a:rPr>
              <a:t>gần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gốc</a:t>
            </a:r>
            <a:r>
              <a:rPr lang="en-US" altLang="en-US" b="0" dirty="0">
                <a:latin typeface="Times New Roman" panose="02020603050405020304" pitchFamily="18" charset="0"/>
              </a:rPr>
              <a:t>  </a:t>
            </a:r>
            <a:r>
              <a:rPr lang="en-US" altLang="en-US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trên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tia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3B1899E1-889D-4CED-AAF6-7C3465B6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6" y="3019941"/>
            <a:ext cx="11049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1 &lt; 5; 2 &lt; 5;…)</a:t>
            </a: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FFC4A44F-ABC0-4974-B185-F5FF14DB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90" y="1239848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97CAE4-664A-4FAB-A2CB-D07CD0756827}"/>
              </a:ext>
            </a:extLst>
          </p:cNvPr>
          <p:cNvGrpSpPr>
            <a:grpSpLocks/>
          </p:cNvGrpSpPr>
          <p:nvPr/>
        </p:nvGrpSpPr>
        <p:grpSpPr bwMode="auto">
          <a:xfrm>
            <a:off x="2204290" y="935048"/>
            <a:ext cx="8534400" cy="177800"/>
            <a:chOff x="208014" y="609600"/>
            <a:chExt cx="8534400" cy="176980"/>
          </a:xfrm>
        </p:grpSpPr>
        <p:cxnSp>
          <p:nvCxnSpPr>
            <p:cNvPr id="13332" name="Straight Arrow Connector 10">
              <a:extLst>
                <a:ext uri="{FF2B5EF4-FFF2-40B4-BE49-F238E27FC236}">
                  <a16:creationId xmlns:a16="http://schemas.microsoft.com/office/drawing/2014/main" id="{79BB5720-E124-4DDB-B034-BF0A6AB6C1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014" y="685800"/>
              <a:ext cx="85344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465FE1-35B5-4BFC-9127-3575DCA4192E}"/>
                </a:ext>
              </a:extLst>
            </p:cNvPr>
            <p:cNvCxnSpPr/>
            <p:nvPr/>
          </p:nvCxnSpPr>
          <p:spPr bwMode="auto">
            <a:xfrm>
              <a:off x="208014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4" name="Straight Connector 27">
              <a:extLst>
                <a:ext uri="{FF2B5EF4-FFF2-40B4-BE49-F238E27FC236}">
                  <a16:creationId xmlns:a16="http://schemas.microsoft.com/office/drawing/2014/main" id="{BD49C46D-C3A6-42C4-A523-9590176069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014" y="60960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7F3EAE-28C4-42AD-80E0-987423E67947}"/>
                </a:ext>
              </a:extLst>
            </p:cNvPr>
            <p:cNvCxnSpPr/>
            <p:nvPr/>
          </p:nvCxnSpPr>
          <p:spPr bwMode="auto">
            <a:xfrm>
              <a:off x="817614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6" name="Straight Connector 125">
              <a:extLst>
                <a:ext uri="{FF2B5EF4-FFF2-40B4-BE49-F238E27FC236}">
                  <a16:creationId xmlns:a16="http://schemas.microsoft.com/office/drawing/2014/main" id="{4DF24936-914C-4A63-8ABD-27A92B2F94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7614" y="60960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687CDC-E398-4102-9DE8-906664EDDEDC}"/>
                </a:ext>
              </a:extLst>
            </p:cNvPr>
            <p:cNvCxnSpPr/>
            <p:nvPr/>
          </p:nvCxnSpPr>
          <p:spPr bwMode="auto">
            <a:xfrm>
              <a:off x="14161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8" name="Straight Connector 127">
              <a:extLst>
                <a:ext uri="{FF2B5EF4-FFF2-40B4-BE49-F238E27FC236}">
                  <a16:creationId xmlns:a16="http://schemas.microsoft.com/office/drawing/2014/main" id="{F9C2F704-B5C0-43A3-BCCB-36632B85C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64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39" name="Straight Connector 128">
              <a:extLst>
                <a:ext uri="{FF2B5EF4-FFF2-40B4-BE49-F238E27FC236}">
                  <a16:creationId xmlns:a16="http://schemas.microsoft.com/office/drawing/2014/main" id="{2AFD3C4B-E209-4411-B94D-BA3EEC7BEB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260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EE9653C-A19C-47AB-89E6-23A7DD00C0B7}"/>
                </a:ext>
              </a:extLst>
            </p:cNvPr>
            <p:cNvCxnSpPr/>
            <p:nvPr/>
          </p:nvCxnSpPr>
          <p:spPr bwMode="auto">
            <a:xfrm>
              <a:off x="20257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D27FE14-23A3-4659-9C0F-E67D90DA46CA}"/>
                </a:ext>
              </a:extLst>
            </p:cNvPr>
            <p:cNvCxnSpPr/>
            <p:nvPr/>
          </p:nvCxnSpPr>
          <p:spPr bwMode="auto">
            <a:xfrm>
              <a:off x="26353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2" name="Straight Connector 131">
              <a:extLst>
                <a:ext uri="{FF2B5EF4-FFF2-40B4-BE49-F238E27FC236}">
                  <a16:creationId xmlns:a16="http://schemas.microsoft.com/office/drawing/2014/main" id="{133E28D1-111F-4500-A501-1EF20BA0EB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56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43" name="Straight Connector 133">
              <a:extLst>
                <a:ext uri="{FF2B5EF4-FFF2-40B4-BE49-F238E27FC236}">
                  <a16:creationId xmlns:a16="http://schemas.microsoft.com/office/drawing/2014/main" id="{AB709561-BF9E-435C-A5C8-DDC144BB8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4506" y="63418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EDF336-5FC3-4F44-83F1-D87E6E118456}"/>
                </a:ext>
              </a:extLst>
            </p:cNvPr>
            <p:cNvCxnSpPr/>
            <p:nvPr/>
          </p:nvCxnSpPr>
          <p:spPr bwMode="auto">
            <a:xfrm>
              <a:off x="3151239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DD54EF5-8317-4A78-A6C4-0B8A3F459B5E}"/>
                </a:ext>
              </a:extLst>
            </p:cNvPr>
            <p:cNvCxnSpPr/>
            <p:nvPr/>
          </p:nvCxnSpPr>
          <p:spPr bwMode="auto">
            <a:xfrm>
              <a:off x="3760839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6" name="Straight Connector 143">
              <a:extLst>
                <a:ext uri="{FF2B5EF4-FFF2-40B4-BE49-F238E27FC236}">
                  <a16:creationId xmlns:a16="http://schemas.microsoft.com/office/drawing/2014/main" id="{179D6614-2CDF-43B8-8064-CF1E80E82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449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E891E88-8CAC-4F08-B057-BC21178FC585}"/>
                </a:ext>
              </a:extLst>
            </p:cNvPr>
            <p:cNvCxnSpPr/>
            <p:nvPr/>
          </p:nvCxnSpPr>
          <p:spPr bwMode="auto">
            <a:xfrm>
              <a:off x="43609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8" name="Straight Connector 145">
              <a:extLst>
                <a:ext uri="{FF2B5EF4-FFF2-40B4-BE49-F238E27FC236}">
                  <a16:creationId xmlns:a16="http://schemas.microsoft.com/office/drawing/2014/main" id="{165DD44A-112C-441C-84BB-F3E1A78C69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603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49" name="Straight Connector 146">
              <a:extLst>
                <a:ext uri="{FF2B5EF4-FFF2-40B4-BE49-F238E27FC236}">
                  <a16:creationId xmlns:a16="http://schemas.microsoft.com/office/drawing/2014/main" id="{5E55A245-249E-46AB-ADB1-A510802B88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99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EDC30F8-BF96-4588-ABDA-543BCE0B992B}"/>
                </a:ext>
              </a:extLst>
            </p:cNvPr>
            <p:cNvCxnSpPr/>
            <p:nvPr/>
          </p:nvCxnSpPr>
          <p:spPr bwMode="auto">
            <a:xfrm>
              <a:off x="49705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0F0496A-F47E-4D08-9487-74DF4C2F748D}"/>
                </a:ext>
              </a:extLst>
            </p:cNvPr>
            <p:cNvCxnSpPr/>
            <p:nvPr/>
          </p:nvCxnSpPr>
          <p:spPr bwMode="auto">
            <a:xfrm>
              <a:off x="55801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2" name="Straight Connector 149">
              <a:extLst>
                <a:ext uri="{FF2B5EF4-FFF2-40B4-BE49-F238E27FC236}">
                  <a16:creationId xmlns:a16="http://schemas.microsoft.com/office/drawing/2014/main" id="{89344702-A48B-4888-BB00-972F2972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795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53" name="Straight Connector 150">
              <a:extLst>
                <a:ext uri="{FF2B5EF4-FFF2-40B4-BE49-F238E27FC236}">
                  <a16:creationId xmlns:a16="http://schemas.microsoft.com/office/drawing/2014/main" id="{1BFB44B5-E65B-4A1A-9505-23E5B0913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8346" y="63418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2FFFAD0-FF3E-416E-81A8-C80CEBF6A105}"/>
                </a:ext>
              </a:extLst>
            </p:cNvPr>
            <p:cNvCxnSpPr/>
            <p:nvPr/>
          </p:nvCxnSpPr>
          <p:spPr bwMode="auto">
            <a:xfrm>
              <a:off x="6134151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BB69478-2DEF-4E73-9A5C-07C08EC40239}"/>
                </a:ext>
              </a:extLst>
            </p:cNvPr>
            <p:cNvCxnSpPr/>
            <p:nvPr/>
          </p:nvCxnSpPr>
          <p:spPr bwMode="auto">
            <a:xfrm>
              <a:off x="6743751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6" name="Straight Connector 154">
              <a:extLst>
                <a:ext uri="{FF2B5EF4-FFF2-40B4-BE49-F238E27FC236}">
                  <a16:creationId xmlns:a16="http://schemas.microsoft.com/office/drawing/2014/main" id="{0E7A022F-76FA-4F7D-9CE5-333E49DA9A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44008" y="61697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B9872E0-FA4C-417D-931D-F17085BBFA9C}"/>
                </a:ext>
              </a:extLst>
            </p:cNvPr>
            <p:cNvCxnSpPr/>
            <p:nvPr/>
          </p:nvCxnSpPr>
          <p:spPr bwMode="auto">
            <a:xfrm>
              <a:off x="7342239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8" name="Straight Connector 156">
              <a:extLst>
                <a:ext uri="{FF2B5EF4-FFF2-40B4-BE49-F238E27FC236}">
                  <a16:creationId xmlns:a16="http://schemas.microsoft.com/office/drawing/2014/main" id="{79524A39-6A92-4F63-8DF5-F2107F1729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2854" y="62926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59" name="Straight Connector 157">
              <a:extLst>
                <a:ext uri="{FF2B5EF4-FFF2-40B4-BE49-F238E27FC236}">
                  <a16:creationId xmlns:a16="http://schemas.microsoft.com/office/drawing/2014/main" id="{589CCD69-1D10-4840-A6C7-3494C16F33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52454" y="61697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0" name="Text Box 27">
            <a:extLst>
              <a:ext uri="{FF2B5EF4-FFF2-40B4-BE49-F238E27FC236}">
                <a16:creationId xmlns:a16="http://schemas.microsoft.com/office/drawing/2014/main" id="{3AB314EC-0D23-4815-A74F-C4FF89D2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290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1" name="Text Box 27">
            <a:extLst>
              <a:ext uri="{FF2B5EF4-FFF2-40B4-BE49-F238E27FC236}">
                <a16:creationId xmlns:a16="http://schemas.microsoft.com/office/drawing/2014/main" id="{3ADBDCA6-A1F2-4AAB-92CD-CD899E511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65" y="125413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27">
            <a:extLst>
              <a:ext uri="{FF2B5EF4-FFF2-40B4-BE49-F238E27FC236}">
                <a16:creationId xmlns:a16="http://schemas.microsoft.com/office/drawing/2014/main" id="{C78D63B9-ADBB-4FEA-A62F-BEF59899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15" y="125413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" name="Text Box 27">
            <a:extLst>
              <a:ext uri="{FF2B5EF4-FFF2-40B4-BE49-F238E27FC236}">
                <a16:creationId xmlns:a16="http://schemas.microsoft.com/office/drawing/2014/main" id="{3E5E400D-4369-4522-BAAE-9A5F2151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77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" name="Text Box 27">
            <a:extLst>
              <a:ext uri="{FF2B5EF4-FFF2-40B4-BE49-F238E27FC236}">
                <a16:creationId xmlns:a16="http://schemas.microsoft.com/office/drawing/2014/main" id="{C9224E11-17AA-4AF2-B8E7-E6A2C1C1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902" y="128588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5" name="Text Box 27">
            <a:extLst>
              <a:ext uri="{FF2B5EF4-FFF2-40B4-BE49-F238E27FC236}">
                <a16:creationId xmlns:a16="http://schemas.microsoft.com/office/drawing/2014/main" id="{8CE1ECF2-C6D7-422A-82EE-B5004103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252" y="128271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6" name="Text Box 27">
            <a:extLst>
              <a:ext uri="{FF2B5EF4-FFF2-40B4-BE49-F238E27FC236}">
                <a16:creationId xmlns:a16="http://schemas.microsoft.com/office/drawing/2014/main" id="{815AD2E6-0149-4F34-8398-758316A7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515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7" name="Text Box 27">
            <a:extLst>
              <a:ext uri="{FF2B5EF4-FFF2-40B4-BE49-F238E27FC236}">
                <a16:creationId xmlns:a16="http://schemas.microsoft.com/office/drawing/2014/main" id="{5B77527D-3093-4577-9E27-CECE48ED5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990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68" name="Text Box 27">
            <a:extLst>
              <a:ext uri="{FF2B5EF4-FFF2-40B4-BE49-F238E27FC236}">
                <a16:creationId xmlns:a16="http://schemas.microsoft.com/office/drawing/2014/main" id="{E1BC1268-F402-4613-A3D1-CDE0BA6B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952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9" name="Text Box 27">
            <a:extLst>
              <a:ext uri="{FF2B5EF4-FFF2-40B4-BE49-F238E27FC236}">
                <a16:creationId xmlns:a16="http://schemas.microsoft.com/office/drawing/2014/main" id="{CF3A5689-A3DA-4E38-9C4F-64A6EFA3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927" y="1250961"/>
            <a:ext cx="77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70" name="Text Box 27">
            <a:extLst>
              <a:ext uri="{FF2B5EF4-FFF2-40B4-BE49-F238E27FC236}">
                <a16:creationId xmlns:a16="http://schemas.microsoft.com/office/drawing/2014/main" id="{D2EFEE50-855B-4D7D-BE82-B9F2C4FD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877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71" name="Text Box 27">
            <a:extLst>
              <a:ext uri="{FF2B5EF4-FFF2-40B4-BE49-F238E27FC236}">
                <a16:creationId xmlns:a16="http://schemas.microsoft.com/office/drawing/2014/main" id="{5EF2C103-D082-43F4-BB90-386DA070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290" y="1250961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76" name="Text Box 10">
            <a:extLst>
              <a:ext uri="{FF2B5EF4-FFF2-40B4-BE49-F238E27FC236}">
                <a16:creationId xmlns:a16="http://schemas.microsoft.com/office/drawing/2014/main" id="{E0C4C369-C849-41DC-9CA5-6AB15CA3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2" y="448794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0 &lt; 1; 0 &lt; 2;…. </a:t>
            </a:r>
          </a:p>
        </p:txBody>
      </p:sp>
      <p:sp>
        <p:nvSpPr>
          <p:cNvPr id="177" name="Text Box 10">
            <a:extLst>
              <a:ext uri="{FF2B5EF4-FFF2-40B4-BE49-F238E27FC236}">
                <a16:creationId xmlns:a16="http://schemas.microsoft.com/office/drawing/2014/main" id="{BCCF23C0-E54D-4838-84EC-738EAF39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2" y="5217291"/>
            <a:ext cx="96336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12 &gt; 11;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12 &gt; 10;…).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8" grpId="0"/>
      <p:bldP spid="53275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6" grpId="0"/>
      <p:bldP spid="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61CF434-08F1-4D38-91FE-B1EAED40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6E37DD01-CA47-4E5C-BD5C-93357573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C9133EF4-C54B-4645-9766-B8434C24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AB4D042F-16FD-42E1-91F0-2457E45C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91293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0; 1; 2; 3; 4; 5; 6; 7; 8; 9;….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5E543153-85AE-4D48-B375-87383B0C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3597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;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605FD35B-3819-4C2E-88AA-BB26F2308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716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363" name="Text Box 6">
            <a:extLst>
              <a:ext uri="{FF2B5EF4-FFF2-40B4-BE49-F238E27FC236}">
                <a16:creationId xmlns:a16="http://schemas.microsoft.com/office/drawing/2014/main" id="{B8B4FE50-125F-41EE-8C41-5C9D32463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8381"/>
            <a:ext cx="4572000" cy="519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A6EDD2FB-1682-411F-85FC-EA02349D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894181"/>
            <a:ext cx="8153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7698; 7968; 7896; 7869.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11EAC13D-2919-4DA5-B090-E60D551B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62681"/>
            <a:ext cx="81534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800" b="0" dirty="0">
                <a:latin typeface="Times New Roman" panose="02020603050405020304" pitchFamily="18" charset="0"/>
              </a:rPr>
              <a:t>: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7698; 7968; 7896; 7869.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lớn:7698; 7869; 7896; 7968.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: 7968; 7896; 7869; 7698.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EC79BAA-27B8-48FA-BCF6-00BB3732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68963"/>
            <a:ext cx="1196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DE6EF532-98C1-47BD-A51C-C1315D53F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66605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1C5B6B93-3045-423C-BBFA-27B183C6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11468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2800" b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1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3578740" y="2514600"/>
            <a:ext cx="50345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7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CD051A3D-2115-430B-9495-C8E2583D6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3FFAF1D9-C659-4862-B68D-3B4A8E9F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4133122A-74AB-4312-8C7D-0759B2CF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071563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DE83248B-CFE8-4EE4-962F-F67722DE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782763"/>
            <a:ext cx="533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2D85CFA2-BB90-4BDA-83DE-156E6A07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7827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73D76FAA-7D9C-4D2A-BEA8-B7D65608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7827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3D84F239-7E29-4565-9535-415F58C0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3161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3E2B07DF-1EA8-4FC2-BC05-0D4F8980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3161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1" name="Text Box 17">
            <a:extLst>
              <a:ext uri="{FF2B5EF4-FFF2-40B4-BE49-F238E27FC236}">
                <a16:creationId xmlns:a16="http://schemas.microsoft.com/office/drawing/2014/main" id="{A4986226-D38A-4342-89B9-E31444B3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86385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595EBECC-AA34-411A-88B7-7C7B3CAA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8495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90A3B572-F5BE-44CF-9A13-7E2946F5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962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1234…….999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8754…….87 540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39 680……39 000 + 680</a:t>
            </a:r>
          </a:p>
        </p:txBody>
      </p:sp>
      <p:sp>
        <p:nvSpPr>
          <p:cNvPr id="57364" name="Text Box 20">
            <a:extLst>
              <a:ext uri="{FF2B5EF4-FFF2-40B4-BE49-F238E27FC236}">
                <a16:creationId xmlns:a16="http://schemas.microsoft.com/office/drawing/2014/main" id="{1E7A5F4D-42A4-4225-8279-E471B1CA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03388"/>
            <a:ext cx="3962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35 784…….35 790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92 501…….92 410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17 600……17 000 + 600</a:t>
            </a:r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C7A1304C-07F9-48F5-8CC0-6DB8C742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6687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65F1C22B-F272-409C-B68A-65011AF9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28282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01264C3A-9643-49B2-A6E5-50DD146B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9257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334 -0.00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18334 -0.00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20834 0.01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7355" grpId="0" animBg="1"/>
      <p:bldP spid="57356" grpId="0"/>
      <p:bldP spid="57357" grpId="0"/>
      <p:bldP spid="57357" grpId="1"/>
      <p:bldP spid="57359" grpId="0"/>
      <p:bldP spid="57360" grpId="0"/>
      <p:bldP spid="57360" grpId="1"/>
      <p:bldP spid="57361" grpId="0"/>
      <p:bldP spid="57362" grpId="0"/>
      <p:bldP spid="57362" grpId="1"/>
      <p:bldP spid="57363" grpId="0"/>
      <p:bldP spid="57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452DF443-8B2E-4872-947B-60F5159F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489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AED0B077-494A-4835-B7E6-810D5336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193800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07AB4F34-F40E-4693-9AA1-D03E9FFF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131888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Viết các số sau theo thứ tự từ bé đến lớn:</a:t>
            </a:r>
          </a:p>
        </p:txBody>
      </p:sp>
      <p:sp>
        <p:nvSpPr>
          <p:cNvPr id="59414" name="Text Box 22">
            <a:extLst>
              <a:ext uri="{FF2B5EF4-FFF2-40B4-BE49-F238E27FC236}">
                <a16:creationId xmlns:a16="http://schemas.microsoft.com/office/drawing/2014/main" id="{E3C9CCAD-B3E9-430A-AD2B-205C5DD0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27200"/>
            <a:ext cx="7696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8316; 8136; 8361.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5724; 5742; 5740.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>
            <a:extLst>
              <a:ext uri="{FF2B5EF4-FFF2-40B4-BE49-F238E27FC236}">
                <a16:creationId xmlns:a16="http://schemas.microsoft.com/office/drawing/2014/main" id="{2EDC7ACB-2963-422B-825C-56682376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0"/>
            <a:ext cx="7696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án</a:t>
            </a:r>
            <a:endParaRPr lang="en-US" altLang="en-US" sz="2800" u="sng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a) 8136; 8316; 8361.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5724; 5740; 5742.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63 841; 64 813; 64 831.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45EB681F-A065-4532-BA07-274DBD37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86ED19FD-FE04-4712-9468-B09DF651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BA38EC2-0303-4737-BD85-3E225D8D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85888"/>
            <a:ext cx="76962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Viết các số sau theo thứ tự từ lớn đến bé: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1942; 1978; 1952; 1984.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1890; 1945; 1969; 1954.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0A6C1821-D699-4551-BB4E-0EFA3CEF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13FC60B2-C167-4066-B190-178C529F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17925"/>
            <a:ext cx="4343400" cy="1801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u="sng" dirty="0" err="1">
                <a:solidFill>
                  <a:srgbClr val="002060"/>
                </a:solidFill>
              </a:rPr>
              <a:t>Đáp</a:t>
            </a:r>
            <a:r>
              <a:rPr lang="en-US" altLang="en-US" u="sng" dirty="0">
                <a:solidFill>
                  <a:srgbClr val="002060"/>
                </a:solidFill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</a:rPr>
              <a:t>án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a, 1984; 1978; 1952; 1942.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b, 1969; 1954; 1945;  1890.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FC9C4C43-524E-40A9-967D-6A24BF99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0669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Times New Roman" panose="02020603050405020304" pitchFamily="18" charset="0"/>
              </a:rPr>
              <a:t>Đọc các số sau và nêu giá trị của chữ số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 i="1">
                <a:latin typeface="Times New Roman" panose="02020603050405020304" pitchFamily="18" charset="0"/>
              </a:rPr>
              <a:t> trong mỗi số:</a:t>
            </a:r>
          </a:p>
        </p:txBody>
      </p:sp>
      <p:sp>
        <p:nvSpPr>
          <p:cNvPr id="3138" name="Text Box 66">
            <a:extLst>
              <a:ext uri="{FF2B5EF4-FFF2-40B4-BE49-F238E27FC236}">
                <a16:creationId xmlns:a16="http://schemas.microsoft.com/office/drawing/2014/main" id="{9AB72CBD-6BD3-4C31-804D-AC994621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29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5 657 235</a:t>
            </a:r>
          </a:p>
        </p:txBody>
      </p:sp>
      <p:sp>
        <p:nvSpPr>
          <p:cNvPr id="3139" name="Text Box 67">
            <a:extLst>
              <a:ext uri="{FF2B5EF4-FFF2-40B4-BE49-F238E27FC236}">
                <a16:creationId xmlns:a16="http://schemas.microsoft.com/office/drawing/2014/main" id="{D80C3165-07B8-45AC-8D95-F77AC15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926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5 657</a:t>
            </a:r>
          </a:p>
        </p:txBody>
      </p:sp>
      <p:sp>
        <p:nvSpPr>
          <p:cNvPr id="3140" name="Text Box 68">
            <a:extLst>
              <a:ext uri="{FF2B5EF4-FFF2-40B4-BE49-F238E27FC236}">
                <a16:creationId xmlns:a16="http://schemas.microsoft.com/office/drawing/2014/main" id="{A9577EE9-B59D-4591-BBAE-846DD4B2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 565 700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C3789-E58B-42C0-AE3C-C78A3F21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179" y="946944"/>
            <a:ext cx="324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3138" grpId="0"/>
      <p:bldP spid="3139" grpId="0"/>
      <p:bldP spid="3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>
            <a:extLst>
              <a:ext uri="{FF2B5EF4-FFF2-40B4-BE49-F238E27FC236}">
                <a16:creationId xmlns:a16="http://schemas.microsoft.com/office/drawing/2014/main" id="{320ECF34-2B33-4DF9-80F6-12DEF981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371600"/>
            <a:ext cx="9067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 dirty="0" err="1">
                <a:latin typeface="HP001 4 hàng" panose="020B0603050302020204" pitchFamily="34" charset="0"/>
              </a:rPr>
              <a:t>Thứ</a:t>
            </a:r>
            <a:r>
              <a:rPr lang="en-US" altLang="en-US" sz="3400" dirty="0">
                <a:latin typeface="HP001 4 hàng" panose="020B0603050302020204" pitchFamily="34" charset="0"/>
              </a:rPr>
              <a:t> …..</a:t>
            </a:r>
            <a:r>
              <a:rPr lang="en-US" altLang="en-US" sz="3400" dirty="0" err="1">
                <a:latin typeface="HP001 4 hàng" panose="020B0603050302020204" pitchFamily="34" charset="0"/>
              </a:rPr>
              <a:t>ngày</a:t>
            </a:r>
            <a:r>
              <a:rPr lang="en-US" altLang="en-US" sz="3400" dirty="0">
                <a:latin typeface="HP001 4 hàng" panose="020B0603050302020204" pitchFamily="34" charset="0"/>
              </a:rPr>
              <a:t> …. </a:t>
            </a:r>
            <a:r>
              <a:rPr lang="en-US" altLang="en-US" sz="3400" dirty="0" err="1">
                <a:latin typeface="HP001 4 hàng" panose="020B0603050302020204" pitchFamily="34" charset="0"/>
              </a:rPr>
              <a:t>tháng</a:t>
            </a:r>
            <a:r>
              <a:rPr lang="en-US" altLang="en-US" sz="3400" dirty="0">
                <a:latin typeface="HP001 4 hàng" panose="020B0603050302020204" pitchFamily="34" charset="0"/>
              </a:rPr>
              <a:t> ...</a:t>
            </a:r>
            <a:r>
              <a:rPr lang="en-US" altLang="en-US" sz="3400" dirty="0" err="1">
                <a:latin typeface="HP001 4 hàng" panose="020B0603050302020204" pitchFamily="34" charset="0"/>
              </a:rPr>
              <a:t>năm</a:t>
            </a:r>
            <a:r>
              <a:rPr lang="en-US" altLang="en-US" sz="3400" dirty="0">
                <a:latin typeface="HP001 4 hàng" panose="020B0603050302020204" pitchFamily="34" charset="0"/>
              </a:rPr>
              <a:t> ……..</a:t>
            </a:r>
          </a:p>
          <a:p>
            <a:pPr algn="ctr"/>
            <a:r>
              <a:rPr lang="en-US" altLang="en-US" sz="3400" dirty="0" err="1">
                <a:latin typeface="HP001 4 hàng" panose="020B0603050302020204" pitchFamily="34" charset="0"/>
              </a:rPr>
              <a:t>Toán</a:t>
            </a:r>
            <a:endParaRPr lang="en-US" altLang="en-US" sz="3400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3400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endParaRPr lang="en-US" altLang="en-US" sz="3400" b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altLang="en-US" dirty="0">
              <a:latin typeface="HP001 4 hàng" panose="020B06030503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3D0BA729-5E63-47A4-A443-BB692D9F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535B69E5-1264-4C7A-B3C7-99ADA69FF56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B09A067D-EDF5-43A3-912C-58C89170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57425"/>
            <a:ext cx="80010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so sánh hai số tự nhiên.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đặc điểm về thứ tự của các số tự nhiên.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3856444" y="2590800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2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>
            <a:extLst>
              <a:ext uri="{FF2B5EF4-FFF2-40B4-BE49-F238E27FC236}">
                <a16:creationId xmlns:a16="http://schemas.microsoft.com/office/drawing/2014/main" id="{A3F2A232-294D-483F-9542-8859D8FA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2415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9F398E14-F1F9-430F-9721-335E9229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2663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C577BA1C-B1BA-439B-B6FF-03947415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843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 100……. 99</a:t>
            </a:r>
          </a:p>
        </p:txBody>
      </p:sp>
      <p:sp>
        <p:nvSpPr>
          <p:cNvPr id="36888" name="Text Box 24">
            <a:extLst>
              <a:ext uri="{FF2B5EF4-FFF2-40B4-BE49-F238E27FC236}">
                <a16:creationId xmlns:a16="http://schemas.microsoft.com/office/drawing/2014/main" id="{E88A2DA4-2290-4ADF-9C1A-E0FC7864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18478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B4091179-B7B9-4A6A-A3F1-095A73D8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048000"/>
            <a:ext cx="8915400" cy="3108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</a:rPr>
              <a:t>  a. </a:t>
            </a:r>
            <a:r>
              <a:rPr lang="en-US" altLang="en-US" dirty="0" err="1">
                <a:solidFill>
                  <a:schemeClr val="accent2"/>
                </a:solidFill>
              </a:rPr>
              <a:t>Trong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hai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tự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nhiên</a:t>
            </a:r>
            <a:r>
              <a:rPr lang="en-US" altLang="en-US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accent2"/>
                </a:solidFill>
              </a:rPr>
              <a:t>-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nào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nhiều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chữ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thì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lớn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Chẳng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hạn</a:t>
            </a:r>
            <a:r>
              <a:rPr lang="en-US" altLang="en-US" dirty="0">
                <a:solidFill>
                  <a:schemeClr val="accent2"/>
                </a:solidFill>
              </a:rPr>
              <a:t>: 100 &gt; 99.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nào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ít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chữ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thì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bé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Chẳng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hạn</a:t>
            </a:r>
            <a:r>
              <a:rPr lang="en-US" altLang="en-US" dirty="0">
                <a:solidFill>
                  <a:schemeClr val="accent2"/>
                </a:solidFill>
              </a:rPr>
              <a:t>: 99 &lt; 100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  <p:bldP spid="36883" grpId="0"/>
      <p:bldP spid="36888" grpId="0"/>
      <p:bldP spid="368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3F142478-31E1-4161-9854-57DC440F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352550"/>
            <a:ext cx="367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29 869 ……. 30 005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 useBgFill="1">
        <p:nvSpPr>
          <p:cNvPr id="9219" name="Text Box 6">
            <a:extLst>
              <a:ext uri="{FF2B5EF4-FFF2-40B4-BE49-F238E27FC236}">
                <a16:creationId xmlns:a16="http://schemas.microsoft.com/office/drawing/2014/main" id="{2182CEA3-6D4B-4322-A4D7-8ECAABC0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4876800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0A3094A5-120E-4B46-88C8-7FC2C15A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8445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sánh: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E2A9B689-6A23-46C6-B93B-C496EF83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875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29 869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30 005 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, ở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vạn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2 &lt; 3.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29 869 &lt; 30 005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70D2CA96-AE70-4E81-B29E-AEB1BC22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129222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1AB9B79-E16B-4F96-BE32-E416C2A1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29263"/>
            <a:ext cx="9144000" cy="1076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Nếu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nhau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thì</a:t>
            </a:r>
            <a:r>
              <a:rPr lang="en-US" altLang="en-US" sz="3200" dirty="0">
                <a:solidFill>
                  <a:srgbClr val="FF0000"/>
                </a:solidFill>
              </a:rPr>
              <a:t> so </a:t>
            </a:r>
            <a:r>
              <a:rPr lang="en-US" altLang="en-US" sz="3200" dirty="0" err="1">
                <a:solidFill>
                  <a:srgbClr val="FF0000"/>
                </a:solidFill>
              </a:rPr>
              <a:t>sánh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từng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cặp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cùng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hàng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kể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từ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</a:rPr>
              <a:t> sang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E6DBBEE1-8299-4F58-8CF4-DA553205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328738"/>
            <a:ext cx="538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25 136……. 23 894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56A4E56A-4C75-4387-BC84-265C7343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2684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555E339-0177-45F5-9514-2BDB324AC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365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 New Roman" panose="02020603050405020304" pitchFamily="18" charset="0"/>
              </a:rPr>
              <a:t>25 136 và 23 894 đều có năm chữ số, các chữ số ở hàng chục nghìn cùng là 2, ở hàng nghìn có 5 &gt; 3.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 New Roman" panose="02020603050405020304" pitchFamily="18" charset="0"/>
              </a:rPr>
              <a:t>Vậy: 25 136 &gt; 23 894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40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9A1CFA5D-7512-41D7-A3DF-4F7AC269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19600"/>
            <a:ext cx="8686800" cy="2306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A2A76-ACCE-45C1-9F3A-30697E6DD757}"/>
              </a:ext>
            </a:extLst>
          </p:cNvPr>
          <p:cNvSpPr txBox="1"/>
          <p:nvPr/>
        </p:nvSpPr>
        <p:spPr>
          <a:xfrm>
            <a:off x="2814638" y="4787900"/>
            <a:ext cx="72771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Bao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giờ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cũng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so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sánh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được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hai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tự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nhiên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nghĩa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là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xác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định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được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này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lớn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hơn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hoặc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bé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hơn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hoặc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bằng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kia.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4CC08FA6-63C6-48EF-848F-E493432F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68375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2B711A56-317C-4CAF-A611-F8C1604B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36725"/>
            <a:ext cx="579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 123 565……. 123 565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CBAAB633-572A-476B-85B6-228B6C78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71926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4F6935ED-CC4E-4643-8023-60E8057C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890838"/>
            <a:ext cx="8915400" cy="1076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dirty="0" err="1">
                <a:solidFill>
                  <a:schemeClr val="accent2"/>
                </a:solidFill>
              </a:rPr>
              <a:t>Nếu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hai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có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tất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cả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các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cặp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chữ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ở </a:t>
            </a:r>
            <a:r>
              <a:rPr lang="en-US" altLang="en-US" sz="3200" dirty="0" err="1">
                <a:solidFill>
                  <a:schemeClr val="accent2"/>
                </a:solidFill>
              </a:rPr>
              <a:t>từng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hàng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đều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bằng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nhau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thì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hai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đó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bằng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nhau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3" grpId="0"/>
      <p:bldP spid="50183" grpId="0"/>
      <p:bldP spid="50188" grpId="0"/>
      <p:bldP spid="501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834944A2-AC7E-42B5-92EE-796A7B38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4233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1E06A018-1008-4BEE-BEE2-7A12896F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333500"/>
            <a:ext cx="8915400" cy="1814513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2060"/>
                </a:solidFill>
              </a:rPr>
              <a:t>  1. </a:t>
            </a:r>
            <a:r>
              <a:rPr lang="en-US" altLang="en-US" dirty="0" err="1">
                <a:solidFill>
                  <a:srgbClr val="002060"/>
                </a:solidFill>
              </a:rPr>
              <a:t>Trong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-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nào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nhiều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lớn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-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nào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ít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bé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933DE6E-50A4-482A-8D00-601576CF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687018"/>
            <a:ext cx="8915400" cy="954088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2060"/>
                </a:solidFill>
              </a:rPr>
              <a:t>3. </a:t>
            </a:r>
            <a:r>
              <a:rPr lang="en-US" altLang="en-US" dirty="0" err="1">
                <a:solidFill>
                  <a:srgbClr val="002060"/>
                </a:solidFill>
              </a:rPr>
              <a:t>Nếu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tất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cả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cặp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</a:rPr>
              <a:t>từng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đều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846E73D-A1F4-4E33-9C80-ECBC9A3D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452348"/>
            <a:ext cx="8915400" cy="94615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2.  </a:t>
            </a:r>
            <a:r>
              <a:rPr lang="en-US" altLang="en-US" dirty="0" err="1">
                <a:solidFill>
                  <a:srgbClr val="002060"/>
                </a:solidFill>
              </a:rPr>
              <a:t>Nếu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so </a:t>
            </a:r>
            <a:r>
              <a:rPr lang="en-US" altLang="en-US" dirty="0" err="1">
                <a:solidFill>
                  <a:srgbClr val="002060"/>
                </a:solidFill>
              </a:rPr>
              <a:t>sánh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cặp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</a:rPr>
              <a:t>cùng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trái</a:t>
            </a:r>
            <a:r>
              <a:rPr lang="en-US" altLang="en-US" dirty="0">
                <a:solidFill>
                  <a:srgbClr val="002060"/>
                </a:solidFill>
              </a:rPr>
              <a:t> sang </a:t>
            </a:r>
            <a:r>
              <a:rPr lang="en-US" altLang="en-US" dirty="0" err="1">
                <a:solidFill>
                  <a:srgbClr val="002060"/>
                </a:solidFill>
              </a:rPr>
              <a:t>phải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27756&quot;&gt;&lt;/object&gt;&lt;object type=&quot;2&quot; unique_id=&quot;27757&quot;&gt;&lt;object type=&quot;3&quot; unique_id=&quot;27758&quot;&gt;&lt;property id=&quot;20148&quot; value=&quot;5&quot;/&gt;&lt;property id=&quot;20300&quot; value=&quot;Slide 1&quot;/&gt;&lt;property id=&quot;20307&quot; value=&quot;282&quot;/&gt;&lt;/object&gt;&lt;object type=&quot;3&quot; unique_id=&quot;27759&quot;&gt;&lt;property id=&quot;20148&quot; value=&quot;5&quot;/&gt;&lt;property id=&quot;20300&quot; value=&quot;Slide 2&quot;/&gt;&lt;property id=&quot;20307&quot; value=&quot;267&quot;/&gt;&lt;/object&gt;&lt;object type=&quot;3&quot; unique_id=&quot;27760&quot;&gt;&lt;property id=&quot;20148&quot; value=&quot;5&quot;/&gt;&lt;property id=&quot;20300&quot; value=&quot;Slide 3&quot;/&gt;&lt;property id=&quot;20307&quot; value=&quot;293&quot;/&gt;&lt;/object&gt;&lt;object type=&quot;3&quot; unique_id=&quot;27761&quot;&gt;&lt;property id=&quot;20148&quot; value=&quot;5&quot;/&gt;&lt;property id=&quot;20300&quot; value=&quot;Slide 4&quot;/&gt;&lt;property id=&quot;20307&quot; value=&quot;303&quot;/&gt;&lt;/object&gt;&lt;object type=&quot;3&quot; unique_id=&quot;27762&quot;&gt;&lt;property id=&quot;20148&quot; value=&quot;5&quot;/&gt;&lt;property id=&quot;20300&quot; value=&quot;Slide 5&quot;/&gt;&lt;property id=&quot;20307&quot; value=&quot;304&quot;/&gt;&lt;/object&gt;&lt;object type=&quot;3&quot; unique_id=&quot;27763&quot;&gt;&lt;property id=&quot;20148&quot; value=&quot;5&quot;/&gt;&lt;property id=&quot;20300&quot; value=&quot;Slide 6&quot;/&gt;&lt;property id=&quot;20307&quot; value=&quot;305&quot;/&gt;&lt;/object&gt;&lt;object type=&quot;3&quot; unique_id=&quot;27764&quot;&gt;&lt;property id=&quot;20148&quot; value=&quot;5&quot;/&gt;&lt;property id=&quot;20300&quot; value=&quot;Slide 7&quot;/&gt;&lt;property id=&quot;20307&quot; value=&quot;306&quot;/&gt;&lt;/object&gt;&lt;object type=&quot;3&quot; unique_id=&quot;27765&quot;&gt;&lt;property id=&quot;20148&quot; value=&quot;5&quot;/&gt;&lt;property id=&quot;20300&quot; value=&quot;Slide 8&quot;/&gt;&lt;property id=&quot;20307&quot; value=&quot;307&quot;/&gt;&lt;/object&gt;&lt;object type=&quot;3&quot; unique_id=&quot;27766&quot;&gt;&lt;property id=&quot;20148&quot; value=&quot;5&quot;/&gt;&lt;property id=&quot;20300&quot; value=&quot;Slide 9&quot;/&gt;&lt;property id=&quot;20307&quot; value=&quot;308&quot;/&gt;&lt;/object&gt;&lt;object type=&quot;3&quot; unique_id=&quot;27767&quot;&gt;&lt;property id=&quot;20148&quot; value=&quot;5&quot;/&gt;&lt;property id=&quot;20300&quot; value=&quot;Slide 10&quot;/&gt;&lt;property id=&quot;20307&quot; value=&quot;309&quot;/&gt;&lt;/object&gt;&lt;object type=&quot;3&quot; unique_id=&quot;27768&quot;&gt;&lt;property id=&quot;20148&quot; value=&quot;5&quot;/&gt;&lt;property id=&quot;20300&quot; value=&quot;Slide 11&quot;/&gt;&lt;property id=&quot;20307&quot; value=&quot;310&quot;/&gt;&lt;/object&gt;&lt;object type=&quot;3&quot; unique_id=&quot;27769&quot;&gt;&lt;property id=&quot;20148&quot; value=&quot;5&quot;/&gt;&lt;property id=&quot;20300&quot; value=&quot;Slide 12&quot;/&gt;&lt;property id=&quot;20307&quot; value=&quot;311&quot;/&gt;&lt;/object&gt;&lt;object type=&quot;3&quot; unique_id=&quot;27770&quot;&gt;&lt;property id=&quot;20148&quot; value=&quot;5&quot;/&gt;&lt;property id=&quot;20300&quot; value=&quot;Slide 13&quot;/&gt;&lt;property id=&quot;20307&quot; value=&quot;312&quot;/&gt;&lt;/object&gt;&lt;object type=&quot;3&quot; unique_id=&quot;27771&quot;&gt;&lt;property id=&quot;20148&quot; value=&quot;5&quot;/&gt;&lt;property id=&quot;20300&quot; value=&quot;Slide 14&quot;/&gt;&lt;property id=&quot;20307&quot; value=&quot;313&quot;/&gt;&lt;/object&gt;&lt;object type=&quot;3&quot; unique_id=&quot;27772&quot;&gt;&lt;property id=&quot;20148&quot; value=&quot;5&quot;/&gt;&lt;property id=&quot;20300&quot; value=&quot;Slide 15&quot;/&gt;&lt;property id=&quot;20307&quot; value=&quot;314&quot;/&gt;&lt;/object&gt;&lt;object type=&quot;3&quot; unique_id=&quot;27773&quot;&gt;&lt;property id=&quot;20148&quot; value=&quot;5&quot;/&gt;&lt;property id=&quot;20300&quot; value=&quot;Slide 16&quot;/&gt;&lt;property id=&quot;20307&quot; value=&quot;289&quot;/&gt;&lt;/object&gt;&lt;object type=&quot;3&quot; unique_id=&quot;27774&quot;&gt;&lt;property id=&quot;20148&quot; value=&quot;5&quot;/&gt;&lt;property id=&quot;20300&quot; value=&quot;Slide 17&quot;/&gt;&lt;property id=&quot;20307&quot; value=&quot;261&quot;/&gt;&lt;/object&gt;&lt;/object&gt;&lt;/object&gt;&lt;/database&gt;"/>
  <p:tag name="SECTOMILLISECCONVERTED" val="1"/>
  <p:tag name="INKNOELEADERBOARD" val="69950169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1985</TotalTime>
  <Words>984</Words>
  <Application>Microsoft Office PowerPoint</Application>
  <PresentationFormat>Widescreen</PresentationFormat>
  <Paragraphs>116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311</cp:revision>
  <dcterms:created xsi:type="dcterms:W3CDTF">2009-01-29T09:38:31Z</dcterms:created>
  <dcterms:modified xsi:type="dcterms:W3CDTF">2022-09-23T05:24:54Z</dcterms:modified>
</cp:coreProperties>
</file>