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av" ContentType="audio/x-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tags/tag2.xml" ContentType="application/vnd.openxmlformats-officedocument.presentationml.tags+xml"/>
  <Override PartName="/ppt/media/audio2.wav" ContentType="audio/wav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sldIdLst>
    <p:sldId id="316" r:id="rId2"/>
    <p:sldId id="617" r:id="rId3"/>
    <p:sldId id="313" r:id="rId4"/>
    <p:sldId id="314" r:id="rId5"/>
    <p:sldId id="262" r:id="rId6"/>
    <p:sldId id="264" r:id="rId7"/>
    <p:sldId id="265" r:id="rId8"/>
    <p:sldId id="309" r:id="rId9"/>
    <p:sldId id="308" r:id="rId10"/>
    <p:sldId id="258" r:id="rId11"/>
    <p:sldId id="266" r:id="rId12"/>
    <p:sldId id="268" r:id="rId13"/>
    <p:sldId id="271" r:id="rId14"/>
    <p:sldId id="315" r:id="rId15"/>
    <p:sldId id="273" r:id="rId16"/>
    <p:sldId id="275" r:id="rId17"/>
    <p:sldId id="277" r:id="rId18"/>
    <p:sldId id="280" r:id="rId19"/>
    <p:sldId id="618" r:id="rId20"/>
    <p:sldId id="310" r:id="rId21"/>
    <p:sldId id="256" r:id="rId22"/>
  </p:sldIdLst>
  <p:sldSz cx="12192000" cy="6858000"/>
  <p:notesSz cx="6858000" cy="9144000"/>
  <p:custDataLst>
    <p:tags r:id="rId24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64" d="100"/>
          <a:sy n="64" d="100"/>
        </p:scale>
        <p:origin x="748" y="4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48" d="100"/>
        <a:sy n="148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gs" Target="tags/tag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B854946-EFCF-4848-9D6E-F937085E5831}" type="datetimeFigureOut">
              <a:rPr lang="en-US" smtClean="0"/>
              <a:t>9/8/2022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07D736F-87DF-4998-9E12-C031138822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80140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F0A44A-32D8-4BCF-9055-A55B0A68BE1D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23735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9C2F07-10E0-4446-B701-D576A790B52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0834C2C-4579-4DF2-BB1B-DAB8DC82DBC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4A41FA5-8D26-411E-8CA9-AD65BA6DF0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787B65-F5B4-47AE-8EE1-A37FA834EC8C}" type="datetimeFigureOut">
              <a:rPr lang="en-US" smtClean="0"/>
              <a:t>9/8/2022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346BF41-9DED-4C66-8A09-7DCEC5DEB4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E97ACF2-558A-414E-8156-34B6D629BB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FFFBA7-7D1D-4136-AB95-D2B8B4523C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62471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8DE5AD-5CFB-4F89-B59A-5E520AD18A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2328746-E46C-49AD-A198-F771A4B8C89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1F8DAC5-F93E-4A80-B54D-F4B30266D4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787B65-F5B4-47AE-8EE1-A37FA834EC8C}" type="datetimeFigureOut">
              <a:rPr lang="en-US" smtClean="0"/>
              <a:t>9/8/2022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EF5AF95-16D0-471B-B2A9-3A226BB931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E295EFD-1167-4824-92CA-D2BF5B827A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FFFBA7-7D1D-4136-AB95-D2B8B4523C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84753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B92C4E6-EC4C-4939-B7B5-6BC119B802D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891E8F9-BCC2-47F0-A683-D785A649DBA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772655E-0477-4573-9693-CF298DFCBD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787B65-F5B4-47AE-8EE1-A37FA834EC8C}" type="datetimeFigureOut">
              <a:rPr lang="en-US" smtClean="0"/>
              <a:t>9/8/2022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2A5BB3C-8DB0-40CD-88D5-C265022748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CAE4E7B-B762-45FC-A70E-918F2FAF7C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FFFBA7-7D1D-4136-AB95-D2B8B4523C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940220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首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67CB1063-1667-4B1C-AA1B-C6532DA3286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760" r="54"/>
          <a:stretch/>
        </p:blipFill>
        <p:spPr>
          <a:xfrm>
            <a:off x="0" y="-1"/>
            <a:ext cx="12192000" cy="6858000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A1E8ED1C-1DAC-45C9-88C6-0DFF9C7B7F19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2273" y="-150920"/>
            <a:ext cx="4799416" cy="19584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0269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Click="0" advTm="3000">
        <p14:ripple/>
      </p:transition>
    </mc:Choice>
    <mc:Fallback xmlns="">
      <p:transition spd="slow" advClick="0" advTm="3000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7E7846-8D61-404C-B1F2-0ECC14FB7B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B618929-7339-43C6-BFA8-38B57686377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97D2184-0CDB-4AE7-A707-F510855E22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787B65-F5B4-47AE-8EE1-A37FA834EC8C}" type="datetimeFigureOut">
              <a:rPr lang="en-US" smtClean="0"/>
              <a:t>9/8/2022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5A85A14-4911-4B89-B355-AFF73FD85F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2A34E1E-D316-46DA-9A0C-19C446E041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FFFBA7-7D1D-4136-AB95-D2B8B4523C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28111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265959-F650-4837-8FF7-3D80E1BFE0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C78A5B2-F098-4FE8-BD7E-788A597B59F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9C0E763-232A-4091-9499-48C51C41A3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787B65-F5B4-47AE-8EE1-A37FA834EC8C}" type="datetimeFigureOut">
              <a:rPr lang="en-US" smtClean="0"/>
              <a:t>9/8/2022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A9DFE06-D218-470E-B126-7855D43E4B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AF58476-6EE5-4C08-A18B-3488B63791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FFFBA7-7D1D-4136-AB95-D2B8B4523C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44346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4144DE-27BB-4384-84C5-6BB742A2F1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9D9AA4E-373A-4864-BC03-D317E85BF98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1C07DE8-040E-4111-8884-84101D30277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5C491CF-563F-4AE0-B343-B472AE76D9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787B65-F5B4-47AE-8EE1-A37FA834EC8C}" type="datetimeFigureOut">
              <a:rPr lang="en-US" smtClean="0"/>
              <a:t>9/8/2022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F5B04CD-C0BF-4B4E-89D6-9B014707F7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0455E50-2C25-409A-84D3-2EDF7E0B30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FFFBA7-7D1D-4136-AB95-D2B8B4523C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07747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D7FA94-4597-4502-A982-3ECE2D012F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8D0990C-AED4-4A1E-8401-7C2A63D2EF5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94EFE55-0321-4B5B-A08D-2DEDC26233E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A3D6718-4746-4351-996C-522BF124FE1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F4CC052-2CC0-4596-94F8-EA3ED0D0DD2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5184A32-8CBF-4DA5-B946-A081820AA8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787B65-F5B4-47AE-8EE1-A37FA834EC8C}" type="datetimeFigureOut">
              <a:rPr lang="en-US" smtClean="0"/>
              <a:t>9/8/2022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FB33482-7619-4DD9-83DC-DFB991C2F9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022745C-AE7F-4ADB-B4D0-D80A34033A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FFFBA7-7D1D-4136-AB95-D2B8B4523C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00099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2F3569-8197-419C-9E43-D49D0364D0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4FE4897-A038-4D78-99A0-D4DE7BE954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787B65-F5B4-47AE-8EE1-A37FA834EC8C}" type="datetimeFigureOut">
              <a:rPr lang="en-US" smtClean="0"/>
              <a:t>9/8/2022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76ADC11-9836-424A-B329-F8675C2E4D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355D084-8487-4EAD-9477-7B82E312C2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FFFBA7-7D1D-4136-AB95-D2B8B4523C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33943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6BB4248-72B4-408B-865E-B8578C4A54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787B65-F5B4-47AE-8EE1-A37FA834EC8C}" type="datetimeFigureOut">
              <a:rPr lang="en-US" smtClean="0"/>
              <a:t>9/8/2022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75883AA-5E8D-4F72-AF3C-80BBF88353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74C27DB-86D6-4608-AC5B-7B6AEAE9C9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FFFBA7-7D1D-4136-AB95-D2B8B4523C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37668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B5001B-388D-4A90-92CE-69A377A2E7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F6BA453-2422-4B47-9343-CC20DD1A20C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9C28DF0-8D04-4912-9FC2-FAC037E361A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771440E-56EA-4BA2-84C7-5D5C6BFC1D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787B65-F5B4-47AE-8EE1-A37FA834EC8C}" type="datetimeFigureOut">
              <a:rPr lang="en-US" smtClean="0"/>
              <a:t>9/8/2022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5F438C2-46A7-44B4-95A8-3D6340BAAE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E47855D-2ADD-42B0-AA61-150FE98821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FFFBA7-7D1D-4136-AB95-D2B8B4523C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34782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F75D26-4F0E-4860-86FB-05D1B8BD7F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751C3D5-E7E3-4600-AE4E-79A2C9FB82B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EBF8D34-2B74-476D-BB4D-7389712F48B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C2B7BF5-321E-4D83-8646-5E89D2C6D4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787B65-F5B4-47AE-8EE1-A37FA834EC8C}" type="datetimeFigureOut">
              <a:rPr lang="en-US" smtClean="0"/>
              <a:t>9/8/2022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338368D-CE10-492B-97FB-2AF575DF96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2D79FA7-FF0D-4F4B-8EF3-7DBFE689CC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FFFBA7-7D1D-4136-AB95-D2B8B4523C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45788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D34CB26-303A-4378-B132-7E222A3872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D9CDC66-A267-476A-BC5D-74F49AC816B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39E2D9E-E8CB-4886-9D7F-6BCD510DB7E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787B65-F5B4-47AE-8EE1-A37FA834EC8C}" type="datetimeFigureOut">
              <a:rPr lang="en-US" smtClean="0"/>
              <a:t>9/8/2022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08B5891-9D2E-4488-B1CC-B3F3C4D766B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A3BE4B9-2BFF-478A-8C90-E95FA786D12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FFFBA7-7D1D-4136-AB95-D2B8B4523C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9405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0" i="0" u="none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b="0" i="0" u="none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emf"/><Relationship Id="rId3" Type="http://schemas.openxmlformats.org/officeDocument/2006/relationships/image" Target="../media/image3.emf"/><Relationship Id="rId7" Type="http://schemas.openxmlformats.org/officeDocument/2006/relationships/image" Target="../media/image7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emf"/><Relationship Id="rId11" Type="http://schemas.openxmlformats.org/officeDocument/2006/relationships/image" Target="../media/image11.png"/><Relationship Id="rId5" Type="http://schemas.openxmlformats.org/officeDocument/2006/relationships/image" Target="../media/image5.emf"/><Relationship Id="rId10" Type="http://schemas.openxmlformats.org/officeDocument/2006/relationships/image" Target="../media/image10.emf"/><Relationship Id="rId4" Type="http://schemas.openxmlformats.org/officeDocument/2006/relationships/image" Target="../media/image4.emf"/><Relationship Id="rId9" Type="http://schemas.openxmlformats.org/officeDocument/2006/relationships/image" Target="../media/image9.emf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1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slide" Target="slide13.xml"/><Relationship Id="rId7" Type="http://schemas.openxmlformats.org/officeDocument/2006/relationships/slide" Target="slide12.xml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3" Type="http://schemas.openxmlformats.org/officeDocument/2006/relationships/image" Target="../media/image33.png"/><Relationship Id="rId7" Type="http://schemas.openxmlformats.org/officeDocument/2006/relationships/image" Target="../media/image37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6.png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audio" Target="../media/media1.wav"/><Relationship Id="rId2" Type="http://schemas.microsoft.com/office/2007/relationships/media" Target="../media/media1.wav"/><Relationship Id="rId1" Type="http://schemas.openxmlformats.org/officeDocument/2006/relationships/tags" Target="../tags/tag2.xml"/><Relationship Id="rId5" Type="http://schemas.openxmlformats.org/officeDocument/2006/relationships/image" Target="../media/image12.png"/><Relationship Id="rId4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gif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emf"/><Relationship Id="rId7" Type="http://schemas.openxmlformats.org/officeDocument/2006/relationships/image" Target="../media/image45.emf"/><Relationship Id="rId2" Type="http://schemas.openxmlformats.org/officeDocument/2006/relationships/image" Target="../media/image40.em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4.emf"/><Relationship Id="rId5" Type="http://schemas.openxmlformats.org/officeDocument/2006/relationships/image" Target="../media/image43.emf"/><Relationship Id="rId4" Type="http://schemas.openxmlformats.org/officeDocument/2006/relationships/image" Target="../media/image42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5" Type="http://schemas.microsoft.com/office/2007/relationships/hdphoto" Target="../media/hdphoto1.wdp"/><Relationship Id="rId4" Type="http://schemas.openxmlformats.org/officeDocument/2006/relationships/image" Target="../media/image14.png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image" Target="../media/image15.png"/><Relationship Id="rId7" Type="http://schemas.openxmlformats.org/officeDocument/2006/relationships/image" Target="../media/image14.png"/><Relationship Id="rId12" Type="http://schemas.openxmlformats.org/officeDocument/2006/relationships/slide" Target="slide8.xml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png"/><Relationship Id="rId11" Type="http://schemas.openxmlformats.org/officeDocument/2006/relationships/slide" Target="slide7.xml"/><Relationship Id="rId5" Type="http://schemas.openxmlformats.org/officeDocument/2006/relationships/image" Target="../media/image17.png"/><Relationship Id="rId10" Type="http://schemas.openxmlformats.org/officeDocument/2006/relationships/slide" Target="slide6.xml"/><Relationship Id="rId4" Type="http://schemas.openxmlformats.org/officeDocument/2006/relationships/image" Target="../media/image16.png"/><Relationship Id="rId9" Type="http://schemas.openxmlformats.org/officeDocument/2006/relationships/slide" Target="slide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图片 2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05505" y="-1382883"/>
            <a:ext cx="3386495" cy="4020685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55676" y="4956052"/>
            <a:ext cx="577189" cy="811819"/>
          </a:xfrm>
          <a:prstGeom prst="rect">
            <a:avLst/>
          </a:prstGeom>
        </p:spPr>
      </p:pic>
      <p:pic>
        <p:nvPicPr>
          <p:cNvPr id="23" name="图片 2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3527437"/>
            <a:ext cx="5888542" cy="3349417"/>
          </a:xfrm>
          <a:prstGeom prst="rect">
            <a:avLst/>
          </a:prstGeom>
        </p:spPr>
      </p:pic>
      <p:pic>
        <p:nvPicPr>
          <p:cNvPr id="28" name="图片 2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446336" y="185347"/>
            <a:ext cx="887992" cy="784047"/>
          </a:xfrm>
          <a:prstGeom prst="rect">
            <a:avLst/>
          </a:prstGeom>
        </p:spPr>
      </p:pic>
      <p:pic>
        <p:nvPicPr>
          <p:cNvPr id="27" name="图片 2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56069" y="468204"/>
            <a:ext cx="1615923" cy="1277563"/>
          </a:xfrm>
          <a:prstGeom prst="rect">
            <a:avLst/>
          </a:prstGeom>
        </p:spPr>
      </p:pic>
      <p:pic>
        <p:nvPicPr>
          <p:cNvPr id="29" name="图片 28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548978" y="4517331"/>
            <a:ext cx="672879" cy="684814"/>
          </a:xfrm>
          <a:prstGeom prst="rect">
            <a:avLst/>
          </a:prstGeom>
        </p:spPr>
      </p:pic>
      <p:pic>
        <p:nvPicPr>
          <p:cNvPr id="52" name="图片 51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568633" y="1947101"/>
            <a:ext cx="2176288" cy="4286450"/>
          </a:xfrm>
          <a:prstGeom prst="rect">
            <a:avLst/>
          </a:prstGeom>
        </p:spPr>
      </p:pic>
      <p:sp>
        <p:nvSpPr>
          <p:cNvPr id="57" name="矩形: 圆角 56"/>
          <p:cNvSpPr/>
          <p:nvPr/>
        </p:nvSpPr>
        <p:spPr>
          <a:xfrm>
            <a:off x="6333433" y="5883693"/>
            <a:ext cx="2235200" cy="300936"/>
          </a:xfrm>
          <a:prstGeom prst="roundRect">
            <a:avLst>
              <a:gd name="adj" fmla="val 50000"/>
            </a:avLst>
          </a:prstGeom>
          <a:solidFill>
            <a:srgbClr val="A2E3C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A2E3CD"/>
              </a:solidFill>
              <a:cs typeface="+mn-ea"/>
              <a:sym typeface="+mn-lt"/>
            </a:endParaRPr>
          </a:p>
        </p:txBody>
      </p:sp>
      <p:pic>
        <p:nvPicPr>
          <p:cNvPr id="69" name="图片 68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12985" y="2439211"/>
            <a:ext cx="499868" cy="558859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3E682745-3801-4E55-A35B-7E951836B9BC}"/>
              </a:ext>
            </a:extLst>
          </p:cNvPr>
          <p:cNvSpPr txBox="1"/>
          <p:nvPr/>
        </p:nvSpPr>
        <p:spPr>
          <a:xfrm>
            <a:off x="389155" y="1807818"/>
            <a:ext cx="892569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CHÀO MỪNG CÁC CON </a:t>
            </a:r>
          </a:p>
          <a:p>
            <a:pPr algn="ctr"/>
            <a:r>
              <a:rPr lang="en-US" sz="5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ĐẾN VỚI TIẾT HỌC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8A56E251-F72F-4453-8A4E-11BA96F33AB4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875"/>
            <a:ext cx="1513668" cy="151366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25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25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49" presetClass="entr" presetSubtype="0" decel="10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55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5" presetClass="entr" presetSubtype="0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250"/>
                            </p:stCondLst>
                            <p:childTnLst>
                              <p:par>
                                <p:cTn id="31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4" presetClass="emph" presetSubtype="0" repeatCount="indefinite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-4.375E-6 4.81481E-6 L -4.375E-6 -0.07223 " pathEditMode="relative" rAng="0" ptsTypes="AA">
                                      <p:cBhvr>
                                        <p:cTn id="37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38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39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40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41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" grpId="0" animBg="1"/>
      <p:bldP spid="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4">
            <a:extLst>
              <a:ext uri="{FF2B5EF4-FFF2-40B4-BE49-F238E27FC236}">
                <a16:creationId xmlns:a16="http://schemas.microsoft.com/office/drawing/2014/main" id="{B92210FA-1183-450D-A995-C3961ACAB21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46200"/>
            <a:ext cx="12192001" cy="6858000"/>
          </a:xfrm>
          <a:prstGeom prst="rect">
            <a:avLst/>
          </a:prstGeom>
        </p:spPr>
      </p:pic>
      <p:pic>
        <p:nvPicPr>
          <p:cNvPr id="3" name="图片 6">
            <a:extLst>
              <a:ext uri="{FF2B5EF4-FFF2-40B4-BE49-F238E27FC236}">
                <a16:creationId xmlns:a16="http://schemas.microsoft.com/office/drawing/2014/main" id="{B624DB50-8F7B-44D2-BD97-9E02C7E44B5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9899" y="4979463"/>
            <a:ext cx="5272224" cy="1788012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1E4C0CC1-B103-4386-839B-738D7007DDDC}"/>
              </a:ext>
            </a:extLst>
          </p:cNvPr>
          <p:cNvSpPr/>
          <p:nvPr/>
        </p:nvSpPr>
        <p:spPr>
          <a:xfrm>
            <a:off x="3998984" y="1008046"/>
            <a:ext cx="3742050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7200" b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TOÁN 4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45A7584-DB32-4C6C-97D4-6A150683EF76}"/>
              </a:ext>
            </a:extLst>
          </p:cNvPr>
          <p:cNvSpPr txBox="1"/>
          <p:nvPr/>
        </p:nvSpPr>
        <p:spPr>
          <a:xfrm>
            <a:off x="2253250" y="2385458"/>
            <a:ext cx="768549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SO SÁNH CÁC SỐ CÓ NHIỀU CHỮ SỐ</a:t>
            </a:r>
            <a:endParaRPr lang="en-US" sz="4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094127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72821" y="1644614"/>
            <a:ext cx="5897769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99 578  ….  100 000</a:t>
            </a:r>
          </a:p>
        </p:txBody>
      </p:sp>
      <p:sp>
        <p:nvSpPr>
          <p:cNvPr id="3" name="Cloud Callout 2"/>
          <p:cNvSpPr/>
          <p:nvPr/>
        </p:nvSpPr>
        <p:spPr>
          <a:xfrm>
            <a:off x="6672053" y="1886208"/>
            <a:ext cx="4988268" cy="2743200"/>
          </a:xfrm>
          <a:prstGeom prst="cloudCallout">
            <a:avLst>
              <a:gd name="adj1" fmla="val -57984"/>
              <a:gd name="adj2" fmla="val 48177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Nêu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so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sánh</a:t>
            </a:r>
            <a:endParaRPr lang="en-US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0" name="Picture 2" descr="Những hình ảnh thắc mắc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0880" y="4629408"/>
            <a:ext cx="3295120" cy="21254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9E03BB4D-DF95-4DD9-BEE0-142FFFA671AE}"/>
              </a:ext>
            </a:extLst>
          </p:cNvPr>
          <p:cNvSpPr txBox="1"/>
          <p:nvPr/>
        </p:nvSpPr>
        <p:spPr>
          <a:xfrm>
            <a:off x="164891" y="103188"/>
            <a:ext cx="984853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a) </a:t>
            </a:r>
            <a:r>
              <a:rPr lang="en-US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Ví</a:t>
            </a:r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dụ</a:t>
            </a:r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1: 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So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sánh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99 578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100 000</a:t>
            </a:r>
          </a:p>
        </p:txBody>
      </p:sp>
    </p:spTree>
    <p:extLst>
      <p:ext uri="{BB962C8B-B14F-4D97-AF65-F5344CB8AC3E}">
        <p14:creationId xmlns:p14="http://schemas.microsoft.com/office/powerpoint/2010/main" val="32894643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  <p:bldP spid="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8"/>
          <p:cNvSpPr txBox="1">
            <a:spLocks noChangeArrowheads="1"/>
          </p:cNvSpPr>
          <p:nvPr/>
        </p:nvSpPr>
        <p:spPr bwMode="auto">
          <a:xfrm>
            <a:off x="52150" y="18616"/>
            <a:ext cx="8517987" cy="584775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"/>
              <a:defRPr sz="2400">
                <a:solidFill>
                  <a:schemeClr val="tx1"/>
                </a:solidFill>
                <a:latin typeface="Century Schoolbook" panose="020406040505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2100">
                <a:solidFill>
                  <a:schemeClr val="tx1"/>
                </a:solidFill>
                <a:latin typeface="Century Schoolbook" panose="020406040505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E0752F"/>
              </a:buClr>
              <a:buSzPct val="60000"/>
              <a:buFont typeface="Wingdings" panose="05000000000000000000" pitchFamily="2" charset="2"/>
              <a:buChar char=""/>
              <a:defRPr>
                <a:solidFill>
                  <a:schemeClr val="tx1"/>
                </a:solidFill>
                <a:latin typeface="Century Schoolbook" panose="020406040505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FEC3AE"/>
              </a:buClr>
              <a:buSzPct val="60000"/>
              <a:buFont typeface="Wingdings" panose="05000000000000000000" pitchFamily="2" charset="2"/>
              <a:buChar char=""/>
              <a:defRPr>
                <a:solidFill>
                  <a:schemeClr val="tx1"/>
                </a:solidFill>
                <a:latin typeface="Century Schoolbook" panose="020406040505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So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sánh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endParaRPr lang="en-US" alt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8755" y="1134640"/>
            <a:ext cx="785792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Ví</a:t>
            </a:r>
            <a:r>
              <a:rPr lang="en-US" sz="40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dụ</a:t>
            </a:r>
            <a:r>
              <a:rPr lang="en-US" sz="40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1: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So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sánh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99 578 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100 000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300661" y="2317831"/>
            <a:ext cx="658602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99 578 ……. 100 000</a:t>
            </a:r>
          </a:p>
        </p:txBody>
      </p:sp>
      <p:sp>
        <p:nvSpPr>
          <p:cNvPr id="12" name="Left Brace 11"/>
          <p:cNvSpPr/>
          <p:nvPr/>
        </p:nvSpPr>
        <p:spPr>
          <a:xfrm rot="16200000">
            <a:off x="1851645" y="2700402"/>
            <a:ext cx="942536" cy="1786600"/>
          </a:xfrm>
          <a:prstGeom prst="leftBrace">
            <a:avLst>
              <a:gd name="adj1" fmla="val 8333"/>
              <a:gd name="adj2" fmla="val 50788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Left Brace 12"/>
          <p:cNvSpPr/>
          <p:nvPr/>
        </p:nvSpPr>
        <p:spPr>
          <a:xfrm rot="16200000">
            <a:off x="5822949" y="2517484"/>
            <a:ext cx="942536" cy="2084363"/>
          </a:xfrm>
          <a:prstGeom prst="leftBrace">
            <a:avLst>
              <a:gd name="adj1" fmla="val 8333"/>
              <a:gd name="adj2" fmla="val 50788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270012" y="4729454"/>
            <a:ext cx="20257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 </a:t>
            </a:r>
            <a:r>
              <a:rPr lang="en-US" sz="36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36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endParaRPr lang="en-US" sz="3600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667552" y="2149050"/>
            <a:ext cx="95660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&lt;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28755" y="3934803"/>
            <a:ext cx="754573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Hay: 100 000   </a:t>
            </a:r>
            <a:r>
              <a:rPr lang="en-US" sz="5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&gt;</a:t>
            </a:r>
            <a:r>
              <a:rPr lang="en-US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99 578</a:t>
            </a:r>
          </a:p>
        </p:txBody>
      </p:sp>
      <p:sp>
        <p:nvSpPr>
          <p:cNvPr id="19" name="Rounded Rectangle 2">
            <a:extLst>
              <a:ext uri="{FF2B5EF4-FFF2-40B4-BE49-F238E27FC236}">
                <a16:creationId xmlns:a16="http://schemas.microsoft.com/office/drawing/2014/main" id="{E2F13580-1DAC-48DF-859D-BB2A92DB9822}"/>
              </a:ext>
            </a:extLst>
          </p:cNvPr>
          <p:cNvSpPr/>
          <p:nvPr/>
        </p:nvSpPr>
        <p:spPr>
          <a:xfrm>
            <a:off x="8015635" y="901702"/>
            <a:ext cx="4119457" cy="5956298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002">
            <a:schemeClr val="lt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dirty="0">
                <a:solidFill>
                  <a:schemeClr val="tx1"/>
                </a:solidFill>
                <a:latin typeface="+mj-lt"/>
              </a:rPr>
              <a:t> </a:t>
            </a:r>
            <a:endParaRPr lang="en-US" dirty="0">
              <a:solidFill>
                <a:schemeClr val="tx1"/>
              </a:solidFill>
              <a:latin typeface="+mj-lt"/>
            </a:endParaRPr>
          </a:p>
          <a:p>
            <a:pPr algn="ctr"/>
            <a:endParaRPr lang="en-US" dirty="0">
              <a:solidFill>
                <a:schemeClr val="tx1"/>
              </a:solidFill>
              <a:latin typeface="+mj-lt"/>
            </a:endParaRPr>
          </a:p>
          <a:p>
            <a:pPr algn="ctr"/>
            <a:endParaRPr lang="en-US" sz="4000" dirty="0">
              <a:solidFill>
                <a:schemeClr val="tx1"/>
              </a:solidFill>
              <a:latin typeface="+mj-lt"/>
            </a:endParaRPr>
          </a:p>
          <a:p>
            <a:pPr algn="ctr"/>
            <a:endParaRPr lang="en-US" sz="4000" dirty="0">
              <a:solidFill>
                <a:schemeClr val="tx1"/>
              </a:solidFill>
              <a:latin typeface="+mj-lt"/>
            </a:endParaRPr>
          </a:p>
          <a:p>
            <a:pPr algn="ctr"/>
            <a:endParaRPr lang="en-US" sz="4000" dirty="0">
              <a:solidFill>
                <a:schemeClr val="tx1"/>
              </a:solidFill>
              <a:latin typeface="+mj-lt"/>
            </a:endParaRPr>
          </a:p>
          <a:p>
            <a:pPr algn="ctr"/>
            <a:endParaRPr lang="en-US" sz="400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31E9CC55-5AA1-45E7-8217-0310C50711F3}"/>
              </a:ext>
            </a:extLst>
          </p:cNvPr>
          <p:cNvSpPr txBox="1"/>
          <p:nvPr/>
        </p:nvSpPr>
        <p:spPr>
          <a:xfrm>
            <a:off x="8015635" y="1005120"/>
            <a:ext cx="3968860" cy="58631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000" b="1" dirty="0">
                <a:latin typeface="+mj-lt"/>
              </a:rPr>
              <a:t>Qui tắc 1: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so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sánh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khác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: </a:t>
            </a:r>
          </a:p>
          <a:p>
            <a:pPr algn="ctr"/>
            <a:r>
              <a:rPr lang="en-US" sz="3500" dirty="0">
                <a:latin typeface="+mj-lt"/>
              </a:rPr>
              <a:t>- </a:t>
            </a:r>
            <a:r>
              <a:rPr lang="vi-VN" sz="3500" dirty="0">
                <a:latin typeface="+mj-lt"/>
              </a:rPr>
              <a:t>Số nào có ít chữ số hơn thì số đó bé hơn</a:t>
            </a:r>
            <a:r>
              <a:rPr lang="en-US" sz="3500" dirty="0">
                <a:latin typeface="+mj-lt"/>
              </a:rPr>
              <a:t> -</a:t>
            </a:r>
            <a:r>
              <a:rPr lang="vi-VN" sz="3500" dirty="0">
                <a:latin typeface="+mj-lt"/>
              </a:rPr>
              <a:t>Số nào có nhiều chữ số hơn thì số đó lớn hơn.</a:t>
            </a:r>
          </a:p>
          <a:p>
            <a:pPr algn="just"/>
            <a:endParaRPr lang="en-US" sz="4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 flipV="1">
            <a:off x="6901000" y="4541004"/>
            <a:ext cx="706581" cy="10815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TextBox 13"/>
          <p:cNvSpPr txBox="1"/>
          <p:nvPr/>
        </p:nvSpPr>
        <p:spPr>
          <a:xfrm>
            <a:off x="1369502" y="4758612"/>
            <a:ext cx="20257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 </a:t>
            </a:r>
            <a:r>
              <a:rPr lang="en-US" sz="36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36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endParaRPr lang="en-US" sz="3600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146124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8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3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8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3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8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3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6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10" grpId="0"/>
      <p:bldP spid="12" grpId="0" animBg="1"/>
      <p:bldP spid="12" grpId="1" animBg="1"/>
      <p:bldP spid="13" grpId="0" animBg="1"/>
      <p:bldP spid="13" grpId="1" animBg="1"/>
      <p:bldP spid="15" grpId="0"/>
      <p:bldP spid="15" grpId="1"/>
      <p:bldP spid="16" grpId="0"/>
      <p:bldP spid="17" grpId="0"/>
      <p:bldP spid="19" grpId="0" animBg="1"/>
      <p:bldP spid="22" grpId="0"/>
      <p:bldP spid="14" grpId="0"/>
      <p:bldP spid="14" grpId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Những hình ảnh thắc mắc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1886" y="3670663"/>
            <a:ext cx="3985915" cy="2976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loud Callout 3"/>
          <p:cNvSpPr/>
          <p:nvPr/>
        </p:nvSpPr>
        <p:spPr>
          <a:xfrm>
            <a:off x="4937760" y="284813"/>
            <a:ext cx="6709597" cy="3829987"/>
          </a:xfrm>
          <a:prstGeom prst="cloudCallout">
            <a:avLst>
              <a:gd name="adj1" fmla="val -70174"/>
              <a:gd name="adj2" fmla="val 50844"/>
            </a:avLst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en-US" sz="4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 </a:t>
            </a:r>
            <a:r>
              <a:rPr lang="en-US" sz="4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4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4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sz="4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4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4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4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sz="4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so </a:t>
            </a:r>
            <a:r>
              <a:rPr lang="en-US" sz="4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sánh</a:t>
            </a:r>
            <a:r>
              <a:rPr lang="en-US" sz="4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4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4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4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</a:p>
        </p:txBody>
      </p:sp>
    </p:spTree>
    <p:extLst>
      <p:ext uri="{BB962C8B-B14F-4D97-AF65-F5344CB8AC3E}">
        <p14:creationId xmlns:p14="http://schemas.microsoft.com/office/powerpoint/2010/main" val="142729129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0BD4EA63-5D08-4F05-93E0-E310291058B9}"/>
              </a:ext>
            </a:extLst>
          </p:cNvPr>
          <p:cNvSpPr txBox="1"/>
          <p:nvPr/>
        </p:nvSpPr>
        <p:spPr>
          <a:xfrm>
            <a:off x="159026" y="119627"/>
            <a:ext cx="869342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So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sánh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endParaRPr lang="en-US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DDB39F9-9698-41D6-87F9-CBF5C83DC1CD}"/>
              </a:ext>
            </a:extLst>
          </p:cNvPr>
          <p:cNvSpPr txBox="1"/>
          <p:nvPr/>
        </p:nvSpPr>
        <p:spPr>
          <a:xfrm>
            <a:off x="331304" y="1720982"/>
            <a:ext cx="599285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693 251 ……... 693 500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C09CA9D-781E-4E9E-AF3B-7C23D3DF9CC4}"/>
              </a:ext>
            </a:extLst>
          </p:cNvPr>
          <p:cNvSpPr txBox="1"/>
          <p:nvPr/>
        </p:nvSpPr>
        <p:spPr>
          <a:xfrm>
            <a:off x="199619" y="3469189"/>
            <a:ext cx="538325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altLang="en-US" sz="4000" b="1" dirty="0" err="1">
                <a:latin typeface="Times New Roman" pitchFamily="18" charset="0"/>
                <a:cs typeface="Times New Roman" pitchFamily="18" charset="0"/>
              </a:rPr>
              <a:t>Vậy</a:t>
            </a:r>
            <a:r>
              <a:rPr lang="en-US" altLang="en-US" sz="4000" b="1" dirty="0">
                <a:latin typeface="Times New Roman" pitchFamily="18" charset="0"/>
                <a:cs typeface="Times New Roman" pitchFamily="18" charset="0"/>
              </a:rPr>
              <a:t>   693 251 </a:t>
            </a:r>
            <a:r>
              <a:rPr lang="en-US" alt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&lt;</a:t>
            </a:r>
            <a:r>
              <a:rPr lang="en-US" altLang="en-US" sz="4000" b="1" dirty="0">
                <a:latin typeface="Times New Roman" pitchFamily="18" charset="0"/>
                <a:cs typeface="Times New Roman" pitchFamily="18" charset="0"/>
              </a:rPr>
              <a:t> 693 500</a:t>
            </a:r>
          </a:p>
          <a:p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693 500  ……... 693 251</a:t>
            </a:r>
          </a:p>
        </p:txBody>
      </p:sp>
      <p:sp>
        <p:nvSpPr>
          <p:cNvPr id="7" name="Text Box 17">
            <a:extLst>
              <a:ext uri="{FF2B5EF4-FFF2-40B4-BE49-F238E27FC236}">
                <a16:creationId xmlns:a16="http://schemas.microsoft.com/office/drawing/2014/main" id="{04490A61-7E74-4891-AAB2-7BC840416C7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46960" y="836809"/>
            <a:ext cx="4013736" cy="403187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Quy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tắc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2: So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sánh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endParaRPr lang="en-US" altLang="en-US" dirty="0">
              <a:latin typeface="Times New Roman" panose="02020603050405020304" pitchFamily="18" charset="0"/>
              <a:cs typeface="Times New Roman" panose="02020603050405020304" pitchFamily="18" charset="0"/>
              <a:sym typeface="Wingdings 3" panose="05040102010807070707" pitchFamily="18" charset="2"/>
            </a:endParaRPr>
          </a:p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 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So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sánh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từng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cặp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hàng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 So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sánh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trái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sang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8BCF2DF-C6E5-4FFF-B193-2CA220777508}"/>
              </a:ext>
            </a:extLst>
          </p:cNvPr>
          <p:cNvSpPr txBox="1"/>
          <p:nvPr/>
        </p:nvSpPr>
        <p:spPr>
          <a:xfrm>
            <a:off x="2600296" y="2635337"/>
            <a:ext cx="5007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&lt;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C446835-DF0F-48EF-B442-5124D83E04BA}"/>
              </a:ext>
            </a:extLst>
          </p:cNvPr>
          <p:cNvSpPr txBox="1"/>
          <p:nvPr/>
        </p:nvSpPr>
        <p:spPr>
          <a:xfrm>
            <a:off x="2640890" y="1716394"/>
            <a:ext cx="5007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&lt;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5A17040-91C7-4455-9479-A85FB179E713}"/>
              </a:ext>
            </a:extLst>
          </p:cNvPr>
          <p:cNvSpPr txBox="1"/>
          <p:nvPr/>
        </p:nvSpPr>
        <p:spPr>
          <a:xfrm>
            <a:off x="1219200" y="1716394"/>
            <a:ext cx="5168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83E070D-6938-4EA5-9160-C788538EB7E5}"/>
              </a:ext>
            </a:extLst>
          </p:cNvPr>
          <p:cNvSpPr txBox="1"/>
          <p:nvPr/>
        </p:nvSpPr>
        <p:spPr>
          <a:xfrm>
            <a:off x="4518991" y="1716394"/>
            <a:ext cx="5168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FE31C115-18AE-442F-9F2E-D68D18147573}"/>
              </a:ext>
            </a:extLst>
          </p:cNvPr>
          <p:cNvSpPr txBox="1"/>
          <p:nvPr/>
        </p:nvSpPr>
        <p:spPr>
          <a:xfrm>
            <a:off x="2600296" y="4130908"/>
            <a:ext cx="5007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&gt;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94565DB-8E08-4FC4-A154-C7BDBD0FAA61}"/>
              </a:ext>
            </a:extLst>
          </p:cNvPr>
          <p:cNvSpPr txBox="1"/>
          <p:nvPr/>
        </p:nvSpPr>
        <p:spPr>
          <a:xfrm>
            <a:off x="1229957" y="2547971"/>
            <a:ext cx="5168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51A16361-58DB-41E8-8BB5-A29A7051EB4C}"/>
              </a:ext>
            </a:extLst>
          </p:cNvPr>
          <p:cNvSpPr txBox="1"/>
          <p:nvPr/>
        </p:nvSpPr>
        <p:spPr>
          <a:xfrm>
            <a:off x="4505739" y="2498803"/>
            <a:ext cx="5168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236512E-C1D5-4049-8832-BBE987BFDDCF}"/>
              </a:ext>
            </a:extLst>
          </p:cNvPr>
          <p:cNvSpPr txBox="1"/>
          <p:nvPr/>
        </p:nvSpPr>
        <p:spPr>
          <a:xfrm>
            <a:off x="489537" y="905274"/>
            <a:ext cx="211075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Ví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dụ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2:</a:t>
            </a: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680484EE-5075-476C-BEED-277C0F2C6762}"/>
              </a:ext>
            </a:extLst>
          </p:cNvPr>
          <p:cNvCxnSpPr>
            <a:cxnSpLocks/>
          </p:cNvCxnSpPr>
          <p:nvPr/>
        </p:nvCxnSpPr>
        <p:spPr>
          <a:xfrm>
            <a:off x="496194" y="2319350"/>
            <a:ext cx="83283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Oval 24">
            <a:extLst>
              <a:ext uri="{FF2B5EF4-FFF2-40B4-BE49-F238E27FC236}">
                <a16:creationId xmlns:a16="http://schemas.microsoft.com/office/drawing/2014/main" id="{69E5B4A0-3313-4015-86FF-A99AB60FBA55}"/>
              </a:ext>
            </a:extLst>
          </p:cNvPr>
          <p:cNvSpPr/>
          <p:nvPr/>
        </p:nvSpPr>
        <p:spPr>
          <a:xfrm>
            <a:off x="625465" y="1761365"/>
            <a:ext cx="348895" cy="557984"/>
          </a:xfrm>
          <a:prstGeom prst="ellipse">
            <a:avLst/>
          </a:prstGeom>
          <a:noFill/>
          <a:ln w="28575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noFill/>
            </a:endParaRPr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B83A11BF-DD75-4CE9-AD45-53045BA35C7F}"/>
              </a:ext>
            </a:extLst>
          </p:cNvPr>
          <p:cNvSpPr/>
          <p:nvPr/>
        </p:nvSpPr>
        <p:spPr>
          <a:xfrm>
            <a:off x="3941218" y="1789751"/>
            <a:ext cx="348895" cy="557984"/>
          </a:xfrm>
          <a:prstGeom prst="ellipse">
            <a:avLst/>
          </a:prstGeom>
          <a:noFill/>
          <a:ln w="28575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noFill/>
            </a:endParaRPr>
          </a:p>
        </p:txBody>
      </p: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5148AD1B-A363-4EA6-B34C-F0983ED2F653}"/>
              </a:ext>
            </a:extLst>
          </p:cNvPr>
          <p:cNvCxnSpPr>
            <a:cxnSpLocks/>
          </p:cNvCxnSpPr>
          <p:nvPr/>
        </p:nvCxnSpPr>
        <p:spPr>
          <a:xfrm>
            <a:off x="963389" y="2351830"/>
            <a:ext cx="83283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5C383FBB-2549-4578-8414-9E85F490178E}"/>
              </a:ext>
            </a:extLst>
          </p:cNvPr>
          <p:cNvCxnSpPr>
            <a:cxnSpLocks/>
          </p:cNvCxnSpPr>
          <p:nvPr/>
        </p:nvCxnSpPr>
        <p:spPr>
          <a:xfrm>
            <a:off x="3769036" y="2339340"/>
            <a:ext cx="83283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DF738BE2-6BB9-4FB9-A824-C11432646030}"/>
              </a:ext>
            </a:extLst>
          </p:cNvPr>
          <p:cNvCxnSpPr>
            <a:cxnSpLocks/>
          </p:cNvCxnSpPr>
          <p:nvPr/>
        </p:nvCxnSpPr>
        <p:spPr>
          <a:xfrm>
            <a:off x="4278709" y="2354330"/>
            <a:ext cx="83283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1" name="Picture 30">
            <a:extLst>
              <a:ext uri="{FF2B5EF4-FFF2-40B4-BE49-F238E27FC236}">
                <a16:creationId xmlns:a16="http://schemas.microsoft.com/office/drawing/2014/main" id="{B3038C87-ECD3-44C9-95FC-D50F9847A61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796136"/>
            <a:ext cx="12192000" cy="20375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01021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1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4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 animBg="1"/>
      <p:bldP spid="8" grpId="0"/>
      <p:bldP spid="9" grpId="0"/>
      <p:bldP spid="10" grpId="0"/>
      <p:bldP spid="11" grpId="0"/>
      <p:bldP spid="12" grpId="0"/>
      <p:bldP spid="2" grpId="0"/>
      <p:bldP spid="13" grpId="0"/>
      <p:bldP spid="3" grpId="0"/>
      <p:bldP spid="25" grpId="0" animBg="1"/>
      <p:bldP spid="26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2832847" y="1007409"/>
            <a:ext cx="8553450" cy="2123658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spAutoFit/>
          </a:bodyPr>
          <a:lstStyle>
            <a:lvl1pPr marL="3429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 eaLnBrk="1" hangingPunct="1">
              <a:buFont typeface="Arial" panose="020B0604020202020204" pitchFamily="34" charset="0"/>
              <a:buNone/>
            </a:pPr>
            <a:r>
              <a:rPr lang="en-US" alt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Nếu</a:t>
            </a:r>
            <a:r>
              <a:rPr lang="en-US" alt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alt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tất</a:t>
            </a:r>
            <a:r>
              <a:rPr lang="en-US" alt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cả</a:t>
            </a:r>
            <a:r>
              <a:rPr lang="en-US" alt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alt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alt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alt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alt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hàng</a:t>
            </a:r>
            <a:r>
              <a:rPr lang="en-US" alt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giống</a:t>
            </a:r>
            <a:r>
              <a:rPr lang="en-US" alt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alt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alt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sao</a:t>
            </a:r>
            <a:r>
              <a:rPr lang="en-US" alt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</a:p>
        </p:txBody>
      </p:sp>
      <p:pic>
        <p:nvPicPr>
          <p:cNvPr id="4098" name="Picture 2" descr="Hình ảnh Dấu Chấm Hỏi, Câu Hỏi Clipart, Dấu Hỏi Sáng Tạo, Nghi Ngờ miễn phí  tải tập tin PNG PSDComment và Vector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894" y="1007409"/>
            <a:ext cx="2043953" cy="2223247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6" name="Text Box 9"/>
          <p:cNvSpPr txBox="1">
            <a:spLocks noChangeArrowheads="1"/>
          </p:cNvSpPr>
          <p:nvPr/>
        </p:nvSpPr>
        <p:spPr bwMode="auto">
          <a:xfrm>
            <a:off x="3344092" y="3757840"/>
            <a:ext cx="2685351" cy="923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5400" b="1">
                <a:latin typeface="Arial" panose="020B0604020202020204" pitchFamily="34" charset="0"/>
                <a:cs typeface="Arial" panose="020B0604020202020204" pitchFamily="34" charset="0"/>
              </a:rPr>
              <a:t>633 407</a:t>
            </a:r>
          </a:p>
        </p:txBody>
      </p:sp>
      <p:sp>
        <p:nvSpPr>
          <p:cNvPr id="7" name="Text Box 11"/>
          <p:cNvSpPr txBox="1">
            <a:spLocks noChangeArrowheads="1"/>
          </p:cNvSpPr>
          <p:nvPr/>
        </p:nvSpPr>
        <p:spPr bwMode="auto">
          <a:xfrm>
            <a:off x="7271295" y="3757840"/>
            <a:ext cx="2685351" cy="923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5400" b="1">
                <a:latin typeface="Arial" panose="020B0604020202020204" pitchFamily="34" charset="0"/>
                <a:cs typeface="Arial" panose="020B0604020202020204" pitchFamily="34" charset="0"/>
              </a:rPr>
              <a:t>633 407</a:t>
            </a:r>
          </a:p>
        </p:txBody>
      </p:sp>
      <p:sp>
        <p:nvSpPr>
          <p:cNvPr id="8" name="Text Box 20"/>
          <p:cNvSpPr txBox="1">
            <a:spLocks noChangeArrowheads="1"/>
          </p:cNvSpPr>
          <p:nvPr/>
        </p:nvSpPr>
        <p:spPr bwMode="auto">
          <a:xfrm>
            <a:off x="6371776" y="3862090"/>
            <a:ext cx="655949" cy="769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4400">
                <a:latin typeface="Arial" panose="020B0604020202020204" pitchFamily="34" charset="0"/>
                <a:cs typeface="Arial" panose="020B0604020202020204" pitchFamily="34" charset="0"/>
              </a:rPr>
              <a:t>...</a:t>
            </a:r>
          </a:p>
        </p:txBody>
      </p:sp>
      <p:sp>
        <p:nvSpPr>
          <p:cNvPr id="9" name="Text Box 20"/>
          <p:cNvSpPr txBox="1">
            <a:spLocks noChangeArrowheads="1"/>
          </p:cNvSpPr>
          <p:nvPr/>
        </p:nvSpPr>
        <p:spPr bwMode="auto">
          <a:xfrm>
            <a:off x="6427880" y="3862090"/>
            <a:ext cx="543739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48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=</a:t>
            </a:r>
          </a:p>
        </p:txBody>
      </p:sp>
    </p:spTree>
    <p:extLst>
      <p:ext uri="{BB962C8B-B14F-4D97-AF65-F5344CB8AC3E}">
        <p14:creationId xmlns:p14="http://schemas.microsoft.com/office/powerpoint/2010/main" val="38568272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/>
      <p:bldP spid="7" grpId="0"/>
      <p:bldP spid="8" grpId="0"/>
      <p:bldP spid="9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498F39B-87B1-4488-9EEA-4C636113BAC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60402"/>
          </a:xfrm>
          <a:prstGeom prst="rect">
            <a:avLst/>
          </a:prstGeom>
        </p:spPr>
      </p:pic>
      <p:sp>
        <p:nvSpPr>
          <p:cNvPr id="22" name="Text Box 13"/>
          <p:cNvSpPr txBox="1">
            <a:spLocks noChangeArrowheads="1"/>
          </p:cNvSpPr>
          <p:nvPr/>
        </p:nvSpPr>
        <p:spPr bwMode="auto">
          <a:xfrm>
            <a:off x="714843" y="1954760"/>
            <a:ext cx="6360514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"/>
              <a:defRPr sz="2400">
                <a:solidFill>
                  <a:schemeClr val="tx1"/>
                </a:solidFill>
                <a:latin typeface="Century Schoolbook" panose="020406040505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2100">
                <a:solidFill>
                  <a:schemeClr val="tx1"/>
                </a:solidFill>
                <a:latin typeface="Century Schoolbook" panose="020406040505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E0752F"/>
              </a:buClr>
              <a:buSzPct val="60000"/>
              <a:buFont typeface="Wingdings" panose="05000000000000000000" pitchFamily="2" charset="2"/>
              <a:buChar char=""/>
              <a:defRPr>
                <a:solidFill>
                  <a:schemeClr val="tx1"/>
                </a:solidFill>
                <a:latin typeface="Century Schoolbook" panose="020406040505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FEC3AE"/>
              </a:buClr>
              <a:buSzPct val="60000"/>
              <a:buFont typeface="Wingdings" panose="05000000000000000000" pitchFamily="2" charset="2"/>
              <a:buChar char=""/>
              <a:defRPr>
                <a:solidFill>
                  <a:schemeClr val="tx1"/>
                </a:solidFill>
                <a:latin typeface="Century Schoolbook" panose="020406040505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4800" b="1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altLang="en-US" sz="48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1: </a:t>
            </a:r>
            <a:r>
              <a:rPr lang="en-US" altLang="en-US" sz="4800" b="1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trang</a:t>
            </a:r>
            <a:r>
              <a:rPr lang="en-US" altLang="en-US" sz="48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13  &gt;, &lt;, =  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714843" y="3139406"/>
            <a:ext cx="5199529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9 999 ... 10 000</a:t>
            </a:r>
          </a:p>
          <a:p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99 999 … 100 000</a:t>
            </a:r>
          </a:p>
          <a:p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726 585 … 557 652 </a:t>
            </a:r>
          </a:p>
          <a:p>
            <a:endParaRPr lang="en-US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6257366" y="3139405"/>
            <a:ext cx="5403386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653 211 ... 653 211</a:t>
            </a:r>
          </a:p>
          <a:p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43 256   … 432 510</a:t>
            </a:r>
          </a:p>
          <a:p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845 713 … 854 713</a:t>
            </a:r>
          </a:p>
          <a:p>
            <a:endParaRPr lang="en-US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2493326" y="3134539"/>
            <a:ext cx="99277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&lt;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2527968" y="3706359"/>
            <a:ext cx="99277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&lt;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2597253" y="4325681"/>
            <a:ext cx="99277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&gt;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8536007" y="3177237"/>
            <a:ext cx="99277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8556797" y="3713496"/>
            <a:ext cx="99277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&lt;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8536006" y="4337543"/>
            <a:ext cx="99277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&lt;</a:t>
            </a:r>
          </a:p>
        </p:txBody>
      </p:sp>
    </p:spTree>
    <p:extLst>
      <p:ext uri="{BB962C8B-B14F-4D97-AF65-F5344CB8AC3E}">
        <p14:creationId xmlns:p14="http://schemas.microsoft.com/office/powerpoint/2010/main" val="16086546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7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2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7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2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7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6" grpId="0"/>
      <p:bldP spid="27" grpId="0"/>
      <p:bldP spid="28" grpId="0"/>
      <p:bldP spid="29" grpId="0"/>
      <p:bldP spid="30" grpId="0"/>
      <p:bldP spid="31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lowchart: Connector 7"/>
          <p:cNvSpPr/>
          <p:nvPr/>
        </p:nvSpPr>
        <p:spPr>
          <a:xfrm>
            <a:off x="6283234" y="2864601"/>
            <a:ext cx="5055326" cy="2165785"/>
          </a:xfrm>
          <a:prstGeom prst="flowChartConnector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291" name="Rectangle 4"/>
          <p:cNvSpPr>
            <a:spLocks noChangeArrowheads="1"/>
          </p:cNvSpPr>
          <p:nvPr/>
        </p:nvSpPr>
        <p:spPr bwMode="auto">
          <a:xfrm>
            <a:off x="3259648" y="2017058"/>
            <a:ext cx="184731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vi-VN" altLang="vi-VN" sz="60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 Box 12"/>
          <p:cNvSpPr txBox="1">
            <a:spLocks noChangeArrowheads="1"/>
          </p:cNvSpPr>
          <p:nvPr/>
        </p:nvSpPr>
        <p:spPr bwMode="auto">
          <a:xfrm>
            <a:off x="214770" y="317363"/>
            <a:ext cx="11826123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vi-VN" sz="4400" b="1" dirty="0" err="1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altLang="vi-VN" sz="4400" b="1" dirty="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 </a:t>
            </a:r>
            <a:r>
              <a:rPr lang="en-US" altLang="vi-VN" sz="4400" b="1" dirty="0" err="1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trang</a:t>
            </a:r>
            <a:r>
              <a:rPr lang="en-US" altLang="vi-VN" sz="4400" b="1" dirty="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13: </a:t>
            </a:r>
            <a:r>
              <a:rPr lang="en-US" altLang="vi-VN" sz="4400" b="1" dirty="0" err="1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altLang="vi-VN" sz="4400" b="1" dirty="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4400" b="1" dirty="0" err="1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vi-VN" sz="4400" b="1" dirty="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4400" b="1" dirty="0" err="1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lớn</a:t>
            </a:r>
            <a:r>
              <a:rPr lang="en-US" altLang="vi-VN" sz="4400" b="1" dirty="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4400" b="1" dirty="0" err="1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altLang="vi-VN" sz="4400" b="1" dirty="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4400" b="1" dirty="0" err="1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altLang="vi-VN" sz="4400" b="1" dirty="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4400" b="1" dirty="0" err="1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vi-VN" sz="4400" b="1" dirty="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4400" b="1" dirty="0" err="1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vi-VN" sz="4400" b="1" dirty="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4400" b="1" dirty="0" err="1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altLang="vi-VN" sz="4400" b="1" dirty="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grpSp>
        <p:nvGrpSpPr>
          <p:cNvPr id="7" name="Group 22"/>
          <p:cNvGrpSpPr>
            <a:grpSpLocks/>
          </p:cNvGrpSpPr>
          <p:nvPr/>
        </p:nvGrpSpPr>
        <p:grpSpPr bwMode="auto">
          <a:xfrm>
            <a:off x="899565" y="1530225"/>
            <a:ext cx="3553883" cy="1132774"/>
            <a:chOff x="1728" y="1899"/>
            <a:chExt cx="1679" cy="714"/>
          </a:xfrm>
        </p:grpSpPr>
        <p:pic>
          <p:nvPicPr>
            <p:cNvPr id="12306" name="Picture 14" descr="A">
              <a:hlinkClick r:id="rId3" action="ppaction://hlinksldjump"/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28" y="1899"/>
              <a:ext cx="528" cy="5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2307" name="Text Box 18"/>
            <p:cNvSpPr txBox="1">
              <a:spLocks noChangeArrowheads="1"/>
            </p:cNvSpPr>
            <p:nvPr/>
          </p:nvSpPr>
          <p:spPr bwMode="auto">
            <a:xfrm>
              <a:off x="2208" y="1973"/>
              <a:ext cx="1199" cy="6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vi-VN" sz="6000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59 876</a:t>
              </a:r>
            </a:p>
          </p:txBody>
        </p:sp>
      </p:grpSp>
      <p:grpSp>
        <p:nvGrpSpPr>
          <p:cNvPr id="10" name="Group 23"/>
          <p:cNvGrpSpPr>
            <a:grpSpLocks/>
          </p:cNvGrpSpPr>
          <p:nvPr/>
        </p:nvGrpSpPr>
        <p:grpSpPr bwMode="auto">
          <a:xfrm>
            <a:off x="6582811" y="1511174"/>
            <a:ext cx="4083049" cy="1092367"/>
            <a:chOff x="3600" y="1872"/>
            <a:chExt cx="1929" cy="689"/>
          </a:xfrm>
        </p:grpSpPr>
        <p:pic>
          <p:nvPicPr>
            <p:cNvPr id="12304" name="Picture 15" descr="B">
              <a:hlinkClick r:id="rId3" action="ppaction://hlinksldjump"/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00" y="1872"/>
              <a:ext cx="528" cy="5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2305" name="Text Box 19"/>
            <p:cNvSpPr txBox="1">
              <a:spLocks noChangeArrowheads="1"/>
            </p:cNvSpPr>
            <p:nvPr/>
          </p:nvSpPr>
          <p:spPr bwMode="auto">
            <a:xfrm>
              <a:off x="4128" y="1920"/>
              <a:ext cx="1401" cy="6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vi-VN" sz="600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651 321</a:t>
              </a:r>
            </a:p>
          </p:txBody>
        </p:sp>
      </p:grpSp>
      <p:grpSp>
        <p:nvGrpSpPr>
          <p:cNvPr id="13" name="Group 24"/>
          <p:cNvGrpSpPr>
            <a:grpSpLocks/>
          </p:cNvGrpSpPr>
          <p:nvPr/>
        </p:nvGrpSpPr>
        <p:grpSpPr bwMode="auto">
          <a:xfrm>
            <a:off x="859347" y="3270131"/>
            <a:ext cx="3981449" cy="1147764"/>
            <a:chOff x="1728" y="2688"/>
            <a:chExt cx="1881" cy="723"/>
          </a:xfrm>
        </p:grpSpPr>
        <p:pic>
          <p:nvPicPr>
            <p:cNvPr id="12302" name="Picture 16" descr="C">
              <a:hlinkClick r:id="rId3" action="ppaction://hlinksldjump"/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28" y="2688"/>
              <a:ext cx="528" cy="5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2303" name="Text Box 20"/>
            <p:cNvSpPr txBox="1">
              <a:spLocks noChangeArrowheads="1"/>
            </p:cNvSpPr>
            <p:nvPr/>
          </p:nvSpPr>
          <p:spPr bwMode="auto">
            <a:xfrm>
              <a:off x="2208" y="2771"/>
              <a:ext cx="1401" cy="6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vi-VN" sz="6000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499 873</a:t>
              </a:r>
            </a:p>
          </p:txBody>
        </p:sp>
      </p:grpSp>
      <p:grpSp>
        <p:nvGrpSpPr>
          <p:cNvPr id="16" name="Group 25"/>
          <p:cNvGrpSpPr>
            <a:grpSpLocks/>
          </p:cNvGrpSpPr>
          <p:nvPr/>
        </p:nvGrpSpPr>
        <p:grpSpPr bwMode="auto">
          <a:xfrm>
            <a:off x="6714048" y="3363259"/>
            <a:ext cx="4000500" cy="1092370"/>
            <a:chOff x="3600" y="2688"/>
            <a:chExt cx="1890" cy="689"/>
          </a:xfrm>
        </p:grpSpPr>
        <p:pic>
          <p:nvPicPr>
            <p:cNvPr id="12300" name="Picture 17" descr="D">
              <a:hlinkClick r:id="rId7" action="ppaction://hlinksldjump"/>
            </p:cNvPr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00" y="2688"/>
              <a:ext cx="528" cy="5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2301" name="Text Box 21"/>
            <p:cNvSpPr txBox="1">
              <a:spLocks noChangeArrowheads="1"/>
            </p:cNvSpPr>
            <p:nvPr/>
          </p:nvSpPr>
          <p:spPr bwMode="auto">
            <a:xfrm>
              <a:off x="4116" y="2736"/>
              <a:ext cx="1374" cy="6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vi-VN" sz="6000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902 011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759736319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Rectangle 4"/>
          <p:cNvSpPr>
            <a:spLocks noChangeArrowheads="1"/>
          </p:cNvSpPr>
          <p:nvPr/>
        </p:nvSpPr>
        <p:spPr bwMode="auto">
          <a:xfrm>
            <a:off x="3860801" y="5488893"/>
            <a:ext cx="184731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vi-VN" altLang="vi-VN" sz="40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 Box 12"/>
          <p:cNvSpPr txBox="1">
            <a:spLocks noChangeArrowheads="1"/>
          </p:cNvSpPr>
          <p:nvPr/>
        </p:nvSpPr>
        <p:spPr bwMode="auto">
          <a:xfrm>
            <a:off x="0" y="146650"/>
            <a:ext cx="10501593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vi-VN" sz="4000" b="1" dirty="0" err="1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altLang="vi-VN" sz="4000" b="1" dirty="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3. </a:t>
            </a:r>
            <a:r>
              <a:rPr lang="en-US" altLang="vi-VN" sz="4000" b="1" dirty="0" err="1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Xếp</a:t>
            </a:r>
            <a:r>
              <a:rPr lang="en-US" altLang="vi-VN" sz="4000" b="1" dirty="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4000" b="1" dirty="0" err="1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vi-VN" sz="4000" b="1" dirty="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4000" b="1" dirty="0" err="1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vi-VN" sz="4000" b="1" dirty="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4000" b="1" dirty="0" err="1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altLang="vi-VN" sz="4000" b="1" dirty="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4000" b="1" dirty="0" err="1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altLang="vi-VN" sz="4000" b="1" dirty="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4000" b="1" dirty="0" err="1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altLang="vi-VN" sz="4000" b="1" dirty="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4000" b="1" dirty="0" err="1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altLang="vi-VN" sz="4000" b="1" dirty="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4000" b="1" dirty="0" err="1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altLang="vi-VN" sz="4000" b="1" dirty="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4000" b="1" dirty="0" err="1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altLang="vi-VN" sz="4000" b="1" dirty="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4000" b="1" dirty="0" err="1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altLang="vi-VN" sz="4000" b="1" dirty="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4000" b="1" dirty="0" err="1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lớn</a:t>
            </a:r>
            <a:r>
              <a:rPr lang="en-US" altLang="vi-VN" sz="4000" b="1" dirty="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6" name="Text Box 12">
            <a:extLst>
              <a:ext uri="{FF2B5EF4-FFF2-40B4-BE49-F238E27FC236}">
                <a16:creationId xmlns:a16="http://schemas.microsoft.com/office/drawing/2014/main" id="{5ECE5395-C600-47D6-A1BD-7225C16E900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2668083"/>
            <a:ext cx="9426313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vi-VN" sz="4000" b="1" dirty="0" err="1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vi-VN" sz="4000" b="1" dirty="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4000" b="1" dirty="0" err="1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vi-VN" sz="4000" b="1" dirty="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4000" b="1" dirty="0" err="1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altLang="vi-VN" sz="4000" b="1" dirty="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4000" b="1" dirty="0" err="1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altLang="vi-VN" sz="4000" b="1" dirty="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4000" b="1" dirty="0" err="1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altLang="vi-VN" sz="4000" b="1" dirty="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4000" b="1" dirty="0" err="1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altLang="vi-VN" sz="4000" b="1" dirty="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4000" b="1" dirty="0" err="1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altLang="vi-VN" sz="4000" b="1" dirty="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4000" b="1" dirty="0" err="1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altLang="vi-VN" sz="4000" b="1" dirty="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4000" b="1" dirty="0" err="1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altLang="vi-VN" sz="4000" b="1" dirty="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4000" b="1" dirty="0" err="1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lớn</a:t>
            </a:r>
            <a:r>
              <a:rPr lang="en-US" altLang="vi-VN" sz="4000" b="1" dirty="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4000" b="1" dirty="0" err="1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vi-VN" sz="4000" b="1" dirty="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6855F9B1-6D60-45AD-8915-A17E70DD3199}"/>
              </a:ext>
            </a:extLst>
          </p:cNvPr>
          <p:cNvSpPr txBox="1">
            <a:spLocks/>
          </p:cNvSpPr>
          <p:nvPr/>
        </p:nvSpPr>
        <p:spPr bwMode="auto">
          <a:xfrm>
            <a:off x="570655" y="1155872"/>
            <a:ext cx="1978506" cy="9524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buNone/>
            </a:pPr>
            <a:r>
              <a:rPr lang="en-US" altLang="vi-VN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2467;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406943B-00EF-4545-8CF2-0ECADACC060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03" y="5343327"/>
            <a:ext cx="6053997" cy="1502866"/>
          </a:xfrm>
          <a:prstGeom prst="rect">
            <a:avLst/>
          </a:prstGeom>
        </p:spPr>
      </p:pic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667C916E-012D-4BD3-B2AC-C8C01F087333}"/>
              </a:ext>
            </a:extLst>
          </p:cNvPr>
          <p:cNvSpPr txBox="1">
            <a:spLocks/>
          </p:cNvSpPr>
          <p:nvPr/>
        </p:nvSpPr>
        <p:spPr bwMode="auto">
          <a:xfrm>
            <a:off x="2089878" y="1133643"/>
            <a:ext cx="1955654" cy="9559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buNone/>
            </a:pPr>
            <a:r>
              <a:rPr lang="en-US" altLang="vi-VN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28 092;</a:t>
            </a: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B933177B-E73D-4877-B4B4-F338A0236EEA}"/>
              </a:ext>
            </a:extLst>
          </p:cNvPr>
          <p:cNvSpPr txBox="1">
            <a:spLocks/>
          </p:cNvSpPr>
          <p:nvPr/>
        </p:nvSpPr>
        <p:spPr bwMode="auto">
          <a:xfrm>
            <a:off x="3823645" y="1155872"/>
            <a:ext cx="2097470" cy="9524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buNone/>
            </a:pPr>
            <a:r>
              <a:rPr lang="en-US" altLang="vi-VN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943 567</a:t>
            </a: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22A7DD78-DB5D-43DA-8A57-4E1D6C3C7300}"/>
              </a:ext>
            </a:extLst>
          </p:cNvPr>
          <p:cNvSpPr txBox="1">
            <a:spLocks/>
          </p:cNvSpPr>
          <p:nvPr/>
        </p:nvSpPr>
        <p:spPr bwMode="auto">
          <a:xfrm>
            <a:off x="5769517" y="1168458"/>
            <a:ext cx="3109355" cy="11112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buNone/>
            </a:pPr>
            <a:r>
              <a:rPr lang="en-US" altLang="vi-VN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932 018</a:t>
            </a: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1B168D05-4CF3-45BA-9287-A84D60A19E94}"/>
              </a:ext>
            </a:extLst>
          </p:cNvPr>
          <p:cNvSpPr txBox="1">
            <a:spLocks/>
          </p:cNvSpPr>
          <p:nvPr/>
        </p:nvSpPr>
        <p:spPr bwMode="auto">
          <a:xfrm>
            <a:off x="5443035" y="1155872"/>
            <a:ext cx="652965" cy="8832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buNone/>
            </a:pPr>
            <a:r>
              <a:rPr lang="en-US" altLang="vi-VN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CBBD6820-6E39-420A-9EBC-53B6659AADF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9517" y="5112680"/>
            <a:ext cx="6415121" cy="17455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3657509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58333E-6 -2.96296E-6 L 0.66277 0.22315 " pathEditMode="relative" rAng="0" ptsTypes="AA">
                                      <p:cBhvr>
                                        <p:cTn id="39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3138" y="1115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-3.7037E-6 L 0.64623 0.22199 " pathEditMode="relative" rAng="0" ptsTypes="AA">
                                      <p:cBhvr>
                                        <p:cTn id="43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2305" y="1108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04167E-6 1.11111E-6 L -0.4293 0.35393 " pathEditMode="relative" rAng="0" ptsTypes="AA">
                                      <p:cBhvr>
                                        <p:cTn id="47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471" y="1768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005 -3.7037E-7 L -0.25742 0.37245 " pathEditMode="relative" rAng="0" ptsTypes="AA">
                                      <p:cBhvr>
                                        <p:cTn id="51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875" y="1861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286 -2.96296E-6 L -0.08594 0.35232 " pathEditMode="relative" rAng="0" ptsTypes="AA">
                                      <p:cBhvr>
                                        <p:cTn id="55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440" y="1761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9" grpId="0"/>
      <p:bldP spid="9" grpId="1"/>
      <p:bldP spid="10" grpId="0"/>
      <p:bldP spid="10" grpId="1"/>
      <p:bldP spid="11" grpId="0"/>
      <p:bldP spid="11" grpId="1"/>
      <p:bldP spid="12" grpId="0"/>
      <p:bldP spid="12" grpId="1"/>
      <p:bldP spid="13" grpId="0"/>
      <p:bldP spid="13" grpId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392" y="327199"/>
            <a:ext cx="7961312" cy="2603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9614" y="354391"/>
            <a:ext cx="1109662" cy="858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7588" y="930307"/>
            <a:ext cx="1219200" cy="854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53982" y="1435713"/>
            <a:ext cx="1725612" cy="858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9614" y="2006082"/>
            <a:ext cx="1725612" cy="858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50" y="5357813"/>
            <a:ext cx="12147550" cy="1500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40306" y="159650"/>
            <a:ext cx="1597025" cy="163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242973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0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AEB736F6-2CEA-4697-828C-7C8BF4237157}"/>
              </a:ext>
            </a:extLst>
          </p:cNvPr>
          <p:cNvSpPr txBox="1"/>
          <p:nvPr/>
        </p:nvSpPr>
        <p:spPr>
          <a:xfrm flipH="1">
            <a:off x="1230413" y="2419012"/>
            <a:ext cx="8560906" cy="10926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500" b="1" dirty="0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KHỞI ĐỘNG</a:t>
            </a:r>
          </a:p>
        </p:txBody>
      </p:sp>
      <p:pic>
        <p:nvPicPr>
          <p:cNvPr id="4" name="Audio 3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430000" y="6096000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0618805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3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F0833EB6-C971-446C-A341-1AA32F1C97F4}"/>
              </a:ext>
            </a:extLst>
          </p:cNvPr>
          <p:cNvSpPr/>
          <p:nvPr/>
        </p:nvSpPr>
        <p:spPr>
          <a:xfrm>
            <a:off x="2209800" y="106018"/>
            <a:ext cx="7772400" cy="808383"/>
          </a:xfrm>
          <a:prstGeom prst="rect">
            <a:avLst/>
          </a:prstGeom>
          <a:noFill/>
        </p:spPr>
        <p:txBody>
          <a:bodyPr>
            <a:prstTxWarp prst="textWave1">
              <a:avLst/>
            </a:prstTxWarp>
            <a:spAutoFit/>
          </a:bodyPr>
          <a:lstStyle/>
          <a:p>
            <a:pPr algn="ctr" eaLnBrk="1" hangingPunct="1">
              <a:defRPr/>
            </a:pPr>
            <a:r>
              <a:rPr lang="en-US" sz="5400" b="1" dirty="0" err="1">
                <a:ln w="1905"/>
                <a:solidFill>
                  <a:schemeClr val="accent1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rial"/>
                <a:cs typeface="Arabic Typesetting" pitchFamily="66" charset="-78"/>
              </a:rPr>
              <a:t>Hỏi</a:t>
            </a:r>
            <a:r>
              <a:rPr lang="en-US" sz="5400" b="1" dirty="0">
                <a:ln w="1905"/>
                <a:solidFill>
                  <a:schemeClr val="accent1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rial"/>
                <a:cs typeface="Arabic Typesetting" pitchFamily="66" charset="-78"/>
              </a:rPr>
              <a:t> </a:t>
            </a:r>
            <a:r>
              <a:rPr lang="en-US" sz="5400" b="1" dirty="0" err="1">
                <a:ln w="1905"/>
                <a:solidFill>
                  <a:schemeClr val="accent1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rial"/>
                <a:cs typeface="Arabic Typesetting" pitchFamily="66" charset="-78"/>
              </a:rPr>
              <a:t>nhanh</a:t>
            </a:r>
            <a:r>
              <a:rPr lang="en-US" sz="5400" b="1" dirty="0">
                <a:ln w="1905"/>
                <a:solidFill>
                  <a:schemeClr val="accent1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rial"/>
                <a:cs typeface="Arabic Typesetting" pitchFamily="66" charset="-78"/>
              </a:rPr>
              <a:t> </a:t>
            </a:r>
            <a:r>
              <a:rPr lang="en-US" sz="5400" b="1" dirty="0" err="1">
                <a:ln w="1905"/>
                <a:solidFill>
                  <a:schemeClr val="accent1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rial"/>
                <a:cs typeface="Arabic Typesetting" pitchFamily="66" charset="-78"/>
              </a:rPr>
              <a:t>đáp</a:t>
            </a:r>
            <a:r>
              <a:rPr lang="en-US" sz="5400" b="1" dirty="0">
                <a:ln w="1905"/>
                <a:solidFill>
                  <a:schemeClr val="accent1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rial"/>
                <a:cs typeface="Arabic Typesetting" pitchFamily="66" charset="-78"/>
              </a:rPr>
              <a:t> </a:t>
            </a:r>
            <a:r>
              <a:rPr lang="en-US" sz="5400" b="1" dirty="0" err="1">
                <a:ln w="1905"/>
                <a:solidFill>
                  <a:schemeClr val="accent1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rial"/>
                <a:cs typeface="Arabic Typesetting" pitchFamily="66" charset="-78"/>
              </a:rPr>
              <a:t>đúng</a:t>
            </a:r>
            <a:endParaRPr lang="en-US" sz="5400" b="1" dirty="0">
              <a:ln w="1905"/>
              <a:solidFill>
                <a:schemeClr val="accent1">
                  <a:lumMod val="75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rial"/>
              <a:cs typeface="Arabic Typesetting" pitchFamily="66" charset="-78"/>
            </a:endParaRPr>
          </a:p>
        </p:txBody>
      </p:sp>
      <p:pic>
        <p:nvPicPr>
          <p:cNvPr id="5" name="Picture 10" descr="KITTY">
            <a:extLst>
              <a:ext uri="{FF2B5EF4-FFF2-40B4-BE49-F238E27FC236}">
                <a16:creationId xmlns:a16="http://schemas.microsoft.com/office/drawing/2014/main" id="{5374896C-7869-4371-9602-07648DC03258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0339" y="3011300"/>
            <a:ext cx="1595438" cy="163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12" descr="KITTY">
            <a:extLst>
              <a:ext uri="{FF2B5EF4-FFF2-40B4-BE49-F238E27FC236}">
                <a16:creationId xmlns:a16="http://schemas.microsoft.com/office/drawing/2014/main" id="{1FDB9DDF-A912-4C81-9CE9-4FFF33BB78BE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duotone>
              <a:prstClr val="black"/>
              <a:schemeClr val="accent1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1530628" y="1052758"/>
            <a:ext cx="1595149" cy="1639052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14" descr="KITTY">
            <a:extLst>
              <a:ext uri="{FF2B5EF4-FFF2-40B4-BE49-F238E27FC236}">
                <a16:creationId xmlns:a16="http://schemas.microsoft.com/office/drawing/2014/main" id="{1F2376A8-05C9-495C-821A-71BC33B9C706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duotone>
              <a:prstClr val="black"/>
              <a:schemeClr val="accent4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1447461" y="5022190"/>
            <a:ext cx="1595148" cy="1639052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Cloud Callout 7">
            <a:extLst>
              <a:ext uri="{FF2B5EF4-FFF2-40B4-BE49-F238E27FC236}">
                <a16:creationId xmlns:a16="http://schemas.microsoft.com/office/drawing/2014/main" id="{C30315BA-5B4D-4FD8-A59B-CACA0FF7AB7E}"/>
              </a:ext>
            </a:extLst>
          </p:cNvPr>
          <p:cNvSpPr/>
          <p:nvPr/>
        </p:nvSpPr>
        <p:spPr>
          <a:xfrm>
            <a:off x="4032250" y="914401"/>
            <a:ext cx="7816313" cy="1915767"/>
          </a:xfrm>
          <a:prstGeom prst="cloudCallout">
            <a:avLst>
              <a:gd name="adj1" fmla="val -68229"/>
              <a:gd name="adj2" fmla="val 34548"/>
            </a:avLst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eaLnBrk="1" hangingPunct="1">
              <a:defRPr/>
            </a:pPr>
            <a:r>
              <a:rPr lang="pt-BR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Đố bạn số 356 872, 283 576, 638 752 số n</a:t>
            </a:r>
            <a:r>
              <a:rPr lang="pt-BR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à</a:t>
            </a:r>
            <a:r>
              <a:rPr lang="pt-BR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 lớn nhất?</a:t>
            </a:r>
          </a:p>
        </p:txBody>
      </p:sp>
      <p:sp>
        <p:nvSpPr>
          <p:cNvPr id="9" name="Text Box 26">
            <a:extLst>
              <a:ext uri="{FF2B5EF4-FFF2-40B4-BE49-F238E27FC236}">
                <a16:creationId xmlns:a16="http://schemas.microsoft.com/office/drawing/2014/main" id="{AC95C9F7-AC3C-4643-BBDB-876B2B5DBB8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80681" y="2925418"/>
            <a:ext cx="2236755" cy="83099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accent1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.Vn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.Vn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.Vn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.Vn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.Vn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rial" pitchFamily="34" charset="0"/>
              </a:defRPr>
            </a:lvl9pPr>
          </a:lstStyle>
          <a:p>
            <a:pPr eaLnBrk="1" hangingPunct="1">
              <a:defRPr/>
            </a:pPr>
            <a:r>
              <a:rPr lang="en-US" sz="48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638 752</a:t>
            </a:r>
          </a:p>
        </p:txBody>
      </p:sp>
      <p:sp>
        <p:nvSpPr>
          <p:cNvPr id="12" name="Cloud Callout 11">
            <a:extLst>
              <a:ext uri="{FF2B5EF4-FFF2-40B4-BE49-F238E27FC236}">
                <a16:creationId xmlns:a16="http://schemas.microsoft.com/office/drawing/2014/main" id="{907BE9DB-F4F0-4F14-94DA-06FEAD4DB560}"/>
              </a:ext>
            </a:extLst>
          </p:cNvPr>
          <p:cNvSpPr/>
          <p:nvPr/>
        </p:nvSpPr>
        <p:spPr>
          <a:xfrm>
            <a:off x="4106813" y="2612631"/>
            <a:ext cx="7863229" cy="1788004"/>
          </a:xfrm>
          <a:prstGeom prst="cloudCallout">
            <a:avLst>
              <a:gd name="adj1" fmla="val -71578"/>
              <a:gd name="adj2" fmla="val 40866"/>
            </a:avLst>
          </a:prstGeom>
          <a:solidFill>
            <a:schemeClr val="bg1">
              <a:lumMod val="85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>
              <a:defRPr/>
            </a:pPr>
            <a:r>
              <a:rPr lang="pt-BR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Đố bạn số 394 765; 563 947; 349 675 số n</a:t>
            </a:r>
            <a:r>
              <a:rPr lang="pt-BR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à</a:t>
            </a:r>
            <a:r>
              <a:rPr lang="pt-BR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 bé nhất?</a:t>
            </a:r>
          </a:p>
        </p:txBody>
      </p:sp>
      <p:sp>
        <p:nvSpPr>
          <p:cNvPr id="13" name="Text Box 26">
            <a:extLst>
              <a:ext uri="{FF2B5EF4-FFF2-40B4-BE49-F238E27FC236}">
                <a16:creationId xmlns:a16="http://schemas.microsoft.com/office/drawing/2014/main" id="{7CBA3B4A-71E7-4A21-8D12-4AF11C0884E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94380" y="5044855"/>
            <a:ext cx="2488096" cy="830997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.Vn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.Vn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.Vn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.Vn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.Vn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rial" pitchFamily="34" charset="0"/>
              </a:defRPr>
            </a:lvl9pPr>
          </a:lstStyle>
          <a:p>
            <a:pPr eaLnBrk="1" hangingPunct="1">
              <a:defRPr/>
            </a:pPr>
            <a:r>
              <a:rPr lang="en-US" sz="48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349 675</a:t>
            </a:r>
          </a:p>
        </p:txBody>
      </p:sp>
      <p:sp>
        <p:nvSpPr>
          <p:cNvPr id="14" name="Cloud Callout 13">
            <a:extLst>
              <a:ext uri="{FF2B5EF4-FFF2-40B4-BE49-F238E27FC236}">
                <a16:creationId xmlns:a16="http://schemas.microsoft.com/office/drawing/2014/main" id="{F6359404-FF3A-466C-9E78-B9E01C22E33A}"/>
              </a:ext>
            </a:extLst>
          </p:cNvPr>
          <p:cNvSpPr/>
          <p:nvPr/>
        </p:nvSpPr>
        <p:spPr>
          <a:xfrm>
            <a:off x="3800183" y="3340916"/>
            <a:ext cx="6168275" cy="2119438"/>
          </a:xfrm>
          <a:prstGeom prst="cloudCallout">
            <a:avLst>
              <a:gd name="adj1" fmla="val -66261"/>
              <a:gd name="adj2" fmla="val 96317"/>
            </a:avLst>
          </a:prstGeom>
          <a:solidFill>
            <a:srgbClr val="FFFF99"/>
          </a:solidFill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eaLnBrk="1" hangingPunct="1">
              <a:defRPr/>
            </a:pPr>
            <a:r>
              <a:rPr lang="pt-BR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Đố bạn số nào lớn hơn số 246 864?</a:t>
            </a:r>
          </a:p>
        </p:txBody>
      </p:sp>
      <p:sp>
        <p:nvSpPr>
          <p:cNvPr id="15" name="Text Box 26">
            <a:extLst>
              <a:ext uri="{FF2B5EF4-FFF2-40B4-BE49-F238E27FC236}">
                <a16:creationId xmlns:a16="http://schemas.microsoft.com/office/drawing/2014/main" id="{471211F4-C0AC-44EB-9491-DE43137BC4E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40273" y="6007565"/>
            <a:ext cx="2488096" cy="830997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.Vn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.Vn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.Vn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.Vn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.Vn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rial" pitchFamily="34" charset="0"/>
              </a:defRPr>
            </a:lvl9pPr>
          </a:lstStyle>
          <a:p>
            <a:pPr eaLnBrk="1" hangingPunct="1">
              <a:defRPr/>
            </a:pPr>
            <a:endParaRPr lang="en-US" sz="4800" b="1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2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9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 nodeType="clickPar">
                      <p:stCondLst>
                        <p:cond delay="0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 nodeType="clickPar">
                      <p:stCondLst>
                        <p:cond delay="0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 nodeType="clickPar">
                      <p:stCondLst>
                        <p:cond delay="indefinite"/>
                      </p:stCondLst>
                      <p:childTnLst>
                        <p:par>
                          <p:cTn id="5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8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 nodeType="clickPar">
                      <p:stCondLst>
                        <p:cond delay="indefinite"/>
                      </p:stCondLst>
                      <p:childTnLst>
                        <p:par>
                          <p:cTn id="6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75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6" fill="hold" nodeType="clickPar">
                      <p:stCondLst>
                        <p:cond delay="0"/>
                      </p:stCondLst>
                      <p:childTnLst>
                        <p:par>
                          <p:cTn id="7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 nodeType="clickPar">
                      <p:stCondLst>
                        <p:cond delay="indefinite"/>
                      </p:stCondLst>
                      <p:childTnLst>
                        <p:par>
                          <p:cTn id="8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3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 nodeType="clickPar">
                      <p:stCondLst>
                        <p:cond delay="indefinite"/>
                      </p:stCondLst>
                      <p:childTnLst>
                        <p:par>
                          <p:cTn id="9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8" grpId="0" animBg="1"/>
      <p:bldP spid="8" grpId="1" animBg="1"/>
      <p:bldP spid="12" grpId="0" animBg="1"/>
      <p:bldP spid="12" grpId="1" animBg="1"/>
      <p:bldP spid="14" grpId="0" animBg="1"/>
      <p:bldP spid="14" grpId="1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任意多边形: 形状 12">
            <a:extLst>
              <a:ext uri="{FF2B5EF4-FFF2-40B4-BE49-F238E27FC236}">
                <a16:creationId xmlns:a16="http://schemas.microsoft.com/office/drawing/2014/main" id="{AAC9664D-09DE-4831-8233-2613CC245E07}"/>
              </a:ext>
            </a:extLst>
          </p:cNvPr>
          <p:cNvSpPr/>
          <p:nvPr/>
        </p:nvSpPr>
        <p:spPr>
          <a:xfrm>
            <a:off x="3420467" y="1219725"/>
            <a:ext cx="5651864" cy="4255657"/>
          </a:xfrm>
          <a:custGeom>
            <a:avLst/>
            <a:gdLst>
              <a:gd name="connsiteX0" fmla="*/ 220104 w 4238898"/>
              <a:gd name="connsiteY0" fmla="*/ 2176475 h 3191743"/>
              <a:gd name="connsiteX1" fmla="*/ 442526 w 4238898"/>
              <a:gd name="connsiteY1" fmla="*/ 14042 h 3191743"/>
              <a:gd name="connsiteX2" fmla="*/ 4198980 w 4238898"/>
              <a:gd name="connsiteY2" fmla="*/ 1336215 h 3191743"/>
              <a:gd name="connsiteX3" fmla="*/ 2296040 w 4238898"/>
              <a:gd name="connsiteY3" fmla="*/ 3140302 h 3191743"/>
              <a:gd name="connsiteX4" fmla="*/ 318959 w 4238898"/>
              <a:gd name="connsiteY4" fmla="*/ 2522464 h 31917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238898" h="3191743">
                <a:moveTo>
                  <a:pt x="220104" y="2176475"/>
                </a:moveTo>
                <a:cubicBezTo>
                  <a:pt x="-258" y="1165280"/>
                  <a:pt x="-220620" y="154085"/>
                  <a:pt x="442526" y="14042"/>
                </a:cubicBezTo>
                <a:cubicBezTo>
                  <a:pt x="1105672" y="-126001"/>
                  <a:pt x="3890061" y="815172"/>
                  <a:pt x="4198980" y="1336215"/>
                </a:cubicBezTo>
                <a:cubicBezTo>
                  <a:pt x="4507899" y="1857258"/>
                  <a:pt x="2942710" y="2942594"/>
                  <a:pt x="2296040" y="3140302"/>
                </a:cubicBezTo>
                <a:cubicBezTo>
                  <a:pt x="1649370" y="3338010"/>
                  <a:pt x="984164" y="2930237"/>
                  <a:pt x="318959" y="2522464"/>
                </a:cubicBezTo>
              </a:path>
            </a:pathLst>
          </a:cu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 fontAlgn="base">
              <a:spcBef>
                <a:spcPct val="0"/>
              </a:spcBef>
              <a:spcAft>
                <a:spcPct val="0"/>
              </a:spcAft>
            </a:pPr>
            <a:endParaRPr lang="zh-CN" altLang="en-US" sz="2400">
              <a:solidFill>
                <a:srgbClr val="FFFFFF"/>
              </a:solidFill>
              <a:latin typeface="Calibri"/>
              <a:ea typeface="宋体" panose="02010600030101010101" pitchFamily="2" charset="-122"/>
            </a:endParaRPr>
          </a:p>
        </p:txBody>
      </p:sp>
      <p:grpSp>
        <p:nvGrpSpPr>
          <p:cNvPr id="5" name="组合 34">
            <a:extLst>
              <a:ext uri="{FF2B5EF4-FFF2-40B4-BE49-F238E27FC236}">
                <a16:creationId xmlns:a16="http://schemas.microsoft.com/office/drawing/2014/main" id="{5CA32191-58BA-4CE9-B279-FFEB422DDAF6}"/>
              </a:ext>
            </a:extLst>
          </p:cNvPr>
          <p:cNvGrpSpPr/>
          <p:nvPr/>
        </p:nvGrpSpPr>
        <p:grpSpPr>
          <a:xfrm>
            <a:off x="0" y="0"/>
            <a:ext cx="12148201" cy="6709893"/>
            <a:chOff x="-262320" y="-881878"/>
            <a:chExt cx="9730864" cy="7282641"/>
          </a:xfrm>
        </p:grpSpPr>
        <p:pic>
          <p:nvPicPr>
            <p:cNvPr id="6" name="图片 6">
              <a:extLst>
                <a:ext uri="{FF2B5EF4-FFF2-40B4-BE49-F238E27FC236}">
                  <a16:creationId xmlns:a16="http://schemas.microsoft.com/office/drawing/2014/main" id="{181721E9-93B1-4430-B45B-E485DD0EDFC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-262320" y="0"/>
              <a:ext cx="1637988" cy="5143500"/>
            </a:xfrm>
            <a:prstGeom prst="rect">
              <a:avLst/>
            </a:prstGeom>
          </p:spPr>
        </p:pic>
        <p:pic>
          <p:nvPicPr>
            <p:cNvPr id="7" name="图片 7">
              <a:extLst>
                <a:ext uri="{FF2B5EF4-FFF2-40B4-BE49-F238E27FC236}">
                  <a16:creationId xmlns:a16="http://schemas.microsoft.com/office/drawing/2014/main" id="{75A34FB7-F346-4D84-ABFF-53C90C045CD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700980" y="-375835"/>
              <a:ext cx="1767564" cy="6067883"/>
            </a:xfrm>
            <a:prstGeom prst="rect">
              <a:avLst/>
            </a:prstGeom>
          </p:spPr>
        </p:pic>
        <p:pic>
          <p:nvPicPr>
            <p:cNvPr id="8" name="图片 8">
              <a:extLst>
                <a:ext uri="{FF2B5EF4-FFF2-40B4-BE49-F238E27FC236}">
                  <a16:creationId xmlns:a16="http://schemas.microsoft.com/office/drawing/2014/main" id="{CF8EB487-DFB9-4996-BED9-F2AD0422101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699792" y="-587494"/>
              <a:ext cx="4734272" cy="1643024"/>
            </a:xfrm>
            <a:prstGeom prst="rect">
              <a:avLst/>
            </a:prstGeom>
          </p:spPr>
        </p:pic>
        <p:pic>
          <p:nvPicPr>
            <p:cNvPr id="9" name="图片 10">
              <a:extLst>
                <a:ext uri="{FF2B5EF4-FFF2-40B4-BE49-F238E27FC236}">
                  <a16:creationId xmlns:a16="http://schemas.microsoft.com/office/drawing/2014/main" id="{07732E03-44FF-4C48-9B37-22006F6D6450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3339397" y="4283233"/>
              <a:ext cx="4389689" cy="1505073"/>
            </a:xfrm>
            <a:prstGeom prst="rect">
              <a:avLst/>
            </a:prstGeom>
          </p:spPr>
        </p:pic>
        <p:pic>
          <p:nvPicPr>
            <p:cNvPr id="10" name="图片 15">
              <a:extLst>
                <a:ext uri="{FF2B5EF4-FFF2-40B4-BE49-F238E27FC236}">
                  <a16:creationId xmlns:a16="http://schemas.microsoft.com/office/drawing/2014/main" id="{ACAC3373-BD40-4264-B444-0D3E65F967A9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1595530" y="4403279"/>
              <a:ext cx="1431076" cy="1997484"/>
            </a:xfrm>
            <a:prstGeom prst="rect">
              <a:avLst/>
            </a:prstGeom>
          </p:spPr>
        </p:pic>
        <p:pic>
          <p:nvPicPr>
            <p:cNvPr id="11" name="图片 16">
              <a:extLst>
                <a:ext uri="{FF2B5EF4-FFF2-40B4-BE49-F238E27FC236}">
                  <a16:creationId xmlns:a16="http://schemas.microsoft.com/office/drawing/2014/main" id="{DF991BBA-490A-4184-AC8D-8AE027406138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879604" y="-881878"/>
              <a:ext cx="1578027" cy="1840159"/>
            </a:xfrm>
            <a:prstGeom prst="rect">
              <a:avLst/>
            </a:prstGeom>
          </p:spPr>
        </p:pic>
      </p:grpSp>
      <p:sp>
        <p:nvSpPr>
          <p:cNvPr id="12" name="Rectangle 11">
            <a:extLst>
              <a:ext uri="{FF2B5EF4-FFF2-40B4-BE49-F238E27FC236}">
                <a16:creationId xmlns:a16="http://schemas.microsoft.com/office/drawing/2014/main" id="{0DB7E380-4B0F-4A43-9730-71310A974E2F}"/>
              </a:ext>
            </a:extLst>
          </p:cNvPr>
          <p:cNvSpPr/>
          <p:nvPr/>
        </p:nvSpPr>
        <p:spPr>
          <a:xfrm>
            <a:off x="831769" y="2549518"/>
            <a:ext cx="10614580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3600" b="1">
                <a:ln w="11430"/>
                <a:solidFill>
                  <a:srgbClr val="C00000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CHÀO TẠM BIỆT CÁC EM!</a:t>
            </a:r>
            <a:endParaRPr lang="en-US" sz="3600" b="1" dirty="0">
              <a:ln w="11430"/>
              <a:solidFill>
                <a:srgbClr val="C00000"/>
              </a:solidFill>
              <a:effectLst>
                <a:glow rad="63500">
                  <a:schemeClr val="accent4">
                    <a:satMod val="175000"/>
                    <a:alpha val="40000"/>
                  </a:schemeClr>
                </a:glow>
                <a:outerShdw blurRad="50800" dist="38100" dir="5400000" algn="t" rotWithShape="0">
                  <a:prstClr val="black">
                    <a:alpha val="40000"/>
                  </a:prstClr>
                </a:outerShdw>
                <a:reflection blurRad="6350" stA="55000" endA="300" endPos="45500" dir="5400000" sy="-100000" algn="bl" rotWithShape="0"/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446365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28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8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5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5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C7C4FF42-170A-4510-9384-D8DBC93B72E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1413" t="29773" r="17718" b="18801"/>
          <a:stretch/>
        </p:blipFill>
        <p:spPr>
          <a:xfrm>
            <a:off x="0" y="0"/>
            <a:ext cx="12192000" cy="6839254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6730705" y="212035"/>
            <a:ext cx="5311239" cy="1060708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lIns="91440" tIns="45720" rIns="91440" bIns="45720">
            <a:prstTxWarp prst="textWave1">
              <a:avLst/>
            </a:prstTxWarp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4800" b="1" spc="50" dirty="0" err="1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Trò</a:t>
            </a:r>
            <a:r>
              <a:rPr lang="en-US" sz="4800" b="1" spc="5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4800" b="1" spc="50" dirty="0" err="1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chơi</a:t>
            </a:r>
            <a:r>
              <a:rPr lang="en-US" sz="4800" b="1" spc="5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: </a:t>
            </a:r>
            <a:r>
              <a:rPr lang="en-US" sz="4800" b="1" spc="50" dirty="0" err="1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Chăm</a:t>
            </a:r>
            <a:r>
              <a:rPr lang="en-US" sz="4800" b="1" spc="5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4800" b="1" spc="50" dirty="0" err="1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sóc</a:t>
            </a:r>
            <a:r>
              <a:rPr lang="en-US" sz="4800" b="1" spc="5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4800" b="1" spc="50" dirty="0" err="1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hoa</a:t>
            </a:r>
            <a:endParaRPr lang="en-US" sz="4800" b="1" spc="50" dirty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11" name="Picture 10">
            <a:hlinkClick r:id="" action="ppaction://noaction"/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9808" b="91693" l="42332" r="94089">
                        <a14:foregroundMark x1="66454" y1="35942" x2="66454" y2="35942"/>
                        <a14:foregroundMark x1="77636" y1="35942" x2="77636" y2="35942"/>
                        <a14:foregroundMark x1="73003" y1="41534" x2="73003" y2="41534"/>
                        <a14:foregroundMark x1="45048" y1="74441" x2="45048" y2="74441"/>
                        <a14:foregroundMark x1="45687" y1="78115" x2="45687" y2="78115"/>
                        <a14:foregroundMark x1="46006" y1="79872" x2="46006" y2="79872"/>
                        <a14:foregroundMark x1="84185" y1="31150" x2="84185" y2="31150"/>
                        <a14:foregroundMark x1="48722" y1="79073" x2="49840" y2="78754"/>
                        <a14:foregroundMark x1="44089" y1="81789" x2="44089" y2="81789"/>
                        <a14:foregroundMark x1="42812" y1="80511" x2="42812" y2="8051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3329" t="19446"/>
          <a:stretch/>
        </p:blipFill>
        <p:spPr>
          <a:xfrm>
            <a:off x="8470242" y="2905953"/>
            <a:ext cx="2357024" cy="3350350"/>
          </a:xfrm>
          <a:prstGeom prst="roundRect">
            <a:avLst/>
          </a:prstGeom>
        </p:spPr>
      </p:pic>
      <p:sp>
        <p:nvSpPr>
          <p:cNvPr id="2" name="Right Arrow 1"/>
          <p:cNvSpPr/>
          <p:nvPr/>
        </p:nvSpPr>
        <p:spPr>
          <a:xfrm>
            <a:off x="9214338" y="5918840"/>
            <a:ext cx="2827606" cy="1132449"/>
          </a:xfrm>
          <a:prstGeom prst="rightArrow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3432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2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450" fill="hold">
                                          <p:stCondLst>
                                            <p:cond delay="4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45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450" fill="hold">
                                          <p:stCondLst>
                                            <p:cond delay="13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45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2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5598"/>
            <a:ext cx="12192000" cy="6858000"/>
          </a:xfrm>
          <a:prstGeom prst="rect">
            <a:avLst/>
          </a:prstGeom>
        </p:spPr>
      </p:pic>
      <p:pic>
        <p:nvPicPr>
          <p:cNvPr id="57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9885" y="3449750"/>
            <a:ext cx="1000125" cy="2157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8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4227" y="3587492"/>
            <a:ext cx="1030287" cy="2182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0" name="Picture 8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4968" y="3522776"/>
            <a:ext cx="1000125" cy="2084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" name="Picture 15">
            <a:hlinkClick r:id="" action="ppaction://noaction"/>
          </p:cNvPr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9808" b="91693" l="42332" r="94089">
                        <a14:foregroundMark x1="66454" y1="35942" x2="66454" y2="35942"/>
                        <a14:foregroundMark x1="77636" y1="35942" x2="77636" y2="35942"/>
                        <a14:foregroundMark x1="73003" y1="41534" x2="73003" y2="41534"/>
                        <a14:foregroundMark x1="45048" y1="74441" x2="45048" y2="74441"/>
                        <a14:foregroundMark x1="45687" y1="78115" x2="45687" y2="78115"/>
                        <a14:foregroundMark x1="46006" y1="79872" x2="46006" y2="79872"/>
                        <a14:foregroundMark x1="84185" y1="31150" x2="84185" y2="31150"/>
                        <a14:foregroundMark x1="48722" y1="79073" x2="49840" y2="78754"/>
                        <a14:foregroundMark x1="44089" y1="81789" x2="44089" y2="81789"/>
                        <a14:foregroundMark x1="42812" y1="80511" x2="42812" y2="8051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3329" t="19446"/>
          <a:stretch/>
        </p:blipFill>
        <p:spPr>
          <a:xfrm>
            <a:off x="8675791" y="2132856"/>
            <a:ext cx="2357024" cy="3350350"/>
          </a:xfrm>
          <a:prstGeom prst="roundRect">
            <a:avLst/>
          </a:prstGeom>
        </p:spPr>
      </p:pic>
      <p:pic>
        <p:nvPicPr>
          <p:cNvPr id="51" name="Picture 5">
            <a:hlinkClick r:id="rId9" action="ppaction://hlinksldjump"/>
          </p:cNvPr>
          <p:cNvPicPr>
            <a:picLocks noChangeAspect="1" noChangeArrowheads="1"/>
          </p:cNvPicPr>
          <p:nvPr/>
        </p:nvPicPr>
        <p:blipFill>
          <a:blip r:embed="rId4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9885" y="3449751"/>
            <a:ext cx="1000125" cy="2157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2" name="Picture 6">
            <a:hlinkClick r:id="rId10" action="ppaction://hlinksldjump"/>
          </p:cNvPr>
          <p:cNvPicPr>
            <a:picLocks noChangeAspect="1" noChangeArrowheads="1"/>
          </p:cNvPicPr>
          <p:nvPr/>
        </p:nvPicPr>
        <p:blipFill>
          <a:blip r:embed="rId5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4227" y="3587493"/>
            <a:ext cx="1030287" cy="2182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4" name="Picture 8">
            <a:hlinkClick r:id="rId11" action="ppaction://hlinksldjump"/>
          </p:cNvPr>
          <p:cNvPicPr>
            <a:picLocks noChangeAspect="1" noChangeArrowheads="1"/>
          </p:cNvPicPr>
          <p:nvPr/>
        </p:nvPicPr>
        <p:blipFill>
          <a:blip r:embed="rId6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92178" y="3522776"/>
            <a:ext cx="1000125" cy="2084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6" name="Cloud Callout 25"/>
          <p:cNvSpPr/>
          <p:nvPr/>
        </p:nvSpPr>
        <p:spPr>
          <a:xfrm>
            <a:off x="4961965" y="42778"/>
            <a:ext cx="5626021" cy="2090078"/>
          </a:xfrm>
          <a:prstGeom prst="cloudCallout">
            <a:avLst>
              <a:gd name="adj1" fmla="val 20213"/>
              <a:gd name="adj2" fmla="val 90850"/>
            </a:avLst>
          </a:prstGeom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b="1">
                <a:solidFill>
                  <a:srgbClr val="FF0000"/>
                </a:solidFill>
              </a:rPr>
              <a:t>Mình tưới chậu hoa nào đây? </a:t>
            </a:r>
          </a:p>
        </p:txBody>
      </p:sp>
      <p:sp>
        <p:nvSpPr>
          <p:cNvPr id="2" name="Flowchart: Connector 1"/>
          <p:cNvSpPr/>
          <p:nvPr/>
        </p:nvSpPr>
        <p:spPr>
          <a:xfrm>
            <a:off x="6848605" y="4908177"/>
            <a:ext cx="500062" cy="443753"/>
          </a:xfrm>
          <a:prstGeom prst="flowChartConnector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/>
              <a:t>3</a:t>
            </a:r>
          </a:p>
        </p:txBody>
      </p:sp>
      <p:sp>
        <p:nvSpPr>
          <p:cNvPr id="4" name="Arrow: Right 3">
            <a:hlinkClick r:id="rId12" action="ppaction://hlinksldjump"/>
            <a:extLst>
              <a:ext uri="{FF2B5EF4-FFF2-40B4-BE49-F238E27FC236}">
                <a16:creationId xmlns:a16="http://schemas.microsoft.com/office/drawing/2014/main" id="{EA2492D5-07C9-4541-AE4F-CD8BC8346CE8}"/>
              </a:ext>
            </a:extLst>
          </p:cNvPr>
          <p:cNvSpPr/>
          <p:nvPr/>
        </p:nvSpPr>
        <p:spPr>
          <a:xfrm>
            <a:off x="10210870" y="5591565"/>
            <a:ext cx="1788826" cy="125083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02555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6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5000" tmFilter="0, 0; .2, .5; .8, .5; 1, 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" dur="2500" autoRev="1" fill="hold"/>
                                        <p:tgtEl>
                                          <p:spTgt spid="2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9" dur="2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6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25" dur="2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2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31" dur="2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4"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7" presetClass="emph" presetSubtype="0" fill="remove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7" dur="250" autoRev="1" fill="remove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38" dur="250" autoRev="1" fill="remove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39" dur="250" autoRev="1" fill="remove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0" dur="250" autoRev="1" fill="remove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</p:childTnLst>
        </p:cTn>
      </p:par>
    </p:tnLst>
    <p:bldLst>
      <p:bldP spid="2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 Diagonal Corner Rectangle 1"/>
          <p:cNvSpPr/>
          <p:nvPr/>
        </p:nvSpPr>
        <p:spPr>
          <a:xfrm>
            <a:off x="251792" y="783961"/>
            <a:ext cx="11688416" cy="1794195"/>
          </a:xfrm>
          <a:prstGeom prst="round2Diag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3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876 325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thuộc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hàng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7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ound Diagonal Corner Rectangle 3"/>
          <p:cNvSpPr/>
          <p:nvPr/>
        </p:nvSpPr>
        <p:spPr>
          <a:xfrm>
            <a:off x="1061690" y="3128592"/>
            <a:ext cx="10032274" cy="1944216"/>
          </a:xfrm>
          <a:prstGeom prst="round2Diag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 </a:t>
            </a:r>
            <a:r>
              <a:rPr lang="en-US" sz="36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876 325 </a:t>
            </a:r>
            <a:r>
              <a:rPr lang="en-US" sz="36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thuộc</a:t>
            </a:r>
            <a:r>
              <a:rPr lang="en-US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hàng</a:t>
            </a:r>
            <a:r>
              <a:rPr lang="en-US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trăm</a:t>
            </a:r>
            <a:r>
              <a:rPr lang="en-US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đơn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endParaRPr lang="en-US" sz="6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Left Arrow 4">
            <a:hlinkClick r:id="rId3" action="ppaction://hlinksldjump"/>
          </p:cNvPr>
          <p:cNvSpPr/>
          <p:nvPr/>
        </p:nvSpPr>
        <p:spPr>
          <a:xfrm>
            <a:off x="9156340" y="5949280"/>
            <a:ext cx="1219352" cy="720080"/>
          </a:xfrm>
          <a:prstGeom prst="leftArrow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01479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 Diagonal Corner Rectangle 1"/>
          <p:cNvSpPr/>
          <p:nvPr/>
        </p:nvSpPr>
        <p:spPr>
          <a:xfrm>
            <a:off x="901338" y="640079"/>
            <a:ext cx="10476411" cy="1663567"/>
          </a:xfrm>
          <a:prstGeom prst="round2Diag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giá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trị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435 216?</a:t>
            </a:r>
            <a:endParaRPr lang="en-US" sz="7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ound Diagonal Corner Rectangle 3"/>
          <p:cNvSpPr/>
          <p:nvPr/>
        </p:nvSpPr>
        <p:spPr>
          <a:xfrm>
            <a:off x="1018903" y="3062331"/>
            <a:ext cx="10737668" cy="1944216"/>
          </a:xfrm>
          <a:prstGeom prst="round2Diag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Giá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trị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435 216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200</a:t>
            </a:r>
            <a:endParaRPr lang="en-US" sz="7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Left Arrow 4">
            <a:hlinkClick r:id="rId3" action="ppaction://hlinksldjump"/>
          </p:cNvPr>
          <p:cNvSpPr/>
          <p:nvPr/>
        </p:nvSpPr>
        <p:spPr>
          <a:xfrm>
            <a:off x="9156340" y="5949280"/>
            <a:ext cx="1219352" cy="720080"/>
          </a:xfrm>
          <a:prstGeom prst="leftArrow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5584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 Diagonal Corner Rectangle 1"/>
          <p:cNvSpPr/>
          <p:nvPr/>
        </p:nvSpPr>
        <p:spPr>
          <a:xfrm>
            <a:off x="2562823" y="653143"/>
            <a:ext cx="8174845" cy="1911761"/>
          </a:xfrm>
          <a:prstGeom prst="round2Diag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873 291,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…..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thuộc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hàng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đơn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…….</a:t>
            </a:r>
          </a:p>
        </p:txBody>
      </p:sp>
      <p:sp>
        <p:nvSpPr>
          <p:cNvPr id="4" name="Round Diagonal Corner Rectangle 3"/>
          <p:cNvSpPr/>
          <p:nvPr/>
        </p:nvSpPr>
        <p:spPr>
          <a:xfrm>
            <a:off x="2233221" y="3172025"/>
            <a:ext cx="8834047" cy="1944216"/>
          </a:xfrm>
          <a:prstGeom prst="round2Diag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873 291,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thuộc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hàng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đơn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đơn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endParaRPr lang="en-US" sz="4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Left Arrow 4">
            <a:hlinkClick r:id="rId3" action="ppaction://hlinksldjump"/>
          </p:cNvPr>
          <p:cNvSpPr/>
          <p:nvPr/>
        </p:nvSpPr>
        <p:spPr>
          <a:xfrm>
            <a:off x="9156340" y="5949280"/>
            <a:ext cx="1219352" cy="720080"/>
          </a:xfrm>
          <a:prstGeom prst="leftArrow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84754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Vertical Scroll 12">
            <a:extLst>
              <a:ext uri="{FF2B5EF4-FFF2-40B4-BE49-F238E27FC236}">
                <a16:creationId xmlns:a16="http://schemas.microsoft.com/office/drawing/2014/main" id="{8D61C8D8-CFF3-4114-AF46-394297864D35}"/>
              </a:ext>
            </a:extLst>
          </p:cNvPr>
          <p:cNvSpPr/>
          <p:nvPr/>
        </p:nvSpPr>
        <p:spPr>
          <a:xfrm>
            <a:off x="5181600" y="1676400"/>
            <a:ext cx="1676400" cy="2286000"/>
          </a:xfrm>
          <a:prstGeom prst="verticalScroll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sz="3200" b="1">
                <a:solidFill>
                  <a:srgbClr val="FF0000"/>
                </a:solidFill>
                <a:latin typeface="Calibri" pitchFamily="34" charset="0"/>
                <a:cs typeface="Arial" charset="0"/>
              </a:rPr>
              <a:t>CÂU</a:t>
            </a:r>
          </a:p>
          <a:p>
            <a:pPr algn="ctr" eaLnBrk="1" hangingPunct="1">
              <a:defRPr/>
            </a:pPr>
            <a:r>
              <a:rPr lang="en-US" sz="3200" b="1">
                <a:solidFill>
                  <a:srgbClr val="FF0000"/>
                </a:solidFill>
                <a:latin typeface="Calibri" pitchFamily="34" charset="0"/>
                <a:cs typeface="Arial" charset="0"/>
              </a:rPr>
              <a:t>HỎI ?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21B4258-8381-4706-8238-F8EA4770A430}"/>
              </a:ext>
            </a:extLst>
          </p:cNvPr>
          <p:cNvSpPr>
            <a:spLocks noGrp="1"/>
          </p:cNvSpPr>
          <p:nvPr>
            <p:ph type="ctrTitle" idx="4294967295"/>
          </p:nvPr>
        </p:nvSpPr>
        <p:spPr>
          <a:xfrm>
            <a:off x="2133600" y="152401"/>
            <a:ext cx="7772400" cy="1165225"/>
          </a:xfrm>
        </p:spPr>
        <p:txBody>
          <a:bodyPr>
            <a:normAutofit/>
          </a:bodyPr>
          <a:lstStyle/>
          <a:p>
            <a:pPr algn="ctr" eaLnBrk="1" hangingPunct="1">
              <a:defRPr/>
            </a:pPr>
            <a:r>
              <a:rPr lang="en-US" sz="32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BÍ 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MẬT TRONG QUẢ BÓNG</a:t>
            </a:r>
            <a:br>
              <a:rPr lang="en-US" sz="3200" b="1" dirty="0">
                <a:solidFill>
                  <a:srgbClr val="FF0000"/>
                </a:solidFill>
              </a:rPr>
            </a:br>
            <a:endParaRPr lang="en-US" sz="3200" b="1" dirty="0">
              <a:solidFill>
                <a:srgbClr val="0000CC"/>
              </a:solidFill>
            </a:endParaRPr>
          </a:p>
        </p:txBody>
      </p:sp>
      <p:pic>
        <p:nvPicPr>
          <p:cNvPr id="4" name="Picture 3" descr="cau mon 5.png">
            <a:extLst>
              <a:ext uri="{FF2B5EF4-FFF2-40B4-BE49-F238E27FC236}">
                <a16:creationId xmlns:a16="http://schemas.microsoft.com/office/drawing/2014/main" id="{25BF61DB-CBF9-4481-8045-68AA6B0DCBB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9013"/>
          <a:stretch>
            <a:fillRect/>
          </a:stretch>
        </p:blipFill>
        <p:spPr bwMode="auto">
          <a:xfrm>
            <a:off x="4343400" y="1219200"/>
            <a:ext cx="1665288" cy="3265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 descr="cau mon 5.png">
            <a:extLst>
              <a:ext uri="{FF2B5EF4-FFF2-40B4-BE49-F238E27FC236}">
                <a16:creationId xmlns:a16="http://schemas.microsoft.com/office/drawing/2014/main" id="{28352ECF-A04A-4E8F-B6CC-273D1DD79D9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987"/>
          <a:stretch>
            <a:fillRect/>
          </a:stretch>
        </p:blipFill>
        <p:spPr bwMode="auto">
          <a:xfrm>
            <a:off x="6007100" y="1219200"/>
            <a:ext cx="1600200" cy="3265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 descr="cau mon 5.png">
            <a:extLst>
              <a:ext uri="{FF2B5EF4-FFF2-40B4-BE49-F238E27FC236}">
                <a16:creationId xmlns:a16="http://schemas.microsoft.com/office/drawing/2014/main" id="{B47BC059-283D-43F4-9D11-AFEDC758263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1143000"/>
            <a:ext cx="7620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 descr="cau mon 5.png">
            <a:extLst>
              <a:ext uri="{FF2B5EF4-FFF2-40B4-BE49-F238E27FC236}">
                <a16:creationId xmlns:a16="http://schemas.microsoft.com/office/drawing/2014/main" id="{7B2859A5-B01E-49C1-BFC1-F7FAAA21219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2743200"/>
            <a:ext cx="7620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7" descr="cau mon 5.png">
            <a:extLst>
              <a:ext uri="{FF2B5EF4-FFF2-40B4-BE49-F238E27FC236}">
                <a16:creationId xmlns:a16="http://schemas.microsoft.com/office/drawing/2014/main" id="{D43B8610-D257-4E05-B02E-6FA60EE6829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200" y="2362200"/>
            <a:ext cx="7620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8" descr="cau mon 5.png">
            <a:extLst>
              <a:ext uri="{FF2B5EF4-FFF2-40B4-BE49-F238E27FC236}">
                <a16:creationId xmlns:a16="http://schemas.microsoft.com/office/drawing/2014/main" id="{B1B6FF13-D5FD-414C-991C-9CBE75502E3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8600" y="2667000"/>
            <a:ext cx="7620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9" descr="cau mon 5.png">
            <a:extLst>
              <a:ext uri="{FF2B5EF4-FFF2-40B4-BE49-F238E27FC236}">
                <a16:creationId xmlns:a16="http://schemas.microsoft.com/office/drawing/2014/main" id="{F6B33A5F-C655-4A84-8A22-3A3CE8DBCE5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0" y="1066800"/>
            <a:ext cx="7620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0" descr="cau mon 5.png">
            <a:extLst>
              <a:ext uri="{FF2B5EF4-FFF2-40B4-BE49-F238E27FC236}">
                <a16:creationId xmlns:a16="http://schemas.microsoft.com/office/drawing/2014/main" id="{D8EC4A31-2F08-4BEC-9749-E7D4EC367B0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20200" y="1905000"/>
            <a:ext cx="7620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11" descr="cau mon 5.png">
            <a:extLst>
              <a:ext uri="{FF2B5EF4-FFF2-40B4-BE49-F238E27FC236}">
                <a16:creationId xmlns:a16="http://schemas.microsoft.com/office/drawing/2014/main" id="{53DCB02A-72E8-4CCC-825A-38BB8045FDE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4648200"/>
            <a:ext cx="7620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676834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1.11008E-6 C -0.00018 -0.01735 -0.0007 -0.03377 -0.00087 -0.03377 C -0.00209 -0.03377 -0.0033 0.2315 -0.0033 0.49745 C -0.0033 0.36309 -0.004 0.2315 -0.00452 0.2315 C -0.00521 0.2315 -0.00573 0.36494 -0.00573 0.49745 C -0.00573 0.43108 -0.00608 0.36309 -0.00643 0.36309 C -0.00677 0.36309 -0.00712 0.429 -0.00712 0.49745 C -0.00712 0.46276 -0.00729 0.43108 -0.00729 0.43108 C -0.00747 0.43108 -0.00764 0.46485 -0.00764 0.49745 C -0.00764 0.48011 -0.00782 0.46276 -0.00782 0.46276 C -0.00782 0.46276 -0.00799 0.48011 -0.00799 0.49745 C -0.00799 0.4882 -0.00799 0.48011 -0.00816 0.48011 C -0.00816 0.48219 -0.00816 0.4882 -0.00816 0.49745 C -0.00816 0.49237 -0.00816 0.4882 -0.00816 0.4882 C -0.00816 0.49075 -0.00816 0.49283 -0.00816 0.49745 C -0.00816 0.49491 -0.00816 0.49237 -0.00816 0.49075 C -0.00834 0.49075 -0.00834 0.49283 -0.00834 0.49537 C -0.00834 0.49537 -0.00834 0.49283 -0.00834 0.49075 C -0.00834 0.49075 -0.00834 0.49283 -0.00834 0.49537 " pathEditMode="relative" rAng="0" ptsTypes="fffffffffffffffffff">
                                      <p:cBhvr>
                                        <p:cTn id="6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00" y="2320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54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5 0.01319 C -0.02466 -0.00277 -0.02153 -0.01827 -0.02066 -0.01827 C -0.01459 -0.01827 -0.00851 0.22919 -0.00851 0.47734 C -0.00851 0.35222 -0.00556 0.22919 -0.00243 0.22919 C 0.00052 0.22919 0.00364 0.35384 0.00364 0.47734 C 0.00364 0.41536 0.00538 0.35222 0.00659 0.35222 C 0.00833 0.35222 0.00972 0.41328 0.00972 0.47734 C 0.00972 0.44496 0.01059 0.41536 0.01146 0.41536 C 0.01232 0.41536 0.01319 0.44681 0.01319 0.47734 C 0.01319 0.46092 0.01354 0.44496 0.01354 0.44519 C 0.01406 0.44496 0.01441 0.46092 0.01441 0.47734 C 0.01441 0.46878 0.01493 0.46092 0.01493 0.46115 C 0.01493 0.46323 0.01527 0.46878 0.01527 0.47734 C 0.01527 0.47295 0.01527 0.46878 0.0158 0.46878 C 0.0158 0.47086 0.0158 0.47318 0.0158 0.47734 C 0.0158 0.4748 0.0158 0.47295 0.0158 0.47086 C 0.01614 0.47086 0.01614 0.47318 0.01614 0.47526 C 0.01614 0.47572 0.01614 0.47318 0.01614 0.47086 C 0.01666 0.47086 0.01666 0.47318 0.01666 0.47526 " pathEditMode="relative" rAng="0" ptsTypes="fffffffffffffffffff">
                                      <p:cBhvr>
                                        <p:cTn id="8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00" y="21600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54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5833 0.17646 C -0.05798 0.16582 -0.05625 0.15541 -0.05573 0.15541 C -0.05208 0.15541 -0.04843 0.32192 -0.04843 0.48844 C -0.04843 0.40426 -0.04652 0.32192 -0.04479 0.32192 C -0.04288 0.32192 -0.04114 0.40564 -0.04114 0.48844 C -0.04114 0.44681 -0.0401 0.40426 -0.03923 0.40426 C -0.03819 0.40426 -0.03732 0.44565 -0.03732 0.48844 C -0.03732 0.46693 -0.0368 0.44681 -0.03645 0.44681 C -0.03593 0.44681 -0.03541 0.46809 -0.03541 0.48844 C -0.03541 0.47757 -0.03524 0.46693 -0.03507 0.46693 C -0.03489 0.46693 -0.03455 0.47757 -0.03455 0.48844 C -0.03455 0.48289 -0.03437 0.47757 -0.0342 0.47757 C -0.0342 0.47895 -0.03402 0.48289 -0.03402 0.48844 C -0.03402 0.48543 -0.03402 0.48289 -0.03385 0.48289 C -0.03385 0.48427 -0.03385 0.48566 -0.03385 0.48844 C -0.03385 0.48682 -0.03385 0.48543 -0.03385 0.48427 C -0.03368 0.48427 -0.03368 0.48566 -0.03368 0.48705 C -0.0335 0.48705 -0.0335 0.48566 -0.0335 0.48427 C -0.03333 0.48427 -0.03333 0.48566 -0.03333 0.48705 " pathEditMode="relative" rAng="0" ptsTypes="fffffffffffffffffff">
                                      <p:cBhvr>
                                        <p:cTn id="10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00" y="14500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54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4.96762E-6 C 0.00052 -0.00855 0.0026 -0.01688 0.0033 -0.01688 C 0.00798 -0.01688 0.01267 0.11679 0.01267 0.25047 C 0.01267 0.18294 0.0151 0.11679 0.01736 0.11679 C 0.01979 0.11679 0.02187 0.18386 0.02187 0.25047 C 0.02187 0.21693 0.02309 0.18294 0.0243 0.18294 C 0.02552 0.18294 0.02673 0.21601 0.02673 0.25047 C 0.02673 0.23312 0.02725 0.21693 0.02795 0.21693 C 0.02847 0.21693 0.02916 0.23405 0.02916 0.25047 C 0.02916 0.24168 0.02934 0.23312 0.02968 0.23312 C 0.02986 0.23312 0.03021 0.24168 0.03021 0.25047 C 0.03021 0.24584 0.03038 0.24168 0.03055 0.24168 C 0.03055 0.24284 0.0309 0.24584 0.0309 0.25047 C 0.0309 0.24815 0.0309 0.24584 0.03107 0.24584 C 0.03107 0.247 0.03125 0.24815 0.03125 0.25047 C 0.03125 0.24931 0.03125 0.24815 0.03125 0.247 C 0.03142 0.247 0.03142 0.24815 0.03142 0.24931 C 0.03159 0.24931 0.03159 0.24815 0.03159 0.247 C 0.03177 0.247 0.03177 0.24815 0.03177 0.24931 " pathEditMode="relative" rAng="0" ptsTypes="fffffffffffffffffff">
                                      <p:cBhvr>
                                        <p:cTn id="12" dur="5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00" y="11700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54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1.68363E-6 C -0.00035 -0.01411 -0.00209 -0.02799 -0.00261 -0.02799 C -0.00625 -0.02799 -0.0099 0.19796 -0.0099 0.42461 C -0.0099 0.31036 -0.01181 0.19796 -0.01354 0.19796 C -0.01545 0.19796 -0.01719 0.31152 -0.01719 0.42461 C -0.01719 0.36748 -0.01823 0.31036 -0.0191 0.31036 C -0.02014 0.31036 -0.02084 0.36633 -0.02084 0.42461 C -0.02084 0.39523 -0.02136 0.36748 -0.02188 0.36748 C -0.0224 0.36748 -0.02292 0.39639 -0.02292 0.42461 C -0.02292 0.40957 -0.02292 0.39523 -0.02327 0.39523 C -0.02344 0.39523 -0.02379 0.40957 -0.02379 0.42461 C -0.02379 0.41651 -0.02396 0.40957 -0.02396 0.41004 C -0.02396 0.41165 -0.02431 0.41651 -0.02431 0.42461 C -0.02431 0.42021 -0.02431 0.41651 -0.02448 0.41651 C -0.02448 0.41882 -0.02448 0.42067 -0.02448 0.42461 C -0.02448 0.42229 -0.02448 0.42021 -0.02448 0.41882 C -0.02448 0.41905 -0.02448 0.42067 -0.02448 0.42252 C -0.02483 0.42252 -0.02483 0.42067 -0.02483 0.41882 C -0.025 0.41882 -0.025 0.42067 -0.025 0.42252 " pathEditMode="relative" rAng="0" ptsTypes="fffffffffffffffffff">
                                      <p:cBhvr>
                                        <p:cTn id="14" dur="5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00" y="19800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54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0.01804 C 0.0007 -0.00161 0.0033 -0.02035 0.00417 -0.02035 C 0.01007 -0.02035 0.01598 0.284 0.01598 0.58835 C 0.01598 0.43479 0.0191 0.284 0.02188 0.284 C 0.02483 0.284 0.02778 0.43641 0.02778 0.58835 C 0.02778 0.51226 0.02917 0.43479 0.03073 0.43479 C 0.0323 0.43479 0.03368 0.50995 0.03368 0.58835 C 0.03368 0.5488 0.03455 0.51226 0.03525 0.51226 C 0.03594 0.51226 0.03681 0.55111 0.03681 0.58835 C 0.03681 0.56846 0.03716 0.5488 0.0375 0.5488 C 0.03768 0.5488 0.0382 0.56846 0.0382 0.58835 C 0.0382 0.57817 0.03837 0.56846 0.03872 0.56846 C 0.03872 0.57123 0.03907 0.57817 0.03907 0.58835 C 0.03907 0.58303 0.03907 0.57817 0.03924 0.57817 C 0.03924 0.58072 0.03941 0.58349 0.03941 0.58835 C 0.03941 0.58557 0.03941 0.58303 0.03941 0.58072 C 0.03959 0.58072 0.03959 0.58349 0.03959 0.58604 C 0.03976 0.58604 0.03976 0.58349 0.03976 0.58072 C 0.04011 0.58072 0.04011 0.58349 0.04011 0.58604 " pathEditMode="relative" rAng="0" ptsTypes="fffffffffffffffffff">
                                      <p:cBhvr>
                                        <p:cTn id="16" dur="5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00" y="26600"/>
                                    </p:animMotion>
                                  </p:childTnLst>
                                </p:cTn>
                              </p:par>
                              <p:par>
                                <p:cTn id="17" presetID="54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2.77521E-7 C 0.00035 -0.01549 0.00209 -0.03006 0.00261 -0.03006 C 0.0066 -0.03006 0.01042 0.20722 0.01042 0.44565 C 0.01042 0.32516 0.0125 0.20722 0.01424 0.20722 C 0.01632 0.20722 0.01823 0.32701 0.01823 0.44565 C 0.01823 0.38622 0.01927 0.32516 0.02014 0.32516 C 0.02118 0.32516 0.02223 0.38414 0.02223 0.44565 C 0.02223 0.41443 0.02275 0.38622 0.02309 0.38622 C 0.02379 0.38622 0.02431 0.41628 0.02431 0.44565 C 0.02431 0.4297 0.02448 0.41443 0.02466 0.41443 C 0.02483 0.41443 0.02518 0.4297 0.02518 0.44565 C 0.02518 0.43756 0.02535 0.4297 0.02535 0.43016 C 0.02535 0.43178 0.0257 0.43756 0.0257 0.44565 C 0.0257 0.44103 0.0257 0.43756 0.02587 0.43756 C 0.02587 0.43941 0.02587 0.44126 0.02587 0.44565 C 0.02587 0.44288 0.02587 0.44103 0.02587 0.43941 C 0.02605 0.43941 0.02605 0.44126 0.02605 0.44334 C 0.02622 0.44334 0.02622 0.44126 0.02622 0.43941 C 0.02657 0.43941 0.02657 0.44126 0.02657 0.44334 " pathEditMode="relative" rAng="0" ptsTypes="fffffffffffffffffff">
                                      <p:cBhvr>
                                        <p:cTn id="18" dur="5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00" y="20800"/>
                                    </p:animMotion>
                                  </p:childTnLst>
                                </p:cTn>
                              </p:par>
                              <p:par>
                                <p:cTn id="19" presetID="0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6736 -0.00463 L -0.11598 -0.00463 " pathEditMode="relative" rAng="0" ptsTypes="AA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167" y="0"/>
                                    </p:animMotion>
                                  </p:childTnLst>
                                </p:cTn>
                              </p:par>
                              <p:par>
                                <p:cTn id="21" presetID="0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8611 -0.00463 L 0.08055 -0.00463 " pathEditMode="relative" rAng="0" ptsTypes="AA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333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ext Box 9">
            <a:extLst>
              <a:ext uri="{FF2B5EF4-FFF2-40B4-BE49-F238E27FC236}">
                <a16:creationId xmlns:a16="http://schemas.microsoft.com/office/drawing/2014/main" id="{14659944-843B-4C90-A2E3-B85991B25D5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76601" y="2770188"/>
            <a:ext cx="1912703" cy="769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.VnArial" panose="020B7200000000000000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.VnArial" panose="020B7200000000000000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.VnArial" panose="020B7200000000000000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.VnArial" panose="020B7200000000000000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.VnArial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rial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rial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rial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rial" panose="020B7200000000000000" pitchFamily="34" charset="0"/>
              </a:defRPr>
            </a:lvl9pPr>
          </a:lstStyle>
          <a:p>
            <a:pPr eaLnBrk="1" hangingPunct="1"/>
            <a:r>
              <a:rPr lang="en-US" altLang="en-US" sz="4400" b="1" dirty="0"/>
              <a:t>99 578</a:t>
            </a:r>
          </a:p>
        </p:txBody>
      </p:sp>
      <p:sp>
        <p:nvSpPr>
          <p:cNvPr id="12291" name="Text Box 9">
            <a:extLst>
              <a:ext uri="{FF2B5EF4-FFF2-40B4-BE49-F238E27FC236}">
                <a16:creationId xmlns:a16="http://schemas.microsoft.com/office/drawing/2014/main" id="{B3BBD814-E622-4CC2-B2EA-A2C18B54CDC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86601" y="2770188"/>
            <a:ext cx="2226892" cy="769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.VnArial" panose="020B7200000000000000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.VnArial" panose="020B7200000000000000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.VnArial" panose="020B7200000000000000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.VnArial" panose="020B7200000000000000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.VnArial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rial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rial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rial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rial" panose="020B7200000000000000" pitchFamily="34" charset="0"/>
              </a:defRPr>
            </a:lvl9pPr>
          </a:lstStyle>
          <a:p>
            <a:pPr eaLnBrk="1" hangingPunct="1"/>
            <a:r>
              <a:rPr lang="en-US" altLang="en-US" sz="4400" b="1" dirty="0"/>
              <a:t>100 000</a:t>
            </a:r>
          </a:p>
        </p:txBody>
      </p:sp>
      <p:pic>
        <p:nvPicPr>
          <p:cNvPr id="7" name="Picture 6" descr="cau mon 5.png">
            <a:extLst>
              <a:ext uri="{FF2B5EF4-FFF2-40B4-BE49-F238E27FC236}">
                <a16:creationId xmlns:a16="http://schemas.microsoft.com/office/drawing/2014/main" id="{3F447013-A39D-42C0-A37A-C2B63210C5A4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accent2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2960743" y="2022423"/>
            <a:ext cx="2544417" cy="2544417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Picture 8" descr="cau mon 5.png">
            <a:extLst>
              <a:ext uri="{FF2B5EF4-FFF2-40B4-BE49-F238E27FC236}">
                <a16:creationId xmlns:a16="http://schemas.microsoft.com/office/drawing/2014/main" id="{9310882F-DA52-4CBE-A3D0-A65A4F88D2AC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accent3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6927838" y="2022423"/>
            <a:ext cx="2544417" cy="2544417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Oval 9">
            <a:extLst>
              <a:ext uri="{FF2B5EF4-FFF2-40B4-BE49-F238E27FC236}">
                <a16:creationId xmlns:a16="http://schemas.microsoft.com/office/drawing/2014/main" id="{64A45288-8B28-4EBF-9468-122C27DAE39A}"/>
              </a:ext>
            </a:extLst>
          </p:cNvPr>
          <p:cNvSpPr/>
          <p:nvPr/>
        </p:nvSpPr>
        <p:spPr>
          <a:xfrm>
            <a:off x="5715000" y="2743200"/>
            <a:ext cx="1143000" cy="838200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sz="4800" dirty="0">
                <a:solidFill>
                  <a:schemeClr val="tx1"/>
                </a:solidFill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41439796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21600000">
                                      <p:cBhvr>
                                        <p:cTn id="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 nodeType="clickPar">
                      <p:stCondLst>
                        <p:cond delay="0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UIDATA" val="&lt;database version=&quot;10.0&quot;&gt;&lt;object type=&quot;1&quot; unique_id=&quot;10001&quot;&gt;&lt;object type=&quot;2&quot; unique_id=&quot;10002&quot;&gt;&lt;object type=&quot;3&quot; unique_id=&quot;10003&quot;&gt;&lt;property id=&quot;20148&quot; value=&quot;5&quot;/&gt;&lt;property id=&quot;20300&quot; value=&quot;Slide 1&quot;/&gt;&lt;property id=&quot;20307&quot; value=&quot;617&quot;/&gt;&lt;/object&gt;&lt;object type=&quot;3&quot; unique_id=&quot;10004&quot;&gt;&lt;property id=&quot;20148&quot; value=&quot;5&quot;/&gt;&lt;property id=&quot;20300&quot; value=&quot;Slide 2&quot;/&gt;&lt;property id=&quot;20307&quot; value=&quot;291&quot;/&gt;&lt;/object&gt;&lt;object type=&quot;3&quot; unique_id=&quot;10005&quot;&gt;&lt;property id=&quot;20148&quot; value=&quot;5&quot;/&gt;&lt;property id=&quot;20300&quot; value=&quot;Slide 3&quot;/&gt;&lt;property id=&quot;20307&quot; value=&quot;312&quot;/&gt;&lt;/object&gt;&lt;object type=&quot;3&quot; unique_id=&quot;10006&quot;&gt;&lt;property id=&quot;20148&quot; value=&quot;5&quot;/&gt;&lt;property id=&quot;20300&quot; value=&quot;Slide 4&quot;/&gt;&lt;property id=&quot;20307&quot; value=&quot;313&quot;/&gt;&lt;/object&gt;&lt;object type=&quot;3&quot; unique_id=&quot;10007&quot;&gt;&lt;property id=&quot;20148&quot; value=&quot;5&quot;/&gt;&lt;property id=&quot;20300&quot; value=&quot;Slide 5&quot;/&gt;&lt;property id=&quot;20307&quot; value=&quot;314&quot;/&gt;&lt;/object&gt;&lt;object type=&quot;3&quot; unique_id=&quot;10008&quot;&gt;&lt;property id=&quot;20148&quot; value=&quot;5&quot;/&gt;&lt;property id=&quot;20300&quot; value=&quot;Slide 6&quot;/&gt;&lt;property id=&quot;20307&quot; value=&quot;262&quot;/&gt;&lt;/object&gt;&lt;object type=&quot;3&quot; unique_id=&quot;10009&quot;&gt;&lt;property id=&quot;20148&quot; value=&quot;5&quot;/&gt;&lt;property id=&quot;20300&quot; value=&quot;Slide 7&quot;/&gt;&lt;property id=&quot;20307&quot; value=&quot;264&quot;/&gt;&lt;/object&gt;&lt;object type=&quot;3&quot; unique_id=&quot;10010&quot;&gt;&lt;property id=&quot;20148&quot; value=&quot;5&quot;/&gt;&lt;property id=&quot;20300&quot; value=&quot;Slide 8&quot;/&gt;&lt;property id=&quot;20307&quot; value=&quot;265&quot;/&gt;&lt;/object&gt;&lt;object type=&quot;3&quot; unique_id=&quot;10011&quot;&gt;&lt;property id=&quot;20148&quot; value=&quot;5&quot;/&gt;&lt;property id=&quot;20300&quot; value=&quot;Slide 9 - &amp;quot;BÍ MẬT TRONG QUẢ BÓNG &amp;quot;&quot;/&gt;&lt;property id=&quot;20307&quot; value=&quot;309&quot;/&gt;&lt;/object&gt;&lt;object type=&quot;3&quot; unique_id=&quot;10012&quot;&gt;&lt;property id=&quot;20148&quot; value=&quot;5&quot;/&gt;&lt;property id=&quot;20300&quot; value=&quot;Slide 10&quot;/&gt;&lt;property id=&quot;20307&quot; value=&quot;308&quot;/&gt;&lt;/object&gt;&lt;object type=&quot;3&quot; unique_id=&quot;10013&quot;&gt;&lt;property id=&quot;20148&quot; value=&quot;5&quot;/&gt;&lt;property id=&quot;20300&quot; value=&quot;Slide 11&quot;/&gt;&lt;property id=&quot;20307&quot; value=&quot;258&quot;/&gt;&lt;/object&gt;&lt;object type=&quot;3&quot; unique_id=&quot;10014&quot;&gt;&lt;property id=&quot;20148&quot; value=&quot;5&quot;/&gt;&lt;property id=&quot;20300&quot; value=&quot;Slide 12&quot;/&gt;&lt;property id=&quot;20307&quot; value=&quot;266&quot;/&gt;&lt;/object&gt;&lt;object type=&quot;3&quot; unique_id=&quot;10015&quot;&gt;&lt;property id=&quot;20148&quot; value=&quot;5&quot;/&gt;&lt;property id=&quot;20300&quot; value=&quot;Slide 13&quot;/&gt;&lt;property id=&quot;20307&quot; value=&quot;268&quot;/&gt;&lt;/object&gt;&lt;object type=&quot;3&quot; unique_id=&quot;10016&quot;&gt;&lt;property id=&quot;20148&quot; value=&quot;5&quot;/&gt;&lt;property id=&quot;20300&quot; value=&quot;Slide 14&quot;/&gt;&lt;property id=&quot;20307&quot; value=&quot;271&quot;/&gt;&lt;/object&gt;&lt;object type=&quot;3&quot; unique_id=&quot;10017&quot;&gt;&lt;property id=&quot;20148&quot; value=&quot;5&quot;/&gt;&lt;property id=&quot;20300&quot; value=&quot;Slide 15&quot;/&gt;&lt;property id=&quot;20307&quot; value=&quot;315&quot;/&gt;&lt;/object&gt;&lt;object type=&quot;3&quot; unique_id=&quot;10018&quot;&gt;&lt;property id=&quot;20148&quot; value=&quot;5&quot;/&gt;&lt;property id=&quot;20300&quot; value=&quot;Slide 16&quot;/&gt;&lt;property id=&quot;20307&quot; value=&quot;273&quot;/&gt;&lt;/object&gt;&lt;object type=&quot;3&quot; unique_id=&quot;10019&quot;&gt;&lt;property id=&quot;20148&quot; value=&quot;5&quot;/&gt;&lt;property id=&quot;20300&quot; value=&quot;Slide 17&quot;/&gt;&lt;property id=&quot;20307&quot; value=&quot;618&quot;/&gt;&lt;/object&gt;&lt;object type=&quot;3&quot; unique_id=&quot;10020&quot;&gt;&lt;property id=&quot;20148&quot; value=&quot;5&quot;/&gt;&lt;property id=&quot;20300&quot; value=&quot;Slide 18&quot;/&gt;&lt;property id=&quot;20307&quot; value=&quot;275&quot;/&gt;&lt;/object&gt;&lt;object type=&quot;3&quot; unique_id=&quot;10021&quot;&gt;&lt;property id=&quot;20148&quot; value=&quot;5&quot;/&gt;&lt;property id=&quot;20300&quot; value=&quot;Slide 19&quot;/&gt;&lt;property id=&quot;20307&quot; value=&quot;277&quot;/&gt;&lt;/object&gt;&lt;object type=&quot;3&quot; unique_id=&quot;10022&quot;&gt;&lt;property id=&quot;20148&quot; value=&quot;5&quot;/&gt;&lt;property id=&quot;20300&quot; value=&quot;Slide 20&quot;/&gt;&lt;property id=&quot;20307&quot; value=&quot;280&quot;/&gt;&lt;/object&gt;&lt;object type=&quot;3&quot; unique_id=&quot;10023&quot;&gt;&lt;property id=&quot;20148&quot; value=&quot;5&quot;/&gt;&lt;property id=&quot;20300&quot; value=&quot;Slide 21&quot;/&gt;&lt;property id=&quot;20307&quot; value=&quot;310&quot;/&gt;&lt;/object&gt;&lt;object type=&quot;3&quot; unique_id=&quot;10024&quot;&gt;&lt;property id=&quot;20148&quot; value=&quot;5&quot;/&gt;&lt;property id=&quot;20300&quot; value=&quot;Slide 22&quot;/&gt;&lt;property id=&quot;20307&quot; value=&quot;256&quot;/&gt;&lt;/object&gt;&lt;/object&gt;&lt;object type=&quot;8&quot; unique_id=&quot;10048&quot;&gt;&lt;/object&gt;&lt;/object&gt;&lt;/database&gt;"/>
  <p:tag name="MMPROD_NEXTUNIQUEID" val="10009"/>
  <p:tag name="SECTOMILLISECCONVERTED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6|1.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452</TotalTime>
  <Words>520</Words>
  <Application>Microsoft Office PowerPoint</Application>
  <PresentationFormat>Widescreen</PresentationFormat>
  <Paragraphs>90</Paragraphs>
  <Slides>21</Slides>
  <Notes>1</Notes>
  <HiddenSlides>0</HiddenSlides>
  <MMClips>1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8" baseType="lpstr">
      <vt:lpstr>.VnArial</vt:lpstr>
      <vt:lpstr>Arial</vt:lpstr>
      <vt:lpstr>Arrial</vt:lpstr>
      <vt:lpstr>Calibri</vt:lpstr>
      <vt:lpstr>Calibri Light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BÍ MẬT TRONG QUẢ BÓNG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DELL</dc:creator>
  <cp:lastModifiedBy>GVCB Hoàng Hương Duyên</cp:lastModifiedBy>
  <cp:revision>45</cp:revision>
  <dcterms:created xsi:type="dcterms:W3CDTF">2021-09-23T15:52:19Z</dcterms:created>
  <dcterms:modified xsi:type="dcterms:W3CDTF">2022-09-07T17:32:32Z</dcterms:modified>
</cp:coreProperties>
</file>