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327" r:id="rId4"/>
    <p:sldId id="329" r:id="rId5"/>
    <p:sldId id="258" r:id="rId6"/>
    <p:sldId id="310" r:id="rId7"/>
    <p:sldId id="305" r:id="rId8"/>
    <p:sldId id="306" r:id="rId9"/>
    <p:sldId id="307" r:id="rId10"/>
    <p:sldId id="308" r:id="rId11"/>
    <p:sldId id="311" r:id="rId12"/>
    <p:sldId id="312" r:id="rId13"/>
    <p:sldId id="313" r:id="rId14"/>
    <p:sldId id="314" r:id="rId15"/>
    <p:sldId id="320" r:id="rId16"/>
    <p:sldId id="321" r:id="rId17"/>
    <p:sldId id="322" r:id="rId18"/>
    <p:sldId id="323" r:id="rId19"/>
    <p:sldId id="324" r:id="rId20"/>
    <p:sldId id="325" r:id="rId21"/>
    <p:sldId id="316" r:id="rId22"/>
    <p:sldId id="317" r:id="rId23"/>
    <p:sldId id="318" r:id="rId24"/>
    <p:sldId id="264" r:id="rId25"/>
    <p:sldId id="270" r:id="rId26"/>
    <p:sldId id="282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249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8AF"/>
    <a:srgbClr val="FF8B96"/>
    <a:srgbClr val="9DDCD3"/>
    <a:srgbClr val="DAEFC5"/>
    <a:srgbClr val="C1DBEA"/>
    <a:srgbClr val="F6D8C3"/>
    <a:srgbClr val="D3BF9F"/>
    <a:srgbClr val="FFE288"/>
    <a:srgbClr val="C6E7CC"/>
    <a:srgbClr val="A79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6314" autoAdjust="0"/>
  </p:normalViewPr>
  <p:slideViewPr>
    <p:cSldViewPr snapToGrid="0">
      <p:cViewPr varScale="1">
        <p:scale>
          <a:sx n="69" d="100"/>
          <a:sy n="69" d="100"/>
        </p:scale>
        <p:origin x="768" y="90"/>
      </p:cViewPr>
      <p:guideLst>
        <p:guide orient="horz" pos="2160"/>
        <p:guide orient="horz" pos="32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C44A-FDFE-44AF-8696-9CE618E4306F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A44A-32D8-4BCF-9055-A55B0A68BE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5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3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25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075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65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165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87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7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992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872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431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715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922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498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644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98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365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125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003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865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197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578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5732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20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957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2022/8/31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2022/8/31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13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791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5D12BD76-CA6E-47F0-8AC0-202A9BE502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A68EE709-DBFA-446D-B7FF-EFBBA62E9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AF25C87F-5562-4323-9895-B5354FDA5E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966AF-37B4-49DD-B334-4D7F5AC3B70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5352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16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48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99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1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77" r:id="rId3"/>
    <p:sldLayoutId id="2147483676" r:id="rId4"/>
    <p:sldLayoutId id="2147483675" r:id="rId5"/>
    <p:sldLayoutId id="2147483674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5" r:id="rId12"/>
    <p:sldLayoutId id="2147483650" r:id="rId13"/>
    <p:sldLayoutId id="2147483688" r:id="rId14"/>
    <p:sldLayoutId id="2147483687" r:id="rId15"/>
    <p:sldLayoutId id="2147483685" r:id="rId16"/>
    <p:sldLayoutId id="2147483684" r:id="rId17"/>
    <p:sldLayoutId id="2147483683" r:id="rId18"/>
    <p:sldLayoutId id="2147483682" r:id="rId19"/>
    <p:sldLayoutId id="2147483681" r:id="rId20"/>
    <p:sldLayoutId id="2147483680" r:id="rId21"/>
    <p:sldLayoutId id="2147483679" r:id="rId22"/>
    <p:sldLayoutId id="2147483678" r:id="rId23"/>
    <p:sldLayoutId id="2147483668" r:id="rId24"/>
    <p:sldLayoutId id="2147483667" r:id="rId25"/>
    <p:sldLayoutId id="2147483651" r:id="rId26"/>
    <p:sldLayoutId id="2147483652" r:id="rId27"/>
    <p:sldLayoutId id="2147483653" r:id="rId28"/>
    <p:sldLayoutId id="2147483654" r:id="rId29"/>
    <p:sldLayoutId id="2147483655" r:id="rId30"/>
    <p:sldLayoutId id="2147483689" r:id="rId31"/>
    <p:sldLayoutId id="2147483656" r:id="rId32"/>
    <p:sldLayoutId id="2147483657" r:id="rId33"/>
    <p:sldLayoutId id="2147483658" r:id="rId34"/>
    <p:sldLayoutId id="2147483659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openxmlformats.org/officeDocument/2006/relationships/image" Target="../media/image23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gif"/><Relationship Id="rId11" Type="http://schemas.openxmlformats.org/officeDocument/2006/relationships/image" Target="../media/image24.png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gif"/><Relationship Id="rId11" Type="http://schemas.openxmlformats.org/officeDocument/2006/relationships/image" Target="../media/image24.png"/><Relationship Id="rId5" Type="http://schemas.openxmlformats.org/officeDocument/2006/relationships/audio" Target="../media/audio2.wav"/><Relationship Id="rId10" Type="http://schemas.openxmlformats.org/officeDocument/2006/relationships/image" Target="../media/image23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gif"/><Relationship Id="rId11" Type="http://schemas.openxmlformats.org/officeDocument/2006/relationships/image" Target="../media/image24.png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8.emf"/><Relationship Id="rId5" Type="http://schemas.openxmlformats.org/officeDocument/2006/relationships/image" Target="../media/image3.emf"/><Relationship Id="rId10" Type="http://schemas.openxmlformats.org/officeDocument/2006/relationships/image" Target="../media/image32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gif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openxmlformats.org/officeDocument/2006/relationships/image" Target="../media/image23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gif"/><Relationship Id="rId11" Type="http://schemas.openxmlformats.org/officeDocument/2006/relationships/image" Target="../media/image24.png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gif"/><Relationship Id="rId11" Type="http://schemas.openxmlformats.org/officeDocument/2006/relationships/image" Target="../media/image24.png"/><Relationship Id="rId5" Type="http://schemas.openxmlformats.org/officeDocument/2006/relationships/audio" Target="../media/audio2.wav"/><Relationship Id="rId10" Type="http://schemas.openxmlformats.org/officeDocument/2006/relationships/image" Target="../media/image23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gif"/><Relationship Id="rId11" Type="http://schemas.openxmlformats.org/officeDocument/2006/relationships/image" Target="../media/image24.png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DC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76" y="4956052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6336" y="185347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69" y="468204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7918" y="1807818"/>
            <a:ext cx="2247004" cy="4425733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985" y="2439211"/>
            <a:ext cx="499868" cy="5588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682745-3801-4E55-A35B-7E951836B9BC}"/>
              </a:ext>
            </a:extLst>
          </p:cNvPr>
          <p:cNvSpPr txBox="1"/>
          <p:nvPr/>
        </p:nvSpPr>
        <p:spPr>
          <a:xfrm>
            <a:off x="142541" y="1721900"/>
            <a:ext cx="8925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56E251-F72F-4453-8A4E-11BA96F33A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5"/>
            <a:ext cx="1513668" cy="1513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4.81481E-6 L -4.375E-6 -0.07223 " pathEditMode="relative" rAng="0" ptsTypes="AA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399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21000 x 3 = ?</a:t>
            </a:r>
          </a:p>
        </p:txBody>
      </p:sp>
    </p:spTree>
    <p:extLst>
      <p:ext uri="{BB962C8B-B14F-4D97-AF65-F5344CB8AC3E}">
        <p14:creationId xmlns:p14="http://schemas.microsoft.com/office/powerpoint/2010/main" val="36508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768948" y="1268835"/>
            <a:ext cx="49729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– 4000 x 2 = ?</a:t>
            </a:r>
          </a:p>
        </p:txBody>
      </p:sp>
    </p:spTree>
    <p:extLst>
      <p:ext uri="{BB962C8B-B14F-4D97-AF65-F5344CB8AC3E}">
        <p14:creationId xmlns:p14="http://schemas.microsoft.com/office/powerpoint/2010/main" val="42337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3366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5758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642338" y="1314127"/>
            <a:ext cx="53075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(9000 – 4000) x 2 = ?</a:t>
            </a:r>
          </a:p>
        </p:txBody>
      </p:sp>
    </p:spTree>
    <p:extLst>
      <p:ext uri="{BB962C8B-B14F-4D97-AF65-F5344CB8AC3E}">
        <p14:creationId xmlns:p14="http://schemas.microsoft.com/office/powerpoint/2010/main" val="413266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684542" y="1314127"/>
            <a:ext cx="52653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– 6000 : 3 = ?</a:t>
            </a:r>
          </a:p>
        </p:txBody>
      </p:sp>
    </p:spTree>
    <p:extLst>
      <p:ext uri="{BB962C8B-B14F-4D97-AF65-F5344CB8AC3E}">
        <p14:creationId xmlns:p14="http://schemas.microsoft.com/office/powerpoint/2010/main" val="934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91626" y="274636"/>
            <a:ext cx="487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7" descr="2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25" y="204789"/>
            <a:ext cx="14859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516852" y="1155957"/>
            <a:ext cx="27629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6 083 + 2378;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3608216" y="1233418"/>
            <a:ext cx="3021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28 763 – 23 359;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7262697" y="1206214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2570 x 5 ;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10128249" y="1206213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40075 : 7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71929" y="2011364"/>
            <a:ext cx="2242928" cy="1274763"/>
            <a:chOff x="632" y="2158"/>
            <a:chExt cx="1043" cy="803"/>
          </a:xfrm>
        </p:grpSpPr>
        <p:sp>
          <p:nvSpPr>
            <p:cNvPr id="4133" name="Text Box 16"/>
            <p:cNvSpPr txBox="1">
              <a:spLocks noChangeArrowheads="1"/>
            </p:cNvSpPr>
            <p:nvPr/>
          </p:nvSpPr>
          <p:spPr bwMode="auto">
            <a:xfrm>
              <a:off x="802" y="2158"/>
              <a:ext cx="87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6 083 </a:t>
              </a:r>
            </a:p>
          </p:txBody>
        </p:sp>
        <p:sp>
          <p:nvSpPr>
            <p:cNvPr id="4134" name="Text Box 17"/>
            <p:cNvSpPr txBox="1">
              <a:spLocks noChangeArrowheads="1"/>
            </p:cNvSpPr>
            <p:nvPr/>
          </p:nvSpPr>
          <p:spPr bwMode="auto">
            <a:xfrm>
              <a:off x="791" y="2554"/>
              <a:ext cx="56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2 378</a:t>
              </a:r>
            </a:p>
          </p:txBody>
        </p:sp>
        <p:sp>
          <p:nvSpPr>
            <p:cNvPr id="4135" name="Text Box 19"/>
            <p:cNvSpPr txBox="1">
              <a:spLocks noChangeArrowheads="1"/>
            </p:cNvSpPr>
            <p:nvPr/>
          </p:nvSpPr>
          <p:spPr bwMode="auto">
            <a:xfrm>
              <a:off x="632" y="2362"/>
              <a:ext cx="2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4136" name="Line 20"/>
            <p:cNvSpPr>
              <a:spLocks noChangeShapeType="1"/>
            </p:cNvSpPr>
            <p:nvPr/>
          </p:nvSpPr>
          <p:spPr bwMode="auto">
            <a:xfrm>
              <a:off x="791" y="2961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352" name="Text Box 56"/>
          <p:cNvSpPr txBox="1">
            <a:spLocks noChangeArrowheads="1"/>
          </p:cNvSpPr>
          <p:nvPr/>
        </p:nvSpPr>
        <p:spPr bwMode="auto">
          <a:xfrm>
            <a:off x="737507" y="3381376"/>
            <a:ext cx="1566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8 461</a:t>
            </a: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4168326" y="1921095"/>
            <a:ext cx="2180707" cy="1289050"/>
            <a:chOff x="752" y="2556"/>
            <a:chExt cx="1003" cy="812"/>
          </a:xfrm>
        </p:grpSpPr>
        <p:sp>
          <p:nvSpPr>
            <p:cNvPr id="4129" name="Text Box 58"/>
            <p:cNvSpPr txBox="1">
              <a:spLocks noChangeArrowheads="1"/>
            </p:cNvSpPr>
            <p:nvPr/>
          </p:nvSpPr>
          <p:spPr bwMode="auto">
            <a:xfrm>
              <a:off x="846" y="2556"/>
              <a:ext cx="90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28 763 </a:t>
              </a:r>
            </a:p>
          </p:txBody>
        </p:sp>
        <p:sp>
          <p:nvSpPr>
            <p:cNvPr id="4130" name="Text Box 59"/>
            <p:cNvSpPr txBox="1">
              <a:spLocks noChangeArrowheads="1"/>
            </p:cNvSpPr>
            <p:nvPr/>
          </p:nvSpPr>
          <p:spPr bwMode="auto">
            <a:xfrm>
              <a:off x="815" y="2961"/>
              <a:ext cx="86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23 359</a:t>
              </a:r>
            </a:p>
          </p:txBody>
        </p:sp>
        <p:sp>
          <p:nvSpPr>
            <p:cNvPr id="4131" name="Text Box 60"/>
            <p:cNvSpPr txBox="1">
              <a:spLocks noChangeArrowheads="1"/>
            </p:cNvSpPr>
            <p:nvPr/>
          </p:nvSpPr>
          <p:spPr bwMode="auto">
            <a:xfrm>
              <a:off x="752" y="2830"/>
              <a:ext cx="2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4132" name="Line 61"/>
            <p:cNvSpPr>
              <a:spLocks noChangeShapeType="1"/>
            </p:cNvSpPr>
            <p:nvPr/>
          </p:nvSpPr>
          <p:spPr bwMode="auto">
            <a:xfrm>
              <a:off x="846" y="3368"/>
              <a:ext cx="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358" name="Text Box 62"/>
          <p:cNvSpPr txBox="1">
            <a:spLocks noChangeArrowheads="1"/>
          </p:cNvSpPr>
          <p:nvPr/>
        </p:nvSpPr>
        <p:spPr bwMode="auto">
          <a:xfrm>
            <a:off x="4168326" y="3279092"/>
            <a:ext cx="1871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5 404</a:t>
            </a: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7179654" y="1896493"/>
            <a:ext cx="2047567" cy="1190626"/>
            <a:chOff x="752" y="2688"/>
            <a:chExt cx="839" cy="750"/>
          </a:xfrm>
        </p:grpSpPr>
        <p:sp>
          <p:nvSpPr>
            <p:cNvPr id="4125" name="Text Box 64"/>
            <p:cNvSpPr txBox="1">
              <a:spLocks noChangeArrowheads="1"/>
            </p:cNvSpPr>
            <p:nvPr/>
          </p:nvSpPr>
          <p:spPr bwMode="auto">
            <a:xfrm>
              <a:off x="912" y="2688"/>
              <a:ext cx="52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2570</a:t>
              </a:r>
              <a:r>
                <a:rPr lang="en-US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126" name="Text Box 65"/>
            <p:cNvSpPr txBox="1">
              <a:spLocks noChangeArrowheads="1"/>
            </p:cNvSpPr>
            <p:nvPr/>
          </p:nvSpPr>
          <p:spPr bwMode="auto">
            <a:xfrm>
              <a:off x="1023" y="3012"/>
              <a:ext cx="56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127" name="Text Box 66"/>
            <p:cNvSpPr txBox="1">
              <a:spLocks noChangeArrowheads="1"/>
            </p:cNvSpPr>
            <p:nvPr/>
          </p:nvSpPr>
          <p:spPr bwMode="auto">
            <a:xfrm>
              <a:off x="752" y="2830"/>
              <a:ext cx="28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4128" name="Line 67"/>
            <p:cNvSpPr>
              <a:spLocks noChangeShapeType="1"/>
            </p:cNvSpPr>
            <p:nvPr/>
          </p:nvSpPr>
          <p:spPr bwMode="auto">
            <a:xfrm>
              <a:off x="857" y="3438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364" name="Text Box 68"/>
          <p:cNvSpPr txBox="1">
            <a:spLocks noChangeArrowheads="1"/>
          </p:cNvSpPr>
          <p:nvPr/>
        </p:nvSpPr>
        <p:spPr bwMode="auto">
          <a:xfrm>
            <a:off x="7467685" y="3248140"/>
            <a:ext cx="1484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12850</a:t>
            </a:r>
          </a:p>
        </p:txBody>
      </p: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9682874" y="1840150"/>
            <a:ext cx="2335371" cy="1449389"/>
            <a:chOff x="3782" y="2621"/>
            <a:chExt cx="1252" cy="913"/>
          </a:xfrm>
        </p:grpSpPr>
        <p:sp>
          <p:nvSpPr>
            <p:cNvPr id="4121" name="Text Box 75"/>
            <p:cNvSpPr txBox="1">
              <a:spLocks noChangeArrowheads="1"/>
            </p:cNvSpPr>
            <p:nvPr/>
          </p:nvSpPr>
          <p:spPr bwMode="auto">
            <a:xfrm>
              <a:off x="3782" y="2621"/>
              <a:ext cx="88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075</a:t>
              </a:r>
              <a:endPara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2" name="Line 76"/>
            <p:cNvSpPr>
              <a:spLocks noChangeShapeType="1"/>
            </p:cNvSpPr>
            <p:nvPr/>
          </p:nvSpPr>
          <p:spPr bwMode="auto">
            <a:xfrm>
              <a:off x="4601" y="2670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3" name="Line 77"/>
            <p:cNvSpPr>
              <a:spLocks noChangeShapeType="1"/>
            </p:cNvSpPr>
            <p:nvPr/>
          </p:nvSpPr>
          <p:spPr bwMode="auto">
            <a:xfrm>
              <a:off x="4620" y="2981"/>
              <a:ext cx="4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4" name="Text Box 78"/>
            <p:cNvSpPr txBox="1">
              <a:spLocks noChangeArrowheads="1"/>
            </p:cNvSpPr>
            <p:nvPr/>
          </p:nvSpPr>
          <p:spPr bwMode="auto">
            <a:xfrm>
              <a:off x="4687" y="2640"/>
              <a:ext cx="2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sp>
        <p:nvSpPr>
          <p:cNvPr id="55375" name="Text Box 79"/>
          <p:cNvSpPr txBox="1">
            <a:spLocks noChangeArrowheads="1"/>
          </p:cNvSpPr>
          <p:nvPr/>
        </p:nvSpPr>
        <p:spPr bwMode="auto">
          <a:xfrm>
            <a:off x="11229649" y="2433991"/>
            <a:ext cx="1658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5725</a:t>
            </a:r>
          </a:p>
        </p:txBody>
      </p:sp>
      <p:sp>
        <p:nvSpPr>
          <p:cNvPr id="55378" name="Text Box 82"/>
          <p:cNvSpPr txBox="1">
            <a:spLocks noChangeArrowheads="1"/>
          </p:cNvSpPr>
          <p:nvPr/>
        </p:nvSpPr>
        <p:spPr bwMode="auto">
          <a:xfrm>
            <a:off x="9775007" y="235607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79" name="Text Box 83"/>
          <p:cNvSpPr txBox="1">
            <a:spLocks noChangeArrowheads="1"/>
          </p:cNvSpPr>
          <p:nvPr/>
        </p:nvSpPr>
        <p:spPr bwMode="auto">
          <a:xfrm>
            <a:off x="10260940" y="2302936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380" name="Text Box 84"/>
          <p:cNvSpPr txBox="1">
            <a:spLocks noChangeArrowheads="1"/>
          </p:cNvSpPr>
          <p:nvPr/>
        </p:nvSpPr>
        <p:spPr bwMode="auto">
          <a:xfrm>
            <a:off x="10195288" y="2810435"/>
            <a:ext cx="5291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81" name="Text Box 85"/>
          <p:cNvSpPr txBox="1">
            <a:spLocks noChangeArrowheads="1"/>
          </p:cNvSpPr>
          <p:nvPr/>
        </p:nvSpPr>
        <p:spPr bwMode="auto">
          <a:xfrm>
            <a:off x="10458042" y="2821823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5382" name="Text Box 86"/>
          <p:cNvSpPr txBox="1">
            <a:spLocks noChangeArrowheads="1"/>
          </p:cNvSpPr>
          <p:nvPr/>
        </p:nvSpPr>
        <p:spPr bwMode="auto">
          <a:xfrm>
            <a:off x="10342286" y="3409148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83" name="Text Box 87"/>
          <p:cNvSpPr txBox="1">
            <a:spLocks noChangeArrowheads="1"/>
          </p:cNvSpPr>
          <p:nvPr/>
        </p:nvSpPr>
        <p:spPr bwMode="auto">
          <a:xfrm>
            <a:off x="10762842" y="3417986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384" name="Text Box 88"/>
          <p:cNvSpPr txBox="1">
            <a:spLocks noChangeArrowheads="1"/>
          </p:cNvSpPr>
          <p:nvPr/>
        </p:nvSpPr>
        <p:spPr bwMode="auto">
          <a:xfrm>
            <a:off x="10766655" y="4002761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91626" y="1047426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573716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8" grpId="0"/>
      <p:bldP spid="55309" grpId="0"/>
      <p:bldP spid="55310" grpId="0"/>
      <p:bldP spid="55311" grpId="0"/>
      <p:bldP spid="55352" grpId="0"/>
      <p:bldP spid="55358" grpId="0"/>
      <p:bldP spid="55364" grpId="0"/>
      <p:bldP spid="55375" grpId="0"/>
      <p:bldP spid="55378" grpId="0"/>
      <p:bldP spid="55379" grpId="0"/>
      <p:bldP spid="55380" grpId="0"/>
      <p:bldP spid="55381" grpId="0"/>
      <p:bldP spid="55382" grpId="0"/>
      <p:bldP spid="55383" grpId="0"/>
      <p:bldP spid="55384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95008" y="447566"/>
            <a:ext cx="487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7" descr="2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25" y="204789"/>
            <a:ext cx="14859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604798" y="1291867"/>
            <a:ext cx="34476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56 346 + 2 854;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3660981" y="1291866"/>
            <a:ext cx="37580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43 000 – 21 308;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7085646" y="1285599"/>
            <a:ext cx="34476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13065 x 4 ;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9863392" y="1300136"/>
            <a:ext cx="34476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65040 : 5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47531" y="2051051"/>
            <a:ext cx="2056789" cy="1106488"/>
            <a:chOff x="-104" y="1950"/>
            <a:chExt cx="956" cy="697"/>
          </a:xfrm>
        </p:grpSpPr>
        <p:sp>
          <p:nvSpPr>
            <p:cNvPr id="5159" name="Text Box 16"/>
            <p:cNvSpPr txBox="1">
              <a:spLocks noChangeArrowheads="1"/>
            </p:cNvSpPr>
            <p:nvPr/>
          </p:nvSpPr>
          <p:spPr bwMode="auto">
            <a:xfrm>
              <a:off x="40" y="1950"/>
              <a:ext cx="81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56 346 </a:t>
              </a:r>
            </a:p>
          </p:txBody>
        </p:sp>
        <p:sp>
          <p:nvSpPr>
            <p:cNvPr id="5160" name="Text Box 17"/>
            <p:cNvSpPr txBox="1">
              <a:spLocks noChangeArrowheads="1"/>
            </p:cNvSpPr>
            <p:nvPr/>
          </p:nvSpPr>
          <p:spPr bwMode="auto">
            <a:xfrm>
              <a:off x="127" y="2279"/>
              <a:ext cx="6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2 854</a:t>
              </a:r>
            </a:p>
          </p:txBody>
        </p:sp>
        <p:sp>
          <p:nvSpPr>
            <p:cNvPr id="5161" name="Text Box 19"/>
            <p:cNvSpPr txBox="1">
              <a:spLocks noChangeArrowheads="1"/>
            </p:cNvSpPr>
            <p:nvPr/>
          </p:nvSpPr>
          <p:spPr bwMode="auto">
            <a:xfrm>
              <a:off x="-104" y="2192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5162" name="Line 20"/>
            <p:cNvSpPr>
              <a:spLocks noChangeShapeType="1"/>
            </p:cNvSpPr>
            <p:nvPr/>
          </p:nvSpPr>
          <p:spPr bwMode="auto">
            <a:xfrm>
              <a:off x="40" y="2647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352" name="Text Box 56"/>
          <p:cNvSpPr txBox="1">
            <a:spLocks noChangeArrowheads="1"/>
          </p:cNvSpPr>
          <p:nvPr/>
        </p:nvSpPr>
        <p:spPr bwMode="auto">
          <a:xfrm>
            <a:off x="780401" y="3235612"/>
            <a:ext cx="1566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59 200</a:t>
            </a: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3892309" y="2025651"/>
            <a:ext cx="2052431" cy="1144588"/>
            <a:chOff x="481" y="1948"/>
            <a:chExt cx="944" cy="721"/>
          </a:xfrm>
        </p:grpSpPr>
        <p:sp>
          <p:nvSpPr>
            <p:cNvPr id="5155" name="Text Box 58"/>
            <p:cNvSpPr txBox="1">
              <a:spLocks noChangeArrowheads="1"/>
            </p:cNvSpPr>
            <p:nvPr/>
          </p:nvSpPr>
          <p:spPr bwMode="auto">
            <a:xfrm>
              <a:off x="621" y="1948"/>
              <a:ext cx="73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43 000 </a:t>
              </a:r>
            </a:p>
          </p:txBody>
        </p:sp>
        <p:sp>
          <p:nvSpPr>
            <p:cNvPr id="5156" name="Text Box 59"/>
            <p:cNvSpPr txBox="1">
              <a:spLocks noChangeArrowheads="1"/>
            </p:cNvSpPr>
            <p:nvPr/>
          </p:nvSpPr>
          <p:spPr bwMode="auto">
            <a:xfrm>
              <a:off x="634" y="2293"/>
              <a:ext cx="79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21 308</a:t>
              </a:r>
            </a:p>
          </p:txBody>
        </p:sp>
        <p:sp>
          <p:nvSpPr>
            <p:cNvPr id="5157" name="Text Box 60"/>
            <p:cNvSpPr txBox="1">
              <a:spLocks noChangeArrowheads="1"/>
            </p:cNvSpPr>
            <p:nvPr/>
          </p:nvSpPr>
          <p:spPr bwMode="auto">
            <a:xfrm>
              <a:off x="481" y="2103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5158" name="Line 61"/>
            <p:cNvSpPr>
              <a:spLocks noChangeShapeType="1"/>
            </p:cNvSpPr>
            <p:nvPr/>
          </p:nvSpPr>
          <p:spPr bwMode="auto">
            <a:xfrm>
              <a:off x="698" y="2661"/>
              <a:ext cx="466" cy="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358" name="Text Box 62"/>
          <p:cNvSpPr txBox="1">
            <a:spLocks noChangeArrowheads="1"/>
          </p:cNvSpPr>
          <p:nvPr/>
        </p:nvSpPr>
        <p:spPr bwMode="auto">
          <a:xfrm>
            <a:off x="4069478" y="3260224"/>
            <a:ext cx="1566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21 692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7197747" y="1959074"/>
            <a:ext cx="1761558" cy="1168400"/>
            <a:chOff x="729" y="2661"/>
            <a:chExt cx="814" cy="736"/>
          </a:xfrm>
        </p:grpSpPr>
        <p:sp>
          <p:nvSpPr>
            <p:cNvPr id="5151" name="Text Box 64"/>
            <p:cNvSpPr txBox="1">
              <a:spLocks noChangeArrowheads="1"/>
            </p:cNvSpPr>
            <p:nvPr/>
          </p:nvSpPr>
          <p:spPr bwMode="auto">
            <a:xfrm>
              <a:off x="824" y="2661"/>
              <a:ext cx="63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13065 </a:t>
              </a:r>
            </a:p>
          </p:txBody>
        </p:sp>
        <p:sp>
          <p:nvSpPr>
            <p:cNvPr id="5152" name="Text Box 65"/>
            <p:cNvSpPr txBox="1">
              <a:spLocks noChangeArrowheads="1"/>
            </p:cNvSpPr>
            <p:nvPr/>
          </p:nvSpPr>
          <p:spPr bwMode="auto">
            <a:xfrm>
              <a:off x="975" y="3020"/>
              <a:ext cx="56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4</a:t>
              </a:r>
              <a:endPara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3" name="Text Box 66"/>
            <p:cNvSpPr txBox="1">
              <a:spLocks noChangeArrowheads="1"/>
            </p:cNvSpPr>
            <p:nvPr/>
          </p:nvSpPr>
          <p:spPr bwMode="auto">
            <a:xfrm>
              <a:off x="729" y="2910"/>
              <a:ext cx="28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5154" name="Line 67"/>
            <p:cNvSpPr>
              <a:spLocks noChangeShapeType="1"/>
            </p:cNvSpPr>
            <p:nvPr/>
          </p:nvSpPr>
          <p:spPr bwMode="auto">
            <a:xfrm>
              <a:off x="921" y="3397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364" name="Text Box 68"/>
          <p:cNvSpPr txBox="1">
            <a:spLocks noChangeArrowheads="1"/>
          </p:cNvSpPr>
          <p:nvPr/>
        </p:nvSpPr>
        <p:spPr bwMode="auto">
          <a:xfrm>
            <a:off x="7476941" y="3198209"/>
            <a:ext cx="12334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52260</a:t>
            </a:r>
          </a:p>
        </p:txBody>
      </p: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9849325" y="1888624"/>
            <a:ext cx="1790700" cy="1371600"/>
            <a:chOff x="4032" y="2640"/>
            <a:chExt cx="960" cy="864"/>
          </a:xfrm>
        </p:grpSpPr>
        <p:sp>
          <p:nvSpPr>
            <p:cNvPr id="5147" name="Text Box 75"/>
            <p:cNvSpPr txBox="1">
              <a:spLocks noChangeArrowheads="1"/>
            </p:cNvSpPr>
            <p:nvPr/>
          </p:nvSpPr>
          <p:spPr bwMode="auto">
            <a:xfrm>
              <a:off x="4032" y="2678"/>
              <a:ext cx="6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65 040</a:t>
              </a:r>
            </a:p>
          </p:txBody>
        </p:sp>
        <p:sp>
          <p:nvSpPr>
            <p:cNvPr id="5148" name="Line 76"/>
            <p:cNvSpPr>
              <a:spLocks noChangeShapeType="1"/>
            </p:cNvSpPr>
            <p:nvPr/>
          </p:nvSpPr>
          <p:spPr bwMode="auto">
            <a:xfrm>
              <a:off x="4656" y="2640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9" name="Line 77"/>
            <p:cNvSpPr>
              <a:spLocks noChangeShapeType="1"/>
            </p:cNvSpPr>
            <p:nvPr/>
          </p:nvSpPr>
          <p:spPr bwMode="auto">
            <a:xfrm>
              <a:off x="4656" y="292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0" name="Text Box 78"/>
            <p:cNvSpPr txBox="1">
              <a:spLocks noChangeArrowheads="1"/>
            </p:cNvSpPr>
            <p:nvPr/>
          </p:nvSpPr>
          <p:spPr bwMode="auto">
            <a:xfrm>
              <a:off x="4656" y="2678"/>
              <a:ext cx="2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5800" indent="-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5375" name="Text Box 79"/>
          <p:cNvSpPr txBox="1">
            <a:spLocks noChangeArrowheads="1"/>
          </p:cNvSpPr>
          <p:nvPr/>
        </p:nvSpPr>
        <p:spPr bwMode="auto">
          <a:xfrm>
            <a:off x="11023530" y="2470224"/>
            <a:ext cx="1114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13008</a:t>
            </a:r>
          </a:p>
        </p:txBody>
      </p:sp>
      <p:sp>
        <p:nvSpPr>
          <p:cNvPr id="55378" name="Text Box 82"/>
          <p:cNvSpPr txBox="1">
            <a:spLocks noChangeArrowheads="1"/>
          </p:cNvSpPr>
          <p:nvPr/>
        </p:nvSpPr>
        <p:spPr bwMode="auto">
          <a:xfrm>
            <a:off x="9719815" y="2332833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5379" name="Text Box 83"/>
          <p:cNvSpPr txBox="1">
            <a:spLocks noChangeArrowheads="1"/>
          </p:cNvSpPr>
          <p:nvPr/>
        </p:nvSpPr>
        <p:spPr bwMode="auto">
          <a:xfrm>
            <a:off x="9988420" y="2340507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380" name="Text Box 84"/>
          <p:cNvSpPr txBox="1">
            <a:spLocks noChangeArrowheads="1"/>
          </p:cNvSpPr>
          <p:nvPr/>
        </p:nvSpPr>
        <p:spPr bwMode="auto">
          <a:xfrm>
            <a:off x="9812152" y="2724391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</a:t>
            </a:r>
          </a:p>
        </p:txBody>
      </p:sp>
      <p:sp>
        <p:nvSpPr>
          <p:cNvPr id="55381" name="Text Box 85"/>
          <p:cNvSpPr txBox="1">
            <a:spLocks noChangeArrowheads="1"/>
          </p:cNvSpPr>
          <p:nvPr/>
        </p:nvSpPr>
        <p:spPr bwMode="auto">
          <a:xfrm>
            <a:off x="10132073" y="2716716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382" name="Text Box 86"/>
          <p:cNvSpPr txBox="1">
            <a:spLocks noChangeArrowheads="1"/>
          </p:cNvSpPr>
          <p:nvPr/>
        </p:nvSpPr>
        <p:spPr bwMode="auto">
          <a:xfrm>
            <a:off x="9988420" y="3094853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</a:t>
            </a:r>
          </a:p>
        </p:txBody>
      </p:sp>
      <p:sp>
        <p:nvSpPr>
          <p:cNvPr id="55383" name="Text Box 87"/>
          <p:cNvSpPr txBox="1">
            <a:spLocks noChangeArrowheads="1"/>
          </p:cNvSpPr>
          <p:nvPr/>
        </p:nvSpPr>
        <p:spPr bwMode="auto">
          <a:xfrm>
            <a:off x="10324582" y="3102706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384" name="Text Box 88"/>
          <p:cNvSpPr txBox="1">
            <a:spLocks noChangeArrowheads="1"/>
          </p:cNvSpPr>
          <p:nvPr/>
        </p:nvSpPr>
        <p:spPr bwMode="auto">
          <a:xfrm>
            <a:off x="10350376" y="3553262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195008" y="1190447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42" name="Text Box 88"/>
          <p:cNvSpPr txBox="1">
            <a:spLocks noChangeArrowheads="1"/>
          </p:cNvSpPr>
          <p:nvPr/>
        </p:nvSpPr>
        <p:spPr bwMode="auto">
          <a:xfrm>
            <a:off x="10517091" y="3558965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3" name="Text Box 88"/>
          <p:cNvSpPr txBox="1">
            <a:spLocks noChangeArrowheads="1"/>
          </p:cNvSpPr>
          <p:nvPr/>
        </p:nvSpPr>
        <p:spPr bwMode="auto">
          <a:xfrm>
            <a:off x="10517091" y="4003817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260481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8" grpId="0"/>
      <p:bldP spid="55309" grpId="0"/>
      <p:bldP spid="55310" grpId="0"/>
      <p:bldP spid="55311" grpId="0"/>
      <p:bldP spid="55352" grpId="0"/>
      <p:bldP spid="55358" grpId="0"/>
      <p:bldP spid="55364" grpId="0"/>
      <p:bldP spid="55375" grpId="0"/>
      <p:bldP spid="55378" grpId="0"/>
      <p:bldP spid="55379" grpId="0"/>
      <p:bldP spid="55380" grpId="0"/>
      <p:bldP spid="55381" grpId="0"/>
      <p:bldP spid="55382" grpId="0"/>
      <p:bldP spid="55383" grpId="0"/>
      <p:bldP spid="55384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295400"/>
            <a:ext cx="5410200" cy="2895600"/>
          </a:xfrm>
        </p:spPr>
        <p:txBody>
          <a:bodyPr/>
          <a:lstStyle/>
          <a:p>
            <a:pPr>
              <a:buNone/>
            </a:pPr>
            <a:r>
              <a:rPr lang="en-US" sz="3600" dirty="0"/>
              <a:t>  a)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3257 + 4659 - 1300</a:t>
            </a:r>
          </a:p>
          <a:p>
            <a:pPr>
              <a:buNone/>
            </a:pPr>
            <a:endParaRPr lang="en-US" sz="36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3600" dirty="0"/>
          </a:p>
          <a:p>
            <a:pPr eaLnBrk="1" hangingPunct="1">
              <a:buFontTx/>
              <a:buNone/>
            </a:pPr>
            <a:r>
              <a:rPr lang="en-US" sz="3600" dirty="0"/>
              <a:t>                             </a:t>
            </a:r>
          </a:p>
        </p:txBody>
      </p: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2819400" y="240665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cs typeface="Arial" panose="020B0604020202020204" pitchFamily="34" charset="0"/>
              </a:rPr>
              <a:t>=</a:t>
            </a:r>
          </a:p>
        </p:txBody>
      </p:sp>
      <p:sp>
        <p:nvSpPr>
          <p:cNvPr id="8239" name="Text Box 47"/>
          <p:cNvSpPr txBox="1">
            <a:spLocks noChangeArrowheads="1"/>
          </p:cNvSpPr>
          <p:nvPr/>
        </p:nvSpPr>
        <p:spPr bwMode="auto">
          <a:xfrm>
            <a:off x="2819400" y="339725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cs typeface="Arial" panose="020B0604020202020204" pitchFamily="34" charset="0"/>
              </a:rPr>
              <a:t>=</a:t>
            </a:r>
          </a:p>
        </p:txBody>
      </p:sp>
      <p:sp>
        <p:nvSpPr>
          <p:cNvPr id="8241" name="Text Box 49"/>
          <p:cNvSpPr txBox="1">
            <a:spLocks noChangeArrowheads="1"/>
          </p:cNvSpPr>
          <p:nvPr/>
        </p:nvSpPr>
        <p:spPr bwMode="auto">
          <a:xfrm>
            <a:off x="4343400" y="22860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cs typeface="Arial" panose="020B0604020202020204" pitchFamily="34" charset="0"/>
              </a:rPr>
              <a:t>7916</a:t>
            </a:r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5981700" y="12319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cs typeface="Arial" panose="020B0604020202020204" pitchFamily="34" charset="0"/>
              </a:rPr>
              <a:t>- 1300</a:t>
            </a:r>
          </a:p>
        </p:txBody>
      </p: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5334000" y="32766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cs typeface="Arial" panose="020B0604020202020204" pitchFamily="34" charset="0"/>
              </a:rPr>
              <a:t>6616</a:t>
            </a:r>
          </a:p>
        </p:txBody>
      </p:sp>
      <p:sp>
        <p:nvSpPr>
          <p:cNvPr id="8249" name="AutoShape 57"/>
          <p:cNvSpPr>
            <a:spLocks/>
          </p:cNvSpPr>
          <p:nvPr/>
        </p:nvSpPr>
        <p:spPr bwMode="auto">
          <a:xfrm rot="-5400000">
            <a:off x="4781550" y="781050"/>
            <a:ext cx="190500" cy="2438400"/>
          </a:xfrm>
          <a:prstGeom prst="leftBrace">
            <a:avLst>
              <a:gd name="adj1" fmla="val 10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50" name="AutoShape 58"/>
          <p:cNvSpPr>
            <a:spLocks/>
          </p:cNvSpPr>
          <p:nvPr/>
        </p:nvSpPr>
        <p:spPr bwMode="auto">
          <a:xfrm rot="-5400000">
            <a:off x="5962650" y="1504950"/>
            <a:ext cx="266700" cy="3048000"/>
          </a:xfrm>
          <a:prstGeom prst="leftBrace">
            <a:avLst>
              <a:gd name="adj1" fmla="val 952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55" name="Rectangle 63"/>
          <p:cNvSpPr>
            <a:spLocks noChangeArrowheads="1"/>
          </p:cNvSpPr>
          <p:nvPr/>
        </p:nvSpPr>
        <p:spPr bwMode="auto">
          <a:xfrm>
            <a:off x="2438400" y="304800"/>
            <a:ext cx="68919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56" name="Rectangle 64"/>
          <p:cNvSpPr>
            <a:spLocks noChangeArrowheads="1"/>
          </p:cNvSpPr>
          <p:nvPr/>
        </p:nvSpPr>
        <p:spPr bwMode="auto">
          <a:xfrm>
            <a:off x="2895600" y="4343400"/>
            <a:ext cx="4876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3600" dirty="0"/>
              <a:t>b) 6000 - 1300  x 2</a:t>
            </a:r>
          </a:p>
          <a:p>
            <a:pPr eaLnBrk="1" hangingPunct="1">
              <a:buFontTx/>
              <a:buNone/>
            </a:pPr>
            <a:r>
              <a:rPr lang="en-US" sz="3600" dirty="0"/>
              <a:t>                             </a:t>
            </a:r>
          </a:p>
        </p:txBody>
      </p:sp>
      <p:sp>
        <p:nvSpPr>
          <p:cNvPr id="8257" name="Text Box 65"/>
          <p:cNvSpPr txBox="1">
            <a:spLocks noChangeArrowheads="1"/>
          </p:cNvSpPr>
          <p:nvPr/>
        </p:nvSpPr>
        <p:spPr bwMode="auto">
          <a:xfrm>
            <a:off x="2895600" y="52578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cs typeface="Arial" panose="020B0604020202020204" pitchFamily="34" charset="0"/>
              </a:rPr>
              <a:t>=</a:t>
            </a:r>
          </a:p>
        </p:txBody>
      </p:sp>
      <p:sp>
        <p:nvSpPr>
          <p:cNvPr id="8258" name="Text Box 66"/>
          <p:cNvSpPr txBox="1">
            <a:spLocks noChangeArrowheads="1"/>
          </p:cNvSpPr>
          <p:nvPr/>
        </p:nvSpPr>
        <p:spPr bwMode="auto">
          <a:xfrm>
            <a:off x="2895600" y="60960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cs typeface="Arial" panose="020B0604020202020204" pitchFamily="34" charset="0"/>
              </a:rPr>
              <a:t>=</a:t>
            </a:r>
          </a:p>
        </p:txBody>
      </p:sp>
      <p:sp>
        <p:nvSpPr>
          <p:cNvPr id="8259" name="Text Box 67"/>
          <p:cNvSpPr txBox="1">
            <a:spLocks noChangeArrowheads="1"/>
          </p:cNvSpPr>
          <p:nvPr/>
        </p:nvSpPr>
        <p:spPr bwMode="auto">
          <a:xfrm>
            <a:off x="5334000" y="514985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cs typeface="Arial" panose="020B0604020202020204" pitchFamily="34" charset="0"/>
              </a:rPr>
              <a:t>2600</a:t>
            </a:r>
          </a:p>
        </p:txBody>
      </p:sp>
      <p:sp>
        <p:nvSpPr>
          <p:cNvPr id="8260" name="Text Box 68"/>
          <p:cNvSpPr txBox="1">
            <a:spLocks noChangeArrowheads="1"/>
          </p:cNvSpPr>
          <p:nvPr/>
        </p:nvSpPr>
        <p:spPr bwMode="auto">
          <a:xfrm>
            <a:off x="4267200" y="60198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cs typeface="Arial" panose="020B0604020202020204" pitchFamily="34" charset="0"/>
              </a:rPr>
              <a:t>3400</a:t>
            </a:r>
          </a:p>
        </p:txBody>
      </p:sp>
      <p:sp>
        <p:nvSpPr>
          <p:cNvPr id="8261" name="AutoShape 69"/>
          <p:cNvSpPr>
            <a:spLocks/>
          </p:cNvSpPr>
          <p:nvPr/>
        </p:nvSpPr>
        <p:spPr bwMode="auto">
          <a:xfrm rot="-5400000">
            <a:off x="5867400" y="4114800"/>
            <a:ext cx="152400" cy="1828800"/>
          </a:xfrm>
          <a:prstGeom prst="lef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262" name="Rectangle 70"/>
          <p:cNvSpPr>
            <a:spLocks noChangeArrowheads="1"/>
          </p:cNvSpPr>
          <p:nvPr/>
        </p:nvSpPr>
        <p:spPr bwMode="auto">
          <a:xfrm>
            <a:off x="3429000" y="4343400"/>
            <a:ext cx="147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/>
              <a:t>6000 -</a:t>
            </a:r>
          </a:p>
        </p:txBody>
      </p:sp>
      <p:sp>
        <p:nvSpPr>
          <p:cNvPr id="8263" name="AutoShape 71"/>
          <p:cNvSpPr>
            <a:spLocks/>
          </p:cNvSpPr>
          <p:nvPr/>
        </p:nvSpPr>
        <p:spPr bwMode="auto">
          <a:xfrm rot="-5400000">
            <a:off x="4991100" y="4229100"/>
            <a:ext cx="152400" cy="3124200"/>
          </a:xfrm>
          <a:prstGeom prst="leftBrace">
            <a:avLst>
              <a:gd name="adj1" fmla="val 1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9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1.11111E-6 L 5E-6 0.1421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45976E-6 L 0.00243 0.119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5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238" grpId="0"/>
      <p:bldP spid="8239" grpId="0"/>
      <p:bldP spid="8241" grpId="0"/>
      <p:bldP spid="8247" grpId="0"/>
      <p:bldP spid="8247" grpId="1"/>
      <p:bldP spid="8248" grpId="0"/>
      <p:bldP spid="8249" grpId="0" animBg="1"/>
      <p:bldP spid="8250" grpId="0" animBg="1"/>
      <p:bldP spid="8256" grpId="0"/>
      <p:bldP spid="8257" grpId="0"/>
      <p:bldP spid="8258" grpId="0"/>
      <p:bldP spid="8259" grpId="0"/>
      <p:bldP spid="8260" grpId="0"/>
      <p:bldP spid="8261" grpId="0" animBg="1"/>
      <p:bldP spid="8262" grpId="0"/>
      <p:bldP spid="8262" grpId="1"/>
      <p:bldP spid="82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95600" y="228600"/>
            <a:ext cx="5638800" cy="2971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/>
              <a:t>c)  ( 70850 – 50230 )  x 3</a:t>
            </a:r>
          </a:p>
          <a:p>
            <a:pPr eaLnBrk="1" hangingPunct="1">
              <a:buFontTx/>
              <a:buNone/>
            </a:pPr>
            <a:r>
              <a:rPr lang="en-US" sz="3600"/>
              <a:t>                             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048000" y="133985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cs typeface="Arial" panose="020B0604020202020204" pitchFamily="34" charset="0"/>
              </a:rPr>
              <a:t>=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048000" y="233045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cs typeface="Arial" panose="020B0604020202020204" pitchFamily="34" charset="0"/>
              </a:rPr>
              <a:t>=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724400" y="12192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cs typeface="Arial" panose="020B0604020202020204" pitchFamily="34" charset="0"/>
              </a:rPr>
              <a:t>20620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638800" y="22860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cs typeface="Arial" panose="020B0604020202020204" pitchFamily="34" charset="0"/>
              </a:rPr>
              <a:t>61860</a:t>
            </a:r>
          </a:p>
        </p:txBody>
      </p:sp>
      <p:sp>
        <p:nvSpPr>
          <p:cNvPr id="10261" name="AutoShape 21"/>
          <p:cNvSpPr>
            <a:spLocks/>
          </p:cNvSpPr>
          <p:nvPr/>
        </p:nvSpPr>
        <p:spPr bwMode="auto">
          <a:xfrm rot="-5400000">
            <a:off x="5391150" y="-666750"/>
            <a:ext cx="190500" cy="3352800"/>
          </a:xfrm>
          <a:prstGeom prst="leftBrace">
            <a:avLst>
              <a:gd name="adj1" fmla="val 14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62" name="AutoShape 22"/>
          <p:cNvSpPr>
            <a:spLocks/>
          </p:cNvSpPr>
          <p:nvPr/>
        </p:nvSpPr>
        <p:spPr bwMode="auto">
          <a:xfrm rot="-5400000">
            <a:off x="6381750" y="323850"/>
            <a:ext cx="190500" cy="3352800"/>
          </a:xfrm>
          <a:prstGeom prst="leftBrace">
            <a:avLst>
              <a:gd name="adj1" fmla="val 14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895600" y="3657600"/>
            <a:ext cx="5181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3600"/>
              <a:t>d) 9000 + 1000 : 2</a:t>
            </a:r>
          </a:p>
          <a:p>
            <a:pPr eaLnBrk="1" hangingPunct="1">
              <a:buFontTx/>
              <a:buNone/>
            </a:pPr>
            <a:r>
              <a:rPr lang="en-US" sz="3600"/>
              <a:t>                             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2819400" y="454025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cs typeface="Arial" panose="020B0604020202020204" pitchFamily="34" charset="0"/>
              </a:rPr>
              <a:t>=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2819400" y="5486400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cs typeface="Arial" panose="020B0604020202020204" pitchFamily="34" charset="0"/>
              </a:rPr>
              <a:t>=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5334000" y="446405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cs typeface="Arial" panose="020B0604020202020204" pitchFamily="34" charset="0"/>
              </a:rPr>
              <a:t>500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4419600" y="54102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cs typeface="Arial" panose="020B0604020202020204" pitchFamily="34" charset="0"/>
              </a:rPr>
              <a:t>9500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3429000" y="3657600"/>
            <a:ext cx="159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/>
              <a:t>9000 +</a:t>
            </a:r>
          </a:p>
        </p:txBody>
      </p:sp>
      <p:sp>
        <p:nvSpPr>
          <p:cNvPr id="10269" name="AutoShape 29"/>
          <p:cNvSpPr>
            <a:spLocks/>
          </p:cNvSpPr>
          <p:nvPr/>
        </p:nvSpPr>
        <p:spPr bwMode="auto">
          <a:xfrm rot="-5400000">
            <a:off x="5810250" y="3600450"/>
            <a:ext cx="190500" cy="1447800"/>
          </a:xfrm>
          <a:prstGeom prst="leftBrace">
            <a:avLst>
              <a:gd name="adj1" fmla="val 6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70" name="AutoShape 30"/>
          <p:cNvSpPr>
            <a:spLocks/>
          </p:cNvSpPr>
          <p:nvPr/>
        </p:nvSpPr>
        <p:spPr bwMode="auto">
          <a:xfrm rot="-5400000">
            <a:off x="5010150" y="3562350"/>
            <a:ext cx="190500" cy="3352800"/>
          </a:xfrm>
          <a:prstGeom prst="leftBrace">
            <a:avLst>
              <a:gd name="adj1" fmla="val 14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7391400" y="228600"/>
            <a:ext cx="79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/>
              <a:t>x 3</a:t>
            </a:r>
          </a:p>
        </p:txBody>
      </p:sp>
    </p:spTree>
    <p:extLst>
      <p:ext uri="{BB962C8B-B14F-4D97-AF65-F5344CB8AC3E}">
        <p14:creationId xmlns:p14="http://schemas.microsoft.com/office/powerpoint/2010/main" val="284398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9861E-6 L 5.55556E-7 0.14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333E-6 L 3.88889E-6 0.1197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  <p:bldP spid="10250" grpId="0"/>
      <p:bldP spid="10251" grpId="0"/>
      <p:bldP spid="10252" grpId="0"/>
      <p:bldP spid="10258" grpId="0"/>
      <p:bldP spid="10261" grpId="0" animBg="1"/>
      <p:bldP spid="10262" grpId="0" animBg="1"/>
      <p:bldP spid="10263" grpId="0"/>
      <p:bldP spid="10264" grpId="0"/>
      <p:bldP spid="10265" grpId="0"/>
      <p:bldP spid="10266" grpId="0"/>
      <p:bldP spid="10267" grpId="0"/>
      <p:bldP spid="10268" grpId="0"/>
      <p:bldP spid="10269" grpId="0" animBg="1"/>
      <p:bldP spid="10270" grpId="0" animBg="1"/>
      <p:bldP spid="10271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620000" cy="838200"/>
          </a:xfrm>
        </p:spPr>
        <p:txBody>
          <a:bodyPr/>
          <a:lstStyle/>
          <a:p>
            <a:pPr algn="l" eaLnBrk="1" hangingPunct="1"/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6400800" cy="220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/>
              <a:t>    a)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X + 875 = 9936</a:t>
            </a:r>
          </a:p>
          <a:p>
            <a:pPr eaLnBrk="1" hangingPunct="1">
              <a:buFontTx/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X           = 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248400" y="263525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9061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297556" y="1235766"/>
            <a:ext cx="120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dirty="0"/>
              <a:t>9936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031973" y="1235766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dirty="0"/>
              <a:t>875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705600" y="190500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-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124200" y="2667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X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800600" y="2711450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=</a:t>
            </a: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1981200" y="3886200"/>
            <a:ext cx="6172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3600"/>
              <a:t>         X -  725  =  8259</a:t>
            </a:r>
          </a:p>
          <a:p>
            <a:pPr eaLnBrk="1" hangingPunct="1">
              <a:buFontTx/>
              <a:buNone/>
            </a:pPr>
            <a:r>
              <a:rPr lang="en-US" sz="3600"/>
              <a:t>         X            = 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6400800" y="52578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8984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5486400" y="3886200"/>
            <a:ext cx="120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8259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960467" y="3886200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dirty="0"/>
              <a:t>725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6705600" y="4540250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+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31242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X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4959350" y="5334000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92955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105 0.09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1.25E-6 0.04884 C -1.25E-6 0.0706 0.09336 0.09769 0.16992 0.09769 L 0.33998 0.09769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2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0.00104 0.0976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1.875E-6 0.04884 C -1.875E-6 0.0706 0.09336 0.09768 0.16992 0.09768 L 0.33998 0.09768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2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6" grpId="0"/>
      <p:bldP spid="12297" grpId="0"/>
      <p:bldP spid="12298" grpId="0"/>
      <p:bldP spid="12300" grpId="0"/>
      <p:bldP spid="12301" grpId="0"/>
      <p:bldP spid="12302" grpId="0"/>
      <p:bldP spid="12303" grpId="0"/>
      <p:bldP spid="12304" grpId="0"/>
      <p:bldP spid="123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685800"/>
            <a:ext cx="67818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/>
              <a:t>    b)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X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2  =  4826</a:t>
            </a:r>
          </a:p>
          <a:p>
            <a:pPr eaLnBrk="1" hangingPunct="1">
              <a:buFontTx/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X          =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400800" y="19812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2413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09051" y="636105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dirty="0"/>
              <a:t>2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934200" y="1295400"/>
            <a:ext cx="31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: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352800" y="20574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X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953000" y="2133600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=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529468" y="626166"/>
            <a:ext cx="120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dirty="0"/>
              <a:t>4826</a:t>
            </a: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2209800" y="3429000"/>
            <a:ext cx="6248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3600"/>
              <a:t>         X  :  3   =  1532</a:t>
            </a:r>
          </a:p>
          <a:p>
            <a:pPr eaLnBrk="1" hangingPunct="1">
              <a:buFontTx/>
              <a:buNone/>
            </a:pPr>
            <a:r>
              <a:rPr lang="en-US" sz="3600"/>
              <a:t>         X          = 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400800" y="484505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4596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49128" y="3429000"/>
            <a:ext cx="120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dirty="0"/>
              <a:t>1532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286250" y="3429000"/>
            <a:ext cx="438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3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6934200" y="4038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x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3352800" y="48006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X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4953000" y="4876800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6830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00066 0.09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4.16667E-7 0.04885 C -4.16667E-7 0.07061 0.09336 0.09769 0.16992 0.09769 L 0.33997 0.09769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2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00105 0.0976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5E-6 0.04885 C 5E-6 0.0706 0.09584 0.09769 0.17448 0.09769 L 0.34896 0.09769 " pathEditMode="relative" rAng="0" ptsTypes="FfFF">
                                      <p:cBhvr>
                                        <p:cTn id="4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/>
      <p:bldP spid="14343" grpId="0"/>
      <p:bldP spid="14344" grpId="0"/>
      <p:bldP spid="14345" grpId="0"/>
      <p:bldP spid="14346" grpId="0"/>
      <p:bldP spid="14349" grpId="0"/>
      <p:bldP spid="14350" grpId="0"/>
      <p:bldP spid="14351" grpId="0"/>
      <p:bldP spid="14352" grpId="0"/>
      <p:bldP spid="14353" grpId="0"/>
      <p:bldP spid="143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72CAD1-D50F-41F0-A765-8E0E4A943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8022"/>
            <a:ext cx="12192000" cy="7656022"/>
          </a:xfrm>
          <a:prstGeom prst="rect">
            <a:avLst/>
          </a:prstGeom>
        </p:spPr>
      </p:pic>
      <p:sp>
        <p:nvSpPr>
          <p:cNvPr id="6" name="文本框 52">
            <a:extLst>
              <a:ext uri="{FF2B5EF4-FFF2-40B4-BE49-F238E27FC236}">
                <a16:creationId xmlns:a16="http://schemas.microsoft.com/office/drawing/2014/main" id="{93A8779A-0E08-4D49-A29C-4BC16679DB0B}"/>
              </a:ext>
            </a:extLst>
          </p:cNvPr>
          <p:cNvSpPr txBox="1"/>
          <p:nvPr/>
        </p:nvSpPr>
        <p:spPr>
          <a:xfrm>
            <a:off x="2402306" y="1527349"/>
            <a:ext cx="76919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4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100000 </a:t>
            </a:r>
          </a:p>
          <a:p>
            <a:pPr algn="ctr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altLang="zh-CN" sz="4800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56C631-CDFA-43B6-B650-89B4BFC87256}"/>
              </a:ext>
            </a:extLst>
          </p:cNvPr>
          <p:cNvSpPr txBox="1"/>
          <p:nvPr/>
        </p:nvSpPr>
        <p:spPr>
          <a:xfrm>
            <a:off x="2660966" y="1722240"/>
            <a:ext cx="7691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302326" y="1620982"/>
            <a:ext cx="102385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680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vi.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63782" y="782782"/>
            <a:ext cx="76200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72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17072" y="1177636"/>
            <a:ext cx="26812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400" b="1" u="sng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4400" b="1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4400" b="1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b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398385" y="1177636"/>
            <a:ext cx="60340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680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107872" y="2015836"/>
            <a:ext cx="601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…  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811568" y="441325"/>
            <a:ext cx="37480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400" b="1" u="sng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400" b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90600" y="1330325"/>
            <a:ext cx="1021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dirty="0" smtClean="0">
                <a:latin typeface=".VnTime" panose="020B7200000000000000" pitchFamily="34" charset="0"/>
              </a:rPr>
              <a:t>:</a:t>
            </a:r>
            <a:endParaRPr lang="en-US" altLang="en-US" sz="4800" b="1" dirty="0">
              <a:latin typeface=".VnTime" panose="020B7200000000000000" pitchFamily="34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046413" y="2176463"/>
            <a:ext cx="68595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680 : 4 = 170 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90600" y="3049588"/>
            <a:ext cx="10210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3046412" y="3889375"/>
            <a:ext cx="76215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  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1190 (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267200" y="4768850"/>
            <a:ext cx="6400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1190 </a:t>
            </a:r>
            <a:r>
              <a:rPr lang="en-US" alt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1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17415" grpId="0"/>
      <p:bldP spid="28678" grpId="0"/>
      <p:bldP spid="174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543" y="0"/>
            <a:ext cx="6816820" cy="72110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8426" y="348809"/>
            <a:ext cx="2030949" cy="62714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4E99-0F4C-43C5-9799-C4BA55F435D5}"/>
              </a:ext>
            </a:extLst>
          </p:cNvPr>
          <p:cNvSpPr txBox="1"/>
          <p:nvPr/>
        </p:nvSpPr>
        <p:spPr>
          <a:xfrm>
            <a:off x="5486400" y="3728596"/>
            <a:ext cx="3348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Đố Vui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7" y="1897824"/>
            <a:ext cx="3272377" cy="4901128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6" y="4742776"/>
            <a:ext cx="2627221" cy="21358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0798" y="4364167"/>
            <a:ext cx="6548473" cy="253930"/>
          </a:xfrm>
          <a:prstGeom prst="rect">
            <a:avLst/>
          </a:prstGeom>
        </p:spPr>
      </p:pic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667954" y="1112994"/>
            <a:ext cx="7854159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EEEEF-CBE6-414E-AB33-9CCA93331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234" y="885605"/>
            <a:ext cx="6421073" cy="43647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52DA3A-2D57-4489-87A7-00EC09859F70}"/>
              </a:ext>
            </a:extLst>
          </p:cNvPr>
          <p:cNvSpPr/>
          <p:nvPr/>
        </p:nvSpPr>
        <p:spPr>
          <a:xfrm>
            <a:off x="981441" y="55406"/>
            <a:ext cx="9666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962150" y="2216784"/>
            <a:ext cx="4959985" cy="2035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5649" y="2357208"/>
            <a:ext cx="483298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5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Chào </a:t>
            </a:r>
            <a:r>
              <a:rPr lang="en-US" altLang="zh-CN" sz="5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5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5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400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5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400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con!</a:t>
            </a:r>
            <a:endParaRPr lang="en-US" altLang="zh-CN" sz="5400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DC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F882EF-80D3-414D-91AC-C55536F9EF45}"/>
              </a:ext>
            </a:extLst>
          </p:cNvPr>
          <p:cNvSpPr txBox="1"/>
          <p:nvPr/>
        </p:nvSpPr>
        <p:spPr>
          <a:xfrm>
            <a:off x="3972791" y="789127"/>
            <a:ext cx="4953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cần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đạt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CE18C-6BE9-416E-8D0F-96926890F32B}"/>
              </a:ext>
            </a:extLst>
          </p:cNvPr>
          <p:cNvSpPr txBox="1"/>
          <p:nvPr/>
        </p:nvSpPr>
        <p:spPr>
          <a:xfrm>
            <a:off x="1104900" y="2000250"/>
            <a:ext cx="104394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Tính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nhẩm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thực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hiện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được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phép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cộng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trừ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các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số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có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đến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năm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chữ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số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;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nhân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chia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số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có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đến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năm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chữ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số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với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số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có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một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chữ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số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748FFF-566F-4207-A8F1-D564D1E9B09D}"/>
              </a:ext>
            </a:extLst>
          </p:cNvPr>
          <p:cNvSpPr txBox="1"/>
          <p:nvPr/>
        </p:nvSpPr>
        <p:spPr>
          <a:xfrm>
            <a:off x="699655" y="3994577"/>
            <a:ext cx="91440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2.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Tính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được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giá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trị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của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biểu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25000"/>
                  </a:schemeClr>
                </a:solidFill>
              </a:rPr>
              <a:t>thức</a:t>
            </a:r>
            <a:r>
              <a:rPr lang="en-US" sz="3600" b="1" dirty="0">
                <a:solidFill>
                  <a:schemeClr val="accent5">
                    <a:lumMod val="2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356" y="42883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4" name="矩形 13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201236" cy="15303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17" y="802575"/>
            <a:ext cx="3276183" cy="29164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1053" y="3471883"/>
            <a:ext cx="3924367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072083" y="4390274"/>
            <a:ext cx="3814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-150" dirty="0" err="1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000" b="1" spc="-150" dirty="0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1: </a:t>
            </a:r>
            <a:r>
              <a:rPr lang="en-US" altLang="zh-CN" sz="4000" b="1" spc="-150" dirty="0" err="1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Tính</a:t>
            </a:r>
            <a:r>
              <a:rPr lang="en-US" altLang="zh-CN" sz="4000" b="1" spc="-150" dirty="0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spc="-150" dirty="0" err="1">
                <a:solidFill>
                  <a:srgbClr val="F1341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nhẩm</a:t>
            </a:r>
            <a:endParaRPr lang="zh-CN" altLang="en-US" sz="4000" b="1" spc="-150" dirty="0">
              <a:solidFill>
                <a:srgbClr val="F1341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35274" y="70694"/>
            <a:ext cx="6592246" cy="3133885"/>
            <a:chOff x="889243" y="871603"/>
            <a:chExt cx="3567993" cy="2369054"/>
          </a:xfrm>
        </p:grpSpPr>
        <p:sp>
          <p:nvSpPr>
            <p:cNvPr id="20" name="任意多边形: 形状 19"/>
            <p:cNvSpPr/>
            <p:nvPr/>
          </p:nvSpPr>
          <p:spPr>
            <a:xfrm rot="21226217">
              <a:off x="1011079" y="1013024"/>
              <a:ext cx="3371819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92936" y="3014107"/>
            <a:ext cx="757936" cy="625045"/>
            <a:chOff x="4836974" y="2889788"/>
            <a:chExt cx="757936" cy="625045"/>
          </a:xfrm>
        </p:grpSpPr>
        <p:sp>
          <p:nvSpPr>
            <p:cNvPr id="25" name="任意多边形: 形状 24"/>
            <p:cNvSpPr/>
            <p:nvPr/>
          </p:nvSpPr>
          <p:spPr>
            <a:xfrm>
              <a:off x="4892472" y="2937808"/>
              <a:ext cx="633162" cy="532036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solidFill>
              <a:srgbClr val="F6D8C3"/>
            </a:solidFill>
            <a:ln>
              <a:solidFill>
                <a:srgbClr val="FFE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836974" y="2889788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878542" y="2912880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568759">
              <a:off x="4836982" y="2899027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9380">
            <a:off x="9606136" y="436733"/>
            <a:ext cx="683466" cy="837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554" y="1434718"/>
            <a:ext cx="308748" cy="3095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Ai nhanh ai đúng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726745" y="1268407"/>
            <a:ext cx="49764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+ 2000 – 4000 = ? </a:t>
            </a:r>
          </a:p>
        </p:txBody>
      </p:sp>
    </p:spTree>
    <p:extLst>
      <p:ext uri="{BB962C8B-B14F-4D97-AF65-F5344CB8AC3E}">
        <p14:creationId xmlns:p14="http://schemas.microsoft.com/office/powerpoint/2010/main" val="17168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92830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8806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505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609683" y="1268407"/>
            <a:ext cx="57434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90000 – (70000- 20000) = ?</a:t>
            </a:r>
          </a:p>
        </p:txBody>
      </p:sp>
    </p:spTree>
    <p:extLst>
      <p:ext uri="{BB962C8B-B14F-4D97-AF65-F5344CB8AC3E}">
        <p14:creationId xmlns:p14="http://schemas.microsoft.com/office/powerpoint/2010/main" val="9336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94445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122" y="5922051"/>
            <a:ext cx="85910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557932" y="1314127"/>
            <a:ext cx="53919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90000 – 70000 – 20000 = ?</a:t>
            </a:r>
          </a:p>
        </p:txBody>
      </p:sp>
    </p:spTree>
    <p:extLst>
      <p:ext uri="{BB962C8B-B14F-4D97-AF65-F5344CB8AC3E}">
        <p14:creationId xmlns:p14="http://schemas.microsoft.com/office/powerpoint/2010/main" val="8483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12000 : 6 = ?</a:t>
            </a:r>
          </a:p>
        </p:txBody>
      </p:sp>
    </p:spTree>
    <p:extLst>
      <p:ext uri="{BB962C8B-B14F-4D97-AF65-F5344CB8AC3E}">
        <p14:creationId xmlns:p14="http://schemas.microsoft.com/office/powerpoint/2010/main" val="19485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C438D5-9BBD-44DA-86BE-5B04BB22D9E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动物ppt模板"/>
  <p:tag name="INKNOELEADERBOARD" val="-201804304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946</Words>
  <Application>Microsoft Office PowerPoint</Application>
  <PresentationFormat>Widescreen</PresentationFormat>
  <Paragraphs>346</Paragraphs>
  <Slides>25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微软雅黑</vt:lpstr>
      <vt:lpstr>微软雅黑</vt:lpstr>
      <vt:lpstr>宋体</vt:lpstr>
      <vt:lpstr>.VnTime</vt:lpstr>
      <vt:lpstr>Arial</vt:lpstr>
      <vt:lpstr>Calibri</vt:lpstr>
      <vt:lpstr>等线</vt:lpstr>
      <vt:lpstr>Times New Roman</vt:lpstr>
      <vt:lpstr>UTM Cooper Black</vt:lpstr>
      <vt:lpstr>方正卡通简体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 : Tìm 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Admin</cp:lastModifiedBy>
  <cp:revision>93</cp:revision>
  <dcterms:created xsi:type="dcterms:W3CDTF">2017-03-13T01:56:00Z</dcterms:created>
  <dcterms:modified xsi:type="dcterms:W3CDTF">2022-08-31T16:38:57Z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9D50F141F58E4595950A4FF1E6836FAD</vt:lpwstr>
  </property>
  <property fmtid="{D5CDD505-2E9C-101B-9397-08002B2CF9AE}" pid="3" name="KSOProductBuildVer">
    <vt:lpwstr>1033-11.2.0.10258</vt:lpwstr>
  </property>
</Properties>
</file>