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1"/>
  </p:notesMasterIdLst>
  <p:sldIdLst>
    <p:sldId id="316" r:id="rId2"/>
    <p:sldId id="286" r:id="rId3"/>
    <p:sldId id="257" r:id="rId4"/>
    <p:sldId id="292" r:id="rId5"/>
    <p:sldId id="285" r:id="rId6"/>
    <p:sldId id="293" r:id="rId7"/>
    <p:sldId id="289" r:id="rId8"/>
    <p:sldId id="282" r:id="rId9"/>
    <p:sldId id="290" r:id="rId10"/>
    <p:sldId id="272" r:id="rId11"/>
    <p:sldId id="273" r:id="rId12"/>
    <p:sldId id="266" r:id="rId13"/>
    <p:sldId id="274" r:id="rId14"/>
    <p:sldId id="261" r:id="rId15"/>
    <p:sldId id="275" r:id="rId16"/>
    <p:sldId id="263" r:id="rId17"/>
    <p:sldId id="264" r:id="rId18"/>
    <p:sldId id="276"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1">
          <p15:clr>
            <a:srgbClr val="A4A3A4"/>
          </p15:clr>
        </p15:guide>
        <p15:guide id="2"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3300"/>
    <a:srgbClr val="FF3399"/>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24" autoAdjust="0"/>
  </p:normalViewPr>
  <p:slideViewPr>
    <p:cSldViewPr>
      <p:cViewPr varScale="1">
        <p:scale>
          <a:sx n="55" d="100"/>
          <a:sy n="55" d="100"/>
        </p:scale>
        <p:origin x="1072" y="44"/>
      </p:cViewPr>
      <p:guideLst>
        <p:guide orient="horz" pos="2231"/>
        <p:guide pos="38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7D94-04D1-4A0C-8C71-05F672015073}"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8601-3B9D-4E0C-B898-6919C3848A0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F0A44A-32D8-4BCF-9055-A55B0A68BE1D}" type="slidenum">
              <a:rPr lang="zh-CN" altLang="en-US" smtClean="0"/>
              <a:t>1</a:t>
            </a:fld>
            <a:endParaRPr lang="zh-CN" altLang="en-US"/>
          </a:p>
        </p:txBody>
      </p:sp>
    </p:spTree>
    <p:extLst>
      <p:ext uri="{BB962C8B-B14F-4D97-AF65-F5344CB8AC3E}">
        <p14:creationId xmlns:p14="http://schemas.microsoft.com/office/powerpoint/2010/main" val="9237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Ghi</a:t>
            </a:r>
            <a:r>
              <a:rPr lang="en-US" dirty="0"/>
              <a:t> </a:t>
            </a:r>
            <a:r>
              <a:rPr lang="en-US" dirty="0" err="1"/>
              <a:t>lại</a:t>
            </a:r>
            <a:r>
              <a:rPr lang="en-US" baseline="0" dirty="0"/>
              <a:t> </a:t>
            </a:r>
            <a:r>
              <a:rPr lang="en-US" baseline="0" dirty="0" err="1"/>
              <a:t>vắn</a:t>
            </a:r>
            <a:r>
              <a:rPr lang="en-US" baseline="0" dirty="0"/>
              <a:t> </a:t>
            </a:r>
            <a:r>
              <a:rPr lang="en-US" baseline="0" dirty="0" err="1"/>
              <a:t>tắt</a:t>
            </a:r>
            <a:endParaRPr lang="en-US" dirty="0"/>
          </a:p>
        </p:txBody>
      </p:sp>
      <p:sp>
        <p:nvSpPr>
          <p:cNvPr id="4" name="Slide Number Placeholder 3"/>
          <p:cNvSpPr>
            <a:spLocks noGrp="1"/>
          </p:cNvSpPr>
          <p:nvPr>
            <p:ph type="sldNum" sz="quarter" idx="10"/>
          </p:nvPr>
        </p:nvSpPr>
        <p:spPr/>
        <p:txBody>
          <a:bodyPr/>
          <a:lstStyle/>
          <a:p>
            <a:fld id="{F3488601-3B9D-4E0C-B898-6919C3848A03}"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88601-3B9D-4E0C-B898-6919C3848A03}"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B3D2E4-DE3E-4BA9-BA35-3F9E4811DCDB}" type="slidenum">
              <a:rPr lang="en-US" smtClean="0"/>
              <a:t>‹#›</a:t>
            </a:fld>
            <a:endParaRPr lang="en-US"/>
          </a:p>
        </p:txBody>
      </p:sp>
    </p:spTree>
    <p:extLst>
      <p:ext uri="{BB962C8B-B14F-4D97-AF65-F5344CB8AC3E}">
        <p14:creationId xmlns:p14="http://schemas.microsoft.com/office/powerpoint/2010/main" val="288790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565DE4-06EE-4C33-9848-FAF128DE8E59}" type="slidenum">
              <a:rPr lang="en-US" smtClean="0"/>
              <a:t>‹#›</a:t>
            </a:fld>
            <a:endParaRPr lang="en-US"/>
          </a:p>
        </p:txBody>
      </p:sp>
    </p:spTree>
    <p:extLst>
      <p:ext uri="{BB962C8B-B14F-4D97-AF65-F5344CB8AC3E}">
        <p14:creationId xmlns:p14="http://schemas.microsoft.com/office/powerpoint/2010/main" val="163898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F8BCBD-5703-4794-90E3-C6F40D8BAED3}" type="slidenum">
              <a:rPr lang="en-US" smtClean="0"/>
              <a:t>‹#›</a:t>
            </a:fld>
            <a:endParaRPr lang="en-US"/>
          </a:p>
        </p:txBody>
      </p:sp>
    </p:spTree>
    <p:extLst>
      <p:ext uri="{BB962C8B-B14F-4D97-AF65-F5344CB8AC3E}">
        <p14:creationId xmlns:p14="http://schemas.microsoft.com/office/powerpoint/2010/main" val="262773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177466-ADC6-40C2-A941-F429F689194E}" type="slidenum">
              <a:rPr lang="en-US" smtClean="0"/>
              <a:t>‹#›</a:t>
            </a:fld>
            <a:endParaRPr lang="en-US"/>
          </a:p>
        </p:txBody>
      </p:sp>
    </p:spTree>
    <p:extLst>
      <p:ext uri="{BB962C8B-B14F-4D97-AF65-F5344CB8AC3E}">
        <p14:creationId xmlns:p14="http://schemas.microsoft.com/office/powerpoint/2010/main" val="405518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FA7924-80BE-41E7-8ABD-7444CF83421C}" type="slidenum">
              <a:rPr lang="en-US" smtClean="0"/>
              <a:t>‹#›</a:t>
            </a:fld>
            <a:endParaRPr lang="en-US"/>
          </a:p>
        </p:txBody>
      </p:sp>
    </p:spTree>
    <p:extLst>
      <p:ext uri="{BB962C8B-B14F-4D97-AF65-F5344CB8AC3E}">
        <p14:creationId xmlns:p14="http://schemas.microsoft.com/office/powerpoint/2010/main" val="277381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D7DBF5-00FF-4A8F-81F4-7C5CE120EED4}" type="slidenum">
              <a:rPr lang="en-US" smtClean="0"/>
              <a:t>‹#›</a:t>
            </a:fld>
            <a:endParaRPr lang="en-US"/>
          </a:p>
        </p:txBody>
      </p:sp>
    </p:spTree>
    <p:extLst>
      <p:ext uri="{BB962C8B-B14F-4D97-AF65-F5344CB8AC3E}">
        <p14:creationId xmlns:p14="http://schemas.microsoft.com/office/powerpoint/2010/main" val="414130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BF86593-A6E7-4DDE-A386-866F05807B86}" type="slidenum">
              <a:rPr lang="en-US" smtClean="0"/>
              <a:t>‹#›</a:t>
            </a:fld>
            <a:endParaRPr lang="en-US"/>
          </a:p>
        </p:txBody>
      </p:sp>
    </p:spTree>
    <p:extLst>
      <p:ext uri="{BB962C8B-B14F-4D97-AF65-F5344CB8AC3E}">
        <p14:creationId xmlns:p14="http://schemas.microsoft.com/office/powerpoint/2010/main" val="388973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F346970-7AB6-49BF-BC00-93856FDC847C}" type="slidenum">
              <a:rPr lang="en-US" smtClean="0"/>
              <a:t>‹#›</a:t>
            </a:fld>
            <a:endParaRPr lang="en-US"/>
          </a:p>
        </p:txBody>
      </p:sp>
    </p:spTree>
    <p:extLst>
      <p:ext uri="{BB962C8B-B14F-4D97-AF65-F5344CB8AC3E}">
        <p14:creationId xmlns:p14="http://schemas.microsoft.com/office/powerpoint/2010/main" val="112287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07BBFD1-609E-4B66-81D2-36AA0DF77260}" type="slidenum">
              <a:rPr lang="en-US" smtClean="0"/>
              <a:t>‹#›</a:t>
            </a:fld>
            <a:endParaRPr lang="en-US"/>
          </a:p>
        </p:txBody>
      </p:sp>
    </p:spTree>
    <p:extLst>
      <p:ext uri="{BB962C8B-B14F-4D97-AF65-F5344CB8AC3E}">
        <p14:creationId xmlns:p14="http://schemas.microsoft.com/office/powerpoint/2010/main" val="96152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A53ADB-6535-4C3C-82C3-F3848FF82F8E}" type="slidenum">
              <a:rPr lang="en-US" smtClean="0"/>
              <a:t>‹#›</a:t>
            </a:fld>
            <a:endParaRPr lang="en-US"/>
          </a:p>
        </p:txBody>
      </p:sp>
    </p:spTree>
    <p:extLst>
      <p:ext uri="{BB962C8B-B14F-4D97-AF65-F5344CB8AC3E}">
        <p14:creationId xmlns:p14="http://schemas.microsoft.com/office/powerpoint/2010/main" val="43773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30B82A-6757-4C58-AAD7-DDC7C081DE7C}" type="slidenum">
              <a:rPr lang="en-US" smtClean="0"/>
              <a:t>‹#›</a:t>
            </a:fld>
            <a:endParaRPr lang="en-US"/>
          </a:p>
        </p:txBody>
      </p:sp>
    </p:spTree>
    <p:extLst>
      <p:ext uri="{BB962C8B-B14F-4D97-AF65-F5344CB8AC3E}">
        <p14:creationId xmlns:p14="http://schemas.microsoft.com/office/powerpoint/2010/main" val="357761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1C6602-7A14-40D8-8A49-448A914C11E3}" type="slidenum">
              <a:rPr lang="en-US" smtClean="0"/>
              <a:t>‹#›</a:t>
            </a:fld>
            <a:endParaRPr lang="en-US"/>
          </a:p>
        </p:txBody>
      </p:sp>
    </p:spTree>
    <p:extLst>
      <p:ext uri="{BB962C8B-B14F-4D97-AF65-F5344CB8AC3E}">
        <p14:creationId xmlns:p14="http://schemas.microsoft.com/office/powerpoint/2010/main" val="759019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8805505" y="-1382883"/>
            <a:ext cx="3386495" cy="4020685"/>
          </a:xfrm>
          <a:prstGeom prst="rect">
            <a:avLst/>
          </a:prstGeom>
        </p:spPr>
      </p:pic>
      <p:pic>
        <p:nvPicPr>
          <p:cNvPr id="16" name="图片 15"/>
          <p:cNvPicPr>
            <a:picLocks noChangeAspect="1"/>
          </p:cNvPicPr>
          <p:nvPr/>
        </p:nvPicPr>
        <p:blipFill>
          <a:blip r:embed="rId4"/>
          <a:stretch>
            <a:fillRect/>
          </a:stretch>
        </p:blipFill>
        <p:spPr>
          <a:xfrm>
            <a:off x="2655676" y="4956052"/>
            <a:ext cx="577189" cy="811819"/>
          </a:xfrm>
          <a:prstGeom prst="rect">
            <a:avLst/>
          </a:prstGeom>
        </p:spPr>
      </p:pic>
      <p:pic>
        <p:nvPicPr>
          <p:cNvPr id="23" name="图片 22"/>
          <p:cNvPicPr>
            <a:picLocks noChangeAspect="1"/>
          </p:cNvPicPr>
          <p:nvPr/>
        </p:nvPicPr>
        <p:blipFill>
          <a:blip r:embed="rId5"/>
          <a:stretch>
            <a:fillRect/>
          </a:stretch>
        </p:blipFill>
        <p:spPr>
          <a:xfrm>
            <a:off x="0" y="3527437"/>
            <a:ext cx="5888542" cy="3349417"/>
          </a:xfrm>
          <a:prstGeom prst="rect">
            <a:avLst/>
          </a:prstGeom>
        </p:spPr>
      </p:pic>
      <p:pic>
        <p:nvPicPr>
          <p:cNvPr id="28" name="图片 27"/>
          <p:cNvPicPr>
            <a:picLocks noChangeAspect="1"/>
          </p:cNvPicPr>
          <p:nvPr/>
        </p:nvPicPr>
        <p:blipFill>
          <a:blip r:embed="rId6"/>
          <a:stretch>
            <a:fillRect/>
          </a:stretch>
        </p:blipFill>
        <p:spPr>
          <a:xfrm>
            <a:off x="8446336" y="185347"/>
            <a:ext cx="887992" cy="784047"/>
          </a:xfrm>
          <a:prstGeom prst="rect">
            <a:avLst/>
          </a:prstGeom>
        </p:spPr>
      </p:pic>
      <p:pic>
        <p:nvPicPr>
          <p:cNvPr id="27" name="图片 26"/>
          <p:cNvPicPr>
            <a:picLocks noChangeAspect="1"/>
          </p:cNvPicPr>
          <p:nvPr/>
        </p:nvPicPr>
        <p:blipFill>
          <a:blip r:embed="rId7"/>
          <a:stretch>
            <a:fillRect/>
          </a:stretch>
        </p:blipFill>
        <p:spPr>
          <a:xfrm>
            <a:off x="256069" y="468204"/>
            <a:ext cx="1615923" cy="1277563"/>
          </a:xfrm>
          <a:prstGeom prst="rect">
            <a:avLst/>
          </a:prstGeom>
        </p:spPr>
      </p:pic>
      <p:pic>
        <p:nvPicPr>
          <p:cNvPr id="29" name="图片 28"/>
          <p:cNvPicPr>
            <a:picLocks noChangeAspect="1"/>
          </p:cNvPicPr>
          <p:nvPr/>
        </p:nvPicPr>
        <p:blipFill>
          <a:blip r:embed="rId8"/>
          <a:stretch>
            <a:fillRect/>
          </a:stretch>
        </p:blipFill>
        <p:spPr>
          <a:xfrm>
            <a:off x="10548978" y="4517331"/>
            <a:ext cx="672879" cy="684814"/>
          </a:xfrm>
          <a:prstGeom prst="rect">
            <a:avLst/>
          </a:prstGeom>
        </p:spPr>
      </p:pic>
      <p:pic>
        <p:nvPicPr>
          <p:cNvPr id="52" name="图片 51"/>
          <p:cNvPicPr>
            <a:picLocks noChangeAspect="1"/>
          </p:cNvPicPr>
          <p:nvPr/>
        </p:nvPicPr>
        <p:blipFill>
          <a:blip r:embed="rId9"/>
          <a:stretch>
            <a:fillRect/>
          </a:stretch>
        </p:blipFill>
        <p:spPr>
          <a:xfrm>
            <a:off x="8568633" y="1947101"/>
            <a:ext cx="2176288" cy="4286450"/>
          </a:xfrm>
          <a:prstGeom prst="rect">
            <a:avLst/>
          </a:prstGeom>
        </p:spPr>
      </p:pic>
      <p:sp>
        <p:nvSpPr>
          <p:cNvPr id="57" name="矩形: 圆角 56"/>
          <p:cNvSpPr/>
          <p:nvPr/>
        </p:nvSpPr>
        <p:spPr>
          <a:xfrm>
            <a:off x="6333433" y="5883693"/>
            <a:ext cx="2235200" cy="300936"/>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E3CD"/>
              </a:solidFill>
              <a:cs typeface="+mn-ea"/>
              <a:sym typeface="+mn-lt"/>
            </a:endParaRPr>
          </a:p>
        </p:txBody>
      </p:sp>
      <p:pic>
        <p:nvPicPr>
          <p:cNvPr id="69" name="图片 68"/>
          <p:cNvPicPr>
            <a:picLocks noChangeAspect="1"/>
          </p:cNvPicPr>
          <p:nvPr/>
        </p:nvPicPr>
        <p:blipFill>
          <a:blip r:embed="rId10"/>
          <a:stretch>
            <a:fillRect/>
          </a:stretch>
        </p:blipFill>
        <p:spPr>
          <a:xfrm>
            <a:off x="212985" y="2439211"/>
            <a:ext cx="499868" cy="558859"/>
          </a:xfrm>
          <a:prstGeom prst="rect">
            <a:avLst/>
          </a:prstGeom>
        </p:spPr>
      </p:pic>
      <p:sp>
        <p:nvSpPr>
          <p:cNvPr id="3" name="TextBox 2">
            <a:extLst>
              <a:ext uri="{FF2B5EF4-FFF2-40B4-BE49-F238E27FC236}">
                <a16:creationId xmlns:a16="http://schemas.microsoft.com/office/drawing/2014/main" id="{3E682745-3801-4E55-A35B-7E951836B9BC}"/>
              </a:ext>
            </a:extLst>
          </p:cNvPr>
          <p:cNvSpPr txBox="1"/>
          <p:nvPr/>
        </p:nvSpPr>
        <p:spPr>
          <a:xfrm>
            <a:off x="389155" y="1807818"/>
            <a:ext cx="8925690" cy="1754326"/>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CHÀO MỪNG CÁC CON </a:t>
            </a:r>
          </a:p>
          <a:p>
            <a:pPr algn="ctr"/>
            <a:r>
              <a:rPr lang="en-US" sz="5400" b="1" dirty="0">
                <a:solidFill>
                  <a:srgbClr val="FF0000"/>
                </a:solidFill>
                <a:latin typeface="Times New Roman" panose="02020603050405020304" pitchFamily="18" charset="0"/>
                <a:cs typeface="Times New Roman" panose="02020603050405020304" pitchFamily="18" charset="0"/>
              </a:rPr>
              <a:t>ĐẾN VỚI TIẾT HỌC</a:t>
            </a:r>
          </a:p>
        </p:txBody>
      </p:sp>
      <p:pic>
        <p:nvPicPr>
          <p:cNvPr id="13" name="Picture 12">
            <a:extLst>
              <a:ext uri="{FF2B5EF4-FFF2-40B4-BE49-F238E27FC236}">
                <a16:creationId xmlns:a16="http://schemas.microsoft.com/office/drawing/2014/main" id="{8A56E251-F72F-4453-8A4E-11BA96F33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3875"/>
            <a:ext cx="1513668" cy="1513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250" fill="hold"/>
                                        <p:tgtEl>
                                          <p:spTgt spid="52"/>
                                        </p:tgtEl>
                                        <p:attrNameLst>
                                          <p:attrName>ppt_x</p:attrName>
                                        </p:attrNameLst>
                                      </p:cBhvr>
                                      <p:tavLst>
                                        <p:tav tm="0">
                                          <p:val>
                                            <p:strVal val="#ppt_x"/>
                                          </p:val>
                                        </p:tav>
                                        <p:tav tm="100000">
                                          <p:val>
                                            <p:strVal val="#ppt_x"/>
                                          </p:val>
                                        </p:tav>
                                      </p:tavLst>
                                    </p:anim>
                                    <p:anim calcmode="lin" valueType="num">
                                      <p:cBhvr additive="base">
                                        <p:cTn id="8" dur="1250" fill="hold"/>
                                        <p:tgtEl>
                                          <p:spTgt spid="52"/>
                                        </p:tgtEl>
                                        <p:attrNameLst>
                                          <p:attrName>ppt_y</p:attrName>
                                        </p:attrNameLst>
                                      </p:cBhvr>
                                      <p:tavLst>
                                        <p:tav tm="0">
                                          <p:val>
                                            <p:strVal val="0-#ppt_h/2"/>
                                          </p:val>
                                        </p:tav>
                                        <p:tav tm="100000">
                                          <p:val>
                                            <p:strVal val="#ppt_y"/>
                                          </p:val>
                                        </p:tav>
                                      </p:tavLst>
                                    </p:anim>
                                  </p:childTnLst>
                                </p:cTn>
                              </p:par>
                              <p:par>
                                <p:cTn id="9" presetID="49" presetClass="entr" presetSubtype="0" decel="100000"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 calcmode="lin" valueType="num">
                                      <p:cBhvr>
                                        <p:cTn id="13" dur="500" fill="hold"/>
                                        <p:tgtEl>
                                          <p:spTgt spid="29"/>
                                        </p:tgtEl>
                                        <p:attrNameLst>
                                          <p:attrName>style.rotation</p:attrName>
                                        </p:attrNameLst>
                                      </p:cBhvr>
                                      <p:tavLst>
                                        <p:tav tm="0">
                                          <p:val>
                                            <p:fltVal val="360"/>
                                          </p:val>
                                        </p:tav>
                                        <p:tav tm="100000">
                                          <p:val>
                                            <p:fltVal val="0"/>
                                          </p:val>
                                        </p:tav>
                                      </p:tavLst>
                                    </p:anim>
                                    <p:animEffect transition="in" filter="fade">
                                      <p:cBhvr>
                                        <p:cTn id="14" dur="500"/>
                                        <p:tgtEl>
                                          <p:spTgt spid="29"/>
                                        </p:tgtEl>
                                      </p:cBhvr>
                                    </p:animEffect>
                                  </p:childTnLst>
                                </p:cTn>
                              </p:par>
                              <p:par>
                                <p:cTn id="15" presetID="42" presetClass="entr" presetSubtype="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55" presetClass="entr" presetSubtype="0" fill="hold" nodeType="withEffect">
                                  <p:stCondLst>
                                    <p:cond delay="10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repeatCount="indefinite" fill="hold" grpId="0" nodeType="clickEffect">
                                  <p:stCondLst>
                                    <p:cond delay="0"/>
                                  </p:stCondLst>
                                  <p:iterate type="lt">
                                    <p:tmPct val="10000"/>
                                  </p:iterate>
                                  <p:childTnLst>
                                    <p:animMotion origin="layout" path="M -4.375E-6 4.81481E-6 L -4.375E-6 -0.07223 " pathEditMode="relative" rAng="0" ptsTypes="AA">
                                      <p:cBhvr>
                                        <p:cTn id="37" dur="250" accel="50000" decel="50000" autoRev="1" fill="hold">
                                          <p:stCondLst>
                                            <p:cond delay="0"/>
                                          </p:stCondLst>
                                        </p:cTn>
                                        <p:tgtEl>
                                          <p:spTgt spid="3"/>
                                        </p:tgtEl>
                                        <p:attrNameLst>
                                          <p:attrName>ppt_x</p:attrName>
                                          <p:attrName>ppt_y</p:attrName>
                                        </p:attrNameLst>
                                      </p:cBhvr>
                                      <p:rCtr x="0" y="-3611"/>
                                    </p:animMotion>
                                    <p:animRot by="1500000">
                                      <p:cBhvr>
                                        <p:cTn id="38" dur="125" fill="hold">
                                          <p:stCondLst>
                                            <p:cond delay="0"/>
                                          </p:stCondLst>
                                        </p:cTn>
                                        <p:tgtEl>
                                          <p:spTgt spid="3"/>
                                        </p:tgtEl>
                                        <p:attrNameLst>
                                          <p:attrName>r</p:attrName>
                                        </p:attrNameLst>
                                      </p:cBhvr>
                                    </p:animRot>
                                    <p:animRot by="-1500000">
                                      <p:cBhvr>
                                        <p:cTn id="39" dur="125" fill="hold">
                                          <p:stCondLst>
                                            <p:cond delay="125"/>
                                          </p:stCondLst>
                                        </p:cTn>
                                        <p:tgtEl>
                                          <p:spTgt spid="3"/>
                                        </p:tgtEl>
                                        <p:attrNameLst>
                                          <p:attrName>r</p:attrName>
                                        </p:attrNameLst>
                                      </p:cBhvr>
                                    </p:animRot>
                                    <p:animRot by="-1500000">
                                      <p:cBhvr>
                                        <p:cTn id="40" dur="125" fill="hold">
                                          <p:stCondLst>
                                            <p:cond delay="250"/>
                                          </p:stCondLst>
                                        </p:cTn>
                                        <p:tgtEl>
                                          <p:spTgt spid="3"/>
                                        </p:tgtEl>
                                        <p:attrNameLst>
                                          <p:attrName>r</p:attrName>
                                        </p:attrNameLst>
                                      </p:cBhvr>
                                    </p:animRot>
                                    <p:animRot by="1500000">
                                      <p:cBhvr>
                                        <p:cTn id="41"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81280" y="3886200"/>
            <a:ext cx="12083415" cy="1445260"/>
          </a:xfrm>
          <a:prstGeom prst="rect">
            <a:avLst/>
          </a:prstGeom>
          <a:noFill/>
          <a:ln w="9525">
            <a:noFill/>
            <a:miter lim="800000"/>
          </a:ln>
        </p:spPr>
        <p:txBody>
          <a:bodyPr wrap="square">
            <a:spAutoFit/>
          </a:bodyPr>
          <a:lstStyle/>
          <a:p>
            <a:pPr algn="just">
              <a:spcBef>
                <a:spcPct val="50000"/>
              </a:spcBef>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p>
        </p:txBody>
      </p:sp>
      <p:sp>
        <p:nvSpPr>
          <p:cNvPr id="4" name="Hình Chữ nhật 3"/>
          <p:cNvSpPr/>
          <p:nvPr/>
        </p:nvSpPr>
        <p:spPr>
          <a:xfrm>
            <a:off x="76200" y="2286000"/>
            <a:ext cx="12001500" cy="1445260"/>
          </a:xfrm>
          <a:prstGeom prst="rect">
            <a:avLst/>
          </a:prstGeom>
        </p:spPr>
        <p:txBody>
          <a:bodyPr wrap="square">
            <a:spAutoFit/>
          </a:bodyPr>
          <a:lstStyle/>
          <a:p>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được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tự</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như</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 name="TextBox 2"/>
          <p:cNvSpPr txBox="1"/>
          <p:nvPr/>
        </p:nvSpPr>
        <p:spPr>
          <a:xfrm>
            <a:off x="1295400" y="381000"/>
            <a:ext cx="8791575" cy="1568450"/>
          </a:xfrm>
          <a:prstGeom prst="rect">
            <a:avLst/>
          </a:prstGeom>
          <a:noFill/>
        </p:spPr>
        <p:txBody>
          <a:bodyPr wrap="square" rtlCol="0">
            <a:spAutoFit/>
          </a:bodyPr>
          <a:lstStyle/>
          <a:p>
            <a:pPr algn="ct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30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9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2021</a:t>
            </a:r>
          </a:p>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Hộp_Văn_Bản 3"/>
          <p:cNvSpPr txBox="1"/>
          <p:nvPr/>
        </p:nvSpPr>
        <p:spPr>
          <a:xfrm>
            <a:off x="98425" y="1676400"/>
            <a:ext cx="11995150" cy="4523105"/>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II. </a:t>
            </a:r>
            <a:r>
              <a:rPr lang="en-US" sz="4800" b="1" dirty="0" err="1">
                <a:solidFill>
                  <a:srgbClr val="FF0000"/>
                </a:solidFill>
                <a:latin typeface="Times New Roman" panose="02020603050405020304" pitchFamily="18" charset="0"/>
                <a:cs typeface="Times New Roman" panose="02020603050405020304" pitchFamily="18" charset="0"/>
              </a:rPr>
              <a:t>Ghi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nhớ</a:t>
            </a:r>
            <a:r>
              <a:rPr lang="en-US" sz="4800" b="1" dirty="0">
                <a:solidFill>
                  <a:srgbClr val="FF0000"/>
                </a:solidFill>
                <a:latin typeface="Times New Roman" panose="02020603050405020304" pitchFamily="18" charset="0"/>
                <a:cs typeface="Times New Roman" panose="02020603050405020304" pitchFamily="18" charset="0"/>
              </a:rPr>
              <a:t>:</a:t>
            </a:r>
          </a:p>
          <a:p>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chuyện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chú</a:t>
            </a:r>
            <a:r>
              <a:rPr lang="en-US" sz="4800" b="1" dirty="0">
                <a:latin typeface="Times New Roman" panose="02020603050405020304" pitchFamily="18" charset="0"/>
                <a:cs typeface="Times New Roman" panose="02020603050405020304" pitchFamily="18" charset="0"/>
              </a:rPr>
              <a:t> ý:</a:t>
            </a:r>
          </a:p>
          <a:p>
            <a:pPr marL="342900" indent="-342900">
              <a:buAutoNum type="arabicPeriod"/>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Chọn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những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hành</a:t>
            </a:r>
            <a:r>
              <a:rPr lang="en-US" sz="4800" b="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tiêu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biểu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vật</a:t>
            </a:r>
            <a:r>
              <a:rPr lang="en-US" sz="4800" b="1" dirty="0">
                <a:latin typeface="Times New Roman" panose="02020603050405020304" pitchFamily="18" charset="0"/>
                <a:cs typeface="Times New Roman" panose="02020603050405020304" pitchFamily="18" charset="0"/>
              </a:rPr>
              <a:t>.</a:t>
            </a:r>
          </a:p>
          <a:p>
            <a:pPr marL="342900" indent="-342900"/>
            <a:r>
              <a:rPr lang="en-US" sz="4800" b="1" dirty="0">
                <a:latin typeface="Times New Roman" panose="02020603050405020304" pitchFamily="18" charset="0"/>
                <a:cs typeface="Times New Roman" panose="02020603050405020304" pitchFamily="18" charset="0"/>
              </a:rPr>
              <a:t>2. </a:t>
            </a:r>
            <a:r>
              <a:rPr lang="en-US" sz="4800" b="1" dirty="0" err="1">
                <a:latin typeface="Times New Roman" panose="02020603050405020304" pitchFamily="18" charset="0"/>
                <a:cs typeface="Times New Roman" panose="02020603050405020304" pitchFamily="18" charset="0"/>
              </a:rPr>
              <a:t>Thông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a:t>
            </a:r>
            <a:r>
              <a:rPr lang="vi-VN" sz="4800" b="1" dirty="0">
                <a:latin typeface="Times New Roman" panose="02020603050405020304" pitchFamily="18" charset="0"/>
                <a:cs typeface="Times New Roman" panose="02020603050405020304" pitchFamily="18" charset="0"/>
              </a:rPr>
              <a:t>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nếu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hành</a:t>
            </a:r>
            <a:r>
              <a:rPr lang="en-US" sz="4800" b="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nào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xảy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t>
            </a:r>
            <a:r>
              <a:rPr lang="vi-VN" sz="4800" b="1" dirty="0">
                <a:latin typeface="Times New Roman" panose="02020603050405020304" pitchFamily="18" charset="0"/>
                <a:cs typeface="Times New Roman" panose="02020603050405020304" pitchFamily="18" charset="0"/>
              </a:rPr>
              <a:t>ước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thì</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t>
            </a:r>
            <a:r>
              <a:rPr lang="vi-VN" sz="4800" b="1" dirty="0">
                <a:latin typeface="Times New Roman" panose="02020603050405020304" pitchFamily="18" charset="0"/>
                <a:cs typeface="Times New Roman" panose="02020603050405020304" pitchFamily="18" charset="0"/>
              </a:rPr>
              <a:t>ước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xảy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sau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thì</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sau</a:t>
            </a:r>
            <a:r>
              <a:rPr lang="en-US" sz="4800" b="1" dirty="0">
                <a:latin typeface="Times New Roman" panose="02020603050405020304" pitchFamily="18" charset="0"/>
                <a:cs typeface="Times New Roman" panose="02020603050405020304" pitchFamily="18" charset="0"/>
              </a:rPr>
              <a:t>.</a:t>
            </a:r>
            <a:endParaRPr lang="en-US" sz="4800" b="1" dirty="0"/>
          </a:p>
        </p:txBody>
      </p:sp>
      <p:sp>
        <p:nvSpPr>
          <p:cNvPr id="8" name="TextBox 2"/>
          <p:cNvSpPr txBox="1"/>
          <p:nvPr/>
        </p:nvSpPr>
        <p:spPr>
          <a:xfrm>
            <a:off x="1524000" y="76200"/>
            <a:ext cx="8791575" cy="1568450"/>
          </a:xfrm>
          <a:prstGeom prst="rect">
            <a:avLst/>
          </a:prstGeom>
          <a:noFill/>
        </p:spPr>
        <p:txBody>
          <a:bodyPr wrap="square" rtlCol="0">
            <a:spAutoFit/>
          </a:bodyPr>
          <a:lstStyle/>
          <a:p>
            <a:pPr algn="ct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30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9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2021</a:t>
            </a:r>
          </a:p>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838200" y="381000"/>
            <a:ext cx="10668000" cy="6705600"/>
          </a:xfrm>
        </p:spPr>
        <p:txBody>
          <a:bodyPr/>
          <a:lstStyle/>
          <a:p>
            <a:pPr algn="just" eaLnBrk="1" hangingPunct="1">
              <a:buFont typeface="Wingdings" panose="05000000000000000000" pitchFamily="2" charset="2"/>
              <a:buNone/>
            </a:pPr>
            <a:r>
              <a:rPr lang="en-US" sz="4000" b="1" dirty="0">
                <a:latin typeface="Times New Roman" panose="02020603050405020304" pitchFamily="18" charset="0"/>
                <a:cs typeface="Times New Roman" panose="02020603050405020304" pitchFamily="18" charset="0"/>
                <a:sym typeface="Wingdings" panose="05000000000000000000" pitchFamily="2" charset="2"/>
              </a:rPr>
              <a:t>III.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Luyện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tập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p>
          <a:p>
            <a:pPr algn="just" eaLnBrk="1" hangingPunct="1">
              <a:buFont typeface="Wingdings" panose="05000000000000000000" pitchFamily="2" charset="2"/>
              <a:buNone/>
            </a:pP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đôi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nhưng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tính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khác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nhau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xởi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lởi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hay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giúp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Còn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thì</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đôi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khi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bụng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dạ</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hẹp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hòi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Dưới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đây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số</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hai</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chuyện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sz="4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4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quý</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hãy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điền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tên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Chích</a:t>
            </a:r>
            <a:r>
              <a:rPr lang="en-US" sz="4000" b="1" dirty="0">
                <a:solidFill>
                  <a:srgbClr val="FFCC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hoặc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Sẻ</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vào</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thích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hợp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sắp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xếp</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latin typeface="Times New Roman" panose="02020603050405020304" pitchFamily="18" charset="0"/>
                <a:cs typeface="Times New Roman" panose="02020603050405020304" pitchFamily="18" charset="0"/>
                <a:sym typeface="Wingdings" panose="05000000000000000000" pitchFamily="2" charset="2"/>
              </a:rPr>
              <a:t>chuyện</a:t>
            </a:r>
            <a:r>
              <a:rPr lang="en-US" sz="4000" b="1" dirty="0">
                <a:latin typeface="Times New Roman" panose="02020603050405020304" pitchFamily="18" charset="0"/>
                <a:cs typeface="Times New Roman" panose="02020603050405020304" pitchFamily="18" charset="0"/>
                <a:sym typeface="Wingdings" panose="05000000000000000000" pitchFamily="2" charset="2"/>
              </a:rPr>
              <a:t> : </a:t>
            </a:r>
          </a:p>
          <a:p>
            <a:pPr algn="just" eaLnBrk="1" hangingPunct="1">
              <a:buFont typeface="Wingdings" panose="05000000000000000000" pitchFamily="2" charset="2"/>
              <a:buNone/>
            </a:pPr>
            <a:endParaRPr lang="en-US" sz="4000" b="1" dirty="0">
              <a:latin typeface="Arial" panose="020B0604020202020204" pitchFamily="34" charset="0"/>
              <a:cs typeface="Arial" panose="020B0604020202020204" pitchFamily="34" charset="0"/>
            </a:endParaRPr>
          </a:p>
        </p:txBody>
      </p:sp>
      <p:cxnSp>
        <p:nvCxnSpPr>
          <p:cNvPr id="3" name="Straight Connector 2"/>
          <p:cNvCxnSpPr/>
          <p:nvPr/>
        </p:nvCxnSpPr>
        <p:spPr>
          <a:xfrm>
            <a:off x="7391400" y="2324622"/>
            <a:ext cx="39624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19600" y="2946748"/>
            <a:ext cx="67818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2946748"/>
            <a:ext cx="20574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479552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5410200"/>
            <a:ext cx="4953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9200" y="6013050"/>
            <a:ext cx="5448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0" y="1905000"/>
            <a:ext cx="11473815" cy="4409440"/>
          </a:xfrm>
        </p:spPr>
        <p:txBody>
          <a:bodyPr>
            <a:normAutofit lnSpcReduction="10000"/>
          </a:bodyPr>
          <a:lstStyle/>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gửi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nằm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3. …….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bèn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5. ….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muốn</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a:t>
            </a:r>
          </a:p>
        </p:txBody>
      </p:sp>
      <p:sp>
        <p:nvSpPr>
          <p:cNvPr id="44037" name="Text Box 5"/>
          <p:cNvSpPr txBox="1">
            <a:spLocks noChangeArrowheads="1"/>
          </p:cNvSpPr>
          <p:nvPr/>
        </p:nvSpPr>
        <p:spPr bwMode="auto">
          <a:xfrm>
            <a:off x="3352800" y="1828800"/>
            <a:ext cx="954405" cy="706755"/>
          </a:xfrm>
          <a:prstGeom prst="rect">
            <a:avLst/>
          </a:prstGeom>
          <a:noFill/>
          <a:ln w="9525">
            <a:noFill/>
            <a:miter lim="800000"/>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Sẻ</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38" name="Text Box 6"/>
          <p:cNvSpPr txBox="1">
            <a:spLocks noChangeArrowheads="1"/>
          </p:cNvSpPr>
          <p:nvPr/>
        </p:nvSpPr>
        <p:spPr bwMode="auto">
          <a:xfrm>
            <a:off x="5375910" y="2519045"/>
            <a:ext cx="722630" cy="706755"/>
          </a:xfrm>
          <a:prstGeom prst="rect">
            <a:avLst/>
          </a:prstGeom>
          <a:noFill/>
          <a:ln w="9525">
            <a:noFill/>
            <a:miter lim="800000"/>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Sẻ</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39" name="Text Box 7"/>
          <p:cNvSpPr txBox="1">
            <a:spLocks noChangeArrowheads="1"/>
          </p:cNvSpPr>
          <p:nvPr/>
        </p:nvSpPr>
        <p:spPr bwMode="auto">
          <a:xfrm>
            <a:off x="1219200" y="3733800"/>
            <a:ext cx="1561465" cy="706755"/>
          </a:xfrm>
          <a:prstGeom prst="rect">
            <a:avLst/>
          </a:prstGeom>
          <a:noFill/>
          <a:ln w="9525">
            <a:noFill/>
            <a:miter lim="800000"/>
          </a:ln>
        </p:spPr>
        <p:txBody>
          <a:bodyPr wrap="square">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Chích</a:t>
            </a:r>
          </a:p>
        </p:txBody>
      </p:sp>
      <p:sp>
        <p:nvSpPr>
          <p:cNvPr id="44040" name="Text Box 8"/>
          <p:cNvSpPr txBox="1">
            <a:spLocks noChangeArrowheads="1"/>
          </p:cNvSpPr>
          <p:nvPr/>
        </p:nvSpPr>
        <p:spPr bwMode="auto">
          <a:xfrm>
            <a:off x="3581400" y="4953000"/>
            <a:ext cx="772160" cy="706755"/>
          </a:xfrm>
          <a:prstGeom prst="rect">
            <a:avLst/>
          </a:prstGeom>
          <a:noFill/>
          <a:ln w="9525">
            <a:noFill/>
            <a:miter lim="800000"/>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Sẻ</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41" name="Text Box 9"/>
          <p:cNvSpPr txBox="1">
            <a:spLocks noChangeArrowheads="1"/>
          </p:cNvSpPr>
          <p:nvPr/>
        </p:nvSpPr>
        <p:spPr bwMode="auto">
          <a:xfrm>
            <a:off x="1295400" y="5638800"/>
            <a:ext cx="702310" cy="706755"/>
          </a:xfrm>
          <a:prstGeom prst="rect">
            <a:avLst/>
          </a:prstGeom>
          <a:noFill/>
          <a:ln w="9525">
            <a:noFill/>
            <a:miter lim="800000"/>
          </a:ln>
        </p:spPr>
        <p:txBody>
          <a:bodyPr wrap="square">
            <a:spAutoFit/>
          </a:bodyPr>
          <a:lstStyle/>
          <a:p>
            <a:pPr>
              <a:spcBef>
                <a:spcPct val="50000"/>
              </a:spcBef>
            </a:pPr>
            <a:r>
              <a:rPr lang="en-US" sz="4000">
                <a:solidFill>
                  <a:srgbClr val="FF0000"/>
                </a:solidFill>
                <a:latin typeface="Times New Roman" panose="02020603050405020304" pitchFamily="18" charset="0"/>
                <a:cs typeface="Times New Roman" panose="02020603050405020304" pitchFamily="18" charset="0"/>
              </a:rPr>
              <a:t>Sẻ</a:t>
            </a:r>
          </a:p>
        </p:txBody>
      </p:sp>
      <p:sp>
        <p:nvSpPr>
          <p:cNvPr id="44042" name="Text Box 10"/>
          <p:cNvSpPr txBox="1">
            <a:spLocks noChangeArrowheads="1"/>
          </p:cNvSpPr>
          <p:nvPr/>
        </p:nvSpPr>
        <p:spPr bwMode="auto">
          <a:xfrm>
            <a:off x="6781800" y="5616575"/>
            <a:ext cx="1496060" cy="706755"/>
          </a:xfrm>
          <a:prstGeom prst="rect">
            <a:avLst/>
          </a:prstGeom>
          <a:noFill/>
          <a:ln w="9525">
            <a:noFill/>
            <a:miter lim="800000"/>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Chích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TextBox 2"/>
          <p:cNvSpPr txBox="1"/>
          <p:nvPr/>
        </p:nvSpPr>
        <p:spPr>
          <a:xfrm>
            <a:off x="1600200" y="0"/>
            <a:ext cx="8791575" cy="1568450"/>
          </a:xfrm>
          <a:prstGeom prst="rect">
            <a:avLst/>
          </a:prstGeom>
          <a:noFill/>
        </p:spPr>
        <p:txBody>
          <a:bodyPr wrap="square" rtlCol="0">
            <a:spAutoFit/>
          </a:bodyPr>
          <a:lstStyle/>
          <a:p>
            <a:pPr algn="ct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30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9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2021</a:t>
            </a:r>
          </a:p>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fade">
                                      <p:cBhvr>
                                        <p:cTn id="12" dur="500"/>
                                        <p:tgtEl>
                                          <p:spTgt spid="440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fade">
                                      <p:cBhvr>
                                        <p:cTn id="17" dur="500"/>
                                        <p:tgtEl>
                                          <p:spTgt spid="440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fade">
                                      <p:cBhvr>
                                        <p:cTn id="22" dur="500"/>
                                        <p:tgtEl>
                                          <p:spTgt spid="440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fade">
                                      <p:cBhvr>
                                        <p:cTn id="27" dur="500"/>
                                        <p:tgtEl>
                                          <p:spTgt spid="440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fade">
                                      <p:cBhvr>
                                        <p:cTn id="32"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76200" y="1600200"/>
            <a:ext cx="12003405" cy="4495800"/>
          </a:xfrm>
        </p:spPr>
        <p:txBody>
          <a:bodyPr/>
          <a:lstStyle/>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6……….</a:t>
            </a:r>
            <a:r>
              <a:rPr lang="en-US" sz="4000" dirty="0" err="1">
                <a:latin typeface="Times New Roman" panose="02020603050405020304" pitchFamily="18" charset="0"/>
                <a:cs typeface="Times New Roman" panose="02020603050405020304" pitchFamily="18" charset="0"/>
              </a:rPr>
              <a:t>bèn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7.Gió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bay </a:t>
            </a:r>
            <a:r>
              <a:rPr lang="en-US" sz="4000" dirty="0" err="1">
                <a:latin typeface="Times New Roman" panose="02020603050405020304" pitchFamily="18" charset="0"/>
                <a:cs typeface="Times New Roman" panose="02020603050405020304" pitchFamily="18" charset="0"/>
              </a:rPr>
              <a:t>xa</a:t>
            </a:r>
            <a:r>
              <a:rPr lang="en-US" sz="4000" dirty="0">
                <a:latin typeface="Times New Roman" panose="02020603050405020304" pitchFamily="18" charset="0"/>
                <a:cs typeface="Times New Roman" panose="02020603050405020304" pitchFamily="18" charset="0"/>
              </a:rPr>
              <a:t>. </a:t>
            </a:r>
          </a:p>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8…………</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 . .…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nửa</a:t>
            </a:r>
            <a:r>
              <a:rPr lang="en-US" sz="4000" dirty="0">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9……….</a:t>
            </a:r>
            <a:r>
              <a:rPr lang="en-US" sz="4000" dirty="0" err="1">
                <a:latin typeface="Times New Roman" panose="02020603050405020304" pitchFamily="18" charset="0"/>
                <a:cs typeface="Times New Roman" panose="02020603050405020304" pitchFamily="18" charset="0"/>
              </a:rPr>
              <a:t>ngượng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nghịu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nhủ</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1143000" y="1524000"/>
            <a:ext cx="1456055" cy="706755"/>
          </a:xfrm>
          <a:prstGeom prst="rect">
            <a:avLst/>
          </a:prstGeom>
          <a:noFill/>
          <a:ln w="9525">
            <a:noFill/>
            <a:miter lim="800000"/>
          </a:ln>
        </p:spPr>
        <p:txBody>
          <a:bodyPr wrap="square">
            <a:spAutoFit/>
          </a:bodyPr>
          <a:lstStyle/>
          <a:p>
            <a:pPr algn="just">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Chích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44" name="Text Box 12"/>
          <p:cNvSpPr txBox="1">
            <a:spLocks noChangeArrowheads="1"/>
          </p:cNvSpPr>
          <p:nvPr/>
        </p:nvSpPr>
        <p:spPr bwMode="auto">
          <a:xfrm>
            <a:off x="1219200" y="3456305"/>
            <a:ext cx="1490980" cy="706755"/>
          </a:xfrm>
          <a:prstGeom prst="rect">
            <a:avLst/>
          </a:prstGeom>
          <a:noFill/>
          <a:ln w="9525">
            <a:noFill/>
            <a:miter lim="800000"/>
          </a:ln>
        </p:spPr>
        <p:txBody>
          <a:bodyPr wrap="square">
            <a:spAutoFit/>
          </a:bodyPr>
          <a:lstStyle/>
          <a:p>
            <a:pPr algn="just">
              <a:spcBef>
                <a:spcPct val="50000"/>
              </a:spcBef>
            </a:pPr>
            <a:r>
              <a:rPr lang="en-US" sz="4000">
                <a:solidFill>
                  <a:srgbClr val="FF0000"/>
                </a:solidFill>
                <a:latin typeface="Times New Roman" panose="02020603050405020304" pitchFamily="18" charset="0"/>
                <a:cs typeface="Times New Roman" panose="02020603050405020304" pitchFamily="18" charset="0"/>
              </a:rPr>
              <a:t>Chích</a:t>
            </a:r>
          </a:p>
        </p:txBody>
      </p:sp>
      <p:sp>
        <p:nvSpPr>
          <p:cNvPr id="44045" name="Text Box 13"/>
          <p:cNvSpPr txBox="1">
            <a:spLocks noChangeArrowheads="1"/>
          </p:cNvSpPr>
          <p:nvPr/>
        </p:nvSpPr>
        <p:spPr bwMode="auto">
          <a:xfrm>
            <a:off x="6400800" y="3456305"/>
            <a:ext cx="830580" cy="706755"/>
          </a:xfrm>
          <a:prstGeom prst="rect">
            <a:avLst/>
          </a:prstGeom>
          <a:noFill/>
          <a:ln w="9525">
            <a:noFill/>
            <a:miter lim="800000"/>
          </a:ln>
        </p:spPr>
        <p:txBody>
          <a:bodyPr wrap="square">
            <a:spAutoFit/>
          </a:bodyPr>
          <a:lstStyle/>
          <a:p>
            <a:pPr algn="just">
              <a:spcBef>
                <a:spcPct val="50000"/>
              </a:spcBef>
            </a:pPr>
            <a:r>
              <a:rPr lang="en-US" sz="4000">
                <a:solidFill>
                  <a:srgbClr val="FF0000"/>
                </a:solidFill>
                <a:latin typeface="Times New Roman" panose="02020603050405020304" pitchFamily="18" charset="0"/>
                <a:cs typeface="Times New Roman" panose="02020603050405020304" pitchFamily="18" charset="0"/>
              </a:rPr>
              <a:t>Sẻ</a:t>
            </a:r>
          </a:p>
        </p:txBody>
      </p:sp>
      <p:sp>
        <p:nvSpPr>
          <p:cNvPr id="44046" name="Text Box 14"/>
          <p:cNvSpPr txBox="1">
            <a:spLocks noChangeArrowheads="1"/>
          </p:cNvSpPr>
          <p:nvPr/>
        </p:nvSpPr>
        <p:spPr bwMode="auto">
          <a:xfrm>
            <a:off x="1106002" y="4096579"/>
            <a:ext cx="838200" cy="707886"/>
          </a:xfrm>
          <a:prstGeom prst="rect">
            <a:avLst/>
          </a:prstGeom>
          <a:noFill/>
          <a:ln w="9525">
            <a:noFill/>
            <a:miter lim="800000"/>
          </a:ln>
        </p:spPr>
        <p:txBody>
          <a:bodyPr>
            <a:spAutoFit/>
          </a:bodyPr>
          <a:lstStyle/>
          <a:p>
            <a:pPr algn="just">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Sẻ</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47" name="Text Box 15"/>
          <p:cNvSpPr txBox="1">
            <a:spLocks noChangeArrowheads="1"/>
          </p:cNvSpPr>
          <p:nvPr/>
        </p:nvSpPr>
        <p:spPr bwMode="auto">
          <a:xfrm>
            <a:off x="1600200" y="4648200"/>
            <a:ext cx="1437640" cy="706755"/>
          </a:xfrm>
          <a:prstGeom prst="rect">
            <a:avLst/>
          </a:prstGeom>
          <a:noFill/>
          <a:ln w="9525">
            <a:noFill/>
            <a:miter lim="800000"/>
          </a:ln>
        </p:spPr>
        <p:txBody>
          <a:bodyPr wrap="square">
            <a:spAutoFit/>
          </a:bodyPr>
          <a:lstStyle/>
          <a:p>
            <a:pPr algn="just">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Chích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4048" name="Text Box 16"/>
          <p:cNvSpPr txBox="1">
            <a:spLocks noChangeArrowheads="1"/>
          </p:cNvSpPr>
          <p:nvPr/>
        </p:nvSpPr>
        <p:spPr bwMode="auto">
          <a:xfrm>
            <a:off x="9220200" y="4096385"/>
            <a:ext cx="1435100" cy="706755"/>
          </a:xfrm>
          <a:prstGeom prst="rect">
            <a:avLst/>
          </a:prstGeom>
          <a:noFill/>
          <a:ln w="9525">
            <a:noFill/>
            <a:miter lim="800000"/>
          </a:ln>
        </p:spPr>
        <p:txBody>
          <a:bodyPr wrap="square">
            <a:spAutoFit/>
          </a:bodyPr>
          <a:lstStyle/>
          <a:p>
            <a:pPr algn="just">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Chích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TextBox 2"/>
          <p:cNvSpPr txBox="1"/>
          <p:nvPr/>
        </p:nvSpPr>
        <p:spPr>
          <a:xfrm>
            <a:off x="1371600" y="76200"/>
            <a:ext cx="8791575" cy="1568450"/>
          </a:xfrm>
          <a:prstGeom prst="rect">
            <a:avLst/>
          </a:prstGeom>
          <a:noFill/>
        </p:spPr>
        <p:txBody>
          <a:bodyPr wrap="square" rtlCol="0">
            <a:spAutoFit/>
          </a:bodyPr>
          <a:lstStyle/>
          <a:p>
            <a:pPr algn="ct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30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9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2021</a:t>
            </a:r>
          </a:p>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fade">
                                      <p:cBhvr>
                                        <p:cTn id="7" dur="500"/>
                                        <p:tgtEl>
                                          <p:spTgt spid="440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fade">
                                      <p:cBhvr>
                                        <p:cTn id="12" dur="500"/>
                                        <p:tgtEl>
                                          <p:spTgt spid="440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fade">
                                      <p:cBhvr>
                                        <p:cTn id="17" dur="500"/>
                                        <p:tgtEl>
                                          <p:spTgt spid="440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fade">
                                      <p:cBhvr>
                                        <p:cTn id="22" dur="500"/>
                                        <p:tgtEl>
                                          <p:spTgt spid="440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48"/>
                                        </p:tgtEl>
                                        <p:attrNameLst>
                                          <p:attrName>style.visibility</p:attrName>
                                        </p:attrNameLst>
                                      </p:cBhvr>
                                      <p:to>
                                        <p:strVal val="visible"/>
                                      </p:to>
                                    </p:set>
                                    <p:animEffect transition="in" filter="fade">
                                      <p:cBhvr>
                                        <p:cTn id="27" dur="500"/>
                                        <p:tgtEl>
                                          <p:spTgt spid="440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047"/>
                                        </p:tgtEl>
                                        <p:attrNameLst>
                                          <p:attrName>style.visibility</p:attrName>
                                        </p:attrNameLst>
                                      </p:cBhvr>
                                      <p:to>
                                        <p:strVal val="visible"/>
                                      </p:to>
                                    </p:set>
                                    <p:animEffect transition="in" filter="fade">
                                      <p:cBhvr>
                                        <p:cTn id="32" dur="5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P spid="44044" grpId="0"/>
      <p:bldP spid="44045" grpId="0"/>
      <p:bldP spid="44046" grpId="0"/>
      <p:bldP spid="44047" grpId="0"/>
      <p:bldP spid="4404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1835426" y="609600"/>
            <a:ext cx="9975574" cy="6858000"/>
          </a:xfrm>
        </p:spPr>
        <p:txBody>
          <a:bodyPr/>
          <a:lstStyle/>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1.Một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2.Thế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4.Khi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5……….</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6……….</a:t>
            </a:r>
            <a:r>
              <a:rPr lang="en-US" sz="2800" dirty="0" err="1">
                <a:latin typeface="Times New Roman" panose="02020603050405020304" pitchFamily="18" charset="0"/>
                <a:cs typeface="Times New Roman" panose="02020603050405020304" pitchFamily="18" charset="0"/>
              </a:rPr>
              <a:t>bèn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7.Gió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8…………</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a:t>
            </a:r>
          </a:p>
          <a:p>
            <a:pPr eaLnBrk="1" hangingPunct="1">
              <a:lnSpc>
                <a:spcPct val="9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9……….</a:t>
            </a:r>
            <a:r>
              <a:rPr lang="en-US" sz="2800" dirty="0" err="1">
                <a:latin typeface="Times New Roman" panose="02020603050405020304" pitchFamily="18" charset="0"/>
                <a:cs typeface="Times New Roman" panose="02020603050405020304" pitchFamily="18" charset="0"/>
              </a:rPr>
              <a:t>ngượng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p:txBody>
      </p:sp>
      <p:sp>
        <p:nvSpPr>
          <p:cNvPr id="44037" name="Text Box 5"/>
          <p:cNvSpPr txBox="1">
            <a:spLocks noChangeArrowheads="1"/>
          </p:cNvSpPr>
          <p:nvPr/>
        </p:nvSpPr>
        <p:spPr bwMode="auto">
          <a:xfrm>
            <a:off x="4118598" y="553720"/>
            <a:ext cx="7239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38" name="Text Box 6"/>
          <p:cNvSpPr txBox="1">
            <a:spLocks noChangeArrowheads="1"/>
          </p:cNvSpPr>
          <p:nvPr/>
        </p:nvSpPr>
        <p:spPr bwMode="auto">
          <a:xfrm>
            <a:off x="5314950" y="990600"/>
            <a:ext cx="7239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39" name="Text Box 7"/>
          <p:cNvSpPr txBox="1">
            <a:spLocks noChangeArrowheads="1"/>
          </p:cNvSpPr>
          <p:nvPr/>
        </p:nvSpPr>
        <p:spPr bwMode="auto">
          <a:xfrm>
            <a:off x="2611855" y="1447800"/>
            <a:ext cx="11811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0" name="Text Box 8"/>
          <p:cNvSpPr txBox="1">
            <a:spLocks noChangeArrowheads="1"/>
          </p:cNvSpPr>
          <p:nvPr/>
        </p:nvSpPr>
        <p:spPr bwMode="auto">
          <a:xfrm>
            <a:off x="4388126" y="2415208"/>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Sẻ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1" name="Text Box 9"/>
          <p:cNvSpPr txBox="1">
            <a:spLocks noChangeArrowheads="1"/>
          </p:cNvSpPr>
          <p:nvPr/>
        </p:nvSpPr>
        <p:spPr bwMode="auto">
          <a:xfrm>
            <a:off x="2940326" y="2914650"/>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2" name="Text Box 10"/>
          <p:cNvSpPr txBox="1">
            <a:spLocks noChangeArrowheads="1"/>
          </p:cNvSpPr>
          <p:nvPr/>
        </p:nvSpPr>
        <p:spPr bwMode="auto">
          <a:xfrm>
            <a:off x="6918812" y="2895600"/>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3" name="Text Box 11"/>
          <p:cNvSpPr txBox="1">
            <a:spLocks noChangeArrowheads="1"/>
          </p:cNvSpPr>
          <p:nvPr/>
        </p:nvSpPr>
        <p:spPr bwMode="auto">
          <a:xfrm>
            <a:off x="2750524" y="3352800"/>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4" name="Text Box 12"/>
          <p:cNvSpPr txBox="1">
            <a:spLocks noChangeArrowheads="1"/>
          </p:cNvSpPr>
          <p:nvPr/>
        </p:nvSpPr>
        <p:spPr bwMode="auto">
          <a:xfrm>
            <a:off x="2726548" y="4666008"/>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Chích</a:t>
            </a:r>
          </a:p>
        </p:txBody>
      </p:sp>
      <p:sp>
        <p:nvSpPr>
          <p:cNvPr id="44045" name="Text Box 13"/>
          <p:cNvSpPr txBox="1">
            <a:spLocks noChangeArrowheads="1"/>
          </p:cNvSpPr>
          <p:nvPr/>
        </p:nvSpPr>
        <p:spPr bwMode="auto">
          <a:xfrm>
            <a:off x="6172200" y="4673600"/>
            <a:ext cx="14478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6" name="Text Box 14"/>
          <p:cNvSpPr txBox="1">
            <a:spLocks noChangeArrowheads="1"/>
          </p:cNvSpPr>
          <p:nvPr/>
        </p:nvSpPr>
        <p:spPr bwMode="auto">
          <a:xfrm>
            <a:off x="2865826" y="5129464"/>
            <a:ext cx="838200" cy="523220"/>
          </a:xfrm>
          <a:prstGeom prst="rect">
            <a:avLst/>
          </a:prstGeom>
          <a:noFill/>
          <a:ln w="9525">
            <a:noFill/>
            <a:miter lim="800000"/>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Sẻ</a:t>
            </a:r>
          </a:p>
        </p:txBody>
      </p:sp>
      <p:sp>
        <p:nvSpPr>
          <p:cNvPr id="44047" name="Text Box 15"/>
          <p:cNvSpPr txBox="1">
            <a:spLocks noChangeArrowheads="1"/>
          </p:cNvSpPr>
          <p:nvPr/>
        </p:nvSpPr>
        <p:spPr bwMode="auto">
          <a:xfrm>
            <a:off x="7910945" y="5137056"/>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8" name="Text Box 16"/>
          <p:cNvSpPr txBox="1">
            <a:spLocks noChangeArrowheads="1"/>
          </p:cNvSpPr>
          <p:nvPr/>
        </p:nvSpPr>
        <p:spPr bwMode="auto">
          <a:xfrm>
            <a:off x="2362200" y="5502448"/>
            <a:ext cx="1447800" cy="523220"/>
          </a:xfrm>
          <a:prstGeom prst="rect">
            <a:avLst/>
          </a:prstGeom>
          <a:noFill/>
          <a:ln w="9525">
            <a:noFill/>
            <a:miter lim="800000"/>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Chích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4049" name="AutoShape 17"/>
          <p:cNvSpPr>
            <a:spLocks noChangeArrowheads="1"/>
          </p:cNvSpPr>
          <p:nvPr/>
        </p:nvSpPr>
        <p:spPr bwMode="auto">
          <a:xfrm>
            <a:off x="1524000" y="5334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1</a:t>
            </a:r>
          </a:p>
        </p:txBody>
      </p:sp>
      <p:sp>
        <p:nvSpPr>
          <p:cNvPr id="44050" name="AutoShape 18"/>
          <p:cNvSpPr>
            <a:spLocks noChangeArrowheads="1"/>
          </p:cNvSpPr>
          <p:nvPr/>
        </p:nvSpPr>
        <p:spPr bwMode="auto">
          <a:xfrm>
            <a:off x="1539634" y="2902527"/>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2</a:t>
            </a:r>
          </a:p>
        </p:txBody>
      </p:sp>
      <p:sp>
        <p:nvSpPr>
          <p:cNvPr id="44051" name="AutoShape 19"/>
          <p:cNvSpPr>
            <a:spLocks noChangeArrowheads="1"/>
          </p:cNvSpPr>
          <p:nvPr/>
        </p:nvSpPr>
        <p:spPr bwMode="auto">
          <a:xfrm>
            <a:off x="1524000" y="10668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3</a:t>
            </a:r>
          </a:p>
        </p:txBody>
      </p:sp>
      <p:sp>
        <p:nvSpPr>
          <p:cNvPr id="44052" name="AutoShape 20"/>
          <p:cNvSpPr>
            <a:spLocks noChangeArrowheads="1"/>
          </p:cNvSpPr>
          <p:nvPr/>
        </p:nvSpPr>
        <p:spPr bwMode="auto">
          <a:xfrm>
            <a:off x="1524000" y="24384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4</a:t>
            </a:r>
          </a:p>
        </p:txBody>
      </p:sp>
      <p:sp>
        <p:nvSpPr>
          <p:cNvPr id="44053" name="AutoShape 21"/>
          <p:cNvSpPr>
            <a:spLocks noChangeArrowheads="1"/>
          </p:cNvSpPr>
          <p:nvPr/>
        </p:nvSpPr>
        <p:spPr bwMode="auto">
          <a:xfrm>
            <a:off x="1539634" y="4197927"/>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5</a:t>
            </a:r>
          </a:p>
        </p:txBody>
      </p:sp>
      <p:sp>
        <p:nvSpPr>
          <p:cNvPr id="44054" name="AutoShape 22"/>
          <p:cNvSpPr>
            <a:spLocks noChangeArrowheads="1"/>
          </p:cNvSpPr>
          <p:nvPr/>
        </p:nvSpPr>
        <p:spPr bwMode="auto">
          <a:xfrm>
            <a:off x="1524000" y="1529918"/>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6</a:t>
            </a:r>
          </a:p>
        </p:txBody>
      </p:sp>
      <p:sp>
        <p:nvSpPr>
          <p:cNvPr id="44055" name="AutoShape 23"/>
          <p:cNvSpPr>
            <a:spLocks noChangeArrowheads="1"/>
          </p:cNvSpPr>
          <p:nvPr/>
        </p:nvSpPr>
        <p:spPr bwMode="auto">
          <a:xfrm>
            <a:off x="1555268" y="3346882"/>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7</a:t>
            </a:r>
          </a:p>
        </p:txBody>
      </p:sp>
      <p:sp>
        <p:nvSpPr>
          <p:cNvPr id="44056" name="AutoShape 24"/>
          <p:cNvSpPr>
            <a:spLocks noChangeArrowheads="1"/>
          </p:cNvSpPr>
          <p:nvPr/>
        </p:nvSpPr>
        <p:spPr bwMode="auto">
          <a:xfrm>
            <a:off x="1550924" y="4648200"/>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8</a:t>
            </a:r>
          </a:p>
        </p:txBody>
      </p:sp>
      <p:sp>
        <p:nvSpPr>
          <p:cNvPr id="44057" name="AutoShape 25"/>
          <p:cNvSpPr>
            <a:spLocks noChangeArrowheads="1"/>
          </p:cNvSpPr>
          <p:nvPr/>
        </p:nvSpPr>
        <p:spPr bwMode="auto">
          <a:xfrm>
            <a:off x="1562214" y="5141495"/>
            <a:ext cx="762000" cy="609600"/>
          </a:xfrm>
          <a:prstGeom prst="irregularSeal1">
            <a:avLst/>
          </a:prstGeom>
          <a:solidFill>
            <a:srgbClr val="FFCC00"/>
          </a:solidFill>
          <a:ln w="9525">
            <a:solidFill>
              <a:schemeClr val="tx1"/>
            </a:solidFill>
            <a:miter lim="800000"/>
          </a:ln>
        </p:spPr>
        <p:txBody>
          <a:bodyPr wrap="none" anchor="ctr"/>
          <a:lstStyle/>
          <a:p>
            <a:pPr algn="ctr"/>
            <a:r>
              <a:rPr lang="en-US" b="1">
                <a:solidFill>
                  <a:srgbClr val="FF0000"/>
                </a:solidFill>
                <a:latin typeface="Times New Roman" panose="02020603050405020304" pitchFamily="18" charset="0"/>
                <a:cs typeface="Times New Roman" panose="02020603050405020304" pitchFamily="18" charset="0"/>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ox(in)">
                                      <p:cBhvr>
                                        <p:cTn id="7" dur="10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ox(in)">
                                      <p:cBhvr>
                                        <p:cTn id="12" dur="1000"/>
                                        <p:tgtEl>
                                          <p:spTgt spid="440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box(in)">
                                      <p:cBhvr>
                                        <p:cTn id="17" dur="1000"/>
                                        <p:tgtEl>
                                          <p:spTgt spid="440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box(in)">
                                      <p:cBhvr>
                                        <p:cTn id="22" dur="1000"/>
                                        <p:tgtEl>
                                          <p:spTgt spid="440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box(in)">
                                      <p:cBhvr>
                                        <p:cTn id="27" dur="1000"/>
                                        <p:tgtEl>
                                          <p:spTgt spid="4404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box(in)">
                                      <p:cBhvr>
                                        <p:cTn id="32" dur="1000"/>
                                        <p:tgtEl>
                                          <p:spTgt spid="4404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box(in)">
                                      <p:cBhvr>
                                        <p:cTn id="37" dur="1000"/>
                                        <p:tgtEl>
                                          <p:spTgt spid="440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044"/>
                                        </p:tgtEl>
                                        <p:attrNameLst>
                                          <p:attrName>style.visibility</p:attrName>
                                        </p:attrNameLst>
                                      </p:cBhvr>
                                      <p:to>
                                        <p:strVal val="visible"/>
                                      </p:to>
                                    </p:set>
                                    <p:animEffect transition="in" filter="box(in)">
                                      <p:cBhvr>
                                        <p:cTn id="42" dur="1000"/>
                                        <p:tgtEl>
                                          <p:spTgt spid="4404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045"/>
                                        </p:tgtEl>
                                        <p:attrNameLst>
                                          <p:attrName>style.visibility</p:attrName>
                                        </p:attrNameLst>
                                      </p:cBhvr>
                                      <p:to>
                                        <p:strVal val="visible"/>
                                      </p:to>
                                    </p:set>
                                    <p:animEffect transition="in" filter="box(in)">
                                      <p:cBhvr>
                                        <p:cTn id="47" dur="1000"/>
                                        <p:tgtEl>
                                          <p:spTgt spid="4404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046"/>
                                        </p:tgtEl>
                                        <p:attrNameLst>
                                          <p:attrName>style.visibility</p:attrName>
                                        </p:attrNameLst>
                                      </p:cBhvr>
                                      <p:to>
                                        <p:strVal val="visible"/>
                                      </p:to>
                                    </p:set>
                                    <p:animEffect transition="in" filter="box(in)">
                                      <p:cBhvr>
                                        <p:cTn id="52" dur="1000"/>
                                        <p:tgtEl>
                                          <p:spTgt spid="4404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047"/>
                                        </p:tgtEl>
                                        <p:attrNameLst>
                                          <p:attrName>style.visibility</p:attrName>
                                        </p:attrNameLst>
                                      </p:cBhvr>
                                      <p:to>
                                        <p:strVal val="visible"/>
                                      </p:to>
                                    </p:set>
                                    <p:animEffect transition="in" filter="box(in)">
                                      <p:cBhvr>
                                        <p:cTn id="57" dur="1000"/>
                                        <p:tgtEl>
                                          <p:spTgt spid="4404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048"/>
                                        </p:tgtEl>
                                        <p:attrNameLst>
                                          <p:attrName>style.visibility</p:attrName>
                                        </p:attrNameLst>
                                      </p:cBhvr>
                                      <p:to>
                                        <p:strVal val="visible"/>
                                      </p:to>
                                    </p:set>
                                    <p:animEffect transition="in" filter="box(in)">
                                      <p:cBhvr>
                                        <p:cTn id="62" dur="1000"/>
                                        <p:tgtEl>
                                          <p:spTgt spid="440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4049"/>
                                        </p:tgtEl>
                                        <p:attrNameLst>
                                          <p:attrName>style.visibility</p:attrName>
                                        </p:attrNameLst>
                                      </p:cBhvr>
                                      <p:to>
                                        <p:strVal val="visible"/>
                                      </p:to>
                                    </p:set>
                                    <p:animEffect transition="in" filter="box(in)">
                                      <p:cBhvr>
                                        <p:cTn id="67" dur="1000"/>
                                        <p:tgtEl>
                                          <p:spTgt spid="4404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4050"/>
                                        </p:tgtEl>
                                        <p:attrNameLst>
                                          <p:attrName>style.visibility</p:attrName>
                                        </p:attrNameLst>
                                      </p:cBhvr>
                                      <p:to>
                                        <p:strVal val="visible"/>
                                      </p:to>
                                    </p:set>
                                    <p:animEffect transition="in" filter="box(in)">
                                      <p:cBhvr>
                                        <p:cTn id="72" dur="1000"/>
                                        <p:tgtEl>
                                          <p:spTgt spid="4405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4051"/>
                                        </p:tgtEl>
                                        <p:attrNameLst>
                                          <p:attrName>style.visibility</p:attrName>
                                        </p:attrNameLst>
                                      </p:cBhvr>
                                      <p:to>
                                        <p:strVal val="visible"/>
                                      </p:to>
                                    </p:set>
                                    <p:animEffect transition="in" filter="box(in)">
                                      <p:cBhvr>
                                        <p:cTn id="77" dur="1000"/>
                                        <p:tgtEl>
                                          <p:spTgt spid="4405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4052"/>
                                        </p:tgtEl>
                                        <p:attrNameLst>
                                          <p:attrName>style.visibility</p:attrName>
                                        </p:attrNameLst>
                                      </p:cBhvr>
                                      <p:to>
                                        <p:strVal val="visible"/>
                                      </p:to>
                                    </p:set>
                                    <p:animEffect transition="in" filter="box(in)">
                                      <p:cBhvr>
                                        <p:cTn id="82" dur="1000"/>
                                        <p:tgtEl>
                                          <p:spTgt spid="4405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053"/>
                                        </p:tgtEl>
                                        <p:attrNameLst>
                                          <p:attrName>style.visibility</p:attrName>
                                        </p:attrNameLst>
                                      </p:cBhvr>
                                      <p:to>
                                        <p:strVal val="visible"/>
                                      </p:to>
                                    </p:set>
                                    <p:animEffect transition="in" filter="box(in)">
                                      <p:cBhvr>
                                        <p:cTn id="87" dur="1000"/>
                                        <p:tgtEl>
                                          <p:spTgt spid="4405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054"/>
                                        </p:tgtEl>
                                        <p:attrNameLst>
                                          <p:attrName>style.visibility</p:attrName>
                                        </p:attrNameLst>
                                      </p:cBhvr>
                                      <p:to>
                                        <p:strVal val="visible"/>
                                      </p:to>
                                    </p:set>
                                    <p:animEffect transition="in" filter="box(in)">
                                      <p:cBhvr>
                                        <p:cTn id="92" dur="1000"/>
                                        <p:tgtEl>
                                          <p:spTgt spid="4405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4055"/>
                                        </p:tgtEl>
                                        <p:attrNameLst>
                                          <p:attrName>style.visibility</p:attrName>
                                        </p:attrNameLst>
                                      </p:cBhvr>
                                      <p:to>
                                        <p:strVal val="visible"/>
                                      </p:to>
                                    </p:set>
                                    <p:animEffect transition="in" filter="box(in)">
                                      <p:cBhvr>
                                        <p:cTn id="97" dur="1000"/>
                                        <p:tgtEl>
                                          <p:spTgt spid="44055"/>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4056"/>
                                        </p:tgtEl>
                                        <p:attrNameLst>
                                          <p:attrName>style.visibility</p:attrName>
                                        </p:attrNameLst>
                                      </p:cBhvr>
                                      <p:to>
                                        <p:strVal val="visible"/>
                                      </p:to>
                                    </p:set>
                                    <p:animEffect transition="in" filter="box(in)">
                                      <p:cBhvr>
                                        <p:cTn id="102" dur="1000"/>
                                        <p:tgtEl>
                                          <p:spTgt spid="44056"/>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4057"/>
                                        </p:tgtEl>
                                        <p:attrNameLst>
                                          <p:attrName>style.visibility</p:attrName>
                                        </p:attrNameLst>
                                      </p:cBhvr>
                                      <p:to>
                                        <p:strVal val="visible"/>
                                      </p:to>
                                    </p:set>
                                    <p:animEffect transition="in" filter="box(in)">
                                      <p:cBhvr>
                                        <p:cTn id="107" dur="1000"/>
                                        <p:tgtEl>
                                          <p:spTgt spid="4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P spid="44043" grpId="0"/>
      <p:bldP spid="44044" grpId="0"/>
      <p:bldP spid="44045" grpId="0"/>
      <p:bldP spid="44046" grpId="0"/>
      <p:bldP spid="44047" grpId="0"/>
      <p:bldP spid="44048" grpId="0"/>
      <p:bldP spid="44049" grpId="0" animBg="1"/>
      <p:bldP spid="44050" grpId="0" animBg="1"/>
      <p:bldP spid="44051" grpId="0" animBg="1"/>
      <p:bldP spid="44052" grpId="0" animBg="1"/>
      <p:bldP spid="44053" grpId="0" animBg="1"/>
      <p:bldP spid="44054" grpId="0" animBg="1"/>
      <p:bldP spid="44055" grpId="0" animBg="1"/>
      <p:bldP spid="44056" grpId="0" animBg="1"/>
      <p:bldP spid="440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1600200" y="609600"/>
            <a:ext cx="9144000" cy="5864225"/>
          </a:xfrm>
        </p:spPr>
        <p:txBody>
          <a:bodyPr/>
          <a:lstStyle/>
          <a:p>
            <a:pPr eaLnBrk="1" hangingPunct="1">
              <a:buFont typeface="Arial" panose="020B0604020202020204" pitchFamily="34" charset="0"/>
              <a:buNone/>
            </a:pPr>
            <a:r>
              <a:rPr lang="en-US" sz="2800" dirty="0"/>
              <a:t>1.Một </a:t>
            </a:r>
            <a:r>
              <a:rPr lang="en-US" sz="2800" dirty="0" err="1"/>
              <a:t>hôm</a:t>
            </a:r>
            <a:r>
              <a:rPr lang="en-US" sz="2800" dirty="0"/>
              <a:t>,….. </a:t>
            </a:r>
            <a:r>
              <a:rPr lang="en-US" sz="2800" dirty="0" err="1"/>
              <a:t>được</a:t>
            </a:r>
            <a:r>
              <a:rPr lang="en-US" sz="2800" dirty="0"/>
              <a:t> </a:t>
            </a:r>
            <a:r>
              <a:rPr lang="en-US" sz="2800" dirty="0" err="1"/>
              <a:t>bà</a:t>
            </a:r>
            <a:r>
              <a:rPr lang="en-US" sz="2800" dirty="0"/>
              <a:t> </a:t>
            </a:r>
            <a:r>
              <a:rPr lang="en-US" sz="2800" dirty="0" err="1"/>
              <a:t>gửi</a:t>
            </a:r>
            <a:r>
              <a:rPr lang="en-US" sz="2800" dirty="0"/>
              <a:t> </a:t>
            </a:r>
            <a:r>
              <a:rPr lang="en-US" sz="2800" dirty="0" err="1"/>
              <a:t>cho</a:t>
            </a:r>
            <a:r>
              <a:rPr lang="en-US" sz="2800" dirty="0"/>
              <a:t> </a:t>
            </a:r>
            <a:r>
              <a:rPr lang="en-US" sz="2800" dirty="0" err="1"/>
              <a:t>một</a:t>
            </a:r>
            <a:r>
              <a:rPr lang="en-US" sz="2800" dirty="0"/>
              <a:t> </a:t>
            </a:r>
            <a:r>
              <a:rPr lang="en-US" sz="2800" dirty="0" err="1"/>
              <a:t>hộp</a:t>
            </a:r>
            <a:r>
              <a:rPr lang="en-US" sz="2800" dirty="0"/>
              <a:t> </a:t>
            </a:r>
            <a:r>
              <a:rPr lang="en-US" sz="2800" dirty="0" err="1"/>
              <a:t>hạt</a:t>
            </a:r>
            <a:r>
              <a:rPr lang="en-US" sz="2800" dirty="0"/>
              <a:t> </a:t>
            </a:r>
            <a:r>
              <a:rPr lang="en-US" sz="2800" dirty="0" err="1"/>
              <a:t>kê</a:t>
            </a:r>
            <a:r>
              <a:rPr lang="en-US" sz="2800" dirty="0"/>
              <a:t>.</a:t>
            </a:r>
          </a:p>
          <a:p>
            <a:pPr eaLnBrk="1" hangingPunct="1">
              <a:buFont typeface="Arial" panose="020B0604020202020204" pitchFamily="34" charset="0"/>
              <a:buNone/>
            </a:pPr>
            <a:r>
              <a:rPr lang="en-US" sz="2800" dirty="0"/>
              <a:t>5……….</a:t>
            </a:r>
            <a:r>
              <a:rPr lang="en-US" sz="2800" dirty="0" err="1"/>
              <a:t>không</a:t>
            </a:r>
            <a:r>
              <a:rPr lang="en-US" sz="2800" dirty="0"/>
              <a:t> </a:t>
            </a:r>
            <a:r>
              <a:rPr lang="en-US" sz="2800" dirty="0" err="1"/>
              <a:t>muốn</a:t>
            </a:r>
            <a:r>
              <a:rPr lang="en-US" sz="2800" dirty="0"/>
              <a:t> chia </a:t>
            </a:r>
            <a:r>
              <a:rPr lang="en-US" sz="2800" dirty="0" err="1"/>
              <a:t>cho</a:t>
            </a:r>
            <a:r>
              <a:rPr lang="en-US" sz="2800" dirty="0"/>
              <a:t> ……….</a:t>
            </a:r>
            <a:r>
              <a:rPr lang="en-US" sz="2800" dirty="0" err="1"/>
              <a:t>cùng</a:t>
            </a:r>
            <a:r>
              <a:rPr lang="en-US" sz="2800" dirty="0"/>
              <a:t> </a:t>
            </a:r>
            <a:r>
              <a:rPr lang="en-US" sz="2800" dirty="0" err="1"/>
              <a:t>ăn</a:t>
            </a:r>
            <a:r>
              <a:rPr lang="en-US" sz="2800" dirty="0"/>
              <a:t>.</a:t>
            </a:r>
          </a:p>
          <a:p>
            <a:pPr eaLnBrk="1" hangingPunct="1">
              <a:buFont typeface="Arial" panose="020B0604020202020204" pitchFamily="34" charset="0"/>
              <a:buNone/>
            </a:pPr>
            <a:r>
              <a:rPr lang="en-US" sz="2800" dirty="0"/>
              <a:t>2.Thế </a:t>
            </a:r>
            <a:r>
              <a:rPr lang="en-US" sz="2800" dirty="0" err="1"/>
              <a:t>là</a:t>
            </a:r>
            <a:r>
              <a:rPr lang="en-US" sz="2800" dirty="0"/>
              <a:t> </a:t>
            </a:r>
            <a:r>
              <a:rPr lang="en-US" sz="2800" dirty="0" err="1"/>
              <a:t>hằng</a:t>
            </a:r>
            <a:r>
              <a:rPr lang="en-US" sz="2800" dirty="0"/>
              <a:t> </a:t>
            </a:r>
            <a:r>
              <a:rPr lang="en-US" sz="2800" dirty="0" err="1"/>
              <a:t>ngày</a:t>
            </a:r>
            <a:r>
              <a:rPr lang="en-US" sz="2800" dirty="0"/>
              <a:t>…….</a:t>
            </a:r>
            <a:r>
              <a:rPr lang="en-US" sz="2800" dirty="0" err="1"/>
              <a:t>nằm</a:t>
            </a:r>
            <a:r>
              <a:rPr lang="en-US" sz="2800" dirty="0"/>
              <a:t> </a:t>
            </a:r>
            <a:r>
              <a:rPr lang="en-US" sz="2800" dirty="0" err="1"/>
              <a:t>trong</a:t>
            </a:r>
            <a:r>
              <a:rPr lang="en-US" sz="2800" dirty="0"/>
              <a:t> </a:t>
            </a:r>
            <a:r>
              <a:rPr lang="en-US" sz="2800" dirty="0" err="1"/>
              <a:t>tổ</a:t>
            </a:r>
            <a:r>
              <a:rPr lang="en-US" sz="2800" dirty="0"/>
              <a:t> </a:t>
            </a:r>
            <a:r>
              <a:rPr lang="en-US" sz="2800" dirty="0" err="1"/>
              <a:t>ăn</a:t>
            </a:r>
            <a:r>
              <a:rPr lang="en-US" sz="2800" dirty="0"/>
              <a:t> </a:t>
            </a:r>
            <a:r>
              <a:rPr lang="en-US" sz="2800" dirty="0" err="1"/>
              <a:t>hạt</a:t>
            </a:r>
            <a:r>
              <a:rPr lang="en-US" sz="2800" dirty="0"/>
              <a:t> </a:t>
            </a:r>
            <a:r>
              <a:rPr lang="en-US" sz="2800" dirty="0" err="1"/>
              <a:t>kê</a:t>
            </a:r>
            <a:r>
              <a:rPr lang="en-US" sz="2800" dirty="0"/>
              <a:t> </a:t>
            </a:r>
            <a:r>
              <a:rPr lang="en-US" sz="2800" dirty="0" err="1"/>
              <a:t>một</a:t>
            </a:r>
            <a:r>
              <a:rPr lang="en-US" sz="2800" dirty="0"/>
              <a:t> </a:t>
            </a:r>
            <a:r>
              <a:rPr lang="en-US" sz="2800" dirty="0" err="1"/>
              <a:t>mình</a:t>
            </a:r>
            <a:r>
              <a:rPr lang="en-US" sz="2800" dirty="0"/>
              <a:t>.</a:t>
            </a:r>
          </a:p>
          <a:p>
            <a:pPr eaLnBrk="1" hangingPunct="1">
              <a:buFont typeface="Arial" panose="020B0604020202020204" pitchFamily="34" charset="0"/>
              <a:buNone/>
            </a:pPr>
            <a:r>
              <a:rPr lang="en-US" sz="2800" dirty="0"/>
              <a:t>4.Khi </a:t>
            </a:r>
            <a:r>
              <a:rPr lang="en-US" sz="2800" dirty="0" err="1"/>
              <a:t>ăn</a:t>
            </a:r>
            <a:r>
              <a:rPr lang="en-US" sz="2800" dirty="0"/>
              <a:t> </a:t>
            </a:r>
            <a:r>
              <a:rPr lang="en-US" sz="2800" dirty="0" err="1"/>
              <a:t>hết</a:t>
            </a:r>
            <a:r>
              <a:rPr lang="en-US" sz="2800" dirty="0"/>
              <a:t>, ……</a:t>
            </a:r>
            <a:r>
              <a:rPr lang="en-US" sz="2800" dirty="0" err="1"/>
              <a:t>bèn</a:t>
            </a:r>
            <a:r>
              <a:rPr lang="en-US" sz="2800" dirty="0"/>
              <a:t> </a:t>
            </a:r>
            <a:r>
              <a:rPr lang="en-US" sz="2800" dirty="0" err="1"/>
              <a:t>quẳng</a:t>
            </a:r>
            <a:r>
              <a:rPr lang="en-US" sz="2800" dirty="0"/>
              <a:t> </a:t>
            </a:r>
            <a:r>
              <a:rPr lang="en-US" sz="2800" dirty="0" err="1"/>
              <a:t>chiếc</a:t>
            </a:r>
            <a:r>
              <a:rPr lang="en-US" sz="2800" dirty="0"/>
              <a:t> </a:t>
            </a:r>
            <a:r>
              <a:rPr lang="en-US" sz="2800" dirty="0" err="1"/>
              <a:t>hộp</a:t>
            </a:r>
            <a:r>
              <a:rPr lang="en-US" sz="2800" dirty="0"/>
              <a:t> </a:t>
            </a:r>
            <a:r>
              <a:rPr lang="en-US" sz="2800" dirty="0" err="1"/>
              <a:t>đi</a:t>
            </a:r>
            <a:r>
              <a:rPr lang="en-US" sz="2800" dirty="0"/>
              <a:t>.</a:t>
            </a:r>
          </a:p>
          <a:p>
            <a:pPr eaLnBrk="1" hangingPunct="1">
              <a:buFont typeface="Arial" panose="020B0604020202020204" pitchFamily="34" charset="0"/>
              <a:buNone/>
            </a:pPr>
            <a:r>
              <a:rPr lang="en-US" sz="2800" dirty="0"/>
              <a:t>7.Gió </a:t>
            </a:r>
            <a:r>
              <a:rPr lang="en-US" sz="2800" dirty="0" err="1"/>
              <a:t>đưa</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còn</a:t>
            </a:r>
            <a:r>
              <a:rPr lang="en-US" sz="2800" dirty="0"/>
              <a:t> </a:t>
            </a:r>
            <a:r>
              <a:rPr lang="en-US" sz="2800" dirty="0" err="1"/>
              <a:t>sót</a:t>
            </a:r>
            <a:r>
              <a:rPr lang="en-US" sz="2800" dirty="0"/>
              <a:t> </a:t>
            </a:r>
            <a:r>
              <a:rPr lang="en-US" sz="2800" dirty="0" err="1"/>
              <a:t>lại</a:t>
            </a:r>
            <a:r>
              <a:rPr lang="en-US" sz="2800" dirty="0"/>
              <a:t> </a:t>
            </a:r>
            <a:r>
              <a:rPr lang="en-US" sz="2800" dirty="0" err="1"/>
              <a:t>trong</a:t>
            </a:r>
            <a:r>
              <a:rPr lang="en-US" sz="2800" dirty="0"/>
              <a:t> </a:t>
            </a:r>
            <a:r>
              <a:rPr lang="en-US" sz="2800" dirty="0" err="1"/>
              <a:t>hộp</a:t>
            </a:r>
            <a:r>
              <a:rPr lang="en-US" sz="2800" dirty="0"/>
              <a:t> bay </a:t>
            </a:r>
            <a:r>
              <a:rPr lang="en-US" sz="2800" dirty="0" err="1"/>
              <a:t>xa</a:t>
            </a:r>
            <a:r>
              <a:rPr lang="en-US" sz="2800" dirty="0"/>
              <a:t>.</a:t>
            </a:r>
          </a:p>
          <a:p>
            <a:pPr eaLnBrk="1" hangingPunct="1">
              <a:buFont typeface="Arial" panose="020B0604020202020204" pitchFamily="34" charset="0"/>
              <a:buNone/>
            </a:pPr>
            <a:r>
              <a:rPr lang="en-US" sz="2800" dirty="0"/>
              <a:t>3. …….  </a:t>
            </a:r>
            <a:r>
              <a:rPr lang="en-US" sz="2800" dirty="0" err="1"/>
              <a:t>đi</a:t>
            </a:r>
            <a:r>
              <a:rPr lang="en-US" sz="2800" dirty="0"/>
              <a:t> </a:t>
            </a:r>
            <a:r>
              <a:rPr lang="en-US" sz="2800" dirty="0" err="1"/>
              <a:t>kiếm</a:t>
            </a:r>
            <a:r>
              <a:rPr lang="en-US" sz="2800" dirty="0"/>
              <a:t> </a:t>
            </a:r>
            <a:r>
              <a:rPr lang="en-US" sz="2800" dirty="0" err="1"/>
              <a:t>mồi</a:t>
            </a:r>
            <a:r>
              <a:rPr lang="en-US" sz="2800" dirty="0"/>
              <a:t>, </a:t>
            </a:r>
            <a:r>
              <a:rPr lang="en-US" sz="2800" dirty="0" err="1"/>
              <a:t>tìm</a:t>
            </a:r>
            <a:r>
              <a:rPr lang="en-US" sz="2800" dirty="0"/>
              <a:t> </a:t>
            </a:r>
            <a:r>
              <a:rPr lang="en-US" sz="2800" dirty="0" err="1"/>
              <a:t>được</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ngon</a:t>
            </a:r>
            <a:r>
              <a:rPr lang="en-US" sz="2800" dirty="0"/>
              <a:t> </a:t>
            </a:r>
            <a:r>
              <a:rPr lang="en-US" sz="2800" dirty="0" err="1"/>
              <a:t>lành</a:t>
            </a:r>
            <a:r>
              <a:rPr lang="en-US" sz="2800" dirty="0"/>
              <a:t> </a:t>
            </a:r>
            <a:r>
              <a:rPr lang="en-US" sz="2800" dirty="0" err="1"/>
              <a:t>ấy</a:t>
            </a:r>
            <a:r>
              <a:rPr lang="en-US" sz="2800" dirty="0"/>
              <a:t>.</a:t>
            </a:r>
          </a:p>
          <a:p>
            <a:pPr eaLnBrk="1" hangingPunct="1">
              <a:buFont typeface="Arial" panose="020B0604020202020204" pitchFamily="34" charset="0"/>
              <a:buNone/>
            </a:pPr>
            <a:r>
              <a:rPr lang="en-US" sz="2800" dirty="0"/>
              <a:t>6……….</a:t>
            </a:r>
            <a:r>
              <a:rPr lang="en-US" sz="2800" dirty="0" err="1"/>
              <a:t>bèn</a:t>
            </a:r>
            <a:r>
              <a:rPr lang="en-US" sz="2800" dirty="0"/>
              <a:t> </a:t>
            </a:r>
            <a:r>
              <a:rPr lang="en-US" sz="2800" dirty="0" err="1"/>
              <a:t>gói</a:t>
            </a:r>
            <a:r>
              <a:rPr lang="en-US" sz="2800" dirty="0"/>
              <a:t> </a:t>
            </a:r>
            <a:r>
              <a:rPr lang="en-US" sz="2800" dirty="0" err="1"/>
              <a:t>cẩn</a:t>
            </a:r>
            <a:r>
              <a:rPr lang="en-US" sz="2800" dirty="0"/>
              <a:t> </a:t>
            </a:r>
            <a:r>
              <a:rPr lang="en-US" sz="2800" dirty="0" err="1"/>
              <a:t>thận</a:t>
            </a:r>
            <a:r>
              <a:rPr lang="en-US" sz="2800" dirty="0"/>
              <a:t> </a:t>
            </a:r>
            <a:r>
              <a:rPr lang="en-US" sz="2800" dirty="0" err="1"/>
              <a:t>những</a:t>
            </a:r>
            <a:r>
              <a:rPr lang="en-US" sz="2800" dirty="0"/>
              <a:t> </a:t>
            </a:r>
            <a:r>
              <a:rPr lang="en-US" sz="2800" dirty="0" err="1"/>
              <a:t>hạt</a:t>
            </a:r>
            <a:r>
              <a:rPr lang="en-US" sz="2800" dirty="0"/>
              <a:t> </a:t>
            </a:r>
            <a:r>
              <a:rPr lang="en-US" sz="2800" dirty="0" err="1"/>
              <a:t>kê</a:t>
            </a:r>
            <a:r>
              <a:rPr lang="en-US" sz="2800" dirty="0"/>
              <a:t> </a:t>
            </a:r>
            <a:r>
              <a:rPr lang="en-US" sz="2800" dirty="0" err="1"/>
              <a:t>còn</a:t>
            </a:r>
            <a:r>
              <a:rPr lang="en-US" sz="2800" dirty="0"/>
              <a:t> </a:t>
            </a:r>
            <a:r>
              <a:rPr lang="en-US" sz="2800" dirty="0" err="1"/>
              <a:t>sót</a:t>
            </a:r>
            <a:r>
              <a:rPr lang="en-US" sz="2800" dirty="0"/>
              <a:t> </a:t>
            </a:r>
            <a:r>
              <a:rPr lang="en-US" sz="2800" dirty="0" err="1"/>
              <a:t>lại</a:t>
            </a:r>
            <a:r>
              <a:rPr lang="en-US" sz="2800" dirty="0"/>
              <a:t> </a:t>
            </a:r>
            <a:r>
              <a:rPr lang="en-US" sz="2800" dirty="0" err="1"/>
              <a:t>vào</a:t>
            </a:r>
            <a:r>
              <a:rPr lang="en-US" sz="2800" dirty="0"/>
              <a:t> </a:t>
            </a:r>
            <a:r>
              <a:rPr lang="en-US" sz="2800" dirty="0" err="1"/>
              <a:t>một</a:t>
            </a:r>
            <a:r>
              <a:rPr lang="en-US" sz="2800" dirty="0"/>
              <a:t> </a:t>
            </a:r>
            <a:r>
              <a:rPr lang="en-US" sz="2800" dirty="0" err="1"/>
              <a:t>chiếc</a:t>
            </a:r>
            <a:r>
              <a:rPr lang="en-US" sz="2800" dirty="0"/>
              <a:t> </a:t>
            </a:r>
            <a:r>
              <a:rPr lang="en-US" sz="2800" dirty="0" err="1"/>
              <a:t>lá</a:t>
            </a:r>
            <a:r>
              <a:rPr lang="en-US" sz="2800" dirty="0"/>
              <a:t>, </a:t>
            </a:r>
            <a:r>
              <a:rPr lang="en-US" sz="2800" dirty="0" err="1"/>
              <a:t>rồi</a:t>
            </a:r>
            <a:r>
              <a:rPr lang="en-US" sz="2800" dirty="0"/>
              <a:t> </a:t>
            </a:r>
            <a:r>
              <a:rPr lang="en-US" sz="2800" dirty="0" err="1"/>
              <a:t>đi</a:t>
            </a:r>
            <a:r>
              <a:rPr lang="en-US" sz="2800" dirty="0"/>
              <a:t> </a:t>
            </a:r>
            <a:r>
              <a:rPr lang="en-US" sz="2800" dirty="0" err="1"/>
              <a:t>tìm</a:t>
            </a:r>
            <a:r>
              <a:rPr lang="en-US" sz="2800" dirty="0"/>
              <a:t> </a:t>
            </a:r>
            <a:r>
              <a:rPr lang="en-US" sz="2800" dirty="0" err="1"/>
              <a:t>người</a:t>
            </a:r>
            <a:r>
              <a:rPr lang="en-US" sz="2800" dirty="0"/>
              <a:t> </a:t>
            </a:r>
            <a:r>
              <a:rPr lang="en-US" sz="2800" dirty="0" err="1"/>
              <a:t>bạn</a:t>
            </a:r>
            <a:r>
              <a:rPr lang="en-US" sz="2800" dirty="0"/>
              <a:t> </a:t>
            </a:r>
            <a:r>
              <a:rPr lang="en-US" sz="2800" dirty="0" err="1"/>
              <a:t>thân</a:t>
            </a:r>
            <a:r>
              <a:rPr lang="en-US" sz="2800" dirty="0"/>
              <a:t> </a:t>
            </a:r>
            <a:r>
              <a:rPr lang="en-US" sz="2800" dirty="0" err="1"/>
              <a:t>của</a:t>
            </a:r>
            <a:r>
              <a:rPr lang="en-US" sz="2800" dirty="0"/>
              <a:t> </a:t>
            </a:r>
            <a:r>
              <a:rPr lang="en-US" sz="2800" dirty="0" err="1"/>
              <a:t>mình</a:t>
            </a:r>
            <a:r>
              <a:rPr lang="en-US" sz="2800" dirty="0"/>
              <a:t>.</a:t>
            </a:r>
          </a:p>
          <a:p>
            <a:pPr eaLnBrk="1" hangingPunct="1">
              <a:buFont typeface="Arial" panose="020B0604020202020204" pitchFamily="34" charset="0"/>
              <a:buNone/>
            </a:pPr>
            <a:r>
              <a:rPr lang="en-US" sz="2800" dirty="0"/>
              <a:t>8…………</a:t>
            </a:r>
            <a:r>
              <a:rPr lang="en-US" sz="2800" dirty="0" err="1"/>
              <a:t>vui</a:t>
            </a:r>
            <a:r>
              <a:rPr lang="en-US" sz="2800" dirty="0"/>
              <a:t> </a:t>
            </a:r>
            <a:r>
              <a:rPr lang="en-US" sz="2800" dirty="0" err="1"/>
              <a:t>vẻ</a:t>
            </a:r>
            <a:r>
              <a:rPr lang="en-US" sz="2800" dirty="0"/>
              <a:t> </a:t>
            </a:r>
            <a:r>
              <a:rPr lang="en-US" sz="2800" dirty="0" err="1"/>
              <a:t>đưa</a:t>
            </a:r>
            <a:r>
              <a:rPr lang="en-US" sz="2800" dirty="0"/>
              <a:t> </a:t>
            </a:r>
            <a:r>
              <a:rPr lang="en-US" sz="2800" dirty="0" err="1"/>
              <a:t>cho</a:t>
            </a:r>
            <a:r>
              <a:rPr lang="en-US" sz="2800" dirty="0"/>
              <a:t> ………….</a:t>
            </a:r>
            <a:r>
              <a:rPr lang="en-US" sz="2800" dirty="0" err="1"/>
              <a:t>một</a:t>
            </a:r>
            <a:r>
              <a:rPr lang="en-US" sz="2800" dirty="0"/>
              <a:t> </a:t>
            </a:r>
            <a:r>
              <a:rPr lang="en-US" sz="2800" dirty="0" err="1"/>
              <a:t>nửa</a:t>
            </a:r>
            <a:r>
              <a:rPr lang="en-US" sz="2800" dirty="0"/>
              <a:t>.</a:t>
            </a:r>
          </a:p>
          <a:p>
            <a:pPr eaLnBrk="1" hangingPunct="1">
              <a:buFont typeface="Arial" panose="020B0604020202020204" pitchFamily="34" charset="0"/>
              <a:buNone/>
            </a:pPr>
            <a:r>
              <a:rPr lang="en-US" sz="2800" dirty="0"/>
              <a:t>9……….</a:t>
            </a:r>
            <a:r>
              <a:rPr lang="en-US" sz="2800" dirty="0" err="1"/>
              <a:t>ngượng</a:t>
            </a:r>
            <a:r>
              <a:rPr lang="en-US" sz="2800" dirty="0"/>
              <a:t> </a:t>
            </a:r>
            <a:r>
              <a:rPr lang="en-US" sz="2800" dirty="0" err="1"/>
              <a:t>nghịu</a:t>
            </a:r>
            <a:r>
              <a:rPr lang="en-US" sz="2800" dirty="0"/>
              <a:t> </a:t>
            </a:r>
            <a:r>
              <a:rPr lang="en-US" sz="2800" dirty="0" err="1"/>
              <a:t>nhận</a:t>
            </a:r>
            <a:r>
              <a:rPr lang="en-US" sz="2800" dirty="0"/>
              <a:t> </a:t>
            </a:r>
            <a:r>
              <a:rPr lang="en-US" sz="2800" dirty="0" err="1"/>
              <a:t>quà</a:t>
            </a:r>
            <a:r>
              <a:rPr lang="en-US" sz="2800" dirty="0"/>
              <a:t> </a:t>
            </a:r>
            <a:r>
              <a:rPr lang="en-US" sz="2800" dirty="0" err="1"/>
              <a:t>của</a:t>
            </a:r>
            <a:r>
              <a:rPr lang="en-US" sz="2800" dirty="0"/>
              <a:t> ………..</a:t>
            </a:r>
            <a:r>
              <a:rPr lang="en-US" sz="2800" dirty="0" err="1"/>
              <a:t>và</a:t>
            </a:r>
            <a:r>
              <a:rPr lang="en-US" sz="2800" dirty="0"/>
              <a:t> </a:t>
            </a:r>
            <a:r>
              <a:rPr lang="en-US" sz="2800" dirty="0" err="1"/>
              <a:t>tự</a:t>
            </a:r>
            <a:r>
              <a:rPr lang="en-US" sz="2800" dirty="0"/>
              <a:t> </a:t>
            </a:r>
            <a:r>
              <a:rPr lang="en-US" sz="2800" dirty="0" err="1"/>
              <a:t>nhủ</a:t>
            </a:r>
            <a:r>
              <a:rPr lang="en-US" sz="2800" dirty="0"/>
              <a:t>:”………..</a:t>
            </a:r>
            <a:r>
              <a:rPr lang="en-US" sz="2800" dirty="0" err="1"/>
              <a:t>đã</a:t>
            </a:r>
            <a:r>
              <a:rPr lang="en-US" sz="2800" dirty="0"/>
              <a:t> </a:t>
            </a:r>
            <a:r>
              <a:rPr lang="en-US" sz="2800" dirty="0" err="1"/>
              <a:t>cho</a:t>
            </a:r>
            <a:r>
              <a:rPr lang="en-US" sz="2800" dirty="0"/>
              <a:t> </a:t>
            </a:r>
            <a:r>
              <a:rPr lang="en-US" sz="2800" dirty="0" err="1"/>
              <a:t>mình</a:t>
            </a:r>
            <a:r>
              <a:rPr lang="en-US" sz="2800" dirty="0"/>
              <a:t> </a:t>
            </a:r>
            <a:r>
              <a:rPr lang="en-US" sz="2800" dirty="0" err="1"/>
              <a:t>một</a:t>
            </a:r>
            <a:r>
              <a:rPr lang="en-US" sz="2800" dirty="0"/>
              <a:t> </a:t>
            </a:r>
            <a:r>
              <a:rPr lang="en-US" sz="2800" dirty="0" err="1"/>
              <a:t>bài</a:t>
            </a:r>
            <a:r>
              <a:rPr lang="en-US" sz="2800" dirty="0"/>
              <a:t> </a:t>
            </a:r>
            <a:r>
              <a:rPr lang="en-US" sz="2800" dirty="0" err="1"/>
              <a:t>học</a:t>
            </a:r>
            <a:r>
              <a:rPr lang="en-US" sz="2800" dirty="0"/>
              <a:t> </a:t>
            </a:r>
            <a:r>
              <a:rPr lang="en-US" sz="2800" dirty="0" err="1"/>
              <a:t>quý</a:t>
            </a:r>
            <a:r>
              <a:rPr lang="en-US" sz="2800" dirty="0"/>
              <a:t> </a:t>
            </a:r>
            <a:r>
              <a:rPr lang="en-US" sz="2800" dirty="0" err="1"/>
              <a:t>về</a:t>
            </a:r>
            <a:r>
              <a:rPr lang="en-US" sz="2800" dirty="0"/>
              <a:t> </a:t>
            </a:r>
            <a:r>
              <a:rPr lang="en-US" sz="2800" dirty="0" err="1"/>
              <a:t>tình</a:t>
            </a:r>
            <a:r>
              <a:rPr lang="en-US" sz="2800" dirty="0"/>
              <a:t> </a:t>
            </a:r>
            <a:r>
              <a:rPr lang="en-US" sz="2800" dirty="0" err="1"/>
              <a:t>bạn</a:t>
            </a:r>
            <a:r>
              <a:rPr lang="en-US" sz="2800" dirty="0"/>
              <a:t>.”</a:t>
            </a:r>
          </a:p>
          <a:p>
            <a:pPr eaLnBrk="1" hangingPunct="1">
              <a:buFont typeface="Arial" panose="020B0604020202020204" pitchFamily="34" charset="0"/>
              <a:buNone/>
            </a:pPr>
            <a:endParaRPr lang="en-US" sz="2800" dirty="0"/>
          </a:p>
        </p:txBody>
      </p:sp>
      <p:sp>
        <p:nvSpPr>
          <p:cNvPr id="11267" name="Text Box 4"/>
          <p:cNvSpPr txBox="1">
            <a:spLocks noChangeArrowheads="1"/>
          </p:cNvSpPr>
          <p:nvPr/>
        </p:nvSpPr>
        <p:spPr bwMode="auto">
          <a:xfrm>
            <a:off x="3352800" y="609600"/>
            <a:ext cx="1447800" cy="457200"/>
          </a:xfrm>
          <a:prstGeom prst="rect">
            <a:avLst/>
          </a:prstGeom>
          <a:noFill/>
          <a:ln w="9525">
            <a:noFill/>
            <a:miter lim="800000"/>
          </a:ln>
        </p:spPr>
        <p:txBody>
          <a:bodyPr>
            <a:spAutoFit/>
          </a:bodyPr>
          <a:lstStyle/>
          <a:p>
            <a:pPr>
              <a:spcBef>
                <a:spcPct val="50000"/>
              </a:spcBef>
            </a:pPr>
            <a:r>
              <a:rPr lang="en-US" sz="2400" dirty="0" err="1">
                <a:solidFill>
                  <a:srgbClr val="FF0000"/>
                </a:solidFill>
              </a:rPr>
              <a:t>Sẻ</a:t>
            </a:r>
            <a:endParaRPr lang="en-US" sz="2400" dirty="0">
              <a:solidFill>
                <a:srgbClr val="FF0000"/>
              </a:solidFill>
            </a:endParaRPr>
          </a:p>
        </p:txBody>
      </p:sp>
      <p:sp>
        <p:nvSpPr>
          <p:cNvPr id="11268" name="Text Box 5"/>
          <p:cNvSpPr txBox="1">
            <a:spLocks noChangeArrowheads="1"/>
          </p:cNvSpPr>
          <p:nvPr/>
        </p:nvSpPr>
        <p:spPr bwMode="auto">
          <a:xfrm>
            <a:off x="1981200" y="1116013"/>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69" name="Text Box 6"/>
          <p:cNvSpPr txBox="1">
            <a:spLocks noChangeArrowheads="1"/>
          </p:cNvSpPr>
          <p:nvPr/>
        </p:nvSpPr>
        <p:spPr bwMode="auto">
          <a:xfrm>
            <a:off x="4572000" y="16764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0" name="Text Box 7"/>
          <p:cNvSpPr txBox="1">
            <a:spLocks noChangeArrowheads="1"/>
          </p:cNvSpPr>
          <p:nvPr/>
        </p:nvSpPr>
        <p:spPr bwMode="auto">
          <a:xfrm>
            <a:off x="3582988" y="21590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1" name="Text Box 8"/>
          <p:cNvSpPr txBox="1">
            <a:spLocks noChangeArrowheads="1"/>
          </p:cNvSpPr>
          <p:nvPr/>
        </p:nvSpPr>
        <p:spPr bwMode="auto">
          <a:xfrm>
            <a:off x="5410200" y="46482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2" name="Text Box 9"/>
          <p:cNvSpPr txBox="1">
            <a:spLocks noChangeArrowheads="1"/>
          </p:cNvSpPr>
          <p:nvPr/>
        </p:nvSpPr>
        <p:spPr bwMode="auto">
          <a:xfrm>
            <a:off x="1905000" y="5132388"/>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Sẻ</a:t>
            </a:r>
          </a:p>
        </p:txBody>
      </p:sp>
      <p:sp>
        <p:nvSpPr>
          <p:cNvPr id="11273" name="Text Box 10"/>
          <p:cNvSpPr txBox="1">
            <a:spLocks noChangeArrowheads="1"/>
          </p:cNvSpPr>
          <p:nvPr/>
        </p:nvSpPr>
        <p:spPr bwMode="auto">
          <a:xfrm>
            <a:off x="6096000" y="11430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4" name="Text Box 11"/>
          <p:cNvSpPr txBox="1">
            <a:spLocks noChangeArrowheads="1"/>
          </p:cNvSpPr>
          <p:nvPr/>
        </p:nvSpPr>
        <p:spPr bwMode="auto">
          <a:xfrm>
            <a:off x="1828800" y="32004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5" name="Text Box 12"/>
          <p:cNvSpPr txBox="1">
            <a:spLocks noChangeArrowheads="1"/>
          </p:cNvSpPr>
          <p:nvPr/>
        </p:nvSpPr>
        <p:spPr bwMode="auto">
          <a:xfrm>
            <a:off x="1792705" y="371521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endParaRPr lang="en-US" sz="2400" dirty="0">
              <a:solidFill>
                <a:srgbClr val="FF0000"/>
              </a:solidFill>
            </a:endParaRPr>
          </a:p>
        </p:txBody>
      </p:sp>
      <p:sp>
        <p:nvSpPr>
          <p:cNvPr id="11276" name="Text Box 13"/>
          <p:cNvSpPr txBox="1">
            <a:spLocks noChangeArrowheads="1"/>
          </p:cNvSpPr>
          <p:nvPr/>
        </p:nvSpPr>
        <p:spPr bwMode="auto">
          <a:xfrm>
            <a:off x="1905000" y="46482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7" name="Text Box 14"/>
          <p:cNvSpPr txBox="1">
            <a:spLocks noChangeArrowheads="1"/>
          </p:cNvSpPr>
          <p:nvPr/>
        </p:nvSpPr>
        <p:spPr bwMode="auto">
          <a:xfrm>
            <a:off x="7239000" y="5130800"/>
            <a:ext cx="1447800" cy="457200"/>
          </a:xfrm>
          <a:prstGeom prst="rect">
            <a:avLst/>
          </a:prstGeom>
          <a:noFill/>
          <a:ln w="9525">
            <a:noFill/>
            <a:miter lim="800000"/>
          </a:ln>
        </p:spPr>
        <p:txBody>
          <a:bodyPr>
            <a:spAutoFit/>
          </a:bodyPr>
          <a:lstStyle/>
          <a:p>
            <a:pPr>
              <a:spcBef>
                <a:spcPct val="50000"/>
              </a:spcBef>
            </a:pPr>
            <a:r>
              <a:rPr lang="en-US" sz="2400">
                <a:solidFill>
                  <a:srgbClr val="FF0000"/>
                </a:solidFill>
              </a:rPr>
              <a:t>Chích</a:t>
            </a:r>
          </a:p>
        </p:txBody>
      </p:sp>
      <p:sp>
        <p:nvSpPr>
          <p:cNvPr id="11278" name="Text Box 15"/>
          <p:cNvSpPr txBox="1">
            <a:spLocks noChangeArrowheads="1"/>
          </p:cNvSpPr>
          <p:nvPr/>
        </p:nvSpPr>
        <p:spPr bwMode="auto">
          <a:xfrm>
            <a:off x="2743200" y="5562600"/>
            <a:ext cx="1072515" cy="460375"/>
          </a:xfrm>
          <a:prstGeom prst="rect">
            <a:avLst/>
          </a:prstGeom>
          <a:noFill/>
          <a:ln w="9525">
            <a:noFill/>
            <a:miter lim="800000"/>
          </a:ln>
        </p:spPr>
        <p:txBody>
          <a:bodyPr wrap="square">
            <a:spAutoFit/>
          </a:bodyPr>
          <a:lstStyle/>
          <a:p>
            <a:pPr>
              <a:spcBef>
                <a:spcPct val="50000"/>
              </a:spcBef>
            </a:pPr>
            <a:r>
              <a:rPr lang="en-US" sz="2400">
                <a:solidFill>
                  <a:srgbClr val="FF0000"/>
                </a:solidFill>
              </a:rPr>
              <a:t>Chích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828800" y="990600"/>
            <a:ext cx="8839200" cy="707886"/>
          </a:xfrm>
          <a:prstGeom prst="rect">
            <a:avLst/>
          </a:prstGeom>
          <a:noFill/>
          <a:ln w="9525">
            <a:noFill/>
            <a:miter lim="800000"/>
          </a:ln>
        </p:spPr>
        <p:txBody>
          <a:bodyPr wrap="square">
            <a:spAutoFit/>
          </a:bodyPr>
          <a:lstStyle/>
          <a:p>
            <a:pPr>
              <a:spcBef>
                <a:spcPct val="50000"/>
              </a:spcBef>
            </a:pP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thích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hợp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chỗ</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0" name="Hộp_Văn_Bản 9"/>
          <p:cNvSpPr txBox="1"/>
          <p:nvPr/>
        </p:nvSpPr>
        <p:spPr>
          <a:xfrm>
            <a:off x="1828800" y="228601"/>
            <a:ext cx="8077200"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Ai </a:t>
            </a:r>
            <a:r>
              <a:rPr lang="en-US" sz="4400" dirty="0" err="1">
                <a:solidFill>
                  <a:srgbClr val="FF0000"/>
                </a:solidFill>
                <a:latin typeface="Times New Roman" panose="02020603050405020304" pitchFamily="18" charset="0"/>
                <a:cs typeface="Times New Roman" panose="02020603050405020304" pitchFamily="18" charset="0"/>
              </a:rPr>
              <a:t>nhanh</a:t>
            </a:r>
            <a:r>
              <a:rPr lang="en-US" sz="4400" dirty="0">
                <a:solidFill>
                  <a:srgbClr val="FF0000"/>
                </a:solidFill>
                <a:latin typeface="Times New Roman" panose="02020603050405020304" pitchFamily="18" charset="0"/>
                <a:cs typeface="Times New Roman" panose="02020603050405020304" pitchFamily="18" charset="0"/>
              </a:rPr>
              <a:t> – Ai </a:t>
            </a:r>
            <a:r>
              <a:rPr lang="vi-VN" sz="4400" dirty="0">
                <a:solidFill>
                  <a:srgbClr val="FF0000"/>
                </a:solidFill>
                <a:latin typeface="Times New Roman" panose="02020603050405020304" pitchFamily="18" charset="0"/>
                <a:cs typeface="Times New Roman" panose="02020603050405020304" pitchFamily="18" charset="0"/>
              </a:rPr>
              <a:t>đúng</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5" name="Hình Chữ nhật 10"/>
          <p:cNvSpPr/>
          <p:nvPr/>
        </p:nvSpPr>
        <p:spPr>
          <a:xfrm>
            <a:off x="381000" y="1981200"/>
            <a:ext cx="11811000" cy="4154984"/>
          </a:xfrm>
          <a:prstGeom prst="rect">
            <a:avLst/>
          </a:prstGeom>
        </p:spPr>
        <p:txBody>
          <a:bodyPr wrap="square">
            <a:spAutoFit/>
          </a:bodyPr>
          <a:lstStyle/>
          <a:p>
            <a:pPr algn="just">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a:p>
            <a:pPr algn="just">
              <a:defRPr/>
            </a:pPr>
            <a:endParaRPr lang="en-US" sz="4400" dirty="0">
              <a:latin typeface="Times New Roman" panose="02020603050405020304" pitchFamily="18" charset="0"/>
              <a:cs typeface="Times New Roman" panose="02020603050405020304" pitchFamily="18" charset="0"/>
            </a:endParaRPr>
          </a:p>
          <a:p>
            <a:pPr algn="just">
              <a:defRPr/>
            </a:pP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447800" y="2675890"/>
            <a:ext cx="8839200" cy="707886"/>
          </a:xfrm>
          <a:prstGeom prst="rect">
            <a:avLst/>
          </a:prstGeom>
          <a:noFill/>
          <a:ln w="9525">
            <a:noFill/>
            <a:miter lim="800000"/>
          </a:ln>
        </p:spPr>
        <p:txBody>
          <a:bodyPr wrap="square">
            <a:spAutoFit/>
            <a:scene3d>
              <a:camera prst="orthographicFront"/>
              <a:lightRig rig="threePt" dir="t"/>
            </a:scene3d>
          </a:bodyPr>
          <a:lstStyle/>
          <a:p>
            <a:pPr>
              <a:spcBef>
                <a:spcPct val="50000"/>
              </a:spcBef>
            </a:pP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40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40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thích</a:t>
            </a:r>
            <a:r>
              <a:rPr lang="en-US" sz="40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hợp</a:t>
            </a:r>
            <a:r>
              <a:rPr lang="en-US" sz="40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điền</a:t>
            </a:r>
            <a:r>
              <a:rPr lang="en-US" sz="40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vào</a:t>
            </a:r>
            <a:r>
              <a:rPr lang="en-US" sz="40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chỗ</a:t>
            </a:r>
            <a:r>
              <a:rPr lang="en-US" sz="40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chấm</a:t>
            </a:r>
          </a:p>
        </p:txBody>
      </p:sp>
      <p:sp>
        <p:nvSpPr>
          <p:cNvPr id="9" name="Hộp_Văn_Bản 9"/>
          <p:cNvSpPr txBox="1"/>
          <p:nvPr/>
        </p:nvSpPr>
        <p:spPr>
          <a:xfrm>
            <a:off x="304800" y="1905001"/>
            <a:ext cx="8077200" cy="769441"/>
          </a:xfrm>
          <a:prstGeom prst="rect">
            <a:avLst/>
          </a:prstGeom>
          <a:noFill/>
        </p:spPr>
        <p:txBody>
          <a:bodyPr wrap="square" rtlCol="0">
            <a:spAutoFit/>
            <a:scene3d>
              <a:camera prst="orthographicFront"/>
              <a:lightRig rig="threePt" dir="t"/>
            </a:scene3d>
          </a:bodyPr>
          <a:lstStyle/>
          <a:p>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Ai </a:t>
            </a:r>
            <a:r>
              <a:rPr lang="en-US" sz="4400" dirty="0" err="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nhanh</a:t>
            </a:r>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Ai </a:t>
            </a:r>
            <a:r>
              <a:rPr lang="vi-VN"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đúng</a:t>
            </a:r>
            <a:r>
              <a:rPr lang="en-US" sz="440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a:t>
            </a:r>
          </a:p>
        </p:txBody>
      </p:sp>
      <p:sp>
        <p:nvSpPr>
          <p:cNvPr id="12" name="Hình Chữ nhật 10"/>
          <p:cNvSpPr/>
          <p:nvPr/>
        </p:nvSpPr>
        <p:spPr>
          <a:xfrm>
            <a:off x="77470" y="3352800"/>
            <a:ext cx="12114530" cy="2799715"/>
          </a:xfrm>
          <a:prstGeom prst="rect">
            <a:avLst/>
          </a:prstGeom>
        </p:spPr>
        <p:txBody>
          <a:bodyPr wrap="square">
            <a:spAutoFit/>
          </a:bodyPr>
          <a:lstStyle/>
          <a:p>
            <a:pPr algn="just">
              <a:defRPr/>
            </a:pP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 . . . . . . .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algn="just">
              <a:defRPr/>
            </a:pP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 . . . . . .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sp>
        <p:nvSpPr>
          <p:cNvPr id="13" name="Text Box 8"/>
          <p:cNvSpPr txBox="1">
            <a:spLocks noChangeArrowheads="1"/>
          </p:cNvSpPr>
          <p:nvPr/>
        </p:nvSpPr>
        <p:spPr bwMode="auto">
          <a:xfrm>
            <a:off x="4343400" y="3962400"/>
            <a:ext cx="2621280" cy="768350"/>
          </a:xfrm>
          <a:prstGeom prst="rect">
            <a:avLst/>
          </a:prstGeom>
          <a:noFill/>
          <a:ln w="9525">
            <a:noFill/>
            <a:miter lim="800000"/>
          </a:ln>
        </p:spPr>
        <p:txBody>
          <a:bodyPr wrap="square">
            <a:spAutoFit/>
          </a:bodyPr>
          <a:lstStyle/>
          <a:p>
            <a:pPr>
              <a:spcBef>
                <a:spcPct val="50000"/>
              </a:spcBef>
            </a:pPr>
            <a:r>
              <a:rPr lang="en-US" sz="4400" dirty="0" err="1">
                <a:solidFill>
                  <a:srgbClr val="FF0000"/>
                </a:solidFill>
                <a:latin typeface="Times New Roman" panose="02020603050405020304" pitchFamily="18" charset="0"/>
                <a:cs typeface="Times New Roman" panose="02020603050405020304" pitchFamily="18" charset="0"/>
              </a:rPr>
              <a: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4" name="Text Box 9"/>
          <p:cNvSpPr txBox="1">
            <a:spLocks noChangeArrowheads="1"/>
          </p:cNvSpPr>
          <p:nvPr/>
        </p:nvSpPr>
        <p:spPr bwMode="auto">
          <a:xfrm>
            <a:off x="685800" y="5326380"/>
            <a:ext cx="2211070" cy="768350"/>
          </a:xfrm>
          <a:prstGeom prst="rect">
            <a:avLst/>
          </a:prstGeom>
          <a:noFill/>
          <a:ln w="9525">
            <a:noFill/>
            <a:miter lim="800000"/>
          </a:ln>
        </p:spPr>
        <p:txBody>
          <a:bodyPr wrap="square">
            <a:spAutoFit/>
          </a:bodyPr>
          <a:lstStyle/>
          <a:p>
            <a:pPr>
              <a:spcBef>
                <a:spcPct val="50000"/>
              </a:spcBef>
            </a:pP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trước</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 Box 10"/>
          <p:cNvSpPr txBox="1">
            <a:spLocks noChangeArrowheads="1"/>
          </p:cNvSpPr>
          <p:nvPr/>
        </p:nvSpPr>
        <p:spPr bwMode="auto">
          <a:xfrm>
            <a:off x="6629400" y="5325110"/>
            <a:ext cx="1670685" cy="768350"/>
          </a:xfrm>
          <a:prstGeom prst="rect">
            <a:avLst/>
          </a:prstGeom>
          <a:noFill/>
          <a:ln w="9525">
            <a:noFill/>
            <a:miter lim="800000"/>
          </a:ln>
        </p:spPr>
        <p:txBody>
          <a:bodyPr wrap="square">
            <a:spAutoFit/>
          </a:bodyPr>
          <a:lstStyle/>
          <a:p>
            <a:pPr>
              <a:spcBef>
                <a:spcPct val="50000"/>
              </a:spcBef>
            </a:pPr>
            <a:r>
              <a:rPr lang="en-US" sz="4400" dirty="0" err="1">
                <a:solidFill>
                  <a:srgbClr val="FF0000"/>
                </a:solidFill>
                <a:latin typeface="Times New Roman" panose="02020603050405020304" pitchFamily="18" charset="0"/>
                <a:cs typeface="Times New Roman" panose="02020603050405020304" pitchFamily="18" charset="0"/>
              </a:rPr>
              <a:t>xảy</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ra</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20" name="TextBox 2"/>
          <p:cNvSpPr txBox="1"/>
          <p:nvPr/>
        </p:nvSpPr>
        <p:spPr>
          <a:xfrm>
            <a:off x="1143000" y="76200"/>
            <a:ext cx="8791575" cy="1568450"/>
          </a:xfrm>
          <a:prstGeom prst="rect">
            <a:avLst/>
          </a:prstGeom>
          <a:noFill/>
        </p:spPr>
        <p:txBody>
          <a:bodyPr wrap="square" rtlCol="0">
            <a:spAutoFit/>
          </a:bodyPr>
          <a:lstStyle/>
          <a:p>
            <a:pPr algn="ct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30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9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2021</a:t>
            </a:r>
          </a:p>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in)">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7650" name="Picture 2" descr="https://b-f30-zpg.zdn.vn/5969845647167497549/a1595afdfa8a06d45f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 y="0"/>
            <a:ext cx="1189164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56205" y="2514600"/>
            <a:ext cx="6942455" cy="2399665"/>
          </a:xfrm>
          <a:prstGeom prst="rect">
            <a:avLst/>
          </a:prstGeom>
          <a:noFill/>
        </p:spPr>
        <p:txBody>
          <a:bodyPr wrap="square">
            <a:spAutoFit/>
          </a:bodyPr>
          <a:lstStyle/>
          <a:p>
            <a:pPr algn="ctr">
              <a:defRPr/>
            </a:pPr>
            <a:r>
              <a:rPr lang="en-US" sz="3000" b="1" dirty="0">
                <a:solidFill>
                  <a:srgbClr val="0033CC"/>
                </a:solidFill>
                <a:latin typeface="Times New Roman" panose="02020603050405020304" pitchFamily="18" charset="0"/>
                <a:cs typeface="Times New Roman" panose="02020603050405020304" pitchFamily="18" charset="0"/>
              </a:rPr>
              <a:t>DẶN DÒ</a:t>
            </a:r>
          </a:p>
          <a:p>
            <a:pPr marL="457200" indent="-457200">
              <a:buFontTx/>
              <a:buChar char="-"/>
              <a:defRPr/>
            </a:pPr>
            <a:r>
              <a:rPr lang="en-US" sz="3000" i="1" dirty="0" err="1">
                <a:solidFill>
                  <a:srgbClr val="0033CC"/>
                </a:solidFill>
                <a:latin typeface="Times New Roman" panose="02020603050405020304" pitchFamily="18" charset="0"/>
                <a:cs typeface="Times New Roman" panose="02020603050405020304" pitchFamily="18" charset="0"/>
              </a:rPr>
              <a:t>Đọc</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nhiều</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lần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nội</a:t>
            </a:r>
            <a:r>
              <a:rPr lang="en-US" sz="3000" i="1" dirty="0">
                <a:solidFill>
                  <a:srgbClr val="0033CC"/>
                </a:solidFill>
                <a:latin typeface="Times New Roman" panose="02020603050405020304" pitchFamily="18" charset="0"/>
                <a:cs typeface="Times New Roman" panose="02020603050405020304" pitchFamily="18" charset="0"/>
              </a:rPr>
              <a:t> dung </a:t>
            </a:r>
            <a:r>
              <a:rPr lang="en-US" sz="3000" i="1" dirty="0" err="1">
                <a:solidFill>
                  <a:srgbClr val="0033CC"/>
                </a:solidFill>
                <a:latin typeface="Times New Roman" panose="02020603050405020304" pitchFamily="18" charset="0"/>
                <a:cs typeface="Times New Roman" panose="02020603050405020304" pitchFamily="18" charset="0"/>
              </a:rPr>
              <a:t>phần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ghi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nhớ</a:t>
            </a:r>
            <a:r>
              <a:rPr lang="en-US" sz="3000" i="1" dirty="0">
                <a:solidFill>
                  <a:srgbClr val="0033CC"/>
                </a:solidFill>
                <a:latin typeface="Times New Roman" panose="02020603050405020304" pitchFamily="18" charset="0"/>
                <a:cs typeface="Times New Roman" panose="02020603050405020304" pitchFamily="18" charset="0"/>
              </a:rPr>
              <a:t> SGK/21</a:t>
            </a:r>
          </a:p>
          <a:p>
            <a:pPr marL="457200" indent="-457200">
              <a:buFontTx/>
              <a:buChar char="-"/>
              <a:defRPr/>
            </a:pPr>
            <a:r>
              <a:rPr lang="en-US" sz="3000" i="1" dirty="0" err="1">
                <a:solidFill>
                  <a:srgbClr val="0033CC"/>
                </a:solidFill>
                <a:latin typeface="Times New Roman" panose="02020603050405020304" pitchFamily="18" charset="0"/>
                <a:cs typeface="Times New Roman" panose="02020603050405020304" pitchFamily="18" charset="0"/>
              </a:rPr>
              <a:t>Chuẩn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bị</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bài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sau</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Tả</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ngoại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hình</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của</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nhân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vật</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trong</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bài</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văn</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kể</a:t>
            </a:r>
            <a:r>
              <a:rPr lang="en-US" sz="3000" i="1" dirty="0">
                <a:solidFill>
                  <a:srgbClr val="0033CC"/>
                </a:solidFill>
                <a:latin typeface="Times New Roman" panose="02020603050405020304" pitchFamily="18" charset="0"/>
                <a:cs typeface="Times New Roman" panose="02020603050405020304" pitchFamily="18" charset="0"/>
              </a:rPr>
              <a:t> </a:t>
            </a:r>
            <a:r>
              <a:rPr lang="en-US" sz="3000" i="1" dirty="0" err="1">
                <a:solidFill>
                  <a:srgbClr val="0033CC"/>
                </a:solidFill>
                <a:latin typeface="Times New Roman" panose="02020603050405020304" pitchFamily="18" charset="0"/>
                <a:cs typeface="Times New Roman" panose="02020603050405020304" pitchFamily="18" charset="0"/>
              </a:rPr>
              <a:t>chuyện</a:t>
            </a:r>
            <a:r>
              <a:rPr lang="en-US" sz="3000" i="1" dirty="0">
                <a:solidFill>
                  <a:srgbClr val="0033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391508" y="2044005"/>
            <a:ext cx="7990449"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KHỞI ĐỘNG</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Tree>
    <p:extLst>
      <p:ext uri="{BB962C8B-B14F-4D97-AF65-F5344CB8AC3E}">
        <p14:creationId xmlns:p14="http://schemas.microsoft.com/office/powerpoint/2010/main" val="76124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48" name="Text Box 6"/>
          <p:cNvSpPr txBox="1">
            <a:spLocks noChangeArrowheads="1"/>
          </p:cNvSpPr>
          <p:nvPr/>
        </p:nvSpPr>
        <p:spPr bwMode="auto">
          <a:xfrm>
            <a:off x="2057400" y="838200"/>
            <a:ext cx="5638800" cy="646331"/>
          </a:xfrm>
          <a:prstGeom prst="rect">
            <a:avLst/>
          </a:prstGeom>
          <a:noFill/>
          <a:ln w="9525">
            <a:noFill/>
            <a:miter lim="800000"/>
          </a:ln>
        </p:spPr>
        <p:txBody>
          <a:bodyPr>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chuyện</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3081" name="Text Box 9"/>
          <p:cNvSpPr txBox="1">
            <a:spLocks noChangeArrowheads="1"/>
          </p:cNvSpPr>
          <p:nvPr/>
        </p:nvSpPr>
        <p:spPr bwMode="auto">
          <a:xfrm>
            <a:off x="2057400" y="3812738"/>
            <a:ext cx="9284352" cy="646331"/>
          </a:xfrm>
          <a:prstGeom prst="rect">
            <a:avLst/>
          </a:prstGeom>
          <a:noFill/>
          <a:ln w="9525">
            <a:noFill/>
            <a:miter lim="800000"/>
          </a:ln>
        </p:spPr>
        <p:txBody>
          <a:bodyPr wrap="square">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685800" y="4705667"/>
            <a:ext cx="1719221" cy="1664352"/>
          </a:xfrm>
          <a:prstGeom prst="rect">
            <a:avLst/>
          </a:prstGeom>
        </p:spPr>
      </p:pic>
      <p:pic>
        <p:nvPicPr>
          <p:cNvPr id="3" name="Picture 2"/>
          <p:cNvPicPr>
            <a:picLocks noChangeAspect="1"/>
          </p:cNvPicPr>
          <p:nvPr/>
        </p:nvPicPr>
        <p:blipFill>
          <a:blip r:embed="rId4"/>
          <a:stretch>
            <a:fillRect/>
          </a:stretch>
        </p:blipFill>
        <p:spPr>
          <a:xfrm>
            <a:off x="9677400" y="4622917"/>
            <a:ext cx="1664352" cy="1682642"/>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3585" t="56382" r="12014" b="32770"/>
          <a:stretch>
            <a:fillRect/>
          </a:stretch>
        </p:blipFill>
        <p:spPr bwMode="auto">
          <a:xfrm>
            <a:off x="457200" y="1499144"/>
            <a:ext cx="11309474" cy="231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04513" y="152400"/>
            <a:ext cx="2941832"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KHỞI ĐỘNG</a:t>
            </a: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3154" t="42904" r="12055" b="43615"/>
          <a:stretch>
            <a:fillRect/>
          </a:stretch>
        </p:blipFill>
        <p:spPr bwMode="auto">
          <a:xfrm>
            <a:off x="441765" y="4493062"/>
            <a:ext cx="11324907" cy="228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45410" y="5637431"/>
            <a:ext cx="1883590" cy="5347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04017" y="2284631"/>
            <a:ext cx="1710983" cy="5347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blinds(horizontal)">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081" grpId="0"/>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Ảnh Nền Powerpoint Đẹp ❤️ Background PPT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6" y="0"/>
            <a:ext cx="12289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p:nvPr/>
        </p:nvSpPr>
        <p:spPr>
          <a:xfrm>
            <a:off x="1276373" y="1136156"/>
            <a:ext cx="9225941" cy="68580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1" fmla="*/ 0 w 10448694"/>
              <a:gd name="connsiteY0-2" fmla="*/ 436445 h 1144358"/>
              <a:gd name="connsiteX1-3" fmla="*/ 10448694 w 10448694"/>
              <a:gd name="connsiteY1-4" fmla="*/ 436445 h 1144358"/>
              <a:gd name="connsiteX2-5" fmla="*/ 10448694 w 10448694"/>
              <a:gd name="connsiteY2-6" fmla="*/ 1144331 h 1144358"/>
              <a:gd name="connsiteX3-7" fmla="*/ 4708259 w 10448694"/>
              <a:gd name="connsiteY3-8" fmla="*/ 27 h 1144358"/>
              <a:gd name="connsiteX4-9" fmla="*/ 0 w 10448694"/>
              <a:gd name="connsiteY4-10" fmla="*/ 1144331 h 1144358"/>
              <a:gd name="connsiteX5" fmla="*/ 0 w 10448694"/>
              <a:gd name="connsiteY5" fmla="*/ 436445 h 1144358"/>
              <a:gd name="connsiteX0-11" fmla="*/ 0 w 10448694"/>
              <a:gd name="connsiteY0-12" fmla="*/ 755094 h 1463001"/>
              <a:gd name="connsiteX1-13" fmla="*/ 10448694 w 10448694"/>
              <a:gd name="connsiteY1-14" fmla="*/ 755094 h 1463001"/>
              <a:gd name="connsiteX2-15" fmla="*/ 10448694 w 10448694"/>
              <a:gd name="connsiteY2-16" fmla="*/ 1462980 h 1463001"/>
              <a:gd name="connsiteX3-17" fmla="*/ 4666695 w 10448694"/>
              <a:gd name="connsiteY3-18" fmla="*/ 21 h 1463001"/>
              <a:gd name="connsiteX4-19" fmla="*/ 0 w 10448694"/>
              <a:gd name="connsiteY4-20" fmla="*/ 1462980 h 1463001"/>
              <a:gd name="connsiteX5-21" fmla="*/ 0 w 10448694"/>
              <a:gd name="connsiteY5-22" fmla="*/ 755094 h 1463001"/>
              <a:gd name="connsiteX0-23" fmla="*/ 0 w 10448694"/>
              <a:gd name="connsiteY0-24" fmla="*/ 0 h 707886"/>
              <a:gd name="connsiteX1-25" fmla="*/ 10448694 w 10448694"/>
              <a:gd name="connsiteY1-26" fmla="*/ 0 h 707886"/>
              <a:gd name="connsiteX2-27" fmla="*/ 10448694 w 10448694"/>
              <a:gd name="connsiteY2-28" fmla="*/ 707886 h 707886"/>
              <a:gd name="connsiteX3-29" fmla="*/ 4722113 w 10448694"/>
              <a:gd name="connsiteY3-30" fmla="*/ 671945 h 707886"/>
              <a:gd name="connsiteX4-31" fmla="*/ 0 w 10448694"/>
              <a:gd name="connsiteY4-32" fmla="*/ 707886 h 707886"/>
              <a:gd name="connsiteX5-33" fmla="*/ 0 w 10448694"/>
              <a:gd name="connsiteY5-34" fmla="*/ 0 h 7078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91440" tIns="45720" rIns="91440" bIns="45720">
            <a:prstTxWarp prst="textArchUp">
              <a:avLst/>
            </a:prstTxWarp>
            <a:spAutoFit/>
          </a:bodyPr>
          <a:lstStyle/>
          <a:p>
            <a:pPr algn="ctr"/>
            <a:r>
              <a:rPr lang="en-US" sz="4000" b="1" dirty="0">
                <a:ln w="19050">
                  <a:solidFill>
                    <a:srgbClr val="0070C0"/>
                  </a:solidFill>
                  <a:prstDash val="solid"/>
                </a:ln>
                <a:solidFill>
                  <a:srgbClr val="FF3399"/>
                </a:solidFill>
                <a:effectLst>
                  <a:outerShdw blurRad="63500" dir="2000400" sy="-30000" kx="-800400" algn="bl" rotWithShape="0">
                    <a:srgbClr val="FF3399">
                      <a:alpha val="20000"/>
                    </a:srgbClr>
                  </a:outerShdw>
                </a:effectLst>
              </a:rPr>
              <a:t>CHÀO MỪNG CÁC EM ĐẾN VỚI TIẾT HỌC</a:t>
            </a:r>
          </a:p>
        </p:txBody>
      </p:sp>
      <p:sp>
        <p:nvSpPr>
          <p:cNvPr id="5" name="Rectangle 4"/>
          <p:cNvSpPr/>
          <p:nvPr/>
        </p:nvSpPr>
        <p:spPr>
          <a:xfrm>
            <a:off x="1981200" y="2514600"/>
            <a:ext cx="7848599" cy="830997"/>
          </a:xfrm>
          <a:prstGeom prst="rect">
            <a:avLst/>
          </a:prstGeom>
        </p:spPr>
        <p:txBody>
          <a:bodyPr wrap="square">
            <a:spAutoFit/>
          </a:bodyPr>
          <a:lstStyle/>
          <a:p>
            <a:pPr algn="ctr"/>
            <a:r>
              <a:rPr lang="en-US" altLang="en-US" sz="4800" b="1" dirty="0" err="1">
                <a:solidFill>
                  <a:srgbClr val="0000FF"/>
                </a:solidFill>
                <a:latin typeface="Times New Roman" panose="02020603050405020304" pitchFamily="18" charset="0"/>
                <a:cs typeface="Times New Roman" panose="02020603050405020304" pitchFamily="18" charset="0"/>
              </a:rPr>
              <a:t>Tập</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làm</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văn</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752600" y="3200401"/>
            <a:ext cx="9649510" cy="1295399"/>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237"/>
            <a:ext cx="11811000" cy="4525963"/>
          </a:xfrm>
        </p:spPr>
        <p:txBody>
          <a:bodyPr>
            <a:normAutofit fontScale="77500" lnSpcReduction="20000"/>
          </a:bodyPr>
          <a:lstStyle/>
          <a:p>
            <a:pPr marL="0" indent="0" algn="ctr">
              <a:buNone/>
              <a:defRPr/>
            </a:pPr>
            <a:r>
              <a:rPr lang="vi-VN" sz="2400" b="1" dirty="0">
                <a:solidFill>
                  <a:srgbClr val="FF0000"/>
                </a:solidFill>
              </a:rPr>
              <a:t>Bài văn bị điểm không</a:t>
            </a:r>
            <a:endParaRPr lang="vi-VN" sz="2400" dirty="0">
              <a:solidFill>
                <a:srgbClr val="FF0000"/>
              </a:solidFill>
            </a:endParaRPr>
          </a:p>
          <a:p>
            <a:pPr marL="0" indent="361950" algn="just">
              <a:buNone/>
              <a:defRPr/>
            </a:pPr>
            <a:r>
              <a:rPr lang="vi-VN" sz="2400" dirty="0">
                <a:solidFill>
                  <a:srgbClr val="000000"/>
                </a:solidFill>
              </a:rPr>
              <a:t>- Ba đã bao giờ thấy một bài văn bị điểm không chưa, ba ?</a:t>
            </a:r>
          </a:p>
          <a:p>
            <a:pPr marL="0" indent="361950" algn="just">
              <a:buNone/>
              <a:defRPr/>
            </a:pPr>
            <a:r>
              <a:rPr lang="vi-VN" sz="2400" dirty="0">
                <a:solidFill>
                  <a:srgbClr val="000000"/>
                </a:solidFill>
              </a:rPr>
              <a:t>Tôi ngạc nhiên :</a:t>
            </a:r>
          </a:p>
          <a:p>
            <a:pPr marL="0" indent="361950" algn="just">
              <a:buNone/>
              <a:defRPr/>
            </a:pPr>
            <a:r>
              <a:rPr lang="vi-VN" sz="2400" dirty="0">
                <a:solidFill>
                  <a:srgbClr val="000000"/>
                </a:solidFill>
              </a:rPr>
              <a:t>- Đề bài khó lắm sao?</a:t>
            </a:r>
          </a:p>
          <a:p>
            <a:pPr marL="0" indent="361950" algn="just">
              <a:buNone/>
              <a:defRPr/>
            </a:pPr>
            <a:r>
              <a:rPr lang="vi-VN" sz="2400" dirty="0">
                <a:solidFill>
                  <a:srgbClr val="000000"/>
                </a:solidFill>
              </a:rPr>
              <a:t>- Không. Cô chỉ yêu cầu "Tả bố em đang đọc báo." Có đứa bạn con bảo ba nó không đọc báo, nhưng rồi nó bịa ra, cũng được 6 điểm.</a:t>
            </a:r>
          </a:p>
          <a:p>
            <a:pPr marL="0" indent="361950" algn="just">
              <a:buNone/>
              <a:defRPr/>
            </a:pPr>
            <a:r>
              <a:rPr lang="vi-VN" sz="2400" dirty="0">
                <a:solidFill>
                  <a:srgbClr val="000000"/>
                </a:solidFill>
              </a:rPr>
              <a:t>Tôi thở dài :</a:t>
            </a:r>
          </a:p>
          <a:p>
            <a:pPr marL="0" indent="361950" algn="just">
              <a:buNone/>
              <a:defRPr/>
            </a:pPr>
            <a:r>
              <a:rPr lang="vi-VN" sz="2400" dirty="0">
                <a:solidFill>
                  <a:srgbClr val="000000"/>
                </a:solidFill>
              </a:rPr>
              <a:t>- Còn đứa bị điểm không, nó tả thế nào ?</a:t>
            </a:r>
          </a:p>
          <a:p>
            <a:pPr marL="0" indent="361950" algn="just">
              <a:buNone/>
              <a:defRPr/>
            </a:pPr>
            <a:r>
              <a:rPr lang="vi-VN" sz="2400" dirty="0">
                <a:solidFill>
                  <a:srgbClr val="000000"/>
                </a:solidFill>
              </a:rPr>
              <a:t>- Nó không tả, không viết gì hết. Nó nộp giấy trắng cho cô. Hôm trả bài, cô giận lắm. Cô hỏi : "Sao trò không chịu làm bài ?" Nó cứ làm thinh. Mãi sau nó mới bảo: "Thưa cô, con không có ba. </a:t>
            </a:r>
            <a:r>
              <a:rPr lang="en-US" sz="2400" dirty="0">
                <a:solidFill>
                  <a:srgbClr val="000000"/>
                </a:solidFill>
              </a:rPr>
              <a:t>“</a:t>
            </a:r>
            <a:r>
              <a:rPr lang="vi-VN" sz="2400" dirty="0">
                <a:solidFill>
                  <a:srgbClr val="000000"/>
                </a:solidFill>
              </a:rPr>
              <a:t>Nghe nó nói, cô con sững người. Té ra ba nó hi sinh từ khi nó mới sanh. Cô mới nhận lớp nên không biết, ba ạ, cả lớp con ai cũng thấy buồn. Lúc ra về, có đứa hỏi : </a:t>
            </a:r>
            <a:r>
              <a:rPr lang="en-US" sz="2400" dirty="0">
                <a:solidFill>
                  <a:srgbClr val="000000"/>
                </a:solidFill>
              </a:rPr>
              <a:t>“</a:t>
            </a:r>
            <a:r>
              <a:rPr lang="vi-VN" sz="2400" dirty="0">
                <a:solidFill>
                  <a:srgbClr val="000000"/>
                </a:solidFill>
              </a:rPr>
              <a:t>Sao mày không tả ba của đứa khác ?" Nó chỉ cúi đầu, hai giọt nước mắt chảy dài xuống má.</a:t>
            </a:r>
          </a:p>
          <a:p>
            <a:pPr marL="0" indent="361950" algn="just">
              <a:buNone/>
              <a:defRPr/>
            </a:pPr>
            <a:r>
              <a:rPr lang="vi-VN" sz="2400" dirty="0">
                <a:solidFill>
                  <a:srgbClr val="000000"/>
                </a:solidFill>
              </a:rPr>
              <a:t>Chuyện về cậu học trò có bài văn bị điểm không đã để lại trong tôi một nỗi đau, nhưng cũng để lại một bài học về lòng trung thực.</a:t>
            </a:r>
          </a:p>
          <a:p>
            <a:pPr marL="0" indent="0" algn="r">
              <a:buNone/>
              <a:defRPr/>
            </a:pPr>
            <a:r>
              <a:rPr lang="vi-VN" sz="2400" dirty="0">
                <a:solidFill>
                  <a:srgbClr val="000000"/>
                </a:solidFill>
              </a:rPr>
              <a:t>Theo NGUYỄN QUANG SÁNG</a:t>
            </a:r>
          </a:p>
          <a:p>
            <a:pPr>
              <a:defRPr/>
            </a:pPr>
            <a:endParaRPr lang="vi-VN" sz="2400" dirty="0"/>
          </a:p>
        </p:txBody>
      </p:sp>
      <p:sp>
        <p:nvSpPr>
          <p:cNvPr id="4" name="Text Box 4"/>
          <p:cNvSpPr txBox="1">
            <a:spLocks noChangeArrowheads="1"/>
          </p:cNvSpPr>
          <p:nvPr/>
        </p:nvSpPr>
        <p:spPr bwMode="auto">
          <a:xfrm>
            <a:off x="381000" y="717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b="1" i="1" dirty="0">
                <a:solidFill>
                  <a:srgbClr val="C00000"/>
                </a:solidFill>
                <a:latin typeface="+mn-lt"/>
              </a:rPr>
              <a:t>1/ </a:t>
            </a:r>
            <a:r>
              <a:rPr lang="en-US" altLang="en-US" sz="2400" b="1" i="1" dirty="0" err="1">
                <a:solidFill>
                  <a:srgbClr val="C00000"/>
                </a:solidFill>
                <a:latin typeface="+mn-lt"/>
                <a:cs typeface="Times New Roman" panose="02020603050405020304" pitchFamily="18" charset="0"/>
              </a:rPr>
              <a:t>Đọc</a:t>
            </a:r>
            <a:r>
              <a:rPr lang="en-US" altLang="en-US" sz="2400" b="1" i="1" dirty="0">
                <a:solidFill>
                  <a:srgbClr val="C00000"/>
                </a:solidFill>
                <a:latin typeface="+mn-lt"/>
                <a:cs typeface="Times New Roman" panose="02020603050405020304" pitchFamily="18" charset="0"/>
              </a:rPr>
              <a:t> </a:t>
            </a:r>
            <a:r>
              <a:rPr lang="en-US" altLang="en-US" sz="2400" b="1" i="1" dirty="0" err="1">
                <a:solidFill>
                  <a:srgbClr val="C00000"/>
                </a:solidFill>
                <a:latin typeface="+mn-lt"/>
                <a:cs typeface="Times New Roman" panose="02020603050405020304" pitchFamily="18" charset="0"/>
              </a:rPr>
              <a:t>truyện</a:t>
            </a:r>
            <a:r>
              <a:rPr lang="en-US" altLang="en-US" sz="2400" b="1" i="1" dirty="0">
                <a:solidFill>
                  <a:srgbClr val="C00000"/>
                </a:solidFill>
                <a:latin typeface="+mn-lt"/>
                <a:cs typeface="Times New Roman" panose="02020603050405020304" pitchFamily="18" charset="0"/>
              </a:rPr>
              <a:t> </a:t>
            </a:r>
            <a:r>
              <a:rPr lang="en-US" altLang="en-US" sz="2400" b="1" i="1" dirty="0" err="1">
                <a:solidFill>
                  <a:srgbClr val="C00000"/>
                </a:solidFill>
                <a:latin typeface="+mn-lt"/>
                <a:cs typeface="Times New Roman" panose="02020603050405020304" pitchFamily="18" charset="0"/>
              </a:rPr>
              <a:t>sau</a:t>
            </a:r>
            <a:r>
              <a:rPr lang="en-US" altLang="en-US" sz="2400" b="1" i="1" dirty="0">
                <a:solidFill>
                  <a:srgbClr val="C00000"/>
                </a:solidFill>
                <a:latin typeface="+mn-lt"/>
              </a:rPr>
              <a:t>:</a:t>
            </a:r>
            <a:endParaRPr lang="en-US" altLang="en-US" sz="2400" dirty="0">
              <a:solidFill>
                <a:srgbClr val="0070C0"/>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11506200" cy="3416320"/>
          </a:xfrm>
          <a:prstGeom prst="rect">
            <a:avLst/>
          </a:prstGeom>
        </p:spPr>
        <p:txBody>
          <a:bodyPr wrap="square">
            <a:spAutoFit/>
          </a:bodyPr>
          <a:lstStyle/>
          <a:p>
            <a:pPr algn="just"/>
            <a:r>
              <a:rPr lang="en-US" sz="3600" b="1" dirty="0"/>
              <a:t>2. G</a:t>
            </a:r>
            <a:r>
              <a:rPr lang="vi-VN" sz="3600" b="1" dirty="0"/>
              <a:t>hi lại vắn tắt những hành động của cậu bé bị điểm không trong truyện "Bài văn bị điểm không" Theo em mỗi hành động của cậu bé nói lên điều gì?</a:t>
            </a:r>
            <a:endParaRPr lang="en-US" sz="3600" b="1" dirty="0"/>
          </a:p>
          <a:p>
            <a:pPr algn="just"/>
            <a:endParaRPr lang="en-US" sz="3600" b="1" dirty="0"/>
          </a:p>
          <a:p>
            <a:pPr algn="just"/>
            <a:r>
              <a:rPr lang="en-US" sz="3600" b="1" dirty="0"/>
              <a:t>3. </a:t>
            </a:r>
            <a:r>
              <a:rPr lang="en-US" sz="3600" b="1" dirty="0" err="1"/>
              <a:t>Các</a:t>
            </a:r>
            <a:r>
              <a:rPr lang="en-US" sz="3600" b="1" dirty="0"/>
              <a:t> </a:t>
            </a:r>
            <a:r>
              <a:rPr lang="en-US" sz="3600" b="1" dirty="0" err="1"/>
              <a:t>hành</a:t>
            </a:r>
            <a:r>
              <a:rPr lang="en-US" sz="3600" b="1" dirty="0"/>
              <a:t> </a:t>
            </a:r>
            <a:r>
              <a:rPr lang="en-US" sz="3600" b="1" dirty="0" err="1"/>
              <a:t>động</a:t>
            </a:r>
            <a:r>
              <a:rPr lang="en-US" sz="3600" b="1" dirty="0"/>
              <a:t> </a:t>
            </a:r>
            <a:r>
              <a:rPr lang="en-US" sz="3600" b="1" dirty="0" err="1"/>
              <a:t>nói</a:t>
            </a:r>
            <a:r>
              <a:rPr lang="en-US" sz="3600" b="1" dirty="0"/>
              <a:t> </a:t>
            </a:r>
            <a:r>
              <a:rPr lang="en-US" sz="3600" b="1" dirty="0" err="1"/>
              <a:t>trên</a:t>
            </a:r>
            <a:r>
              <a:rPr lang="en-US" sz="3600" b="1" dirty="0"/>
              <a:t> </a:t>
            </a:r>
            <a:r>
              <a:rPr lang="en-US" sz="3600" b="1" dirty="0" err="1"/>
              <a:t>được</a:t>
            </a:r>
            <a:r>
              <a:rPr lang="en-US" sz="3600" b="1" dirty="0"/>
              <a:t> </a:t>
            </a:r>
            <a:r>
              <a:rPr lang="en-US" sz="3600" b="1" dirty="0" err="1"/>
              <a:t>kể</a:t>
            </a:r>
            <a:r>
              <a:rPr lang="en-US" sz="3600" b="1" dirty="0"/>
              <a:t> </a:t>
            </a:r>
            <a:r>
              <a:rPr lang="en-US" sz="3600" b="1" dirty="0" err="1"/>
              <a:t>theo</a:t>
            </a:r>
            <a:r>
              <a:rPr lang="en-US" sz="3600" b="1" dirty="0"/>
              <a:t> </a:t>
            </a:r>
            <a:r>
              <a:rPr lang="en-US" sz="3600" b="1" dirty="0" err="1"/>
              <a:t>thứ</a:t>
            </a:r>
            <a:r>
              <a:rPr lang="en-US" sz="3600" b="1" dirty="0"/>
              <a:t> </a:t>
            </a:r>
            <a:r>
              <a:rPr lang="en-US" sz="3600" b="1" dirty="0" err="1"/>
              <a:t>tự</a:t>
            </a:r>
            <a:r>
              <a:rPr lang="en-US" sz="3600" b="1" dirty="0"/>
              <a:t> </a:t>
            </a:r>
            <a:r>
              <a:rPr lang="en-US" sz="3600" b="1" dirty="0" err="1"/>
              <a:t>như</a:t>
            </a:r>
            <a:r>
              <a:rPr lang="en-US" sz="3600" b="1" dirty="0"/>
              <a:t> </a:t>
            </a:r>
            <a:r>
              <a:rPr lang="en-US" sz="3600" b="1" dirty="0" err="1"/>
              <a:t>thế</a:t>
            </a:r>
            <a:r>
              <a:rPr lang="en-US" sz="3600" b="1" dirty="0"/>
              <a:t> </a:t>
            </a:r>
            <a:r>
              <a:rPr lang="en-US" sz="3600" b="1" dirty="0" err="1"/>
              <a:t>nào</a:t>
            </a:r>
            <a:r>
              <a:rPr lang="en-US" sz="3600" b="1" dirty="0"/>
              <a:t>?</a:t>
            </a:r>
          </a:p>
        </p:txBody>
      </p:sp>
      <p:cxnSp>
        <p:nvCxnSpPr>
          <p:cNvPr id="7" name="Straight Connector 6"/>
          <p:cNvCxnSpPr/>
          <p:nvPr/>
        </p:nvCxnSpPr>
        <p:spPr>
          <a:xfrm>
            <a:off x="1066800" y="838200"/>
            <a:ext cx="1082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1371600"/>
            <a:ext cx="2667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4154269"/>
            <a:ext cx="5186035" cy="646331"/>
          </a:xfrm>
          <a:prstGeom prst="rect">
            <a:avLst/>
          </a:prstGeom>
          <a:noFill/>
        </p:spPr>
        <p:txBody>
          <a:bodyPr wrap="none" rtlCol="0">
            <a:spAutoFit/>
          </a:bodyPr>
          <a:lstStyle/>
          <a:p>
            <a:r>
              <a:rPr lang="en-US" sz="3600" b="1" dirty="0" err="1">
                <a:solidFill>
                  <a:srgbClr val="C00000"/>
                </a:solidFill>
              </a:rPr>
              <a:t>Thế</a:t>
            </a:r>
            <a:r>
              <a:rPr lang="en-US" sz="3600" b="1" dirty="0">
                <a:solidFill>
                  <a:srgbClr val="C00000"/>
                </a:solidFill>
              </a:rPr>
              <a:t> </a:t>
            </a:r>
            <a:r>
              <a:rPr lang="en-US" sz="3600" b="1" dirty="0" err="1">
                <a:solidFill>
                  <a:srgbClr val="C00000"/>
                </a:solidFill>
              </a:rPr>
              <a:t>nào</a:t>
            </a:r>
            <a:r>
              <a:rPr lang="en-US" sz="3600" b="1" dirty="0">
                <a:solidFill>
                  <a:srgbClr val="C00000"/>
                </a:solidFill>
              </a:rPr>
              <a:t> </a:t>
            </a:r>
            <a:r>
              <a:rPr lang="en-US" sz="3600" b="1" dirty="0" err="1">
                <a:solidFill>
                  <a:srgbClr val="C00000"/>
                </a:solidFill>
              </a:rPr>
              <a:t>là</a:t>
            </a:r>
            <a:r>
              <a:rPr lang="en-US" sz="3600" b="1" dirty="0">
                <a:solidFill>
                  <a:srgbClr val="C00000"/>
                </a:solidFill>
              </a:rPr>
              <a:t> </a:t>
            </a:r>
            <a:r>
              <a:rPr lang="en-US" sz="3600" b="1" dirty="0" err="1">
                <a:solidFill>
                  <a:srgbClr val="C00000"/>
                </a:solidFill>
              </a:rPr>
              <a:t>ghi</a:t>
            </a:r>
            <a:r>
              <a:rPr lang="en-US" sz="3600" b="1" dirty="0">
                <a:solidFill>
                  <a:srgbClr val="C00000"/>
                </a:solidFill>
              </a:rPr>
              <a:t> </a:t>
            </a:r>
            <a:r>
              <a:rPr lang="en-US" sz="3600" b="1" dirty="0" err="1">
                <a:solidFill>
                  <a:srgbClr val="C00000"/>
                </a:solidFill>
              </a:rPr>
              <a:t>vắn</a:t>
            </a:r>
            <a:r>
              <a:rPr lang="en-US" sz="3600" b="1" dirty="0">
                <a:solidFill>
                  <a:srgbClr val="C00000"/>
                </a:solidFill>
              </a:rPr>
              <a:t> </a:t>
            </a:r>
            <a:r>
              <a:rPr lang="en-US" sz="3600" b="1" dirty="0" err="1">
                <a:solidFill>
                  <a:srgbClr val="C00000"/>
                </a:solidFill>
              </a:rPr>
              <a:t>tắt</a:t>
            </a:r>
            <a:r>
              <a:rPr lang="en-US" sz="3600" b="1" dirty="0">
                <a:solidFill>
                  <a:srgbClr val="C00000"/>
                </a:solidFill>
              </a:rPr>
              <a:t>?</a:t>
            </a:r>
          </a:p>
        </p:txBody>
      </p:sp>
      <p:sp>
        <p:nvSpPr>
          <p:cNvPr id="12" name="TextBox 11"/>
          <p:cNvSpPr txBox="1"/>
          <p:nvPr/>
        </p:nvSpPr>
        <p:spPr>
          <a:xfrm>
            <a:off x="304800" y="4916269"/>
            <a:ext cx="11727891" cy="646331"/>
          </a:xfrm>
          <a:prstGeom prst="rect">
            <a:avLst/>
          </a:prstGeom>
          <a:noFill/>
        </p:spPr>
        <p:txBody>
          <a:bodyPr wrap="none" rtlCol="0">
            <a:spAutoFit/>
          </a:bodyPr>
          <a:lstStyle/>
          <a:p>
            <a:r>
              <a:rPr lang="en-US" sz="3600" b="1" dirty="0" err="1">
                <a:solidFill>
                  <a:srgbClr val="0000CC"/>
                </a:solidFill>
              </a:rPr>
              <a:t>Ghi</a:t>
            </a:r>
            <a:r>
              <a:rPr lang="en-US" sz="3600" b="1" dirty="0">
                <a:solidFill>
                  <a:srgbClr val="0000CC"/>
                </a:solidFill>
              </a:rPr>
              <a:t> </a:t>
            </a:r>
            <a:r>
              <a:rPr lang="en-US" sz="3600" b="1" dirty="0" err="1">
                <a:solidFill>
                  <a:srgbClr val="0000CC"/>
                </a:solidFill>
              </a:rPr>
              <a:t>vắn</a:t>
            </a:r>
            <a:r>
              <a:rPr lang="en-US" sz="3600" b="1" dirty="0">
                <a:solidFill>
                  <a:srgbClr val="0000CC"/>
                </a:solidFill>
              </a:rPr>
              <a:t> </a:t>
            </a:r>
            <a:r>
              <a:rPr lang="en-US" sz="3600" b="1" dirty="0" err="1">
                <a:solidFill>
                  <a:srgbClr val="0000CC"/>
                </a:solidFill>
              </a:rPr>
              <a:t>tắt</a:t>
            </a:r>
            <a:r>
              <a:rPr lang="en-US" sz="3600" b="1" dirty="0">
                <a:solidFill>
                  <a:srgbClr val="0000CC"/>
                </a:solidFill>
              </a:rPr>
              <a:t> </a:t>
            </a:r>
            <a:r>
              <a:rPr lang="en-US" sz="3600" b="1" dirty="0" err="1">
                <a:solidFill>
                  <a:srgbClr val="0000CC"/>
                </a:solidFill>
              </a:rPr>
              <a:t>là</a:t>
            </a:r>
            <a:r>
              <a:rPr lang="en-US" sz="3600" b="1" dirty="0">
                <a:solidFill>
                  <a:srgbClr val="0000CC"/>
                </a:solidFill>
              </a:rPr>
              <a:t> </a:t>
            </a:r>
            <a:r>
              <a:rPr lang="en-US" sz="3600" b="1" dirty="0" err="1">
                <a:solidFill>
                  <a:srgbClr val="0000CC"/>
                </a:solidFill>
              </a:rPr>
              <a:t>ghi</a:t>
            </a:r>
            <a:r>
              <a:rPr lang="en-US" sz="3600" b="1" dirty="0">
                <a:solidFill>
                  <a:srgbClr val="0000CC"/>
                </a:solidFill>
              </a:rPr>
              <a:t> </a:t>
            </a:r>
            <a:r>
              <a:rPr lang="en-US" sz="3600" b="1" dirty="0" err="1">
                <a:solidFill>
                  <a:srgbClr val="0000CC"/>
                </a:solidFill>
              </a:rPr>
              <a:t>những</a:t>
            </a:r>
            <a:r>
              <a:rPr lang="en-US" sz="3600" b="1" dirty="0">
                <a:solidFill>
                  <a:srgbClr val="0000CC"/>
                </a:solidFill>
              </a:rPr>
              <a:t> </a:t>
            </a:r>
            <a:r>
              <a:rPr lang="en-US" sz="3600" b="1" dirty="0" err="1">
                <a:solidFill>
                  <a:srgbClr val="0000CC"/>
                </a:solidFill>
              </a:rPr>
              <a:t>nội</a:t>
            </a:r>
            <a:r>
              <a:rPr lang="en-US" sz="3600" b="1" dirty="0">
                <a:solidFill>
                  <a:srgbClr val="0000CC"/>
                </a:solidFill>
              </a:rPr>
              <a:t> dung </a:t>
            </a:r>
            <a:r>
              <a:rPr lang="en-US" sz="3600" b="1" dirty="0" err="1">
                <a:solidFill>
                  <a:srgbClr val="0000CC"/>
                </a:solidFill>
              </a:rPr>
              <a:t>chính</a:t>
            </a:r>
            <a:r>
              <a:rPr lang="en-US" sz="3600" b="1" dirty="0">
                <a:solidFill>
                  <a:srgbClr val="0000CC"/>
                </a:solidFill>
              </a:rPr>
              <a:t>, </a:t>
            </a:r>
            <a:r>
              <a:rPr lang="en-US" sz="3600" b="1" dirty="0" err="1">
                <a:solidFill>
                  <a:srgbClr val="0000CC"/>
                </a:solidFill>
              </a:rPr>
              <a:t>quan</a:t>
            </a:r>
            <a:r>
              <a:rPr lang="en-US" sz="3600" b="1" dirty="0">
                <a:solidFill>
                  <a:srgbClr val="0000CC"/>
                </a:solidFill>
              </a:rPr>
              <a:t> </a:t>
            </a:r>
            <a:r>
              <a:rPr lang="en-US" sz="3600" b="1" dirty="0" err="1">
                <a:solidFill>
                  <a:srgbClr val="0000CC"/>
                </a:solidFill>
              </a:rPr>
              <a:t>trọng</a:t>
            </a:r>
            <a:r>
              <a:rPr lang="en-US" sz="3600" b="1"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228600" y="816864"/>
            <a:ext cx="11963400" cy="1600200"/>
          </a:xfrm>
        </p:spPr>
        <p:txBody>
          <a:bodyPr/>
          <a:lstStyle/>
          <a:p>
            <a:pPr eaLnBrk="1" hangingPunct="1">
              <a:buFont typeface="Wingdings" panose="05000000000000000000" pitchFamily="2" charset="2"/>
              <a:buNone/>
            </a:pP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bị</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None/>
            </a:pPr>
            <a:r>
              <a:rPr lang="en-US" sz="3200" dirty="0">
                <a:latin typeface="Arial" panose="020B0604020202020204" pitchFamily="34" charset="0"/>
                <a:cs typeface="Arial" panose="020B0604020202020204" pitchFamily="34" charset="0"/>
              </a:rPr>
              <a:t>    </a:t>
            </a:r>
          </a:p>
        </p:txBody>
      </p:sp>
      <p:sp>
        <p:nvSpPr>
          <p:cNvPr id="3" name="Hộp_Văn_Bản 2"/>
          <p:cNvSpPr txBox="1"/>
          <p:nvPr/>
        </p:nvSpPr>
        <p:spPr>
          <a:xfrm>
            <a:off x="97536" y="228600"/>
            <a:ext cx="7924800"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endParaRPr lang="en-US"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304800" y="1447799"/>
          <a:ext cx="11658600" cy="516628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988625">
                <a:tc>
                  <a:txBody>
                    <a:bodyPr/>
                    <a:lstStyle/>
                    <a:p>
                      <a:r>
                        <a:rPr lang="en-US" sz="2800" dirty="0"/>
                        <a:t>     </a:t>
                      </a:r>
                      <a:r>
                        <a:rPr lang="en-US" sz="2800" dirty="0" err="1"/>
                        <a:t>Nêu</a:t>
                      </a:r>
                      <a:r>
                        <a:rPr lang="en-US" sz="2800" baseline="0" dirty="0"/>
                        <a:t> </a:t>
                      </a:r>
                      <a:r>
                        <a:rPr lang="en-US" sz="2800" baseline="0" dirty="0" err="1"/>
                        <a:t>vắn</a:t>
                      </a:r>
                      <a:r>
                        <a:rPr lang="en-US" sz="2800" baseline="0" dirty="0"/>
                        <a:t> </a:t>
                      </a:r>
                      <a:r>
                        <a:rPr lang="en-US" sz="2800" baseline="0" dirty="0" err="1"/>
                        <a:t>tắt</a:t>
                      </a:r>
                      <a:r>
                        <a:rPr lang="en-US" sz="2800" baseline="0" dirty="0"/>
                        <a:t> </a:t>
                      </a:r>
                      <a:r>
                        <a:rPr lang="en-US" sz="2800" baseline="0" dirty="0" err="1"/>
                        <a:t>các</a:t>
                      </a:r>
                      <a:r>
                        <a:rPr lang="en-US" sz="2800" baseline="0" dirty="0"/>
                        <a:t> </a:t>
                      </a:r>
                      <a:r>
                        <a:rPr lang="en-US" sz="2800" dirty="0" err="1"/>
                        <a:t>hành</a:t>
                      </a:r>
                      <a:r>
                        <a:rPr lang="en-US" sz="2800" baseline="0" dirty="0"/>
                        <a:t> </a:t>
                      </a:r>
                      <a:r>
                        <a:rPr lang="en-US" sz="2800" baseline="0" dirty="0" err="1"/>
                        <a:t>động</a:t>
                      </a:r>
                      <a:r>
                        <a:rPr lang="en-US" sz="2800" baseline="0" dirty="0"/>
                        <a:t> </a:t>
                      </a:r>
                    </a:p>
                    <a:p>
                      <a:pPr algn="ctr"/>
                      <a:r>
                        <a:rPr lang="en-US" sz="2800" baseline="0" dirty="0" err="1"/>
                        <a:t>của</a:t>
                      </a:r>
                      <a:r>
                        <a:rPr lang="en-US" sz="2800" baseline="0" dirty="0"/>
                        <a:t> </a:t>
                      </a:r>
                      <a:r>
                        <a:rPr lang="en-US" sz="2800" baseline="0" dirty="0" err="1"/>
                        <a:t>cậu</a:t>
                      </a:r>
                      <a:r>
                        <a:rPr lang="en-US" sz="2800" baseline="0" dirty="0"/>
                        <a:t> </a:t>
                      </a:r>
                      <a:r>
                        <a:rPr lang="en-US" sz="2800" baseline="0" dirty="0" err="1"/>
                        <a:t>bé</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dirty="0"/>
                        <a:t> </a:t>
                      </a:r>
                      <a:r>
                        <a:rPr lang="en-US" sz="2800" dirty="0" err="1"/>
                        <a:t>Hành</a:t>
                      </a:r>
                      <a:r>
                        <a:rPr lang="en-US" sz="2800" baseline="0" dirty="0"/>
                        <a:t> </a:t>
                      </a:r>
                      <a:r>
                        <a:rPr lang="en-US" sz="2800" baseline="0" dirty="0" err="1"/>
                        <a:t>động</a:t>
                      </a:r>
                      <a:r>
                        <a:rPr lang="en-US" sz="2800" baseline="0" dirty="0"/>
                        <a:t> </a:t>
                      </a:r>
                      <a:r>
                        <a:rPr lang="en-US" sz="2800" baseline="0" dirty="0" err="1"/>
                        <a:t>ấy</a:t>
                      </a:r>
                      <a:r>
                        <a:rPr lang="en-US" sz="2800" baseline="0" dirty="0"/>
                        <a:t> </a:t>
                      </a:r>
                      <a:r>
                        <a:rPr lang="en-US" sz="2800" baseline="0" dirty="0" err="1"/>
                        <a:t>nói</a:t>
                      </a:r>
                      <a:r>
                        <a:rPr lang="en-US" sz="2800" baseline="0" dirty="0"/>
                        <a:t> </a:t>
                      </a:r>
                      <a:r>
                        <a:rPr lang="en-US" sz="2800" baseline="0" dirty="0" err="1"/>
                        <a:t>lên</a:t>
                      </a:r>
                      <a:r>
                        <a:rPr lang="en-US" sz="2800" baseline="0" dirty="0"/>
                        <a:t> </a:t>
                      </a:r>
                      <a:r>
                        <a:rPr lang="en-US" sz="2800" baseline="0" dirty="0" err="1"/>
                        <a:t>điều</a:t>
                      </a:r>
                      <a:r>
                        <a:rPr lang="en-US" sz="2800" baseline="0" dirty="0"/>
                        <a:t> </a:t>
                      </a:r>
                      <a:r>
                        <a:rPr lang="en-US" sz="2800" baseline="0" dirty="0" err="1"/>
                        <a:t>gì</a:t>
                      </a:r>
                      <a:r>
                        <a:rPr lang="en-US" sz="2800" baseline="0" dirty="0"/>
                        <a:t> </a:t>
                      </a:r>
                    </a:p>
                    <a:p>
                      <a:pPr marL="0" marR="0" indent="0" algn="ctr" defTabSz="914400" rtl="0" eaLnBrk="1" fontAlgn="auto" latinLnBrk="0" hangingPunct="1">
                        <a:lnSpc>
                          <a:spcPct val="100000"/>
                        </a:lnSpc>
                        <a:spcBef>
                          <a:spcPts val="0"/>
                        </a:spcBef>
                        <a:spcAft>
                          <a:spcPts val="0"/>
                        </a:spcAft>
                        <a:buClrTx/>
                        <a:buSzTx/>
                        <a:buFontTx/>
                        <a:buNone/>
                        <a:defRPr/>
                      </a:pPr>
                      <a:r>
                        <a:rPr lang="en-US" sz="2800" baseline="0" dirty="0" err="1"/>
                        <a:t>về</a:t>
                      </a:r>
                      <a:r>
                        <a:rPr lang="en-US" sz="2800" baseline="0" dirty="0"/>
                        <a:t> </a:t>
                      </a:r>
                      <a:r>
                        <a:rPr lang="en-US" sz="2800" baseline="0" dirty="0" err="1"/>
                        <a:t>cậu</a:t>
                      </a:r>
                      <a:r>
                        <a:rPr lang="en-US" sz="2800" baseline="0" dirty="0"/>
                        <a:t> </a:t>
                      </a:r>
                      <a:r>
                        <a:rPr lang="en-US" sz="2800" baseline="0" dirty="0" err="1"/>
                        <a:t>bé</a:t>
                      </a:r>
                      <a:r>
                        <a:rPr lang="en-US" sz="2800" baseline="0" dirty="0"/>
                        <a:t>?</a:t>
                      </a:r>
                      <a:endParaRPr lang="en-US" sz="2800" dirty="0"/>
                    </a:p>
                  </a:txBody>
                  <a:tcPr/>
                </a:tc>
                <a:extLst>
                  <a:ext uri="{0D108BD9-81ED-4DB2-BD59-A6C34878D82A}">
                    <a16:rowId xmlns:a16="http://schemas.microsoft.com/office/drawing/2014/main" val="10000"/>
                  </a:ext>
                </a:extLst>
              </a:tr>
              <a:tr h="1084299">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 </a:t>
                      </a:r>
                    </a:p>
                  </a:txBody>
                  <a:tcPr/>
                </a:tc>
                <a:tc>
                  <a:txBody>
                    <a:bodyPr/>
                    <a:lstStyle/>
                    <a:p>
                      <a:r>
                        <a:rPr lang="en-US" dirty="0"/>
                        <a:t>                                  </a:t>
                      </a:r>
                    </a:p>
                  </a:txBody>
                  <a:tcPr/>
                </a:tc>
                <a:extLst>
                  <a:ext uri="{0D108BD9-81ED-4DB2-BD59-A6C34878D82A}">
                    <a16:rowId xmlns:a16="http://schemas.microsoft.com/office/drawing/2014/main" val="10001"/>
                  </a:ext>
                </a:extLst>
              </a:tr>
              <a:tr h="1594557">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2"/>
                  </a:ext>
                </a:extLst>
              </a:tr>
              <a:tr h="1498800">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endParaRPr lang="en-US" sz="2800" dirty="0"/>
                    </a:p>
                  </a:txBody>
                  <a:tcPr/>
                </a:tc>
                <a:tc>
                  <a:txBody>
                    <a:bodyPr/>
                    <a:lstStyle/>
                    <a:p>
                      <a:r>
                        <a:rPr lang="en-US" dirty="0"/>
                        <a:t>                          </a:t>
                      </a:r>
                    </a:p>
                    <a:p>
                      <a:endParaRPr lang="en-US" dirty="0"/>
                    </a:p>
                    <a:p>
                      <a:r>
                        <a:rPr lang="en-US" sz="4000" dirty="0"/>
                        <a:t>           </a:t>
                      </a:r>
                      <a:r>
                        <a:rPr lang="en-US" sz="4000" baseline="0" dirty="0"/>
                        <a:t> </a:t>
                      </a:r>
                      <a:endParaRPr lang="en-US" sz="40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6690360" y="2667000"/>
            <a:ext cx="299152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a:t>
            </a:r>
            <a:r>
              <a:rPr lang="en-US" sz="2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644640" y="5181600"/>
            <a:ext cx="541020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mượn</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6477000" y="3810000"/>
            <a:ext cx="55626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286000" y="2514600"/>
            <a:ext cx="41910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057400" y="3657600"/>
            <a:ext cx="4297680"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cha”.</a:t>
            </a:r>
          </a:p>
        </p:txBody>
      </p:sp>
      <p:sp>
        <p:nvSpPr>
          <p:cNvPr id="12" name="TextBox 11"/>
          <p:cNvSpPr txBox="1"/>
          <p:nvPr/>
        </p:nvSpPr>
        <p:spPr>
          <a:xfrm>
            <a:off x="2026920" y="5227320"/>
            <a:ext cx="445008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“Sao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p:txBody>
      </p:sp>
      <p:sp>
        <p:nvSpPr>
          <p:cNvPr id="2" name="Rectangle 1"/>
          <p:cNvSpPr/>
          <p:nvPr/>
        </p:nvSpPr>
        <p:spPr>
          <a:xfrm>
            <a:off x="6372442" y="1348450"/>
            <a:ext cx="5577840" cy="548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1988" y="2514600"/>
            <a:ext cx="2119491"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
        <p:nvSpPr>
          <p:cNvPr id="9" name="Rectangle 8"/>
          <p:cNvSpPr/>
          <p:nvPr/>
        </p:nvSpPr>
        <p:spPr>
          <a:xfrm>
            <a:off x="318365" y="3657600"/>
            <a:ext cx="1999265" cy="523220"/>
          </a:xfrm>
          <a:prstGeom prst="rect">
            <a:avLst/>
          </a:prstGeom>
        </p:spPr>
        <p:txBody>
          <a:bodyPr wrap="none">
            <a:spAutoFit/>
          </a:bodyPr>
          <a:lstStyle/>
          <a:p>
            <a:pPr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304800" y="5191780"/>
            <a:ext cx="1758815"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2"/>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ppt_x</p:attrName>
                                        </p:attrNameLst>
                                      </p:cBhvr>
                                      <p:tavLst>
                                        <p:tav tm="0">
                                          <p:val>
                                            <p:strVal val="#ppt_x-.2"/>
                                          </p:val>
                                        </p:tav>
                                        <p:tav tm="100000">
                                          <p:val>
                                            <p:strVal val="#ppt_x"/>
                                          </p:val>
                                        </p:tav>
                                      </p:tavLst>
                                    </p:anim>
                                    <p:anim calcmode="lin" valueType="num">
                                      <p:cBhvr>
                                        <p:cTn id="55"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P spid="2" grpId="0" animBg="1"/>
      <p:bldP spid="6"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858645"/>
          <a:ext cx="7682230" cy="4953000"/>
        </p:xfrm>
        <a:graphic>
          <a:graphicData uri="http://schemas.openxmlformats.org/drawingml/2006/table">
            <a:tbl>
              <a:tblPr firstRow="1" bandRow="1">
                <a:tableStyleId>{5C22544A-7EE6-4342-B048-85BDC9FD1C3A}</a:tableStyleId>
              </a:tblPr>
              <a:tblGrid>
                <a:gridCol w="5337175">
                  <a:extLst>
                    <a:ext uri="{9D8B030D-6E8A-4147-A177-3AD203B41FA5}">
                      <a16:colId xmlns:a16="http://schemas.microsoft.com/office/drawing/2014/main" val="20000"/>
                    </a:ext>
                  </a:extLst>
                </a:gridCol>
                <a:gridCol w="2345055">
                  <a:extLst>
                    <a:ext uri="{9D8B030D-6E8A-4147-A177-3AD203B41FA5}">
                      <a16:colId xmlns:a16="http://schemas.microsoft.com/office/drawing/2014/main" val="20001"/>
                    </a:ext>
                  </a:extLst>
                </a:gridCol>
              </a:tblGrid>
              <a:tr h="944880">
                <a:tc>
                  <a:txBody>
                    <a:bodyPr/>
                    <a:lstStyle/>
                    <a:p>
                      <a:r>
                        <a:rPr lang="en-US" sz="2800" dirty="0" err="1"/>
                        <a:t>Hành</a:t>
                      </a:r>
                      <a:r>
                        <a:rPr lang="en-US" sz="2800" baseline="0" dirty="0"/>
                        <a:t> </a:t>
                      </a:r>
                      <a:r>
                        <a:rPr lang="en-US" sz="2800" baseline="0" dirty="0" err="1"/>
                        <a:t>động</a:t>
                      </a:r>
                      <a:r>
                        <a:rPr lang="en-US" sz="2800" baseline="0" dirty="0"/>
                        <a:t> </a:t>
                      </a:r>
                      <a:r>
                        <a:rPr lang="en-US" sz="2800" baseline="0" dirty="0" err="1"/>
                        <a:t>của</a:t>
                      </a:r>
                      <a:r>
                        <a:rPr lang="en-US" sz="2800" baseline="0" dirty="0"/>
                        <a:t> </a:t>
                      </a:r>
                      <a:r>
                        <a:rPr lang="en-US" sz="2800" baseline="0" dirty="0" err="1"/>
                        <a:t>cậu</a:t>
                      </a:r>
                      <a:r>
                        <a:rPr lang="en-US" sz="2800" baseline="0" dirty="0"/>
                        <a:t> </a:t>
                      </a:r>
                      <a:r>
                        <a:rPr lang="en-US" sz="2800" baseline="0" dirty="0" err="1"/>
                        <a:t>bé</a:t>
                      </a:r>
                      <a:endParaRPr lang="en-US" sz="2800" dirty="0"/>
                    </a:p>
                  </a:txBody>
                  <a:tcPr/>
                </a:tc>
                <a:tc>
                  <a:txBody>
                    <a:bodyPr/>
                    <a:lstStyle/>
                    <a:p>
                      <a:r>
                        <a:rPr lang="en-US" sz="2800" dirty="0"/>
                        <a:t> </a:t>
                      </a:r>
                      <a:r>
                        <a:rPr lang="en-US" sz="2800" dirty="0" err="1"/>
                        <a:t>Thứ</a:t>
                      </a:r>
                      <a:r>
                        <a:rPr lang="en-US" sz="2800" baseline="0" dirty="0"/>
                        <a:t> </a:t>
                      </a:r>
                      <a:r>
                        <a:rPr lang="en-US" sz="2800" baseline="0" dirty="0" err="1"/>
                        <a:t>tự</a:t>
                      </a:r>
                      <a:r>
                        <a:rPr lang="en-US" sz="2800" baseline="0" dirty="0"/>
                        <a:t> </a:t>
                      </a:r>
                      <a:r>
                        <a:rPr lang="en-US" sz="2800" baseline="0" dirty="0" err="1"/>
                        <a:t>của</a:t>
                      </a:r>
                      <a:r>
                        <a:rPr lang="en-US" sz="2800" baseline="0" dirty="0"/>
                        <a:t> </a:t>
                      </a:r>
                      <a:r>
                        <a:rPr lang="en-US" sz="2800" baseline="0" dirty="0" err="1"/>
                        <a:t>hành</a:t>
                      </a:r>
                      <a:r>
                        <a:rPr lang="en-US" sz="2800" baseline="0" dirty="0"/>
                        <a:t> </a:t>
                      </a:r>
                      <a:r>
                        <a:rPr lang="en-US" sz="2800" baseline="0" dirty="0" err="1"/>
                        <a:t>động</a:t>
                      </a:r>
                      <a:endParaRPr lang="en-US" sz="2800" dirty="0"/>
                    </a:p>
                  </a:txBody>
                  <a:tcPr/>
                </a:tc>
                <a:extLst>
                  <a:ext uri="{0D108BD9-81ED-4DB2-BD59-A6C34878D82A}">
                    <a16:rowId xmlns:a16="http://schemas.microsoft.com/office/drawing/2014/main" val="10000"/>
                  </a:ext>
                </a:extLst>
              </a:tr>
              <a:tr h="1371600">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sau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trả</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lời</a:t>
                      </a:r>
                      <a:r>
                        <a:rPr lang="en-US" sz="2800" baseline="0" dirty="0">
                          <a:latin typeface="Times New Roman" panose="02020603050405020304" pitchFamily="18" charset="0"/>
                          <a:cs typeface="Times New Roman" panose="02020603050405020304" pitchFamily="18" charset="0"/>
                        </a:rPr>
                        <a:t> “Con </a:t>
                      </a:r>
                      <a:r>
                        <a:rPr lang="en-US" sz="2800" baseline="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cha”</a:t>
                      </a: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dirty="0"/>
                        <a:t>                                  </a:t>
                      </a:r>
                    </a:p>
                  </a:txBody>
                  <a:tcPr/>
                </a:tc>
                <a:extLst>
                  <a:ext uri="{0D108BD9-81ED-4DB2-BD59-A6C34878D82A}">
                    <a16:rowId xmlns:a16="http://schemas.microsoft.com/office/drawing/2014/main" val="10001"/>
                  </a:ext>
                </a:extLst>
              </a:tr>
              <a:tr h="1296035">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không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tả</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không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viết</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nộp</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giấy</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trắng</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cho</a:t>
                      </a:r>
                      <a:r>
                        <a:rPr lang="en-US" sz="2800" b="0" baseline="0" dirty="0">
                          <a:solidFill>
                            <a:schemeClr val="tx1"/>
                          </a:solidFill>
                          <a:latin typeface="Times New Roman" panose="02020603050405020304" pitchFamily="18" charset="0"/>
                          <a:cs typeface="Times New Roman" panose="02020603050405020304" pitchFamily="18" charset="0"/>
                        </a:rPr>
                        <a:t> </a:t>
                      </a:r>
                      <a:r>
                        <a:rPr lang="en-US" sz="2800" b="0" baseline="0" dirty="0" err="1">
                          <a:solidFill>
                            <a:schemeClr val="tx1"/>
                          </a:solidFill>
                          <a:latin typeface="Times New Roman" panose="02020603050405020304" pitchFamily="18" charset="0"/>
                          <a:cs typeface="Times New Roman" panose="02020603050405020304" pitchFamily="18" charset="0"/>
                        </a:rPr>
                        <a:t>cô</a:t>
                      </a:r>
                      <a:r>
                        <a:rPr lang="en-US" sz="2800" b="0" baseline="0" dirty="0">
                          <a:solidFill>
                            <a:schemeClr val="tx1"/>
                          </a:solidFill>
                          <a:latin typeface="Times New Roman" panose="02020603050405020304" pitchFamily="18" charset="0"/>
                          <a:cs typeface="Times New Roman" panose="02020603050405020304" pitchFamily="18" charset="0"/>
                        </a:rPr>
                        <a:t>.</a:t>
                      </a:r>
                      <a:endParaRPr lang="en-US" sz="2800" b="0" dirty="0">
                        <a:solidFill>
                          <a:schemeClr val="tx1"/>
                        </a:solidFill>
                      </a:endParaRPr>
                    </a:p>
                  </a:txBody>
                  <a:tcPr/>
                </a:tc>
                <a:tc>
                  <a:txBody>
                    <a:bodyPr/>
                    <a:lstStyle/>
                    <a:p>
                      <a:endParaRPr lang="en-US" dirty="0"/>
                    </a:p>
                  </a:txBody>
                  <a:tcPr/>
                </a:tc>
                <a:extLst>
                  <a:ext uri="{0D108BD9-81ED-4DB2-BD59-A6C34878D82A}">
                    <a16:rowId xmlns:a16="http://schemas.microsoft.com/office/drawing/2014/main" val="10002"/>
                  </a:ext>
                </a:extLst>
              </a:tr>
              <a:tr h="1340485">
                <a:tc>
                  <a:txBody>
                    <a:bodyPr/>
                    <a:lstStyle/>
                    <a:p>
                      <a:pPr eaLnBrk="1" hangingPunct="1">
                        <a:buFont typeface="Wingdings" panose="05000000000000000000" pitchFamily="2" charset="2"/>
                        <a:buNone/>
                      </a:pP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None/>
                      </a:pPr>
                      <a:r>
                        <a:rPr lang="en-US" sz="2800" dirty="0">
                          <a:latin typeface="Times New Roman" panose="02020603050405020304" pitchFamily="18" charset="0"/>
                          <a:cs typeface="Times New Roman" panose="02020603050405020304" pitchFamily="18" charset="0"/>
                        </a:rPr>
                        <a:t>“ Sao </a:t>
                      </a:r>
                      <a:r>
                        <a:rPr lang="en-US" sz="280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tả</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đứa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khác</a:t>
                      </a:r>
                      <a:r>
                        <a:rPr lang="en-US" sz="2800" baseline="0" dirty="0">
                          <a:latin typeface="Times New Roman" panose="02020603050405020304" pitchFamily="18" charset="0"/>
                          <a:cs typeface="Times New Roman" panose="02020603050405020304" pitchFamily="18" charset="0"/>
                        </a:rPr>
                        <a:t>?”</a:t>
                      </a:r>
                      <a:endParaRPr lang="en-US" sz="2800" dirty="0"/>
                    </a:p>
                  </a:txBody>
                  <a:tcPr/>
                </a:tc>
                <a:tc>
                  <a:txBody>
                    <a:bodyPr/>
                    <a:lstStyle/>
                    <a:p>
                      <a:r>
                        <a:rPr lang="en-US" dirty="0"/>
                        <a:t>                          </a:t>
                      </a:r>
                    </a:p>
                    <a:p>
                      <a:endParaRPr lang="en-US" dirty="0"/>
                    </a:p>
                    <a:p>
                      <a:r>
                        <a:rPr lang="en-US" sz="4000" dirty="0"/>
                        <a:t>           </a:t>
                      </a:r>
                      <a:r>
                        <a:rPr lang="en-US" sz="4000" baseline="0" dirty="0"/>
                        <a:t> </a:t>
                      </a:r>
                      <a:endParaRPr lang="en-US" sz="4000"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0" y="762000"/>
            <a:ext cx="4093210" cy="583565"/>
          </a:xfrm>
          <a:prstGeom prst="rect">
            <a:avLst/>
          </a:prstGeom>
          <a:noFill/>
        </p:spPr>
        <p:txBody>
          <a:bodyPr wrap="none" rtlCol="0">
            <a:spAutoFit/>
          </a:bodyPr>
          <a:lstStyle/>
          <a:p>
            <a:r>
              <a:rPr lang="en-US" sz="3200" b="1" u="sng" dirty="0" err="1">
                <a:solidFill>
                  <a:srgbClr val="0070C0"/>
                </a:solidFill>
                <a:latin typeface="Times New Roman" panose="02020603050405020304" pitchFamily="18" charset="0"/>
                <a:cs typeface="Times New Roman" panose="02020603050405020304" pitchFamily="18" charset="0"/>
              </a:rPr>
              <a:t>Sách</a:t>
            </a:r>
            <a:r>
              <a:rPr lang="en-US" sz="3200" b="1" u="sng" dirty="0">
                <a:solidFill>
                  <a:srgbClr val="0070C0"/>
                </a:solidFill>
                <a:latin typeface="Times New Roman" panose="02020603050405020304" pitchFamily="18" charset="0"/>
                <a:cs typeface="Times New Roman" panose="02020603050405020304" pitchFamily="18" charset="0"/>
              </a:rPr>
              <a:t> BTTV / </a:t>
            </a:r>
            <a:r>
              <a:rPr lang="en-US" sz="3200" b="1" u="sng" dirty="0" err="1">
                <a:solidFill>
                  <a:srgbClr val="0070C0"/>
                </a:solidFill>
                <a:latin typeface="Times New Roman" panose="02020603050405020304" pitchFamily="18" charset="0"/>
                <a:cs typeface="Times New Roman" panose="02020603050405020304" pitchFamily="18" charset="0"/>
              </a:rPr>
              <a:t>trang</a:t>
            </a:r>
            <a:r>
              <a:rPr lang="en-US" sz="3200" b="1" u="sng" dirty="0">
                <a:solidFill>
                  <a:srgbClr val="0070C0"/>
                </a:solidFill>
                <a:latin typeface="Times New Roman" panose="02020603050405020304" pitchFamily="18" charset="0"/>
                <a:cs typeface="Times New Roman" panose="02020603050405020304" pitchFamily="18" charset="0"/>
              </a:rPr>
              <a:t> 12 </a:t>
            </a:r>
          </a:p>
        </p:txBody>
      </p:sp>
      <p:sp>
        <p:nvSpPr>
          <p:cNvPr id="4" name="TextBox 3"/>
          <p:cNvSpPr txBox="1"/>
          <p:nvPr/>
        </p:nvSpPr>
        <p:spPr>
          <a:xfrm>
            <a:off x="6324600" y="4495800"/>
            <a:ext cx="470000" cy="707886"/>
          </a:xfrm>
          <a:prstGeom prst="rect">
            <a:avLst/>
          </a:prstGeom>
          <a:noFill/>
        </p:spPr>
        <p:txBody>
          <a:bodyPr wrap="none" rtlCol="0">
            <a:spAutoFit/>
          </a:bodyPr>
          <a:lstStyle/>
          <a:p>
            <a:r>
              <a:rPr lang="en-US" sz="4000" dirty="0"/>
              <a:t>1</a:t>
            </a:r>
          </a:p>
        </p:txBody>
      </p:sp>
      <p:sp>
        <p:nvSpPr>
          <p:cNvPr id="5" name="TextBox 4"/>
          <p:cNvSpPr txBox="1"/>
          <p:nvPr/>
        </p:nvSpPr>
        <p:spPr>
          <a:xfrm>
            <a:off x="6324600" y="3133725"/>
            <a:ext cx="469900" cy="706755"/>
          </a:xfrm>
          <a:prstGeom prst="rect">
            <a:avLst/>
          </a:prstGeom>
          <a:noFill/>
        </p:spPr>
        <p:txBody>
          <a:bodyPr wrap="square" rtlCol="0">
            <a:spAutoFit/>
          </a:bodyPr>
          <a:lstStyle/>
          <a:p>
            <a:r>
              <a:rPr lang="en-US" sz="4000" dirty="0"/>
              <a:t>2</a:t>
            </a:r>
          </a:p>
        </p:txBody>
      </p:sp>
      <p:sp>
        <p:nvSpPr>
          <p:cNvPr id="6" name="TextBox 5"/>
          <p:cNvSpPr txBox="1"/>
          <p:nvPr/>
        </p:nvSpPr>
        <p:spPr>
          <a:xfrm>
            <a:off x="6324600" y="5827395"/>
            <a:ext cx="470000" cy="707886"/>
          </a:xfrm>
          <a:prstGeom prst="rect">
            <a:avLst/>
          </a:prstGeom>
          <a:noFill/>
        </p:spPr>
        <p:txBody>
          <a:bodyPr wrap="none" rtlCol="0">
            <a:spAutoFit/>
          </a:bodyPr>
          <a:lstStyle/>
          <a:p>
            <a:r>
              <a:rPr lang="en-US" sz="4000" dirty="0"/>
              <a:t>3</a:t>
            </a:r>
          </a:p>
        </p:txBody>
      </p:sp>
      <p:sp>
        <p:nvSpPr>
          <p:cNvPr id="7" name="TextBox 6"/>
          <p:cNvSpPr txBox="1"/>
          <p:nvPr/>
        </p:nvSpPr>
        <p:spPr>
          <a:xfrm>
            <a:off x="152400" y="1295400"/>
            <a:ext cx="2222083"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xét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5" name="Right Brace 14"/>
          <p:cNvSpPr/>
          <p:nvPr/>
        </p:nvSpPr>
        <p:spPr>
          <a:xfrm>
            <a:off x="8077200" y="2514600"/>
            <a:ext cx="838200" cy="4038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6" name="TextBox 15"/>
          <p:cNvSpPr txBox="1"/>
          <p:nvPr/>
        </p:nvSpPr>
        <p:spPr>
          <a:xfrm>
            <a:off x="8603713" y="3505200"/>
            <a:ext cx="3441700" cy="2061210"/>
          </a:xfrm>
          <a:prstGeom prst="rect">
            <a:avLst/>
          </a:prstGeom>
          <a:noFill/>
        </p:spPr>
        <p:txBody>
          <a:bodyPr wrap="non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CHỌ KỂ NHỮNG</a:t>
            </a:r>
          </a:p>
          <a:p>
            <a:pPr algn="ctr"/>
            <a:r>
              <a:rPr lang="en-US" sz="3200" b="1" dirty="0">
                <a:solidFill>
                  <a:srgbClr val="C00000"/>
                </a:solidFill>
                <a:latin typeface="Times New Roman" panose="02020603050405020304" pitchFamily="18" charset="0"/>
                <a:cs typeface="Times New Roman" panose="02020603050405020304" pitchFamily="18" charset="0"/>
              </a:rPr>
              <a:t>HÀNH ĐỘNG </a:t>
            </a:r>
          </a:p>
          <a:p>
            <a:pPr algn="ctr"/>
            <a:r>
              <a:rPr lang="en-US" sz="3200" b="1" dirty="0">
                <a:solidFill>
                  <a:srgbClr val="C00000"/>
                </a:solidFill>
                <a:latin typeface="Times New Roman" panose="02020603050405020304" pitchFamily="18" charset="0"/>
                <a:cs typeface="Times New Roman" panose="02020603050405020304" pitchFamily="18" charset="0"/>
              </a:rPr>
              <a:t>TIÊU BIỂU </a:t>
            </a:r>
          </a:p>
          <a:p>
            <a:pPr algn="ctr"/>
            <a:r>
              <a:rPr lang="en-US" sz="3200" b="1" dirty="0">
                <a:solidFill>
                  <a:srgbClr val="C00000"/>
                </a:solidFill>
                <a:latin typeface="Times New Roman" panose="02020603050405020304" pitchFamily="18" charset="0"/>
                <a:cs typeface="Times New Roman" panose="02020603050405020304" pitchFamily="18" charset="0"/>
              </a:rPr>
              <a:t> CỦA NHÂN VẬT</a:t>
            </a:r>
          </a:p>
        </p:txBody>
      </p:sp>
      <p:sp>
        <p:nvSpPr>
          <p:cNvPr id="9" name="Rectangle 8"/>
          <p:cNvSpPr/>
          <p:nvPr/>
        </p:nvSpPr>
        <p:spPr>
          <a:xfrm>
            <a:off x="4800583" y="464224"/>
            <a:ext cx="7319908" cy="135421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pPr>
            <a:r>
              <a:rPr lang="en-US" sz="3600" dirty="0" err="1">
                <a:solidFill>
                  <a:srgbClr val="C00000"/>
                </a:solidFill>
                <a:latin typeface="Times New Roman" panose="02020603050405020304" pitchFamily="18" charset="0"/>
                <a:cs typeface="Times New Roman" panose="02020603050405020304" pitchFamily="18" charset="0"/>
              </a:rPr>
              <a:t>Hành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động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trước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thì</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trước</a:t>
            </a:r>
            <a:r>
              <a:rPr lang="en-US" sz="3600" dirty="0">
                <a:solidFill>
                  <a:srgbClr val="C00000"/>
                </a:solidFill>
                <a:latin typeface="Times New Roman" panose="02020603050405020304" pitchFamily="18" charset="0"/>
                <a:cs typeface="Times New Roman" panose="02020603050405020304" pitchFamily="18" charset="0"/>
              </a:rPr>
              <a:t>, </a:t>
            </a:r>
          </a:p>
          <a:p>
            <a:pPr>
              <a:spcBef>
                <a:spcPts val="1200"/>
              </a:spcBef>
            </a:pPr>
            <a:r>
              <a:rPr lang="en-US" sz="3600" dirty="0" err="1">
                <a:solidFill>
                  <a:srgbClr val="C00000"/>
                </a:solidFill>
                <a:latin typeface="Times New Roman" panose="02020603050405020304" pitchFamily="18" charset="0"/>
                <a:cs typeface="Times New Roman" panose="02020603050405020304" pitchFamily="18" charset="0"/>
              </a:rPr>
              <a:t>hành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động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sau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thì</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kể</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sau</a:t>
            </a:r>
            <a:r>
              <a:rPr lang="en-US" sz="36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2"/>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4" dur="500"/>
                                        <p:tgtEl>
                                          <p:spTgt spid="1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 grpId="0" animBg="1"/>
      <p:bldP spid="16" grpId="0"/>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457200" y="3810000"/>
            <a:ext cx="11095990" cy="1445260"/>
          </a:xfrm>
          <a:prstGeom prst="rect">
            <a:avLst/>
          </a:prstGeom>
          <a:noFill/>
          <a:ln w="9525">
            <a:noFill/>
            <a:miter lim="800000"/>
          </a:ln>
        </p:spPr>
        <p:txBody>
          <a:bodyPr wrap="square">
            <a:spAutoFit/>
          </a:bodyPr>
          <a:lstStyle/>
          <a:p>
            <a:pPr algn="just">
              <a:spcBef>
                <a:spcPct val="50000"/>
              </a:spcBef>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cha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r>
              <a:rPr lang="en-US" sz="4400" dirty="0">
                <a:latin typeface="Times New Roman" panose="02020603050405020304" pitchFamily="18" charset="0"/>
                <a:cs typeface="Times New Roman" panose="02020603050405020304" pitchFamily="18" charset="0"/>
              </a:rPr>
              <a:t>.</a:t>
            </a:r>
          </a:p>
        </p:txBody>
      </p:sp>
      <p:sp>
        <p:nvSpPr>
          <p:cNvPr id="9" name="Hình Chữ nhật 8"/>
          <p:cNvSpPr/>
          <p:nvPr/>
        </p:nvSpPr>
        <p:spPr>
          <a:xfrm>
            <a:off x="609600" y="2286000"/>
            <a:ext cx="11053445" cy="1445260"/>
          </a:xfrm>
          <a:prstGeom prst="rect">
            <a:avLst/>
          </a:prstGeom>
        </p:spPr>
        <p:txBody>
          <a:bodyPr wrap="square">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     Theo </a:t>
            </a:r>
            <a:r>
              <a:rPr lang="en-US" sz="4400" b="1" dirty="0" err="1">
                <a:solidFill>
                  <a:srgbClr val="FF0000"/>
                </a:solidFill>
                <a:latin typeface="Times New Roman" panose="02020603050405020304" pitchFamily="18" charset="0"/>
                <a:cs typeface="Times New Roman" panose="02020603050405020304" pitchFamily="18" charset="0"/>
              </a:rPr>
              <a:t>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mỗi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cậu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bé</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 name="TextBox 2"/>
          <p:cNvSpPr txBox="1"/>
          <p:nvPr/>
        </p:nvSpPr>
        <p:spPr>
          <a:xfrm>
            <a:off x="1219835" y="525145"/>
            <a:ext cx="8791575" cy="1568450"/>
          </a:xfrm>
          <a:prstGeom prst="rect">
            <a:avLst/>
          </a:prstGeom>
          <a:noFill/>
        </p:spPr>
        <p:txBody>
          <a:bodyPr wrap="square" rtlCol="0">
            <a:spAutoFit/>
          </a:bodyPr>
          <a:lstStyle/>
          <a:p>
            <a:pPr algn="ct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30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9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2021</a:t>
            </a:r>
          </a:p>
          <a:p>
            <a:pPr algn="ctr" fontAlgn="base">
              <a:spcBef>
                <a:spcPct val="0"/>
              </a:spcBef>
              <a:spcAft>
                <a:spcPct val="0"/>
              </a:spcAft>
              <a:defRPr/>
            </a:pPr>
            <a:r>
              <a:rPr lang="en-US" sz="2800" b="1" u="sng" dirty="0">
                <a:solidFill>
                  <a:schemeClr val="tx1"/>
                </a:solidFill>
                <a:latin typeface="Times New Roman" panose="02020603050405020304" pitchFamily="18" charset="0"/>
                <a:cs typeface="Times New Roman" panose="02020603050405020304" pitchFamily="18" charset="0"/>
                <a:sym typeface="+mn-ea"/>
              </a:rPr>
              <a:t>Tập làm văn</a:t>
            </a:r>
            <a:endParaRPr lang="en-US" sz="4000">
              <a:solidFill>
                <a:schemeClr val="tx1"/>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defRPr/>
            </a:pPr>
            <a:r>
              <a:rPr lang="en-US" sz="4000">
                <a:solidFill>
                  <a:srgbClr val="FF0000"/>
                </a:solidFill>
                <a:latin typeface="Times New Roman" panose="02020603050405020304" pitchFamily="18" charset="0"/>
                <a:cs typeface="Times New Roman" panose="02020603050405020304" pitchFamily="18" charset="0"/>
                <a:sym typeface="+mn-ea"/>
              </a:rPr>
              <a:t>Kể lại hành động của nhân vật</a:t>
            </a:r>
            <a:endParaRPr lang="en-US" sz="4000" b="1" dirty="0" err="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1658</Words>
  <Application>Microsoft Office PowerPoint</Application>
  <PresentationFormat>Widescreen</PresentationFormat>
  <Paragraphs>188</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GVCB Hoàng Hương Duyên</cp:lastModifiedBy>
  <cp:revision>111</cp:revision>
  <dcterms:created xsi:type="dcterms:W3CDTF">2011-06-22T10:43:00Z</dcterms:created>
  <dcterms:modified xsi:type="dcterms:W3CDTF">2022-09-07T17:36:14Z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E903EBCB5E864CC09430D5264382F0EC</vt:lpwstr>
  </property>
  <property fmtid="{D5CDD505-2E9C-101B-9397-08002B2CF9AE}" pid="3" name="KSOProductBuildVer">
    <vt:lpwstr>1033-11.2.0.10323</vt:lpwstr>
  </property>
</Properties>
</file>