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8" r:id="rId2"/>
    <p:sldId id="281" r:id="rId3"/>
    <p:sldId id="311" r:id="rId4"/>
    <p:sldId id="317" r:id="rId5"/>
    <p:sldId id="323" r:id="rId6"/>
    <p:sldId id="291" r:id="rId7"/>
    <p:sldId id="268" r:id="rId8"/>
    <p:sldId id="293" r:id="rId9"/>
    <p:sldId id="307" r:id="rId10"/>
    <p:sldId id="318" r:id="rId11"/>
    <p:sldId id="308" r:id="rId12"/>
    <p:sldId id="327" r:id="rId13"/>
    <p:sldId id="299" r:id="rId14"/>
    <p:sldId id="314" r:id="rId15"/>
    <p:sldId id="316" r:id="rId16"/>
    <p:sldId id="324" r:id="rId17"/>
    <p:sldId id="315" r:id="rId18"/>
    <p:sldId id="325" r:id="rId19"/>
    <p:sldId id="320" r:id="rId20"/>
    <p:sldId id="321" r:id="rId21"/>
    <p:sldId id="326" r:id="rId22"/>
    <p:sldId id="328" r:id="rId23"/>
    <p:sldId id="319" r:id="rId24"/>
    <p:sldId id="313" r:id="rId25"/>
    <p:sldId id="312" r:id="rId26"/>
    <p:sldId id="257" r:id="rId27"/>
  </p:sldIdLst>
  <p:sldSz cx="12192000" cy="6858000"/>
  <p:notesSz cx="6858000" cy="9144000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CCCC"/>
    <a:srgbClr val="FF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6" autoAdjust="0"/>
    <p:restoredTop sz="94709" autoAdjust="0"/>
  </p:normalViewPr>
  <p:slideViewPr>
    <p:cSldViewPr>
      <p:cViewPr varScale="1">
        <p:scale>
          <a:sx n="61" d="100"/>
          <a:sy n="61" d="100"/>
        </p:scale>
        <p:origin x="75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663DFE-97EF-408B-BE1D-E06954EF5B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6F815-73F3-4841-B2CF-8EEFD06B840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D2BD55F-50B6-433B-8490-2795183CB3D5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B195E0A-6AB8-4730-B03D-4B64B33ED0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69AB15B-C09C-430D-AA8E-A302C1702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7126B-F938-4001-8CA5-B0B36C55BB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9D875-E35A-4444-9FA1-A4FB836C38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92D46C-1385-4688-858F-73709B2FCE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84993">
            <a:extLst>
              <a:ext uri="{FF2B5EF4-FFF2-40B4-BE49-F238E27FC236}">
                <a16:creationId xmlns:a16="http://schemas.microsoft.com/office/drawing/2014/main" id="{46FB652C-6045-4C37-BAEF-0F33B37DFD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文本占位符 84994">
            <a:extLst>
              <a:ext uri="{FF2B5EF4-FFF2-40B4-BE49-F238E27FC236}">
                <a16:creationId xmlns:a16="http://schemas.microsoft.com/office/drawing/2014/main" id="{8A430C95-9274-4DC3-9F93-7E6A98077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灯片编号占位符 1">
            <a:extLst>
              <a:ext uri="{FF2B5EF4-FFF2-40B4-BE49-F238E27FC236}">
                <a16:creationId xmlns:a16="http://schemas.microsoft.com/office/drawing/2014/main" id="{4DDDB600-D074-4B61-BCA8-51B5381484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2405823-4476-4810-BBC0-4A5428F698E9}" type="slidenum">
              <a:rPr lang="en-US" altLang="zh-CN" sz="1200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zh-CN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2BB220EE-726C-4B39-869A-93B82B72E1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fld id="{8456BD27-1911-4BDB-8014-CFACB4E1B072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AFD246C-A6D5-434B-88E6-499D25A3EF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8389B40-36A2-4710-A41A-E2B989E53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03F9C98-6824-4CD7-AF58-C269C19827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fld id="{360E9F64-4FE8-4E63-8EA1-90209455D736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891C4C4-E9DE-4E71-BFA1-6A32422DF6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8D16B42F-6A99-4C6A-A2CD-6F255F9803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289EFBB2-2959-4FBC-B974-A63122335B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fld id="{B4B0AC7D-E9BC-42E9-B66F-0DFB7C4EC7EC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FF5773B-EB8E-471E-83E5-4AEAED6FDD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B4B49F3-CC45-4EBB-81B9-F9048A2AE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4AB6ADAA-B18B-4EC1-BAC4-7B10A3D149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fld id="{CCCD9217-87C7-4FA3-8240-B87DFD239467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7625569-3642-4B92-836F-18DD9084B7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2BD90BB-95F8-4BB5-9881-971B204CD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901A56F-AF23-44DC-8D76-91B67C1C76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FD998213-5B38-4320-AE2A-720B6B1ACC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CE8F4167-BDEC-4B54-BDA8-42F8FF496A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fld id="{A0145D16-D755-4012-B5E1-FFC24E3E1931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30033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901A56F-AF23-44DC-8D76-91B67C1C76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FD998213-5B38-4320-AE2A-720B6B1ACC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CE8F4167-BDEC-4B54-BDA8-42F8FF496A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fld id="{A0145D16-D755-4012-B5E1-FFC24E3E1931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0DE69AEA-951E-46F7-99D0-53DA6C30D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91431098-22CD-4DF2-85EE-586965260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3FE733B8-CD4D-486B-8C06-83AA25CE6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97C3278-79BE-4AC4-BC71-694D495BDE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486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72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94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4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768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607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439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422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309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136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11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936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471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609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445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932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438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314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918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625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960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3F6125E-74ED-4F27-B717-97DFC25F2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3FEEA2A-5540-4534-9D59-6C285CAD3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D161FA5-6892-4D8F-ADB1-0E2FFC47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02254-B50C-4B31-A7AC-FF438CE69C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57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531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6A1FC721-271E-40B9-B7C9-7B3F9E72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D6C49EA-07D6-4B03-B964-105F31BCB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C6D1350-8D44-4079-8848-F5DDE3C9C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83C16-9EB4-4171-B4FC-EF5E7FC356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385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62942EA5-6411-4403-B706-8E896E4ED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FE66F9B-FC60-4330-A50E-67270896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62B2726-38DA-49A9-BF52-E1390A6D0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77212-FBFC-451C-BE37-BE7F9C7010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373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BB815F5-EFA7-421E-AF8C-FB942D6F8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95E4D32-D8A6-48B0-9B19-C796894B0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C2B1947A-3DAC-4FA5-9103-E393D499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A6D93-48F4-485C-AC6D-0DC61AB3F9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912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BCC5D183-847D-491E-9575-7C5A3964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049365E-5BE3-4035-98B3-69C72E143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262AC4C-26A1-4101-BB98-0C971C60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59F07-4E58-4811-B22E-7FCC96DA4F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307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8EE720F2-F134-4FFA-BE9F-AE2AEA3B1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A6B6594-31E9-4253-A0EC-0DC72AE20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9D407C8-0B5F-4E19-896B-C1311660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5F39-E478-4E65-93B8-C3020D63F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3710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23E4194-95D5-4DF7-94D9-44BB07F02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8EFA1AE-78AB-41AC-ADF8-8B49308A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F2943D9-4D4D-4DD5-A462-B61BECA0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2D21A-61CD-4C83-9055-D3BF45EC9E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0034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B33EEC6-C7E0-4E3D-A40F-B9948AD1C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B392B1A-F5F5-48F0-B82E-46D579D4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148054C-4AA6-4DF3-9AEB-02973393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089B6-D68A-4DEC-8DC7-E2BBA60583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7330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DFB3A3C-59DC-4134-9047-53A140886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8F6C916-F1AC-4409-AAFB-DD1C2B3BB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73E810B-B0DE-4D9D-A648-5F1BD3DE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13458-F9AA-4909-82F8-45356DCDE5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5290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63F350E-5056-4D88-AE01-5143FBEB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912CF85-B498-4CCA-96F4-171D5E608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3E0AA80-BF48-48E5-84A4-A20DC89AF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81E2F-42EF-4043-B62C-64B75AFF24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625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B09F321B-5285-4420-86CB-F4E39144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F8F8E08-57BD-4CF0-91ED-ED1EA462D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1890BAA-3333-486F-AD0B-03CCCCDE4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AC126-F9A4-4DDD-B6B0-B8A8302589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62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9123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3E55ECA-DB62-40CA-80CB-0DF48C480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0CB4ABA5-6D57-4752-AA4E-C3816A91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25CAE4E-1AEB-4B46-BEE3-7EF0ACCEB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5391C-8EBC-44E9-92B0-FCD3E0C6A0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199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04BDA0E-57A9-415D-B07A-5763C96DE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B76A5062-1AF3-4F1A-BB1D-CD15A1123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C3FD1F30-F55B-472D-ABAF-CECF285F5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F61DC-B65E-4453-A5F4-D50560C255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137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1B867E4-BF1B-4D9F-92A1-2FB39CCA8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6EF7FB8-9822-4D67-BC9C-B94B9FEDB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F882A4B-7677-4B3B-B069-91BEE8FE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D9DBE-9916-400F-9483-996E2FE427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34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6364512-8169-4F4E-8318-2D883B5E7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3D1DE94-AC85-44DF-9BC7-BCA65CBB1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94B25F9-C5CF-4696-950B-F797AE5A0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7F24F-CCED-47E9-BDA1-CCBA2C0A4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8594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BD8638E-1A1C-448D-8102-F277C9E21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BF3386DD-4D2F-4387-AAF9-6F2E45E36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E2356223-A079-4DE9-BDA3-7A79B6E3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63441-416E-4B0C-A186-34409846EC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5613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5232A15-F7A0-461F-AA54-C1791B8E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61AF0A4B-7FB9-456D-B62F-AC71C908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92E8333-4DB3-4B3D-AA89-7A8C0FEA8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2C9C-B4B0-4EA3-9064-FE21696BF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5944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FBF253E-CDAC-40C8-AF90-2CEEAB1D9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ACC9557-7275-4173-BD7E-79B7F42D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4AFEC1A-8923-49A1-984F-DA07D13A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E94D9-6AD7-4EFF-8353-D1BD66616D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2039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D5D00EDC-4658-4521-8CD3-48880AB19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9FA58C0-D69A-4665-8862-EB8B1D7FD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FD1B616-7ABB-4BBC-B4EF-7F3F7560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89553-4252-49E3-B809-C9739B3389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5139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2A83363-CC8F-4E48-B896-3CAA040E9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B2B5F61-05F5-4FB2-8F5D-1C1E0D592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75418B46-D914-48B1-B429-63FEA9B96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4835-9C9C-460C-A711-7EF08C809E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1953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DD18AF2D-B1C0-4203-9BF7-9BFBEEADF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057E9EE-C9A7-4311-AD58-2C6A7B09B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A5AAF918-9FEE-4CA5-BEAA-9DB9B697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31DB4-ACE6-4357-994D-A509C0E425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48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031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FBDDD60-F1B4-46B4-95EF-992DEA2C3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1667729-EB0C-4C45-9B8B-D3C4DEDBA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127B067-175A-45D4-9250-109F35F8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1B4D8-C55B-40DE-946F-D0997BCF11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0352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65086A3-9FE3-4887-BFB0-092830638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CFCC2F3-A47D-4075-AA43-4CC4322CD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DD1C648-F434-4BA4-B133-F9C04258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4C803-DF78-4FA8-A37F-6AF8ED30A2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1486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6B4CA3B-B53E-4C39-B380-51133E7E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B4715C0-E17A-42C5-8093-29D5D89AC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C9433BA-1695-41A2-948F-34E371A20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19971-A4A7-4D60-9B09-75FFD96D6B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2334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1F820-6EEA-4064-B5FB-4E8C4F363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A3B66-EC1D-4E9E-9056-A493B8EEA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467F7-8C8B-4F8F-A9B1-0B0B1C48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9B1DB3F1-0771-4A7D-928B-DEAEEC0983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341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D3FEB1A8-BFB0-4586-BF29-D7F5AE145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3ABEEF25-CE49-40BF-9178-49466205C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20B321B4-33FF-4347-A5AE-5C72FB23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60E13-A77C-4582-B488-B04BC8579A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0438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3096EE79-6149-4AA3-AB6E-66E45F84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C27D9A82-9DAC-4EF1-8575-D5C65F2A4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A8BE2E80-893E-4DEC-9ECC-789B808DC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8BBE9-9157-43C2-A115-89529FA69E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2457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FBE03F11-98B9-4AD6-B082-B790A5819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89834197-875F-4DFA-9285-B2CB9696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68A0B603-44DE-43AF-9E69-801A4BB1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B8C11-B785-4D31-881A-CFFF918004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6257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E6E618B8-D4CE-47D1-9A88-E91EA42A4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049F9106-038E-4489-9663-B79D8A25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9A7D5317-13A7-4620-A49B-DF58AA1B7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B9D2E-994D-4E30-9AE0-CEB70BFED5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7543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8A362C8A-FC61-457E-B659-E4318E848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5489A805-4E23-4A45-BF35-30ABDBBD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D527B919-52CB-4B2F-8B75-FE3673103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54645-30B2-4594-A804-57FE8A6D73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2990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9ADDAAFA-54EB-4A45-ADAD-E3283BD02236}"/>
              </a:ext>
            </a:extLst>
          </p:cNvPr>
          <p:cNvSpPr/>
          <p:nvPr/>
        </p:nvSpPr>
        <p:spPr>
          <a:xfrm rot="420000" flipV="1">
            <a:off x="422116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56F7B4AB-E5D1-4462-A71A-79B9A938CA96}"/>
              </a:ext>
            </a:extLst>
          </p:cNvPr>
          <p:cNvSpPr/>
          <p:nvPr/>
        </p:nvSpPr>
        <p:spPr>
          <a:xfrm rot="420000" flipV="1">
            <a:off x="10672763" y="5359400"/>
            <a:ext cx="2063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A5788D85-9067-4AB3-AC62-EEFA465C7F1B}"/>
              </a:ext>
            </a:extLst>
          </p:cNvPr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EECABF65-0D0A-4945-9BB6-675245F30131}"/>
              </a:ext>
            </a:extLst>
          </p:cNvPr>
          <p:cNvSpPr>
            <a:spLocks/>
          </p:cNvSpPr>
          <p:nvPr/>
        </p:nvSpPr>
        <p:spPr bwMode="auto">
          <a:xfrm flipV="1">
            <a:off x="5842000" y="6219825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59EACC80-6F64-4848-8790-D54368FFE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F1DAF67-62D5-4E3D-836E-24529009E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E7A8C2D-BEC1-4BE8-AEAC-EF359FB5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356350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D1B95-FB72-40A2-AE1C-712C8223B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17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3574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13673F5-E0E2-4804-AE33-442948FEE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0C30396-8B31-4DB2-A67D-D3AA383A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E2D87975-A872-4A1B-8FCF-1CDF42ED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36AFF-1561-443E-A82A-37484E7A55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8323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36F28BA-39E5-4CEF-AB31-DE9D8877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4854269-596C-4837-964F-C5CB2C2EF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7544BE9F-D54F-412E-B0A7-250D320C8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AE1AB-C931-4F96-ADE3-ACC56F263D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98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40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22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34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BCDAA8F-ED21-4FCA-A0AE-97C25E4467DD}"/>
              </a:ext>
            </a:extLst>
          </p:cNvPr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841CAA4-D368-4A97-BD4A-0557B9BE5611}"/>
              </a:ext>
            </a:extLst>
          </p:cNvPr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6D3C4E42-EF01-42B8-BAAF-6417EC9738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47E6D78C-72C7-4B78-BF50-C7D7CC5EEB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935163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FAF8E92-D6F5-4B8D-BCE4-16F895092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98870AF0-C9B0-4303-ACE6-57BD7BCEC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F831970-DF5B-4C68-BE2B-1FA1029A4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4BB7354E-9E2C-4B57-979F-06BF6C8266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6724A3DC-9B7A-45D7-A990-813D3050C038}"/>
              </a:ext>
            </a:extLst>
          </p:cNvPr>
          <p:cNvGrpSpPr>
            <a:grpSpLocks/>
          </p:cNvGrpSpPr>
          <p:nvPr/>
        </p:nvGrpSpPr>
        <p:grpSpPr bwMode="auto">
          <a:xfrm>
            <a:off x="-25400" y="203200"/>
            <a:ext cx="122412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8D03ABE-1889-4A4D-8EB4-86D692CB0529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228476E-9AA6-4585-916C-DDA8A752081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275" r:id="rId2"/>
    <p:sldLayoutId id="2147484335" r:id="rId3"/>
    <p:sldLayoutId id="2147484334" r:id="rId4"/>
    <p:sldLayoutId id="2147484333" r:id="rId5"/>
    <p:sldLayoutId id="2147484332" r:id="rId6"/>
    <p:sldLayoutId id="2147484331" r:id="rId7"/>
    <p:sldLayoutId id="2147484330" r:id="rId8"/>
    <p:sldLayoutId id="2147484329" r:id="rId9"/>
    <p:sldLayoutId id="2147484328" r:id="rId10"/>
    <p:sldLayoutId id="2147484327" r:id="rId11"/>
    <p:sldLayoutId id="2147484326" r:id="rId12"/>
    <p:sldLayoutId id="2147484325" r:id="rId13"/>
    <p:sldLayoutId id="2147484324" r:id="rId14"/>
    <p:sldLayoutId id="2147484323" r:id="rId15"/>
    <p:sldLayoutId id="2147484322" r:id="rId16"/>
    <p:sldLayoutId id="2147484321" r:id="rId17"/>
    <p:sldLayoutId id="2147484320" r:id="rId18"/>
    <p:sldLayoutId id="2147484319" r:id="rId19"/>
    <p:sldLayoutId id="2147484318" r:id="rId20"/>
    <p:sldLayoutId id="2147484317" r:id="rId21"/>
    <p:sldLayoutId id="2147484316" r:id="rId22"/>
    <p:sldLayoutId id="2147484315" r:id="rId23"/>
    <p:sldLayoutId id="2147484314" r:id="rId24"/>
    <p:sldLayoutId id="2147484313" r:id="rId25"/>
    <p:sldLayoutId id="2147484312" r:id="rId26"/>
    <p:sldLayoutId id="2147484311" r:id="rId27"/>
    <p:sldLayoutId id="2147484310" r:id="rId28"/>
    <p:sldLayoutId id="2147484276" r:id="rId29"/>
    <p:sldLayoutId id="2147484277" r:id="rId30"/>
    <p:sldLayoutId id="2147484278" r:id="rId31"/>
    <p:sldLayoutId id="2147484279" r:id="rId32"/>
    <p:sldLayoutId id="2147484280" r:id="rId33"/>
    <p:sldLayoutId id="2147484281" r:id="rId34"/>
    <p:sldLayoutId id="2147484282" r:id="rId35"/>
    <p:sldLayoutId id="2147484283" r:id="rId36"/>
    <p:sldLayoutId id="2147484284" r:id="rId37"/>
    <p:sldLayoutId id="2147484285" r:id="rId38"/>
    <p:sldLayoutId id="2147484286" r:id="rId39"/>
    <p:sldLayoutId id="2147484287" r:id="rId40"/>
    <p:sldLayoutId id="2147484288" r:id="rId41"/>
    <p:sldLayoutId id="2147484289" r:id="rId42"/>
    <p:sldLayoutId id="2147484290" r:id="rId43"/>
    <p:sldLayoutId id="2147484291" r:id="rId44"/>
    <p:sldLayoutId id="2147484292" r:id="rId45"/>
    <p:sldLayoutId id="2147484293" r:id="rId46"/>
    <p:sldLayoutId id="2147484294" r:id="rId47"/>
    <p:sldLayoutId id="2147484295" r:id="rId48"/>
    <p:sldLayoutId id="2147484296" r:id="rId49"/>
    <p:sldLayoutId id="2147484297" r:id="rId50"/>
    <p:sldLayoutId id="2147484298" r:id="rId51"/>
    <p:sldLayoutId id="2147484299" r:id="rId52"/>
    <p:sldLayoutId id="2147484308" r:id="rId53"/>
    <p:sldLayoutId id="2147484300" r:id="rId54"/>
    <p:sldLayoutId id="2147484301" r:id="rId55"/>
    <p:sldLayoutId id="2147484302" r:id="rId56"/>
    <p:sldLayoutId id="2147484303" r:id="rId57"/>
    <p:sldLayoutId id="2147484304" r:id="rId58"/>
    <p:sldLayoutId id="2147484309" r:id="rId59"/>
    <p:sldLayoutId id="2147484305" r:id="rId60"/>
    <p:sldLayoutId id="2147484306" r:id="rId6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3274E8F6-9841-40C3-AF34-48C8A1B9D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>
            <a:extLst>
              <a:ext uri="{FF2B5EF4-FFF2-40B4-BE49-F238E27FC236}">
                <a16:creationId xmlns:a16="http://schemas.microsoft.com/office/drawing/2014/main" id="{7C170DBD-7407-46D0-A621-74C4EA0BC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3541713"/>
            <a:ext cx="223520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>
            <a:extLst>
              <a:ext uri="{FF2B5EF4-FFF2-40B4-BE49-F238E27FC236}">
                <a16:creationId xmlns:a16="http://schemas.microsoft.com/office/drawing/2014/main" id="{421F258A-CC8D-46DC-A069-55A803F3B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425575"/>
            <a:ext cx="544195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7F3EF5-28EF-4797-AA84-E4CEF0E562B9}"/>
              </a:ext>
            </a:extLst>
          </p:cNvPr>
          <p:cNvSpPr/>
          <p:nvPr/>
        </p:nvSpPr>
        <p:spPr>
          <a:xfrm>
            <a:off x="5181602" y="2311226"/>
            <a:ext cx="2821781" cy="1454244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4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KHỞI ĐỘNG</a:t>
            </a:r>
          </a:p>
        </p:txBody>
      </p:sp>
    </p:spTree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2622BF9B-9E63-44A8-BB19-3E612F00C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295400"/>
            <a:ext cx="8991600" cy="47244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Ngắt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bận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Hiến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FC93F245-F8E9-4AAE-866C-51DA51BF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800" y="1295400"/>
            <a:ext cx="8991600" cy="47244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Ngắt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do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bận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Hiến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B9383C-DBCD-4094-BF66-47822F25F496}"/>
              </a:ext>
            </a:extLst>
          </p:cNvPr>
          <p:cNvSpPr txBox="1"/>
          <p:nvPr/>
        </p:nvSpPr>
        <p:spPr>
          <a:xfrm>
            <a:off x="1981200" y="371475"/>
            <a:ext cx="2590800" cy="584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5D1FE6-D2AA-46BE-8792-D512C6007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3" y="1298575"/>
            <a:ext cx="449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Chính trực: ngay thẳng.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2EBE6A-91D5-42A9-8533-4A0F7488C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3" y="2149475"/>
            <a:ext cx="899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Di chiếu: lệnh (viết) của vua truyền lại trước khi mất.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CEC202-350D-47E7-A3CC-9B6CA2A5A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3" y="3000375"/>
            <a:ext cx="899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Tham tri chính sự: chức quan dưới tể tưởng, cùng bàn công việc triều đình với tể tướng.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843513-1A35-4365-B38B-8929D57E2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4343400"/>
            <a:ext cx="899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Gián nghị đại phu: chức quan giữ việc can ngăn vua để không làm điều trái.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42A942-C8A0-444C-8493-2DB264A94005}"/>
              </a:ext>
            </a:extLst>
          </p:cNvPr>
          <p:cNvSpPr/>
          <p:nvPr/>
        </p:nvSpPr>
        <p:spPr>
          <a:xfrm>
            <a:off x="4114800" y="3429000"/>
            <a:ext cx="4916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FF0000"/>
                </a:solidFill>
              </a:rPr>
              <a:t>TÌM HIỂU BÀI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lop4\lop4-2019\giao an 2018\ki 1\tuan 4 - 2017\hoi giang\am-muu_koru.jpg">
            <a:extLst>
              <a:ext uri="{FF2B5EF4-FFF2-40B4-BE49-F238E27FC236}">
                <a16:creationId xmlns:a16="http://schemas.microsoft.com/office/drawing/2014/main" id="{40ADEC58-C0BE-4284-84A5-628D22380A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914400"/>
            <a:ext cx="9982200" cy="4558862"/>
          </a:xfr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8D24F0-D87E-44DB-8104-C3364D03A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454869"/>
            <a:ext cx="8763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dirty="0" err="1"/>
              <a:t>Trước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khi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mất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vua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Lý</a:t>
            </a:r>
            <a:r>
              <a:rPr lang="en-US" altLang="en-US" sz="3600" dirty="0"/>
              <a:t> Anh </a:t>
            </a:r>
            <a:r>
              <a:rPr lang="en-US" altLang="en-US" sz="3600" dirty="0" err="1"/>
              <a:t>Tông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đã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giao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Tô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Hiến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Thành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trọng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trách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gì</a:t>
            </a:r>
            <a:r>
              <a:rPr lang="en-US" altLang="en-US" sz="3600" dirty="0"/>
              <a:t>? </a:t>
            </a:r>
          </a:p>
          <a:p>
            <a:pPr algn="ctr"/>
            <a:endParaRPr lang="en-US" alt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2F6F8F4-3FDB-4539-A4E7-EE9F0CF11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04850"/>
            <a:ext cx="8229600" cy="1143000"/>
          </a:xfrm>
        </p:spPr>
        <p:txBody>
          <a:bodyPr/>
          <a:lstStyle/>
          <a:p>
            <a:pPr eaLnBrk="1" hangingPunct="1"/>
            <a:endParaRPr lang="vi-VN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579" name="Picture 18" descr="DSC_0037 copy">
            <a:extLst>
              <a:ext uri="{FF2B5EF4-FFF2-40B4-BE49-F238E27FC236}">
                <a16:creationId xmlns:a16="http://schemas.microsoft.com/office/drawing/2014/main" id="{22CDDA09-A524-4FFD-84D0-5BD54581DB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0700" y="704850"/>
            <a:ext cx="8610600" cy="4591050"/>
          </a:xfrm>
        </p:spPr>
      </p:pic>
      <p:sp>
        <p:nvSpPr>
          <p:cNvPr id="24580" name="TextBox 4">
            <a:extLst>
              <a:ext uri="{FF2B5EF4-FFF2-40B4-BE49-F238E27FC236}">
                <a16:creationId xmlns:a16="http://schemas.microsoft.com/office/drawing/2014/main" id="{90EDF641-2D46-475D-ABEC-967FC903D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786" y="5295900"/>
            <a:ext cx="7543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 err="1"/>
              <a:t>Trong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việc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lập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ngôi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vua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sự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chính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trực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của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Tô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Hiến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Thành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thể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hiện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như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thế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nào</a:t>
            </a:r>
            <a:r>
              <a:rPr lang="en-US" altLang="en-US" sz="32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44C8BE-5A36-47B9-BC48-24E2DBD9C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555489"/>
            <a:ext cx="10287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/>
              <a:t>	Khi </a:t>
            </a:r>
            <a:r>
              <a:rPr lang="en-US" altLang="en-US" sz="3200" dirty="0" err="1"/>
              <a:t>Tô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Hiến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Thành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ốm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nặng</a:t>
            </a:r>
            <a:r>
              <a:rPr lang="en-US" altLang="en-US" sz="3200" dirty="0"/>
              <a:t>, ai </a:t>
            </a:r>
            <a:r>
              <a:rPr lang="en-US" altLang="en-US" sz="3200" dirty="0" err="1"/>
              <a:t>là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người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thường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xuyên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chăm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sóc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ông</a:t>
            </a:r>
            <a:r>
              <a:rPr lang="en-US" altLang="en-US" sz="32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D70D5D-FB02-4903-97ED-79FCC4511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6576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/>
              <a:t>	</a:t>
            </a:r>
            <a:r>
              <a:rPr lang="en-US" altLang="en-US" sz="3200" dirty="0" err="1"/>
              <a:t>Còn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gián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nghị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phu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Trần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Trung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Tá</a:t>
            </a:r>
            <a:r>
              <a:rPr lang="en-US" altLang="en-US" sz="3200" dirty="0"/>
              <a:t>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 descr="D:\lop4\lop4-2019\giao an 2018\ki 1\tuan 4 - 2017\hoi giang\vs20_34.jpg">
            <a:extLst>
              <a:ext uri="{FF2B5EF4-FFF2-40B4-BE49-F238E27FC236}">
                <a16:creationId xmlns:a16="http://schemas.microsoft.com/office/drawing/2014/main" id="{DD1A9D2D-5410-40F0-A5A1-0951C0011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90551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8B7EC3-2186-49E8-8936-5E51D7093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934" y="5339558"/>
            <a:ext cx="8763000" cy="1200150"/>
          </a:xfrm>
        </p:spPr>
        <p:txBody>
          <a:bodyPr>
            <a:spAutoFit/>
          </a:bodyPr>
          <a:lstStyle/>
          <a:p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DEEE0D-B026-47B1-B03B-EB85E3E88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338" y="5154803"/>
            <a:ext cx="7543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/>
              <a:t>	</a:t>
            </a:r>
            <a:r>
              <a:rPr lang="en-US" altLang="en-US" sz="3200" dirty="0" err="1"/>
              <a:t>Trong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việc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tìm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người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giúp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nước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sự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chính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trực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của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Tô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Hiến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Thành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thể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hiện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như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thế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nào</a:t>
            </a:r>
            <a:r>
              <a:rPr lang="en-US" altLang="en-US" sz="32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C74A1B-F723-4F24-8175-7613BDB53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1066800"/>
            <a:ext cx="7543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 err="1"/>
              <a:t>Vì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sao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nhân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dân</a:t>
            </a:r>
            <a:r>
              <a:rPr lang="en-US" altLang="en-US" sz="3200" dirty="0"/>
              <a:t> ca </a:t>
            </a:r>
            <a:r>
              <a:rPr lang="en-US" altLang="en-US" sz="3200" dirty="0" err="1"/>
              <a:t>ngợi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những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người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chính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trực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như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Tô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Hiến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Thành</a:t>
            </a:r>
            <a:r>
              <a:rPr lang="en-US" altLang="en-US" sz="32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66F76B-987B-4F2D-95D5-A831B5159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0962" y="2600326"/>
            <a:ext cx="7543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>
                <a:solidFill>
                  <a:schemeClr val="tx1"/>
                </a:solidFill>
              </a:rPr>
              <a:t>-</a:t>
            </a:r>
            <a:r>
              <a:rPr lang="en-US" altLang="en-US" sz="3200" dirty="0"/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Vì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ông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quan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tâm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đến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triều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đình</a:t>
            </a:r>
            <a:r>
              <a:rPr lang="en-US" altLang="en-US" sz="3200" dirty="0">
                <a:solidFill>
                  <a:schemeClr val="tx1"/>
                </a:solidFill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</a:rPr>
              <a:t>tìm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người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tài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giỏi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để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giúp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nước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giúp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dân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96AA22-4231-43A4-BC87-B35C78EB5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7314" y="3886200"/>
            <a:ext cx="7543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>
                <a:solidFill>
                  <a:schemeClr val="tx1"/>
                </a:solidFill>
              </a:rPr>
              <a:t>- </a:t>
            </a:r>
            <a:r>
              <a:rPr lang="en-US" altLang="en-US" sz="3200" dirty="0" err="1">
                <a:solidFill>
                  <a:schemeClr val="tx1"/>
                </a:solidFill>
              </a:rPr>
              <a:t>Vì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ông</a:t>
            </a:r>
            <a:r>
              <a:rPr lang="en-US" altLang="en-US" sz="3200" dirty="0">
                <a:solidFill>
                  <a:schemeClr val="tx1"/>
                </a:solidFill>
              </a:rPr>
              <a:t> ko </a:t>
            </a:r>
            <a:r>
              <a:rPr lang="en-US" altLang="en-US" sz="3200" dirty="0" err="1">
                <a:solidFill>
                  <a:schemeClr val="tx1"/>
                </a:solidFill>
              </a:rPr>
              <a:t>màng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danh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lợi</a:t>
            </a:r>
            <a:r>
              <a:rPr lang="en-US" altLang="en-US" sz="3200" dirty="0">
                <a:solidFill>
                  <a:schemeClr val="tx1"/>
                </a:solidFill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</a:rPr>
              <a:t>vì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tình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riêng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mà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giúp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đỡ</a:t>
            </a:r>
            <a:r>
              <a:rPr lang="en-US" altLang="en-US" sz="3200" dirty="0">
                <a:solidFill>
                  <a:schemeClr val="tx1"/>
                </a:solidFill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</a:rPr>
              <a:t>tiến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cử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Trần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Trung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Tá</a:t>
            </a:r>
            <a:r>
              <a:rPr lang="en-US" altLang="en-US" sz="32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ANd9GcT86Mq-Nj6dKx-1-CW8jdxgSFYxNYl5W7WAyUJXoxCtYo61gqn4BA&amp;t=1">
            <a:extLst>
              <a:ext uri="{FF2B5EF4-FFF2-40B4-BE49-F238E27FC236}">
                <a16:creationId xmlns:a16="http://schemas.microsoft.com/office/drawing/2014/main" id="{8DEF666E-3AFB-4EA0-8A2C-EA0EE69A9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0"/>
            <a:ext cx="7400424" cy="5029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>
            <a:extLst>
              <a:ext uri="{FF2B5EF4-FFF2-40B4-BE49-F238E27FC236}">
                <a16:creationId xmlns:a16="http://schemas.microsoft.com/office/drawing/2014/main" id="{DF944C89-2926-4D51-ABCA-68E2B9BE7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698625"/>
            <a:ext cx="655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FF0000"/>
                </a:solidFill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</a:rPr>
              <a:t>: </a:t>
            </a:r>
            <a:r>
              <a:rPr lang="en-US" altLang="en-US" sz="4000" b="1" dirty="0" err="1">
                <a:solidFill>
                  <a:srgbClr val="FF0000"/>
                </a:solidFill>
              </a:rPr>
              <a:t>Người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ăn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xin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584A4C-9FD7-4F61-A1F3-9D0D5AB8A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65400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/>
              <a:t>Đọc đoạn 1 và nêu giọng đọc của bài.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71EB17AE-B5F0-4EC1-B50B-8A18F4E4C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281363"/>
            <a:ext cx="7772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cs typeface="Times New Roman" panose="02020603050405020304" pitchFamily="18" charset="0"/>
              </a:rPr>
              <a:t>Đọc đoạn 2 và cho biết nội dung của bài.</a:t>
            </a:r>
            <a:endParaRPr lang="en-US" altLang="en-US" sz="5400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4AB95-62A2-4F67-B8C0-615997585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96875"/>
            <a:ext cx="3248025" cy="70802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4" grpId="0"/>
      <p:bldP spid="4103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IMG_0271">
            <a:extLst>
              <a:ext uri="{FF2B5EF4-FFF2-40B4-BE49-F238E27FC236}">
                <a16:creationId xmlns:a16="http://schemas.microsoft.com/office/drawing/2014/main" id="{782C1F8E-5465-481A-AC01-D11E832A9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622738"/>
            <a:ext cx="9525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1DAFC3-4584-430C-BB12-4709DAC299B1}"/>
              </a:ext>
            </a:extLst>
          </p:cNvPr>
          <p:cNvSpPr txBox="1"/>
          <p:nvPr/>
        </p:nvSpPr>
        <p:spPr>
          <a:xfrm>
            <a:off x="4191000" y="6093310"/>
            <a:ext cx="4427095" cy="6254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FBE880-10BF-4088-8E95-9CD7DAA1E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r="5128"/>
          <a:stretch>
            <a:fillRect/>
          </a:stretch>
        </p:blipFill>
        <p:spPr bwMode="auto">
          <a:xfrm>
            <a:off x="533400" y="2136227"/>
            <a:ext cx="5105400" cy="3038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077C53-ADA6-4BE5-A5A5-58B120862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3"/>
          <a:stretch>
            <a:fillRect/>
          </a:stretch>
        </p:blipFill>
        <p:spPr bwMode="auto">
          <a:xfrm>
            <a:off x="6553200" y="2107324"/>
            <a:ext cx="5105400" cy="30368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81">
            <a:extLst>
              <a:ext uri="{FF2B5EF4-FFF2-40B4-BE49-F238E27FC236}">
                <a16:creationId xmlns:a16="http://schemas.microsoft.com/office/drawing/2014/main" id="{40430B31-478C-4AD8-809C-4AFD24BA06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3276600"/>
            <a:ext cx="6553200" cy="1077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LUYỆN ĐỌC DIỄN CẢM</a:t>
            </a:r>
          </a:p>
        </p:txBody>
      </p:sp>
    </p:spTree>
    <p:extLst>
      <p:ext uri="{BB962C8B-B14F-4D97-AF65-F5344CB8AC3E}">
        <p14:creationId xmlns:p14="http://schemas.microsoft.com/office/powerpoint/2010/main" val="2842277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81">
            <a:extLst>
              <a:ext uri="{FF2B5EF4-FFF2-40B4-BE49-F238E27FC236}">
                <a16:creationId xmlns:a16="http://schemas.microsoft.com/office/drawing/2014/main" id="{40430B31-478C-4AD8-809C-4AFD24BA06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887412"/>
            <a:ext cx="6553200" cy="1077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LUYỆN ĐỌC DIỄN CẢM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315DC2-18E1-43F1-8F6D-417D16545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514600"/>
            <a:ext cx="7543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Giọng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đọc</a:t>
            </a:r>
            <a:endParaRPr lang="en-US" altLang="en-US" sz="32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Toàn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giọng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kể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thong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thả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rõ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ràng</a:t>
            </a:r>
            <a:endParaRPr lang="en-US" altLang="en-US" sz="32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Tô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Hiến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Thành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điềm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đạm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dứt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khoát</a:t>
            </a:r>
            <a:endParaRPr lang="en-US" altLang="en-US" sz="3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BCD6C3-1906-41F2-9452-683F4D84A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350" y="4468812"/>
            <a:ext cx="7962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cs typeface="Arial" panose="020B0604020202020204" pitchFamily="34" charset="0"/>
              </a:rPr>
              <a:t>Luyện đọc đoạn từ “ </a:t>
            </a:r>
            <a:r>
              <a:rPr lang="en-US" altLang="en-US" sz="3600" b="1">
                <a:solidFill>
                  <a:srgbClr val="FF0000"/>
                </a:solidFill>
                <a:cs typeface="Arial" panose="020B0604020202020204" pitchFamily="34" charset="0"/>
              </a:rPr>
              <a:t>Một hôm</a:t>
            </a:r>
            <a:r>
              <a:rPr lang="en-US" altLang="en-US" sz="3600" b="1">
                <a:cs typeface="Arial" panose="020B0604020202020204" pitchFamily="34" charset="0"/>
              </a:rPr>
              <a:t>” cho đến “</a:t>
            </a:r>
            <a:r>
              <a:rPr lang="en-US" altLang="en-US" sz="3600" b="1">
                <a:solidFill>
                  <a:srgbClr val="FF0000"/>
                </a:solidFill>
                <a:cs typeface="Arial" panose="020B0604020202020204" pitchFamily="34" charset="0"/>
              </a:rPr>
              <a:t>thần xin cử Trần Trung Tá</a:t>
            </a:r>
            <a:r>
              <a:rPr lang="en-US" altLang="en-US" sz="3600" b="1">
                <a:cs typeface="Arial" panose="020B0604020202020204" pitchFamily="34" charset="0"/>
              </a:rPr>
              <a:t>”.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8">
            <a:extLst>
              <a:ext uri="{FF2B5EF4-FFF2-40B4-BE49-F238E27FC236}">
                <a16:creationId xmlns:a16="http://schemas.microsoft.com/office/drawing/2014/main" id="{4C6E5137-EBDA-41A9-B888-6C74306C6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10" y="152400"/>
            <a:ext cx="118110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cs typeface="Arial" panose="020B0604020202020204" pitchFamily="34" charset="0"/>
              </a:rPr>
              <a:t>Một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hôm</a:t>
            </a:r>
            <a:r>
              <a:rPr lang="en-US" altLang="en-US" b="1" dirty="0"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cs typeface="Arial" panose="020B0604020202020204" pitchFamily="34" charset="0"/>
              </a:rPr>
              <a:t>Đỗ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thái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hậu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và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vua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tới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thăm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ông</a:t>
            </a:r>
            <a:r>
              <a:rPr lang="en-US" altLang="en-US" b="1" dirty="0"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cs typeface="Arial" panose="020B0604020202020204" pitchFamily="34" charset="0"/>
              </a:rPr>
              <a:t>hỏi</a:t>
            </a:r>
            <a:r>
              <a:rPr lang="en-US" altLang="en-US" b="1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Nếu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chẳng</a:t>
            </a:r>
            <a:r>
              <a:rPr lang="en-US" altLang="en-US" b="1" dirty="0">
                <a:cs typeface="Arial" panose="020B0604020202020204" pitchFamily="34" charset="0"/>
              </a:rPr>
              <a:t> may </a:t>
            </a:r>
            <a:r>
              <a:rPr lang="en-US" altLang="en-US" b="1" dirty="0" err="1">
                <a:cs typeface="Arial" panose="020B0604020202020204" pitchFamily="34" charset="0"/>
              </a:rPr>
              <a:t>ông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mất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thì</a:t>
            </a:r>
            <a:r>
              <a:rPr lang="en-US" altLang="en-US" b="1" dirty="0">
                <a:cs typeface="Arial" panose="020B0604020202020204" pitchFamily="34" charset="0"/>
              </a:rPr>
              <a:t> ai </a:t>
            </a:r>
            <a:r>
              <a:rPr lang="en-US" altLang="en-US" b="1" dirty="0" err="1">
                <a:cs typeface="Arial" panose="020B0604020202020204" pitchFamily="34" charset="0"/>
              </a:rPr>
              <a:t>sẽ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thay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ông</a:t>
            </a:r>
            <a:r>
              <a:rPr lang="en-US" altLang="en-US" b="1" dirty="0">
                <a:cs typeface="Arial" panose="020B0604020202020204" pitchFamily="34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cs typeface="Arial" panose="020B0604020202020204" pitchFamily="34" charset="0"/>
              </a:rPr>
              <a:t>Tô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Hiến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Thành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không</a:t>
            </a:r>
            <a:r>
              <a:rPr lang="en-US" altLang="en-US" b="1" dirty="0">
                <a:cs typeface="Arial" panose="020B0604020202020204" pitchFamily="34" charset="0"/>
              </a:rPr>
              <a:t> do </a:t>
            </a:r>
            <a:r>
              <a:rPr lang="en-US" altLang="en-US" b="1" dirty="0" err="1">
                <a:cs typeface="Arial" panose="020B0604020202020204" pitchFamily="34" charset="0"/>
              </a:rPr>
              <a:t>dự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đáp</a:t>
            </a:r>
            <a:r>
              <a:rPr lang="en-US" altLang="en-US" b="1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Có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gián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nghị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đại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phu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Trần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Trung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Tá</a:t>
            </a:r>
            <a:r>
              <a:rPr lang="en-US" altLang="en-US" b="1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cs typeface="Arial" panose="020B0604020202020204" pitchFamily="34" charset="0"/>
              </a:rPr>
              <a:t>Thái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hậu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ngạc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nhiên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nói</a:t>
            </a:r>
            <a:r>
              <a:rPr lang="en-US" altLang="en-US" b="1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Vũ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Tán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đường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hết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lòng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vì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ông</a:t>
            </a:r>
            <a:r>
              <a:rPr lang="en-US" altLang="en-US" b="1" dirty="0"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cs typeface="Arial" panose="020B0604020202020204" pitchFamily="34" charset="0"/>
              </a:rPr>
              <a:t>sao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không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tiến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cử</a:t>
            </a:r>
            <a:r>
              <a:rPr lang="en-US" altLang="en-US" b="1" dirty="0">
                <a:cs typeface="Arial" panose="020B0604020202020204" pitchFamily="34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cs typeface="Arial" panose="020B0604020202020204" pitchFamily="34" charset="0"/>
              </a:rPr>
              <a:t>Tô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Hiến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Thành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tâu</a:t>
            </a:r>
            <a:r>
              <a:rPr lang="en-US" altLang="en-US" b="1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cs typeface="Arial" panose="020B0604020202020204" pitchFamily="34" charset="0"/>
              </a:rPr>
              <a:t>- </a:t>
            </a:r>
            <a:r>
              <a:rPr lang="en-US" altLang="en-US" b="1" dirty="0" err="1">
                <a:cs typeface="Arial" panose="020B0604020202020204" pitchFamily="34" charset="0"/>
              </a:rPr>
              <a:t>Nếu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thái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hậu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hỏi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người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hầu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hạ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giỏi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thì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thần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xin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cử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Vũ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Tán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Đường</a:t>
            </a:r>
            <a:r>
              <a:rPr lang="en-US" altLang="en-US" b="1" dirty="0"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cs typeface="Arial" panose="020B0604020202020204" pitchFamily="34" charset="0"/>
              </a:rPr>
              <a:t>còn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hỏi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người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tài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ba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giúp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nước</a:t>
            </a:r>
            <a:r>
              <a:rPr lang="en-US" altLang="en-US" b="1" dirty="0"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cs typeface="Arial" panose="020B0604020202020204" pitchFamily="34" charset="0"/>
              </a:rPr>
              <a:t>thần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xin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cử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Trần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Trung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Tá</a:t>
            </a:r>
            <a:r>
              <a:rPr lang="en-US" altLang="en-US" b="1" dirty="0"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check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8">
            <a:extLst>
              <a:ext uri="{FF2B5EF4-FFF2-40B4-BE49-F238E27FC236}">
                <a16:creationId xmlns:a16="http://schemas.microsoft.com/office/drawing/2014/main" id="{B6CE968F-9C8E-41F9-A7AD-E8D975546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118110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cs typeface="Arial" panose="020B0604020202020204" pitchFamily="34" charset="0"/>
              </a:rPr>
              <a:t>Một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hôm</a:t>
            </a:r>
            <a:r>
              <a:rPr lang="en-US" altLang="en-US" b="1" dirty="0"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cs typeface="Arial" panose="020B0604020202020204" pitchFamily="34" charset="0"/>
              </a:rPr>
              <a:t>Đỗ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thái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hậu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và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vua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tới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thăm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ông</a:t>
            </a:r>
            <a:r>
              <a:rPr lang="en-US" altLang="en-US" b="1" dirty="0"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cs typeface="Arial" panose="020B0604020202020204" pitchFamily="34" charset="0"/>
              </a:rPr>
              <a:t>hỏi</a:t>
            </a:r>
            <a:r>
              <a:rPr lang="en-US" altLang="en-US" b="1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Nếu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chẳng</a:t>
            </a:r>
            <a:r>
              <a:rPr lang="en-US" altLang="en-US" b="1" dirty="0">
                <a:cs typeface="Arial" panose="020B0604020202020204" pitchFamily="34" charset="0"/>
              </a:rPr>
              <a:t> may </a:t>
            </a:r>
            <a:r>
              <a:rPr lang="en-US" altLang="en-US" b="1" dirty="0" err="1">
                <a:cs typeface="Arial" panose="020B0604020202020204" pitchFamily="34" charset="0"/>
              </a:rPr>
              <a:t>ông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mất</a:t>
            </a:r>
            <a:r>
              <a:rPr lang="en-US" altLang="en-US" b="1" dirty="0">
                <a:cs typeface="Arial" panose="020B0604020202020204" pitchFamily="34" charset="0"/>
              </a:rPr>
              <a:t>  </a:t>
            </a:r>
            <a:r>
              <a:rPr lang="en-US" altLang="en-US" b="1" dirty="0" err="1">
                <a:cs typeface="Arial" panose="020B0604020202020204" pitchFamily="34" charset="0"/>
              </a:rPr>
              <a:t>thì</a:t>
            </a:r>
            <a:r>
              <a:rPr lang="en-US" altLang="en-US" b="1" dirty="0">
                <a:cs typeface="Arial" panose="020B0604020202020204" pitchFamily="34" charset="0"/>
              </a:rPr>
              <a:t> ai </a:t>
            </a:r>
            <a:r>
              <a:rPr lang="en-US" altLang="en-US" b="1" dirty="0" err="1">
                <a:cs typeface="Arial" panose="020B0604020202020204" pitchFamily="34" charset="0"/>
              </a:rPr>
              <a:t>là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người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sẽ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thay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ông</a:t>
            </a:r>
            <a:r>
              <a:rPr lang="en-US" altLang="en-US" b="1" dirty="0">
                <a:cs typeface="Arial" panose="020B0604020202020204" pitchFamily="34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cs typeface="Arial" panose="020B0604020202020204" pitchFamily="34" charset="0"/>
              </a:rPr>
              <a:t>Tô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Hiến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Thành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không</a:t>
            </a:r>
            <a:r>
              <a:rPr lang="en-US" altLang="en-US" b="1" dirty="0">
                <a:cs typeface="Arial" panose="020B0604020202020204" pitchFamily="34" charset="0"/>
              </a:rPr>
              <a:t> do </a:t>
            </a:r>
            <a:r>
              <a:rPr lang="en-US" altLang="en-US" b="1" dirty="0" err="1">
                <a:cs typeface="Arial" panose="020B0604020202020204" pitchFamily="34" charset="0"/>
              </a:rPr>
              <a:t>dự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đáp</a:t>
            </a:r>
            <a:r>
              <a:rPr lang="en-US" altLang="en-US" b="1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Có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gián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nghị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đại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phu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Trần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Trung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Tá</a:t>
            </a:r>
            <a:r>
              <a:rPr lang="en-US" altLang="en-US" b="1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cs typeface="Arial" panose="020B0604020202020204" pitchFamily="34" charset="0"/>
              </a:rPr>
              <a:t>Thái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hậu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ngạc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nhiên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nói</a:t>
            </a:r>
            <a:r>
              <a:rPr lang="en-US" altLang="en-US" b="1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Vũ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Tán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đường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hết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lòng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vì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ông</a:t>
            </a:r>
            <a:r>
              <a:rPr lang="en-US" altLang="en-US" b="1" dirty="0"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cs typeface="Arial" panose="020B0604020202020204" pitchFamily="34" charset="0"/>
              </a:rPr>
              <a:t>sao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không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tiến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cử</a:t>
            </a:r>
            <a:r>
              <a:rPr lang="en-US" altLang="en-US" b="1" dirty="0">
                <a:cs typeface="Arial" panose="020B0604020202020204" pitchFamily="34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cs typeface="Arial" panose="020B0604020202020204" pitchFamily="34" charset="0"/>
              </a:rPr>
              <a:t>Tô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Hiến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Thành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tâu</a:t>
            </a:r>
            <a:r>
              <a:rPr lang="en-US" altLang="en-US" b="1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cs typeface="Arial" panose="020B0604020202020204" pitchFamily="34" charset="0"/>
              </a:rPr>
              <a:t>- </a:t>
            </a:r>
            <a:r>
              <a:rPr lang="en-US" altLang="en-US" b="1" dirty="0" err="1">
                <a:cs typeface="Arial" panose="020B0604020202020204" pitchFamily="34" charset="0"/>
              </a:rPr>
              <a:t>Nếu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thái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hậu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hỏi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người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hầu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hạ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giỏi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thì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thần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xin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cử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Vũ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Tán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Đường</a:t>
            </a:r>
            <a:r>
              <a:rPr lang="en-US" altLang="en-US" b="1" dirty="0"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cs typeface="Arial" panose="020B0604020202020204" pitchFamily="34" charset="0"/>
              </a:rPr>
              <a:t>còn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hỏi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người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tài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ba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giúp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nước</a:t>
            </a:r>
            <a:r>
              <a:rPr lang="en-US" altLang="en-US" b="1" dirty="0"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cs typeface="Arial" panose="020B0604020202020204" pitchFamily="34" charset="0"/>
              </a:rPr>
              <a:t>thần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xin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cử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Trần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Trung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Tá</a:t>
            </a:r>
            <a:r>
              <a:rPr lang="en-US" altLang="en-US" b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35843" name="Line 9">
            <a:extLst>
              <a:ext uri="{FF2B5EF4-FFF2-40B4-BE49-F238E27FC236}">
                <a16:creationId xmlns:a16="http://schemas.microsoft.com/office/drawing/2014/main" id="{DE89386E-7D4B-452D-B05C-94343D4A91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3255" y="1905000"/>
            <a:ext cx="2057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Line 9">
            <a:extLst>
              <a:ext uri="{FF2B5EF4-FFF2-40B4-BE49-F238E27FC236}">
                <a16:creationId xmlns:a16="http://schemas.microsoft.com/office/drawing/2014/main" id="{E8C4FEFD-EF25-4002-BD8A-5592158024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2764" y="4644212"/>
            <a:ext cx="76200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Line 9">
            <a:extLst>
              <a:ext uri="{FF2B5EF4-FFF2-40B4-BE49-F238E27FC236}">
                <a16:creationId xmlns:a16="http://schemas.microsoft.com/office/drawing/2014/main" id="{3781513E-D506-4C3C-8F63-110145A59B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05500" y="5512582"/>
            <a:ext cx="2362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9">
            <a:extLst>
              <a:ext uri="{FF2B5EF4-FFF2-40B4-BE49-F238E27FC236}">
                <a16:creationId xmlns:a16="http://schemas.microsoft.com/office/drawing/2014/main" id="{869108FC-48B6-42B4-B2E4-E43F14E753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19500" y="2766801"/>
            <a:ext cx="76200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Line 9">
            <a:extLst>
              <a:ext uri="{FF2B5EF4-FFF2-40B4-BE49-F238E27FC236}">
                <a16:creationId xmlns:a16="http://schemas.microsoft.com/office/drawing/2014/main" id="{F977339B-0D25-4681-95EF-7F17777289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1934" y="811878"/>
            <a:ext cx="76200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Line 9">
            <a:extLst>
              <a:ext uri="{FF2B5EF4-FFF2-40B4-BE49-F238E27FC236}">
                <a16:creationId xmlns:a16="http://schemas.microsoft.com/office/drawing/2014/main" id="{00FEDA32-36BC-471C-8EFE-33E22B7A8E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7294" y="3124200"/>
            <a:ext cx="1371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Line 9">
            <a:extLst>
              <a:ext uri="{FF2B5EF4-FFF2-40B4-BE49-F238E27FC236}">
                <a16:creationId xmlns:a16="http://schemas.microsoft.com/office/drawing/2014/main" id="{99AD2B6A-8213-4ED2-A78D-388437F89F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101412"/>
            <a:ext cx="1089134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Line 9">
            <a:extLst>
              <a:ext uri="{FF2B5EF4-FFF2-40B4-BE49-F238E27FC236}">
                <a16:creationId xmlns:a16="http://schemas.microsoft.com/office/drawing/2014/main" id="{1A67EBD3-5BB8-4302-876A-DA52D749F3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01494" y="5512582"/>
            <a:ext cx="2560906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687FD8E6">
            <a:extLst>
              <a:ext uri="{FF2B5EF4-FFF2-40B4-BE49-F238E27FC236}">
                <a16:creationId xmlns:a16="http://schemas.microsoft.com/office/drawing/2014/main" id="{49B174F0-5CF8-421D-96A5-078590B79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350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Mot nguoi chinh truc">
            <a:extLst>
              <a:ext uri="{FF2B5EF4-FFF2-40B4-BE49-F238E27FC236}">
                <a16:creationId xmlns:a16="http://schemas.microsoft.com/office/drawing/2014/main" id="{3683D3A6-E3F6-4864-8B67-16161DA6FA8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381000"/>
            <a:ext cx="7696200" cy="5772150"/>
          </a:xfr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5EC45B-6026-4722-8549-0F3520EC7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6156325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Bức tranh vẽ cảnh gì?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>
            <a:extLst>
              <a:ext uri="{FF2B5EF4-FFF2-40B4-BE49-F238E27FC236}">
                <a16:creationId xmlns:a16="http://schemas.microsoft.com/office/drawing/2014/main" id="{93F5E33A-6A97-4F44-871B-A12010A77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842963"/>
            <a:ext cx="85344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26 </a:t>
            </a:r>
            <a:r>
              <a:rPr lang="en-US" alt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9 </a:t>
            </a:r>
            <a:r>
              <a:rPr lang="en-US" alt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alt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Tập</a:t>
            </a:r>
            <a:r>
              <a:rPr lang="en-US" alt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đọc</a:t>
            </a:r>
            <a:endParaRPr lang="en-US" alt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Một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người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chính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trực</a:t>
            </a:r>
            <a:endParaRPr lang="en-US" alt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Theo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Quỳnh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Cư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Đỗ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Đức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Hùng</a:t>
            </a:r>
            <a:endParaRPr lang="en-US" altLang="en-US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243" name="TextBox 6">
            <a:extLst>
              <a:ext uri="{FF2B5EF4-FFF2-40B4-BE49-F238E27FC236}">
                <a16:creationId xmlns:a16="http://schemas.microsoft.com/office/drawing/2014/main" id="{44A1710E-015E-4981-88A1-52127C0C9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00" y="4962525"/>
            <a:ext cx="544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  <a:latin typeface="HP001 4 hàng" panose="020B0603050302020204" pitchFamily="34" charset="0"/>
              </a:rPr>
              <a:t>Theo Quỳnh Cư, Đỗ Đức Hùng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>
            <a:extLst>
              <a:ext uri="{FF2B5EF4-FFF2-40B4-BE49-F238E27FC236}">
                <a16:creationId xmlns:a16="http://schemas.microsoft.com/office/drawing/2014/main" id="{62A08828-41FB-41FA-9F62-2D52CC889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33338"/>
            <a:ext cx="10647363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1">
            <a:extLst>
              <a:ext uri="{FF2B5EF4-FFF2-40B4-BE49-F238E27FC236}">
                <a16:creationId xmlns:a16="http://schemas.microsoft.com/office/drawing/2014/main" id="{DE9D869F-4D21-4A79-ABC9-F494B8D616D1}"/>
              </a:ext>
            </a:extLst>
          </p:cNvPr>
          <p:cNvSpPr txBox="1">
            <a:spLocks noChangeArrowheads="1"/>
          </p:cNvSpPr>
          <p:nvPr/>
        </p:nvSpPr>
        <p:spPr bwMode="auto">
          <a:xfrm rot="-2132312">
            <a:off x="1943100" y="1273175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222267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MỤC TIÊU</a:t>
            </a:r>
            <a:endParaRPr lang="vi-VN" altLang="en-US" sz="2400" b="1">
              <a:solidFill>
                <a:srgbClr val="222267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68" name="TextBox 5">
            <a:extLst>
              <a:ext uri="{FF2B5EF4-FFF2-40B4-BE49-F238E27FC236}">
                <a16:creationId xmlns:a16="http://schemas.microsoft.com/office/drawing/2014/main" id="{A3302814-349B-422C-8A9A-D27669AC0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201863"/>
            <a:ext cx="76962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3200">
                <a:cs typeface="Times New Roman" panose="02020603050405020304" pitchFamily="18" charset="0"/>
              </a:rPr>
              <a:t>- </a:t>
            </a:r>
            <a:r>
              <a:rPr lang="vi-VN" altLang="en-US" sz="3200">
                <a:cs typeface="Times New Roman" panose="02020603050405020304" pitchFamily="18" charset="0"/>
              </a:rPr>
              <a:t>Hiểu nghĩa một số từ trong bài</a:t>
            </a:r>
            <a:r>
              <a:rPr lang="en-US" altLang="en-US" sz="3200">
                <a:cs typeface="Times New Roman" panose="02020603050405020304" pitchFamily="18" charset="0"/>
              </a:rPr>
              <a:t>. </a:t>
            </a:r>
            <a:r>
              <a:rPr lang="vi-VN" altLang="en-US" sz="3200">
                <a:cs typeface="Times New Roman" panose="02020603050405020304" pitchFamily="18" charset="0"/>
              </a:rPr>
              <a:t>Hiểu nội dung bài</a:t>
            </a:r>
            <a:endParaRPr lang="en-US" altLang="en-US" sz="3200">
              <a:cs typeface="Times New Roman" panose="02020603050405020304" pitchFamily="18" charset="0"/>
            </a:endParaRPr>
          </a:p>
          <a:p>
            <a:pPr algn="just"/>
            <a:r>
              <a:rPr lang="vi-VN" altLang="en-US" sz="3200">
                <a:cs typeface="Times New Roman" panose="02020603050405020304" pitchFamily="18" charset="0"/>
              </a:rPr>
              <a:t>- Đọc đúng  các từ ngữ</a:t>
            </a:r>
            <a:r>
              <a:rPr lang="en-US" altLang="en-US" sz="3200">
                <a:cs typeface="Times New Roman" panose="02020603050405020304" pitchFamily="18" charset="0"/>
              </a:rPr>
              <a:t>. </a:t>
            </a:r>
            <a:r>
              <a:rPr lang="vi-VN" altLang="en-US" sz="3200">
                <a:cs typeface="Times New Roman" panose="02020603050405020304" pitchFamily="18" charset="0"/>
              </a:rPr>
              <a:t>Biết ngắt nghỉ hơi đúng</a:t>
            </a:r>
            <a:endParaRPr lang="en-US" altLang="en-US" sz="3200">
              <a:cs typeface="Times New Roman" panose="02020603050405020304" pitchFamily="18" charset="0"/>
            </a:endParaRPr>
          </a:p>
          <a:p>
            <a:pPr algn="just"/>
            <a:r>
              <a:rPr lang="vi-VN" altLang="en-US" sz="3200">
                <a:cs typeface="Times New Roman" panose="02020603050405020304" pitchFamily="18" charset="0"/>
              </a:rPr>
              <a:t>- Biết đọc diễn cảm toàn bài, thay đổi giọng </a:t>
            </a:r>
            <a:r>
              <a:rPr lang="en-US" altLang="en-US" sz="3200">
                <a:cs typeface="Times New Roman" panose="02020603050405020304" pitchFamily="18" charset="0"/>
              </a:rPr>
              <a:t>đọc</a:t>
            </a:r>
            <a:r>
              <a:rPr lang="vi-VN" altLang="en-US" sz="3200">
                <a:cs typeface="Times New Roman" panose="02020603050405020304" pitchFamily="18" charset="0"/>
              </a:rPr>
              <a:t> phù hợp với nội dung, từng nhân vật</a:t>
            </a:r>
            <a:endParaRPr lang="en-US" altLang="en-US" sz="32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DF4ED8DF-57CF-4D95-A096-C6AC1430E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>
            <a:extLst>
              <a:ext uri="{FF2B5EF4-FFF2-40B4-BE49-F238E27FC236}">
                <a16:creationId xmlns:a16="http://schemas.microsoft.com/office/drawing/2014/main" id="{B30C911A-BC5B-48AD-9E39-A0E517370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3541713"/>
            <a:ext cx="223520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>
            <a:extLst>
              <a:ext uri="{FF2B5EF4-FFF2-40B4-BE49-F238E27FC236}">
                <a16:creationId xmlns:a16="http://schemas.microsoft.com/office/drawing/2014/main" id="{0D79D576-4394-475C-A55F-8DA713831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1411288"/>
            <a:ext cx="5440363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2B9B7C-39D1-48B6-BFE0-7D4AA6B7C517}"/>
              </a:ext>
            </a:extLst>
          </p:cNvPr>
          <p:cNvSpPr/>
          <p:nvPr/>
        </p:nvSpPr>
        <p:spPr>
          <a:xfrm>
            <a:off x="5090695" y="2286000"/>
            <a:ext cx="2821781" cy="1454244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4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KHÁM PHÁ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>
            <a:extLst>
              <a:ext uri="{FF2B5EF4-FFF2-40B4-BE49-F238E27FC236}">
                <a16:creationId xmlns:a16="http://schemas.microsoft.com/office/drawing/2014/main" id="{52348536-D0C9-48BC-B97E-445AF909E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743200"/>
            <a:ext cx="6092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0066"/>
                </a:solidFill>
              </a:rPr>
              <a:t>LUYỆN ĐỌC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3040695F-9A97-41CD-A2E1-82C7E8D6E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667000"/>
            <a:ext cx="7239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3000">
                <a:cs typeface="Times New Roman" panose="02020603050405020304" pitchFamily="18" charset="0"/>
              </a:rPr>
              <a:t>Bài chia làm 3 đoạn:</a:t>
            </a:r>
          </a:p>
          <a:p>
            <a:pPr>
              <a:spcBef>
                <a:spcPts val="1200"/>
              </a:spcBef>
            </a:pPr>
            <a:r>
              <a:rPr lang="en-US" altLang="en-US" sz="3000">
                <a:cs typeface="Times New Roman" panose="02020603050405020304" pitchFamily="18" charset="0"/>
              </a:rPr>
              <a:t> - Đoạn 1: Từ đầu đến “ … vua Lý CaoTông.”</a:t>
            </a:r>
          </a:p>
          <a:p>
            <a:pPr>
              <a:spcBef>
                <a:spcPts val="1200"/>
              </a:spcBef>
            </a:pPr>
            <a:r>
              <a:rPr lang="en-US" altLang="en-US" sz="3000">
                <a:cs typeface="Times New Roman" panose="02020603050405020304" pitchFamily="18" charset="0"/>
              </a:rPr>
              <a:t> - Đoạn 2: Từ “Phò tá Cao Tông…” đến </a:t>
            </a:r>
          </a:p>
          <a:p>
            <a:pPr>
              <a:spcBef>
                <a:spcPts val="1200"/>
              </a:spcBef>
            </a:pPr>
            <a:r>
              <a:rPr lang="en-US" altLang="en-US" sz="3000">
                <a:cs typeface="Times New Roman" panose="02020603050405020304" pitchFamily="18" charset="0"/>
              </a:rPr>
              <a:t>“… tới thăm Tô Hiến Thành được”.</a:t>
            </a:r>
          </a:p>
          <a:p>
            <a:pPr>
              <a:spcBef>
                <a:spcPts val="1200"/>
              </a:spcBef>
            </a:pPr>
            <a:r>
              <a:rPr lang="en-US" altLang="en-US" sz="3000">
                <a:cs typeface="Times New Roman" panose="02020603050405020304" pitchFamily="18" charset="0"/>
              </a:rPr>
              <a:t> - Đoạn 3 : Phần còn lại</a:t>
            </a:r>
          </a:p>
          <a:p>
            <a:endParaRPr lang="en-US" altLang="en-US" sz="30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0&quot;/&gt;&lt;/object&gt;&lt;object type=&quot;3&quot; unique_id=&quot;10005&quot;&gt;&lt;property id=&quot;20148&quot; value=&quot;5&quot;/&gt;&lt;property id=&quot;20300&quot; value=&quot;Slide 3&quot;/&gt;&lt;property id=&quot;20307&quot; value=&quot;281&quot;/&gt;&lt;/object&gt;&lt;object type=&quot;3&quot; unique_id=&quot;10006&quot;&gt;&lt;property id=&quot;20148&quot; value=&quot;5&quot;/&gt;&lt;property id=&quot;20300&quot; value=&quot;Slide 4&quot;/&gt;&lt;property id=&quot;20307&quot; value=&quot;282&quot;/&gt;&lt;/object&gt;&lt;object type=&quot;3&quot; unique_id=&quot;10007&quot;&gt;&lt;property id=&quot;20148&quot; value=&quot;5&quot;/&gt;&lt;property id=&quot;20300&quot; value=&quot;Slide 5&quot;/&gt;&lt;property id=&quot;20307&quot; value=&quot;256&quot;/&gt;&lt;/object&gt;&lt;object type=&quot;3&quot; unique_id=&quot;10008&quot;&gt;&lt;property id=&quot;20148&quot; value=&quot;5&quot;/&gt;&lt;property id=&quot;20300&quot; value=&quot;Slide 8&quot;/&gt;&lt;property id=&quot;20307&quot; value=&quot;260&quot;/&gt;&lt;/object&gt;&lt;object type=&quot;3&quot; unique_id=&quot;10009&quot;&gt;&lt;property id=&quot;20148&quot; value=&quot;5&quot;/&gt;&lt;property id=&quot;20300&quot; value=&quot;Slide 9&quot;/&gt;&lt;property id=&quot;20307&quot; value=&quot;283&quot;/&gt;&lt;/object&gt;&lt;object type=&quot;3&quot; unique_id=&quot;10010&quot;&gt;&lt;property id=&quot;20148&quot; value=&quot;5&quot;/&gt;&lt;property id=&quot;20300&quot; value=&quot;Slide 6&quot;/&gt;&lt;property id=&quot;20307&quot; value=&quot;284&quot;/&gt;&lt;/object&gt;&lt;object type=&quot;3&quot; unique_id=&quot;10011&quot;&gt;&lt;property id=&quot;20148&quot; value=&quot;5&quot;/&gt;&lt;property id=&quot;20300&quot; value=&quot;Slide 12&quot;/&gt;&lt;property id=&quot;20307&quot; value=&quot;257&quot;/&gt;&lt;/object&gt;&lt;object type=&quot;3&quot; unique_id=&quot;10013&quot;&gt;&lt;property id=&quot;20148&quot; value=&quot;5&quot;/&gt;&lt;property id=&quot;20300&quot; value=&quot;Slide 10&quot;/&gt;&lt;property id=&quot;20307&quot; value=&quot;263&quot;/&gt;&lt;/object&gt;&lt;object type=&quot;3&quot; unique_id=&quot;10014&quot;&gt;&lt;property id=&quot;20148&quot; value=&quot;5&quot;/&gt;&lt;property id=&quot;20300&quot; value=&quot;Slide 16&quot;/&gt;&lt;property id=&quot;20307&quot; value=&quot;265&quot;/&gt;&lt;/object&gt;&lt;object type=&quot;3&quot; unique_id=&quot;10015&quot;&gt;&lt;property id=&quot;20148&quot; value=&quot;5&quot;/&gt;&lt;property id=&quot;20300&quot; value=&quot;Slide 18&quot;/&gt;&lt;property id=&quot;20307&quot; value=&quot;277&quot;/&gt;&lt;/object&gt;&lt;object type=&quot;3&quot; unique_id=&quot;10017&quot;&gt;&lt;property id=&quot;20148&quot; value=&quot;5&quot;/&gt;&lt;property id=&quot;20300&quot; value=&quot;Slide 19&quot;/&gt;&lt;property id=&quot;20307&quot; value=&quot;271&quot;/&gt;&lt;/object&gt;&lt;object type=&quot;3&quot; unique_id=&quot;10018&quot;&gt;&lt;property id=&quot;20148&quot; value=&quot;5&quot;/&gt;&lt;property id=&quot;20300&quot; value=&quot;Slide 20&quot;/&gt;&lt;property id=&quot;20307&quot; value=&quot;266&quot;/&gt;&lt;/object&gt;&lt;object type=&quot;3&quot; unique_id=&quot;10019&quot;&gt;&lt;property id=&quot;20148&quot; value=&quot;5&quot;/&gt;&lt;property id=&quot;20300&quot; value=&quot;Slide 21&quot;/&gt;&lt;property id=&quot;20307&quot; value=&quot;279&quot;/&gt;&lt;/object&gt;&lt;object type=&quot;3&quot; unique_id=&quot;10021&quot;&gt;&lt;property id=&quot;20148&quot; value=&quot;5&quot;/&gt;&lt;property id=&quot;20300&quot; value=&quot;Slide 22&quot;/&gt;&lt;property id=&quot;20307&quot; value=&quot;274&quot;/&gt;&lt;/object&gt;&lt;object type=&quot;3&quot; unique_id=&quot;10023&quot;&gt;&lt;property id=&quot;20148&quot; value=&quot;5&quot;/&gt;&lt;property id=&quot;20300&quot; value=&quot;Slide 24&quot;/&gt;&lt;property id=&quot;20307&quot; value=&quot;276&quot;/&gt;&lt;/object&gt;&lt;object type=&quot;3&quot; unique_id=&quot;10090&quot;&gt;&lt;property id=&quot;20148&quot; value=&quot;5&quot;/&gt;&lt;property id=&quot;20300&quot; value=&quot;Slide 11&quot;/&gt;&lt;property id=&quot;20307&quot; value=&quot;288&quot;/&gt;&lt;/object&gt;&lt;object type=&quot;3&quot; unique_id=&quot;10091&quot;&gt;&lt;property id=&quot;20148&quot; value=&quot;5&quot;/&gt;&lt;property id=&quot;20300&quot; value=&quot;Slide 14&quot;/&gt;&lt;property id=&quot;20307&quot; value=&quot;285&quot;/&gt;&lt;/object&gt;&lt;object type=&quot;3&quot; unique_id=&quot;10092&quot;&gt;&lt;property id=&quot;20148&quot; value=&quot;5&quot;/&gt;&lt;property id=&quot;20300&quot; value=&quot;Slide 15&quot;/&gt;&lt;property id=&quot;20307&quot; value=&quot;286&quot;/&gt;&lt;/object&gt;&lt;object type=&quot;3&quot; unique_id=&quot;10093&quot;&gt;&lt;property id=&quot;20148&quot; value=&quot;5&quot;/&gt;&lt;property id=&quot;20300&quot; value=&quot;Slide 17&quot;/&gt;&lt;property id=&quot;20307&quot; value=&quot;287&quot;/&gt;&lt;/object&gt;&lt;object type=&quot;3&quot; unique_id=&quot;10169&quot;&gt;&lt;property id=&quot;20148&quot; value=&quot;5&quot;/&gt;&lt;property id=&quot;20300&quot; value=&quot;Slide 7&quot;/&gt;&lt;property id=&quot;20307&quot; value=&quot;289&quot;/&gt;&lt;/object&gt;&lt;object type=&quot;3&quot; unique_id=&quot;10170&quot;&gt;&lt;property id=&quot;20148&quot; value=&quot;5&quot;/&gt;&lt;property id=&quot;20300&quot; value=&quot;Slide 13&quot;/&gt;&lt;property id=&quot;20307&quot; value=&quot;290&quot;/&gt;&lt;/object&gt;&lt;object type=&quot;3&quot; unique_id=&quot;10171&quot;&gt;&lt;property id=&quot;20148&quot; value=&quot;5&quot;/&gt;&lt;property id=&quot;20300&quot; value=&quot;Slide 23&quot;/&gt;&lt;property id=&quot;20307&quot; value=&quot;291&quot;/&gt;&lt;/object&gt;&lt;object type=&quot;3&quot; unique_id=&quot;10197&quot;&gt;&lt;property id=&quot;20148&quot; value=&quot;5&quot;/&gt;&lt;property id=&quot;20300&quot; value=&quot;Slide 2&quot;/&gt;&lt;property id=&quot;20307&quot; value=&quot;292&quot;/&gt;&lt;/object&gt;&lt;/object&gt;&lt;/object&gt;&lt;/database&gt;"/>
  <p:tag name="SECTOMILLISECCONVERTED" val="1"/>
  <p:tag name="INKNOELEADERBOARD" val="34900060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1724</TotalTime>
  <Words>708</Words>
  <Application>Microsoft Office PowerPoint</Application>
  <PresentationFormat>Widescreen</PresentationFormat>
  <Paragraphs>71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Constantia</vt:lpstr>
      <vt:lpstr>HP001 4 hàng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0986669568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TRONG TUAN</dc:creator>
  <cp:lastModifiedBy>ADMIN</cp:lastModifiedBy>
  <cp:revision>136</cp:revision>
  <dcterms:created xsi:type="dcterms:W3CDTF">2015-12-05T06:52:50Z</dcterms:created>
  <dcterms:modified xsi:type="dcterms:W3CDTF">2022-09-23T05:25:12Z</dcterms:modified>
</cp:coreProperties>
</file>