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30" r:id="rId2"/>
    <p:sldId id="333" r:id="rId3"/>
    <p:sldId id="300" r:id="rId4"/>
    <p:sldId id="336" r:id="rId5"/>
    <p:sldId id="291" r:id="rId6"/>
    <p:sldId id="334" r:id="rId7"/>
    <p:sldId id="272" r:id="rId8"/>
    <p:sldId id="265" r:id="rId9"/>
    <p:sldId id="287" r:id="rId10"/>
    <p:sldId id="315" r:id="rId11"/>
    <p:sldId id="337" r:id="rId12"/>
    <p:sldId id="326" r:id="rId13"/>
    <p:sldId id="323" r:id="rId14"/>
    <p:sldId id="297" r:id="rId15"/>
    <p:sldId id="298" r:id="rId16"/>
    <p:sldId id="338" r:id="rId17"/>
    <p:sldId id="324" r:id="rId18"/>
    <p:sldId id="329" r:id="rId19"/>
    <p:sldId id="257" r:id="rId20"/>
  </p:sldIdLst>
  <p:sldSz cx="12192000" cy="6858000"/>
  <p:notesSz cx="6858000" cy="9144000"/>
  <p:custDataLst>
    <p:tags r:id="rId22"/>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CC"/>
    <a:srgbClr val="FFFFCC"/>
    <a:srgbClr val="33CCFF"/>
    <a:srgbClr val="33CC33"/>
    <a:srgbClr val="FFFF99"/>
    <a:srgbClr val="0066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56" y="7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4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h Minh" userId="c88dfc56186a36e0" providerId="LiveId" clId="{E19507E5-1BCC-416E-9B70-91DA5B75BC07}"/>
    <pc:docChg chg="modSld">
      <pc:chgData name="Anh Minh" userId="c88dfc56186a36e0" providerId="LiveId" clId="{E19507E5-1BCC-416E-9B70-91DA5B75BC07}" dt="2021-09-29T14:25:10.960" v="24" actId="207"/>
      <pc:docMkLst>
        <pc:docMk/>
      </pc:docMkLst>
      <pc:sldChg chg="modSp mod">
        <pc:chgData name="Anh Minh" userId="c88dfc56186a36e0" providerId="LiveId" clId="{E19507E5-1BCC-416E-9B70-91DA5B75BC07}" dt="2021-09-29T14:25:10.960" v="24" actId="207"/>
        <pc:sldMkLst>
          <pc:docMk/>
          <pc:sldMk cId="0" sldId="336"/>
        </pc:sldMkLst>
        <pc:spChg chg="mod">
          <ac:chgData name="Anh Minh" userId="c88dfc56186a36e0" providerId="LiveId" clId="{E19507E5-1BCC-416E-9B70-91DA5B75BC07}" dt="2021-09-29T14:25:10.960" v="24" actId="207"/>
          <ac:spMkLst>
            <pc:docMk/>
            <pc:sldMk cId="0" sldId="336"/>
            <ac:spMk id="6146" creationId="{BAB8C650-A4A8-4E25-85C2-32D367D1A95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2DBA7E-C302-4A75-9C3B-80FDEF345EF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2C7B7814-B9AD-4FFD-A2D9-FA9F8D26289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31C1DD8-AE38-492C-A5FF-19B80415442F}" type="datetimeFigureOut">
              <a:rPr lang="en-US"/>
              <a:pPr>
                <a:defRPr/>
              </a:pPr>
              <a:t>21/9/2022</a:t>
            </a:fld>
            <a:endParaRPr lang="en-US"/>
          </a:p>
        </p:txBody>
      </p:sp>
      <p:sp>
        <p:nvSpPr>
          <p:cNvPr id="4" name="Slide Image Placeholder 3">
            <a:extLst>
              <a:ext uri="{FF2B5EF4-FFF2-40B4-BE49-F238E27FC236}">
                <a16:creationId xmlns:a16="http://schemas.microsoft.com/office/drawing/2014/main" id="{13F2C6B5-6E5B-4380-9470-F984BFD2D73E}"/>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F01AEC75-25C3-4F61-8D41-B2E36EF100A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127970D-1E1E-4177-95F9-21DEB909D90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894490E9-D334-445B-ACCB-4A772D5F3C3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E809B3E6-C59B-4E93-A2D4-8E1734E99E9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84993">
            <a:extLst>
              <a:ext uri="{FF2B5EF4-FFF2-40B4-BE49-F238E27FC236}">
                <a16:creationId xmlns:a16="http://schemas.microsoft.com/office/drawing/2014/main" id="{4590026E-5820-4826-BCF7-A3D44B1EC9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文本占位符 84994">
            <a:extLst>
              <a:ext uri="{FF2B5EF4-FFF2-40B4-BE49-F238E27FC236}">
                <a16:creationId xmlns:a16="http://schemas.microsoft.com/office/drawing/2014/main" id="{D45623EC-3AA2-441C-833E-9A96AF2D034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灯片编号占位符 1">
            <a:extLst>
              <a:ext uri="{FF2B5EF4-FFF2-40B4-BE49-F238E27FC236}">
                <a16:creationId xmlns:a16="http://schemas.microsoft.com/office/drawing/2014/main" id="{F75D5886-2D6F-4AA3-BAAE-AB25F5C89F0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C51F2CC-A343-4A86-9AA7-CF0A56AEAB9A}" type="slidenum">
              <a:rPr lang="en-US" altLang="zh-CN" smtClean="0">
                <a:solidFill>
                  <a:srgbClr val="000000"/>
                </a:solidFill>
                <a:ea typeface="SimSun" panose="02010600030101010101" pitchFamily="2" charset="-122"/>
              </a:rPr>
              <a:pPr eaLnBrk="1" hangingPunct="1"/>
              <a:t>5</a:t>
            </a:fld>
            <a:endParaRPr lang="zh-CN" altLang="en-US">
              <a:solidFill>
                <a:srgbClr val="000000"/>
              </a:solidFill>
              <a:ea typeface="SimSun"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83BBA61-5DF9-439B-9B09-A5080CD552C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A880F21-1043-4BAD-B12B-2BE7E305F1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3DC827F-BBBA-468C-98DD-F6720F207C7C}"/>
              </a:ext>
            </a:extLst>
          </p:cNvPr>
          <p:cNvSpPr>
            <a:spLocks noGrp="1" noChangeArrowheads="1"/>
          </p:cNvSpPr>
          <p:nvPr>
            <p:ph type="sldNum" sz="quarter" idx="12"/>
          </p:nvPr>
        </p:nvSpPr>
        <p:spPr>
          <a:ln/>
        </p:spPr>
        <p:txBody>
          <a:bodyPr/>
          <a:lstStyle>
            <a:lvl1pPr>
              <a:defRPr/>
            </a:lvl1pPr>
          </a:lstStyle>
          <a:p>
            <a:pPr>
              <a:defRPr/>
            </a:pPr>
            <a:fld id="{8281C73D-1BCE-41C4-A416-6D81F935BF20}" type="slidenum">
              <a:rPr lang="en-US" altLang="en-US"/>
              <a:pPr>
                <a:defRPr/>
              </a:pPr>
              <a:t>‹#›</a:t>
            </a:fld>
            <a:endParaRPr lang="en-US" altLang="en-US"/>
          </a:p>
        </p:txBody>
      </p:sp>
    </p:spTree>
    <p:extLst>
      <p:ext uri="{BB962C8B-B14F-4D97-AF65-F5344CB8AC3E}">
        <p14:creationId xmlns:p14="http://schemas.microsoft.com/office/powerpoint/2010/main" val="2419455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4B92312-70CA-44E3-868E-77D3A4A0FA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F9778C1-83FC-4838-9DE1-B5FBC541ED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B0EB32D-3ED2-4E34-9820-716AE63F7E9A}"/>
              </a:ext>
            </a:extLst>
          </p:cNvPr>
          <p:cNvSpPr>
            <a:spLocks noGrp="1" noChangeArrowheads="1"/>
          </p:cNvSpPr>
          <p:nvPr>
            <p:ph type="sldNum" sz="quarter" idx="12"/>
          </p:nvPr>
        </p:nvSpPr>
        <p:spPr>
          <a:ln/>
        </p:spPr>
        <p:txBody>
          <a:bodyPr/>
          <a:lstStyle>
            <a:lvl1pPr>
              <a:defRPr/>
            </a:lvl1pPr>
          </a:lstStyle>
          <a:p>
            <a:pPr>
              <a:defRPr/>
            </a:pPr>
            <a:fld id="{2DD85E28-63E9-4A21-9C27-5233FBC96EC5}" type="slidenum">
              <a:rPr lang="en-US" altLang="en-US"/>
              <a:pPr>
                <a:defRPr/>
              </a:pPr>
              <a:t>‹#›</a:t>
            </a:fld>
            <a:endParaRPr lang="en-US" altLang="en-US"/>
          </a:p>
        </p:txBody>
      </p:sp>
    </p:spTree>
    <p:extLst>
      <p:ext uri="{BB962C8B-B14F-4D97-AF65-F5344CB8AC3E}">
        <p14:creationId xmlns:p14="http://schemas.microsoft.com/office/powerpoint/2010/main" val="2434730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4B92312-70CA-44E3-868E-77D3A4A0FA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F9778C1-83FC-4838-9DE1-B5FBC541ED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B0EB32D-3ED2-4E34-9820-716AE63F7E9A}"/>
              </a:ext>
            </a:extLst>
          </p:cNvPr>
          <p:cNvSpPr>
            <a:spLocks noGrp="1" noChangeArrowheads="1"/>
          </p:cNvSpPr>
          <p:nvPr>
            <p:ph type="sldNum" sz="quarter" idx="12"/>
          </p:nvPr>
        </p:nvSpPr>
        <p:spPr>
          <a:ln/>
        </p:spPr>
        <p:txBody>
          <a:bodyPr/>
          <a:lstStyle>
            <a:lvl1pPr>
              <a:defRPr/>
            </a:lvl1pPr>
          </a:lstStyle>
          <a:p>
            <a:pPr>
              <a:defRPr/>
            </a:pPr>
            <a:fld id="{2DD85E28-63E9-4A21-9C27-5233FBC96EC5}" type="slidenum">
              <a:rPr lang="en-US" altLang="en-US"/>
              <a:pPr>
                <a:defRPr/>
              </a:pPr>
              <a:t>‹#›</a:t>
            </a:fld>
            <a:endParaRPr lang="en-US" altLang="en-US"/>
          </a:p>
        </p:txBody>
      </p:sp>
    </p:spTree>
    <p:extLst>
      <p:ext uri="{BB962C8B-B14F-4D97-AF65-F5344CB8AC3E}">
        <p14:creationId xmlns:p14="http://schemas.microsoft.com/office/powerpoint/2010/main" val="3888904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4B92312-70CA-44E3-868E-77D3A4A0FA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F9778C1-83FC-4838-9DE1-B5FBC541ED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B0EB32D-3ED2-4E34-9820-716AE63F7E9A}"/>
              </a:ext>
            </a:extLst>
          </p:cNvPr>
          <p:cNvSpPr>
            <a:spLocks noGrp="1" noChangeArrowheads="1"/>
          </p:cNvSpPr>
          <p:nvPr>
            <p:ph type="sldNum" sz="quarter" idx="12"/>
          </p:nvPr>
        </p:nvSpPr>
        <p:spPr>
          <a:ln/>
        </p:spPr>
        <p:txBody>
          <a:bodyPr/>
          <a:lstStyle>
            <a:lvl1pPr>
              <a:defRPr/>
            </a:lvl1pPr>
          </a:lstStyle>
          <a:p>
            <a:pPr>
              <a:defRPr/>
            </a:pPr>
            <a:fld id="{2DD85E28-63E9-4A21-9C27-5233FBC96EC5}" type="slidenum">
              <a:rPr lang="en-US" altLang="en-US"/>
              <a:pPr>
                <a:defRPr/>
              </a:pPr>
              <a:t>‹#›</a:t>
            </a:fld>
            <a:endParaRPr lang="en-US" altLang="en-US"/>
          </a:p>
        </p:txBody>
      </p:sp>
    </p:spTree>
    <p:extLst>
      <p:ext uri="{BB962C8B-B14F-4D97-AF65-F5344CB8AC3E}">
        <p14:creationId xmlns:p14="http://schemas.microsoft.com/office/powerpoint/2010/main" val="3372152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9B0CAD6-409F-4173-BFD6-C92FB07C12E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7E38196-58F9-45AE-93D3-5725A2A22B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309418A-7689-4DBA-B86C-6A73C78AB106}"/>
              </a:ext>
            </a:extLst>
          </p:cNvPr>
          <p:cNvSpPr>
            <a:spLocks noGrp="1" noChangeArrowheads="1"/>
          </p:cNvSpPr>
          <p:nvPr>
            <p:ph type="sldNum" sz="quarter" idx="12"/>
          </p:nvPr>
        </p:nvSpPr>
        <p:spPr>
          <a:ln/>
        </p:spPr>
        <p:txBody>
          <a:bodyPr/>
          <a:lstStyle>
            <a:lvl1pPr>
              <a:defRPr/>
            </a:lvl1pPr>
          </a:lstStyle>
          <a:p>
            <a:pPr>
              <a:defRPr/>
            </a:pPr>
            <a:fld id="{FEA5D9F2-5992-4649-9122-0456EB66B5C8}" type="slidenum">
              <a:rPr lang="en-US" altLang="en-US"/>
              <a:pPr>
                <a:defRPr/>
              </a:pPr>
              <a:t>‹#›</a:t>
            </a:fld>
            <a:endParaRPr lang="en-US" altLang="en-US"/>
          </a:p>
        </p:txBody>
      </p:sp>
    </p:spTree>
    <p:extLst>
      <p:ext uri="{BB962C8B-B14F-4D97-AF65-F5344CB8AC3E}">
        <p14:creationId xmlns:p14="http://schemas.microsoft.com/office/powerpoint/2010/main" val="2530924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75D7332-F03A-4306-AF80-36BDAF9BE37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EE6A6F6-694A-4290-9010-BB4865DA72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4A31A64-0A01-44D9-BFD3-54573608B21C}"/>
              </a:ext>
            </a:extLst>
          </p:cNvPr>
          <p:cNvSpPr>
            <a:spLocks noGrp="1" noChangeArrowheads="1"/>
          </p:cNvSpPr>
          <p:nvPr>
            <p:ph type="sldNum" sz="quarter" idx="12"/>
          </p:nvPr>
        </p:nvSpPr>
        <p:spPr>
          <a:ln/>
        </p:spPr>
        <p:txBody>
          <a:bodyPr/>
          <a:lstStyle>
            <a:lvl1pPr>
              <a:defRPr/>
            </a:lvl1pPr>
          </a:lstStyle>
          <a:p>
            <a:pPr>
              <a:defRPr/>
            </a:pPr>
            <a:fld id="{B1155BB9-4A00-4D00-8897-8667EA7436C8}" type="slidenum">
              <a:rPr lang="en-US" altLang="en-US"/>
              <a:pPr>
                <a:defRPr/>
              </a:pPr>
              <a:t>‹#›</a:t>
            </a:fld>
            <a:endParaRPr lang="en-US" altLang="en-US"/>
          </a:p>
        </p:txBody>
      </p:sp>
    </p:spTree>
    <p:extLst>
      <p:ext uri="{BB962C8B-B14F-4D97-AF65-F5344CB8AC3E}">
        <p14:creationId xmlns:p14="http://schemas.microsoft.com/office/powerpoint/2010/main" val="4074072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6805046-B9DB-421F-BEA7-E26F5C5DDC2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FA4AD6A-CE10-4177-B457-25B8785BF7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38CFDC4-C75F-4285-8C65-0679D9F773E8}"/>
              </a:ext>
            </a:extLst>
          </p:cNvPr>
          <p:cNvSpPr>
            <a:spLocks noGrp="1" noChangeArrowheads="1"/>
          </p:cNvSpPr>
          <p:nvPr>
            <p:ph type="sldNum" sz="quarter" idx="12"/>
          </p:nvPr>
        </p:nvSpPr>
        <p:spPr>
          <a:ln/>
        </p:spPr>
        <p:txBody>
          <a:bodyPr/>
          <a:lstStyle>
            <a:lvl1pPr>
              <a:defRPr/>
            </a:lvl1pPr>
          </a:lstStyle>
          <a:p>
            <a:pPr>
              <a:defRPr/>
            </a:pPr>
            <a:fld id="{9B878B25-5D28-4FFB-9784-561C4C27B860}" type="slidenum">
              <a:rPr lang="en-US" altLang="en-US"/>
              <a:pPr>
                <a:defRPr/>
              </a:pPr>
              <a:t>‹#›</a:t>
            </a:fld>
            <a:endParaRPr lang="en-US" altLang="en-US"/>
          </a:p>
        </p:txBody>
      </p:sp>
    </p:spTree>
    <p:extLst>
      <p:ext uri="{BB962C8B-B14F-4D97-AF65-F5344CB8AC3E}">
        <p14:creationId xmlns:p14="http://schemas.microsoft.com/office/powerpoint/2010/main" val="1378436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DD68AF7-310D-4C10-9B6E-422B80D0837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39560AB-FDF0-41EB-9CB8-AC84E11AF9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D571254-9790-4C6C-9710-5F7221BB8126}"/>
              </a:ext>
            </a:extLst>
          </p:cNvPr>
          <p:cNvSpPr>
            <a:spLocks noGrp="1" noChangeArrowheads="1"/>
          </p:cNvSpPr>
          <p:nvPr>
            <p:ph type="sldNum" sz="quarter" idx="12"/>
          </p:nvPr>
        </p:nvSpPr>
        <p:spPr>
          <a:ln/>
        </p:spPr>
        <p:txBody>
          <a:bodyPr/>
          <a:lstStyle>
            <a:lvl1pPr>
              <a:defRPr/>
            </a:lvl1pPr>
          </a:lstStyle>
          <a:p>
            <a:pPr>
              <a:defRPr/>
            </a:pPr>
            <a:fld id="{5A95F670-B710-4109-BCD7-8269B2E6200B}" type="slidenum">
              <a:rPr lang="en-US" altLang="en-US"/>
              <a:pPr>
                <a:defRPr/>
              </a:pPr>
              <a:t>‹#›</a:t>
            </a:fld>
            <a:endParaRPr lang="en-US" altLang="en-US"/>
          </a:p>
        </p:txBody>
      </p:sp>
    </p:spTree>
    <p:extLst>
      <p:ext uri="{BB962C8B-B14F-4D97-AF65-F5344CB8AC3E}">
        <p14:creationId xmlns:p14="http://schemas.microsoft.com/office/powerpoint/2010/main" val="2046141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83F7283-6721-4D76-ACD7-BB8AA24EBA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456F005-FD69-45E3-AD5B-0DAA095B92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4BCDEBC-B095-4C63-9222-1A32458A605D}"/>
              </a:ext>
            </a:extLst>
          </p:cNvPr>
          <p:cNvSpPr>
            <a:spLocks noGrp="1" noChangeArrowheads="1"/>
          </p:cNvSpPr>
          <p:nvPr>
            <p:ph type="sldNum" sz="quarter" idx="12"/>
          </p:nvPr>
        </p:nvSpPr>
        <p:spPr>
          <a:ln/>
        </p:spPr>
        <p:txBody>
          <a:bodyPr/>
          <a:lstStyle>
            <a:lvl1pPr>
              <a:defRPr/>
            </a:lvl1pPr>
          </a:lstStyle>
          <a:p>
            <a:pPr>
              <a:defRPr/>
            </a:pPr>
            <a:fld id="{AA249DAC-68AF-435C-8F66-6B86E100711F}" type="slidenum">
              <a:rPr lang="en-US" altLang="en-US"/>
              <a:pPr>
                <a:defRPr/>
              </a:pPr>
              <a:t>‹#›</a:t>
            </a:fld>
            <a:endParaRPr lang="en-US" altLang="en-US"/>
          </a:p>
        </p:txBody>
      </p:sp>
    </p:spTree>
    <p:extLst>
      <p:ext uri="{BB962C8B-B14F-4D97-AF65-F5344CB8AC3E}">
        <p14:creationId xmlns:p14="http://schemas.microsoft.com/office/powerpoint/2010/main" val="3483837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C51E722-90AF-4E5C-910A-BE31DB3EAD7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089D1D5-AEA3-4416-B9DA-577144FE8C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D1B4E95-7DC5-4C28-9E2D-7CCF0B4D5558}"/>
              </a:ext>
            </a:extLst>
          </p:cNvPr>
          <p:cNvSpPr>
            <a:spLocks noGrp="1" noChangeArrowheads="1"/>
          </p:cNvSpPr>
          <p:nvPr>
            <p:ph type="sldNum" sz="quarter" idx="12"/>
          </p:nvPr>
        </p:nvSpPr>
        <p:spPr>
          <a:ln/>
        </p:spPr>
        <p:txBody>
          <a:bodyPr/>
          <a:lstStyle>
            <a:lvl1pPr>
              <a:defRPr/>
            </a:lvl1pPr>
          </a:lstStyle>
          <a:p>
            <a:pPr>
              <a:defRPr/>
            </a:pPr>
            <a:fld id="{F2C55C1D-01E5-4541-AF3A-585DF2AA21DF}" type="slidenum">
              <a:rPr lang="en-US" altLang="en-US"/>
              <a:pPr>
                <a:defRPr/>
              </a:pPr>
              <a:t>‹#›</a:t>
            </a:fld>
            <a:endParaRPr lang="en-US" altLang="en-US"/>
          </a:p>
        </p:txBody>
      </p:sp>
    </p:spTree>
    <p:extLst>
      <p:ext uri="{BB962C8B-B14F-4D97-AF65-F5344CB8AC3E}">
        <p14:creationId xmlns:p14="http://schemas.microsoft.com/office/powerpoint/2010/main" val="2293255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95AF16C-4BD8-4DA0-8714-2883F9EBDA1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7A3A167-78D9-48FB-8752-7D4D494792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D8DAEB1-2CAD-4A5C-9E69-816CC265B592}"/>
              </a:ext>
            </a:extLst>
          </p:cNvPr>
          <p:cNvSpPr>
            <a:spLocks noGrp="1" noChangeArrowheads="1"/>
          </p:cNvSpPr>
          <p:nvPr>
            <p:ph type="sldNum" sz="quarter" idx="12"/>
          </p:nvPr>
        </p:nvSpPr>
        <p:spPr>
          <a:ln/>
        </p:spPr>
        <p:txBody>
          <a:bodyPr/>
          <a:lstStyle>
            <a:lvl1pPr>
              <a:defRPr/>
            </a:lvl1pPr>
          </a:lstStyle>
          <a:p>
            <a:pPr>
              <a:defRPr/>
            </a:pPr>
            <a:fld id="{FDDBBAD8-8098-4629-ABA0-56CE252E5BE9}" type="slidenum">
              <a:rPr lang="en-US" altLang="en-US"/>
              <a:pPr>
                <a:defRPr/>
              </a:pPr>
              <a:t>‹#›</a:t>
            </a:fld>
            <a:endParaRPr lang="en-US" altLang="en-US"/>
          </a:p>
        </p:txBody>
      </p:sp>
    </p:spTree>
    <p:extLst>
      <p:ext uri="{BB962C8B-B14F-4D97-AF65-F5344CB8AC3E}">
        <p14:creationId xmlns:p14="http://schemas.microsoft.com/office/powerpoint/2010/main" val="984275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83BBA61-5DF9-439B-9B09-A5080CD552C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A880F21-1043-4BAD-B12B-2BE7E305F1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3DC827F-BBBA-468C-98DD-F6720F207C7C}"/>
              </a:ext>
            </a:extLst>
          </p:cNvPr>
          <p:cNvSpPr>
            <a:spLocks noGrp="1" noChangeArrowheads="1"/>
          </p:cNvSpPr>
          <p:nvPr>
            <p:ph type="sldNum" sz="quarter" idx="12"/>
          </p:nvPr>
        </p:nvSpPr>
        <p:spPr>
          <a:ln/>
        </p:spPr>
        <p:txBody>
          <a:bodyPr/>
          <a:lstStyle>
            <a:lvl1pPr>
              <a:defRPr/>
            </a:lvl1pPr>
          </a:lstStyle>
          <a:p>
            <a:pPr>
              <a:defRPr/>
            </a:pPr>
            <a:fld id="{8281C73D-1BCE-41C4-A416-6D81F935BF20}" type="slidenum">
              <a:rPr lang="en-US" altLang="en-US"/>
              <a:pPr>
                <a:defRPr/>
              </a:pPr>
              <a:t>‹#›</a:t>
            </a:fld>
            <a:endParaRPr lang="en-US" altLang="en-US"/>
          </a:p>
        </p:txBody>
      </p:sp>
    </p:spTree>
    <p:extLst>
      <p:ext uri="{BB962C8B-B14F-4D97-AF65-F5344CB8AC3E}">
        <p14:creationId xmlns:p14="http://schemas.microsoft.com/office/powerpoint/2010/main" val="498599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D928F3C-11E9-4B12-9CE1-79A3DA93659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5B395F6-CC7A-4522-AB01-BE628E50F6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14C0DD3-BB87-4F93-BE38-3E49CA775CB8}"/>
              </a:ext>
            </a:extLst>
          </p:cNvPr>
          <p:cNvSpPr>
            <a:spLocks noGrp="1" noChangeArrowheads="1"/>
          </p:cNvSpPr>
          <p:nvPr>
            <p:ph type="sldNum" sz="quarter" idx="12"/>
          </p:nvPr>
        </p:nvSpPr>
        <p:spPr>
          <a:ln/>
        </p:spPr>
        <p:txBody>
          <a:bodyPr/>
          <a:lstStyle>
            <a:lvl1pPr>
              <a:defRPr/>
            </a:lvl1pPr>
          </a:lstStyle>
          <a:p>
            <a:pPr>
              <a:defRPr/>
            </a:pPr>
            <a:fld id="{4E3E7D2C-CE4D-4A91-9A25-AC5858B364B2}" type="slidenum">
              <a:rPr lang="en-US" altLang="en-US"/>
              <a:pPr>
                <a:defRPr/>
              </a:pPr>
              <a:t>‹#›</a:t>
            </a:fld>
            <a:endParaRPr lang="en-US" altLang="en-US"/>
          </a:p>
        </p:txBody>
      </p:sp>
    </p:spTree>
    <p:extLst>
      <p:ext uri="{BB962C8B-B14F-4D97-AF65-F5344CB8AC3E}">
        <p14:creationId xmlns:p14="http://schemas.microsoft.com/office/powerpoint/2010/main" val="2403231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3F86E6C-6BB1-40A7-9CF2-FEF772D1814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4B5578B-C796-4C9E-B6AA-A132A6DEFE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A9DA832-1FF0-4123-A3A0-F1014BECCC47}"/>
              </a:ext>
            </a:extLst>
          </p:cNvPr>
          <p:cNvSpPr>
            <a:spLocks noGrp="1" noChangeArrowheads="1"/>
          </p:cNvSpPr>
          <p:nvPr>
            <p:ph type="sldNum" sz="quarter" idx="12"/>
          </p:nvPr>
        </p:nvSpPr>
        <p:spPr>
          <a:ln/>
        </p:spPr>
        <p:txBody>
          <a:bodyPr/>
          <a:lstStyle>
            <a:lvl1pPr>
              <a:defRPr/>
            </a:lvl1pPr>
          </a:lstStyle>
          <a:p>
            <a:pPr>
              <a:defRPr/>
            </a:pPr>
            <a:fld id="{DDF904AA-ABD9-4C25-A432-7F9E1A8CF806}" type="slidenum">
              <a:rPr lang="en-US" altLang="en-US"/>
              <a:pPr>
                <a:defRPr/>
              </a:pPr>
              <a:t>‹#›</a:t>
            </a:fld>
            <a:endParaRPr lang="en-US" altLang="en-US"/>
          </a:p>
        </p:txBody>
      </p:sp>
    </p:spTree>
    <p:extLst>
      <p:ext uri="{BB962C8B-B14F-4D97-AF65-F5344CB8AC3E}">
        <p14:creationId xmlns:p14="http://schemas.microsoft.com/office/powerpoint/2010/main" val="1721897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EFB30F4-2237-4987-81F8-6237705C8E9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E7D01BD-2B24-4F71-8DF5-3A2B7556B7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5893EA8-DB42-4763-9A02-2599DD3AA5C3}"/>
              </a:ext>
            </a:extLst>
          </p:cNvPr>
          <p:cNvSpPr>
            <a:spLocks noGrp="1" noChangeArrowheads="1"/>
          </p:cNvSpPr>
          <p:nvPr>
            <p:ph type="sldNum" sz="quarter" idx="12"/>
          </p:nvPr>
        </p:nvSpPr>
        <p:spPr>
          <a:ln/>
        </p:spPr>
        <p:txBody>
          <a:bodyPr/>
          <a:lstStyle>
            <a:lvl1pPr>
              <a:defRPr/>
            </a:lvl1pPr>
          </a:lstStyle>
          <a:p>
            <a:pPr>
              <a:defRPr/>
            </a:pPr>
            <a:fld id="{95DF4C35-13DA-443E-80B1-F5842141C6D6}" type="slidenum">
              <a:rPr lang="en-US" altLang="en-US"/>
              <a:pPr>
                <a:defRPr/>
              </a:pPr>
              <a:t>‹#›</a:t>
            </a:fld>
            <a:endParaRPr lang="en-US" altLang="en-US"/>
          </a:p>
        </p:txBody>
      </p:sp>
    </p:spTree>
    <p:extLst>
      <p:ext uri="{BB962C8B-B14F-4D97-AF65-F5344CB8AC3E}">
        <p14:creationId xmlns:p14="http://schemas.microsoft.com/office/powerpoint/2010/main" val="32031515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00B9F36-E97E-4302-AA16-D3D5C0AD811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A435EFF-D358-479A-AF05-D42CCC4B46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EB2236E-07DB-4451-AFED-9AA6DB433D83}"/>
              </a:ext>
            </a:extLst>
          </p:cNvPr>
          <p:cNvSpPr>
            <a:spLocks noGrp="1" noChangeArrowheads="1"/>
          </p:cNvSpPr>
          <p:nvPr>
            <p:ph type="sldNum" sz="quarter" idx="12"/>
          </p:nvPr>
        </p:nvSpPr>
        <p:spPr>
          <a:ln/>
        </p:spPr>
        <p:txBody>
          <a:bodyPr/>
          <a:lstStyle>
            <a:lvl1pPr>
              <a:defRPr/>
            </a:lvl1pPr>
          </a:lstStyle>
          <a:p>
            <a:pPr>
              <a:defRPr/>
            </a:pPr>
            <a:fld id="{52465A80-C7F8-44B5-ACA5-1F31FE07307E}" type="slidenum">
              <a:rPr lang="en-US" altLang="en-US"/>
              <a:pPr>
                <a:defRPr/>
              </a:pPr>
              <a:t>‹#›</a:t>
            </a:fld>
            <a:endParaRPr lang="en-US" altLang="en-US"/>
          </a:p>
        </p:txBody>
      </p:sp>
    </p:spTree>
    <p:extLst>
      <p:ext uri="{BB962C8B-B14F-4D97-AF65-F5344CB8AC3E}">
        <p14:creationId xmlns:p14="http://schemas.microsoft.com/office/powerpoint/2010/main" val="23321565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FB2091B-E1E6-489F-B7BC-55F90AB40CF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B883B03-86B7-40A5-AB90-AC10D73F9E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580AD34-AC38-47D1-B4A1-BA3B09DD016E}"/>
              </a:ext>
            </a:extLst>
          </p:cNvPr>
          <p:cNvSpPr>
            <a:spLocks noGrp="1" noChangeArrowheads="1"/>
          </p:cNvSpPr>
          <p:nvPr>
            <p:ph type="sldNum" sz="quarter" idx="12"/>
          </p:nvPr>
        </p:nvSpPr>
        <p:spPr>
          <a:ln/>
        </p:spPr>
        <p:txBody>
          <a:bodyPr/>
          <a:lstStyle>
            <a:lvl1pPr>
              <a:defRPr/>
            </a:lvl1pPr>
          </a:lstStyle>
          <a:p>
            <a:pPr>
              <a:defRPr/>
            </a:pPr>
            <a:fld id="{9B5F71B9-7541-4781-82B2-43659E250192}" type="slidenum">
              <a:rPr lang="en-US" altLang="en-US"/>
              <a:pPr>
                <a:defRPr/>
              </a:pPr>
              <a:t>‹#›</a:t>
            </a:fld>
            <a:endParaRPr lang="en-US" altLang="en-US"/>
          </a:p>
        </p:txBody>
      </p:sp>
    </p:spTree>
    <p:extLst>
      <p:ext uri="{BB962C8B-B14F-4D97-AF65-F5344CB8AC3E}">
        <p14:creationId xmlns:p14="http://schemas.microsoft.com/office/powerpoint/2010/main" val="47050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E300630-EE65-4C9A-8610-37C99203994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B2894D9-7A2B-4157-A002-6057C98D2F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C087370-26EF-489C-A428-5BC87BDED99D}"/>
              </a:ext>
            </a:extLst>
          </p:cNvPr>
          <p:cNvSpPr>
            <a:spLocks noGrp="1" noChangeArrowheads="1"/>
          </p:cNvSpPr>
          <p:nvPr>
            <p:ph type="sldNum" sz="quarter" idx="12"/>
          </p:nvPr>
        </p:nvSpPr>
        <p:spPr>
          <a:ln/>
        </p:spPr>
        <p:txBody>
          <a:bodyPr/>
          <a:lstStyle>
            <a:lvl1pPr>
              <a:defRPr/>
            </a:lvl1pPr>
          </a:lstStyle>
          <a:p>
            <a:pPr>
              <a:defRPr/>
            </a:pPr>
            <a:fld id="{8B52A386-57D4-4E5B-94DE-A910B9B2E2F9}" type="slidenum">
              <a:rPr lang="en-US" altLang="en-US"/>
              <a:pPr>
                <a:defRPr/>
              </a:pPr>
              <a:t>‹#›</a:t>
            </a:fld>
            <a:endParaRPr lang="en-US" altLang="en-US"/>
          </a:p>
        </p:txBody>
      </p:sp>
    </p:spTree>
    <p:extLst>
      <p:ext uri="{BB962C8B-B14F-4D97-AF65-F5344CB8AC3E}">
        <p14:creationId xmlns:p14="http://schemas.microsoft.com/office/powerpoint/2010/main" val="2775638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6677204-A217-4CB4-A908-28F47C627EA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71F42C3-BC74-47E0-91EB-3795F0813B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4E11B2B-EC50-4020-BBCC-F3486438678F}"/>
              </a:ext>
            </a:extLst>
          </p:cNvPr>
          <p:cNvSpPr>
            <a:spLocks noGrp="1" noChangeArrowheads="1"/>
          </p:cNvSpPr>
          <p:nvPr>
            <p:ph type="sldNum" sz="quarter" idx="12"/>
          </p:nvPr>
        </p:nvSpPr>
        <p:spPr>
          <a:ln/>
        </p:spPr>
        <p:txBody>
          <a:bodyPr/>
          <a:lstStyle>
            <a:lvl1pPr>
              <a:defRPr/>
            </a:lvl1pPr>
          </a:lstStyle>
          <a:p>
            <a:pPr>
              <a:defRPr/>
            </a:pPr>
            <a:fld id="{E5D1C835-BEE4-48E8-9FDB-7D8A03BC00F2}" type="slidenum">
              <a:rPr lang="en-US" altLang="en-US"/>
              <a:pPr>
                <a:defRPr/>
              </a:pPr>
              <a:t>‹#›</a:t>
            </a:fld>
            <a:endParaRPr lang="en-US" altLang="en-US"/>
          </a:p>
        </p:txBody>
      </p:sp>
    </p:spTree>
    <p:extLst>
      <p:ext uri="{BB962C8B-B14F-4D97-AF65-F5344CB8AC3E}">
        <p14:creationId xmlns:p14="http://schemas.microsoft.com/office/powerpoint/2010/main" val="11143232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6677204-A217-4CB4-A908-28F47C627EA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71F42C3-BC74-47E0-91EB-3795F0813B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4E11B2B-EC50-4020-BBCC-F3486438678F}"/>
              </a:ext>
            </a:extLst>
          </p:cNvPr>
          <p:cNvSpPr>
            <a:spLocks noGrp="1" noChangeArrowheads="1"/>
          </p:cNvSpPr>
          <p:nvPr>
            <p:ph type="sldNum" sz="quarter" idx="12"/>
          </p:nvPr>
        </p:nvSpPr>
        <p:spPr>
          <a:ln/>
        </p:spPr>
        <p:txBody>
          <a:bodyPr/>
          <a:lstStyle>
            <a:lvl1pPr>
              <a:defRPr/>
            </a:lvl1pPr>
          </a:lstStyle>
          <a:p>
            <a:pPr>
              <a:defRPr/>
            </a:pPr>
            <a:fld id="{E5D1C835-BEE4-48E8-9FDB-7D8A03BC00F2}" type="slidenum">
              <a:rPr lang="en-US" altLang="en-US"/>
              <a:pPr>
                <a:defRPr/>
              </a:pPr>
              <a:t>‹#›</a:t>
            </a:fld>
            <a:endParaRPr lang="en-US" altLang="en-US"/>
          </a:p>
        </p:txBody>
      </p:sp>
    </p:spTree>
    <p:extLst>
      <p:ext uri="{BB962C8B-B14F-4D97-AF65-F5344CB8AC3E}">
        <p14:creationId xmlns:p14="http://schemas.microsoft.com/office/powerpoint/2010/main" val="3950595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6677204-A217-4CB4-A908-28F47C627EA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71F42C3-BC74-47E0-91EB-3795F0813B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4E11B2B-EC50-4020-BBCC-F3486438678F}"/>
              </a:ext>
            </a:extLst>
          </p:cNvPr>
          <p:cNvSpPr>
            <a:spLocks noGrp="1" noChangeArrowheads="1"/>
          </p:cNvSpPr>
          <p:nvPr>
            <p:ph type="sldNum" sz="quarter" idx="12"/>
          </p:nvPr>
        </p:nvSpPr>
        <p:spPr>
          <a:ln/>
        </p:spPr>
        <p:txBody>
          <a:bodyPr/>
          <a:lstStyle>
            <a:lvl1pPr>
              <a:defRPr/>
            </a:lvl1pPr>
          </a:lstStyle>
          <a:p>
            <a:pPr>
              <a:defRPr/>
            </a:pPr>
            <a:fld id="{E5D1C835-BEE4-48E8-9FDB-7D8A03BC00F2}" type="slidenum">
              <a:rPr lang="en-US" altLang="en-US"/>
              <a:pPr>
                <a:defRPr/>
              </a:pPr>
              <a:t>‹#›</a:t>
            </a:fld>
            <a:endParaRPr lang="en-US" altLang="en-US"/>
          </a:p>
        </p:txBody>
      </p:sp>
    </p:spTree>
    <p:extLst>
      <p:ext uri="{BB962C8B-B14F-4D97-AF65-F5344CB8AC3E}">
        <p14:creationId xmlns:p14="http://schemas.microsoft.com/office/powerpoint/2010/main" val="3233486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6677204-A217-4CB4-A908-28F47C627EA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71F42C3-BC74-47E0-91EB-3795F0813B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4E11B2B-EC50-4020-BBCC-F3486438678F}"/>
              </a:ext>
            </a:extLst>
          </p:cNvPr>
          <p:cNvSpPr>
            <a:spLocks noGrp="1" noChangeArrowheads="1"/>
          </p:cNvSpPr>
          <p:nvPr>
            <p:ph type="sldNum" sz="quarter" idx="12"/>
          </p:nvPr>
        </p:nvSpPr>
        <p:spPr>
          <a:ln/>
        </p:spPr>
        <p:txBody>
          <a:bodyPr/>
          <a:lstStyle>
            <a:lvl1pPr>
              <a:defRPr/>
            </a:lvl1pPr>
          </a:lstStyle>
          <a:p>
            <a:pPr>
              <a:defRPr/>
            </a:pPr>
            <a:fld id="{E5D1C835-BEE4-48E8-9FDB-7D8A03BC00F2}" type="slidenum">
              <a:rPr lang="en-US" altLang="en-US"/>
              <a:pPr>
                <a:defRPr/>
              </a:pPr>
              <a:t>‹#›</a:t>
            </a:fld>
            <a:endParaRPr lang="en-US" altLang="en-US"/>
          </a:p>
        </p:txBody>
      </p:sp>
    </p:spTree>
    <p:extLst>
      <p:ext uri="{BB962C8B-B14F-4D97-AF65-F5344CB8AC3E}">
        <p14:creationId xmlns:p14="http://schemas.microsoft.com/office/powerpoint/2010/main" val="821162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AF63165-069C-419B-AEFF-BDB29D8982A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FD19FF8-B2E2-4434-B3C5-8D3CDD057A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02908DC-E04D-449F-B805-A6CA26FA893F}"/>
              </a:ext>
            </a:extLst>
          </p:cNvPr>
          <p:cNvSpPr>
            <a:spLocks noGrp="1" noChangeArrowheads="1"/>
          </p:cNvSpPr>
          <p:nvPr>
            <p:ph type="sldNum" sz="quarter" idx="12"/>
          </p:nvPr>
        </p:nvSpPr>
        <p:spPr>
          <a:ln/>
        </p:spPr>
        <p:txBody>
          <a:bodyPr/>
          <a:lstStyle>
            <a:lvl1pPr>
              <a:defRPr/>
            </a:lvl1pPr>
          </a:lstStyle>
          <a:p>
            <a:pPr>
              <a:defRPr/>
            </a:pPr>
            <a:fld id="{2FA2828E-C395-42CF-BC88-79685241A8B3}" type="slidenum">
              <a:rPr lang="en-US" altLang="en-US"/>
              <a:pPr>
                <a:defRPr/>
              </a:pPr>
              <a:t>‹#›</a:t>
            </a:fld>
            <a:endParaRPr lang="en-US" altLang="en-US"/>
          </a:p>
        </p:txBody>
      </p:sp>
    </p:spTree>
    <p:extLst>
      <p:ext uri="{BB962C8B-B14F-4D97-AF65-F5344CB8AC3E}">
        <p14:creationId xmlns:p14="http://schemas.microsoft.com/office/powerpoint/2010/main" val="3462880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6677204-A217-4CB4-A908-28F47C627EA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71F42C3-BC74-47E0-91EB-3795F0813B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4E11B2B-EC50-4020-BBCC-F3486438678F}"/>
              </a:ext>
            </a:extLst>
          </p:cNvPr>
          <p:cNvSpPr>
            <a:spLocks noGrp="1" noChangeArrowheads="1"/>
          </p:cNvSpPr>
          <p:nvPr>
            <p:ph type="sldNum" sz="quarter" idx="12"/>
          </p:nvPr>
        </p:nvSpPr>
        <p:spPr>
          <a:ln/>
        </p:spPr>
        <p:txBody>
          <a:bodyPr/>
          <a:lstStyle>
            <a:lvl1pPr>
              <a:defRPr/>
            </a:lvl1pPr>
          </a:lstStyle>
          <a:p>
            <a:pPr>
              <a:defRPr/>
            </a:pPr>
            <a:fld id="{E5D1C835-BEE4-48E8-9FDB-7D8A03BC00F2}" type="slidenum">
              <a:rPr lang="en-US" altLang="en-US"/>
              <a:pPr>
                <a:defRPr/>
              </a:pPr>
              <a:t>‹#›</a:t>
            </a:fld>
            <a:endParaRPr lang="en-US" altLang="en-US"/>
          </a:p>
        </p:txBody>
      </p:sp>
    </p:spTree>
    <p:extLst>
      <p:ext uri="{BB962C8B-B14F-4D97-AF65-F5344CB8AC3E}">
        <p14:creationId xmlns:p14="http://schemas.microsoft.com/office/powerpoint/2010/main" val="30561748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6677204-A217-4CB4-A908-28F47C627EA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71F42C3-BC74-47E0-91EB-3795F0813B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4E11B2B-EC50-4020-BBCC-F3486438678F}"/>
              </a:ext>
            </a:extLst>
          </p:cNvPr>
          <p:cNvSpPr>
            <a:spLocks noGrp="1" noChangeArrowheads="1"/>
          </p:cNvSpPr>
          <p:nvPr>
            <p:ph type="sldNum" sz="quarter" idx="12"/>
          </p:nvPr>
        </p:nvSpPr>
        <p:spPr>
          <a:ln/>
        </p:spPr>
        <p:txBody>
          <a:bodyPr/>
          <a:lstStyle>
            <a:lvl1pPr>
              <a:defRPr/>
            </a:lvl1pPr>
          </a:lstStyle>
          <a:p>
            <a:pPr>
              <a:defRPr/>
            </a:pPr>
            <a:fld id="{E5D1C835-BEE4-48E8-9FDB-7D8A03BC00F2}" type="slidenum">
              <a:rPr lang="en-US" altLang="en-US"/>
              <a:pPr>
                <a:defRPr/>
              </a:pPr>
              <a:t>‹#›</a:t>
            </a:fld>
            <a:endParaRPr lang="en-US" altLang="en-US"/>
          </a:p>
        </p:txBody>
      </p:sp>
    </p:spTree>
    <p:extLst>
      <p:ext uri="{BB962C8B-B14F-4D97-AF65-F5344CB8AC3E}">
        <p14:creationId xmlns:p14="http://schemas.microsoft.com/office/powerpoint/2010/main" val="41286443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5A7A11D-D0AA-4AE9-B075-1947EF2277B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408F380-AAFF-456D-9995-E0296AEEA3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424BF73-4F6C-435E-B7C9-11BDC77A2FFD}"/>
              </a:ext>
            </a:extLst>
          </p:cNvPr>
          <p:cNvSpPr>
            <a:spLocks noGrp="1" noChangeArrowheads="1"/>
          </p:cNvSpPr>
          <p:nvPr>
            <p:ph type="sldNum" sz="quarter" idx="12"/>
          </p:nvPr>
        </p:nvSpPr>
        <p:spPr>
          <a:ln/>
        </p:spPr>
        <p:txBody>
          <a:bodyPr/>
          <a:lstStyle>
            <a:lvl1pPr>
              <a:defRPr/>
            </a:lvl1pPr>
          </a:lstStyle>
          <a:p>
            <a:pPr>
              <a:defRPr/>
            </a:pPr>
            <a:fld id="{0C73A6DC-9794-4D9E-8A80-0C75E2D5C4A1}" type="slidenum">
              <a:rPr lang="en-US" altLang="en-US"/>
              <a:pPr>
                <a:defRPr/>
              </a:pPr>
              <a:t>‹#›</a:t>
            </a:fld>
            <a:endParaRPr lang="en-US" altLang="en-US"/>
          </a:p>
        </p:txBody>
      </p:sp>
    </p:spTree>
    <p:extLst>
      <p:ext uri="{BB962C8B-B14F-4D97-AF65-F5344CB8AC3E}">
        <p14:creationId xmlns:p14="http://schemas.microsoft.com/office/powerpoint/2010/main" val="832590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B357458-7D55-46B1-8DD2-520D6B1706E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00BC60E-F7BC-4717-9C29-5747E8A39B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730C9F4-CF61-49EE-8E7D-E32AF1E71B0F}"/>
              </a:ext>
            </a:extLst>
          </p:cNvPr>
          <p:cNvSpPr>
            <a:spLocks noGrp="1" noChangeArrowheads="1"/>
          </p:cNvSpPr>
          <p:nvPr>
            <p:ph type="sldNum" sz="quarter" idx="12"/>
          </p:nvPr>
        </p:nvSpPr>
        <p:spPr>
          <a:ln/>
        </p:spPr>
        <p:txBody>
          <a:bodyPr/>
          <a:lstStyle>
            <a:lvl1pPr>
              <a:defRPr/>
            </a:lvl1pPr>
          </a:lstStyle>
          <a:p>
            <a:pPr>
              <a:defRPr/>
            </a:pPr>
            <a:fld id="{CFC833AD-E452-4D0C-AD1F-74BCD133F233}" type="slidenum">
              <a:rPr lang="en-US" altLang="en-US"/>
              <a:pPr>
                <a:defRPr/>
              </a:pPr>
              <a:t>‹#›</a:t>
            </a:fld>
            <a:endParaRPr lang="en-US" altLang="en-US"/>
          </a:p>
        </p:txBody>
      </p:sp>
    </p:spTree>
    <p:extLst>
      <p:ext uri="{BB962C8B-B14F-4D97-AF65-F5344CB8AC3E}">
        <p14:creationId xmlns:p14="http://schemas.microsoft.com/office/powerpoint/2010/main" val="31075138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70C755D-581B-4D58-8446-C1E6ED15BCE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DB10F29-90FD-44AE-AE3A-F205DED1CE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4E16F47-5314-43F4-AC37-35270D74382B}"/>
              </a:ext>
            </a:extLst>
          </p:cNvPr>
          <p:cNvSpPr>
            <a:spLocks noGrp="1" noChangeArrowheads="1"/>
          </p:cNvSpPr>
          <p:nvPr>
            <p:ph type="sldNum" sz="quarter" idx="12"/>
          </p:nvPr>
        </p:nvSpPr>
        <p:spPr>
          <a:ln/>
        </p:spPr>
        <p:txBody>
          <a:bodyPr/>
          <a:lstStyle>
            <a:lvl1pPr>
              <a:defRPr/>
            </a:lvl1pPr>
          </a:lstStyle>
          <a:p>
            <a:pPr>
              <a:defRPr/>
            </a:pPr>
            <a:fld id="{9F8AF67B-6616-4B7F-BDF5-B7C6FDACA5FD}" type="slidenum">
              <a:rPr lang="en-US" altLang="en-US"/>
              <a:pPr>
                <a:defRPr/>
              </a:pPr>
              <a:t>‹#›</a:t>
            </a:fld>
            <a:endParaRPr lang="en-US" altLang="en-US"/>
          </a:p>
        </p:txBody>
      </p:sp>
    </p:spTree>
    <p:extLst>
      <p:ext uri="{BB962C8B-B14F-4D97-AF65-F5344CB8AC3E}">
        <p14:creationId xmlns:p14="http://schemas.microsoft.com/office/powerpoint/2010/main" val="39969478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D6E61E4-959F-4424-AE96-3890AD014C8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2226F8F-188E-4538-9CF3-687F8A0F55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D0D7B9F-E4B9-48FF-B14A-A6FF29F360EB}"/>
              </a:ext>
            </a:extLst>
          </p:cNvPr>
          <p:cNvSpPr>
            <a:spLocks noGrp="1" noChangeArrowheads="1"/>
          </p:cNvSpPr>
          <p:nvPr>
            <p:ph type="sldNum" sz="quarter" idx="12"/>
          </p:nvPr>
        </p:nvSpPr>
        <p:spPr>
          <a:ln/>
        </p:spPr>
        <p:txBody>
          <a:bodyPr/>
          <a:lstStyle>
            <a:lvl1pPr>
              <a:defRPr/>
            </a:lvl1pPr>
          </a:lstStyle>
          <a:p>
            <a:pPr>
              <a:defRPr/>
            </a:pPr>
            <a:fld id="{0261356C-F0D9-4107-8A90-59337EBE3FB4}" type="slidenum">
              <a:rPr lang="en-US" altLang="en-US"/>
              <a:pPr>
                <a:defRPr/>
              </a:pPr>
              <a:t>‹#›</a:t>
            </a:fld>
            <a:endParaRPr lang="en-US" altLang="en-US"/>
          </a:p>
        </p:txBody>
      </p:sp>
    </p:spTree>
    <p:extLst>
      <p:ext uri="{BB962C8B-B14F-4D97-AF65-F5344CB8AC3E}">
        <p14:creationId xmlns:p14="http://schemas.microsoft.com/office/powerpoint/2010/main" val="17107422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1C81D14-1FFB-49FC-970B-A6D970C4C1E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8DE533A-522D-4639-95BC-33971664F3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95E2848-0C2A-4E8F-B101-DA88245352C7}"/>
              </a:ext>
            </a:extLst>
          </p:cNvPr>
          <p:cNvSpPr>
            <a:spLocks noGrp="1" noChangeArrowheads="1"/>
          </p:cNvSpPr>
          <p:nvPr>
            <p:ph type="sldNum" sz="quarter" idx="12"/>
          </p:nvPr>
        </p:nvSpPr>
        <p:spPr>
          <a:ln/>
        </p:spPr>
        <p:txBody>
          <a:bodyPr/>
          <a:lstStyle>
            <a:lvl1pPr>
              <a:defRPr/>
            </a:lvl1pPr>
          </a:lstStyle>
          <a:p>
            <a:pPr>
              <a:defRPr/>
            </a:pPr>
            <a:fld id="{9C5EE93E-EA4D-4028-81AB-B49AAE27AA6A}" type="slidenum">
              <a:rPr lang="en-US" altLang="en-US"/>
              <a:pPr>
                <a:defRPr/>
              </a:pPr>
              <a:t>‹#›</a:t>
            </a:fld>
            <a:endParaRPr lang="en-US" altLang="en-US"/>
          </a:p>
        </p:txBody>
      </p:sp>
    </p:spTree>
    <p:extLst>
      <p:ext uri="{BB962C8B-B14F-4D97-AF65-F5344CB8AC3E}">
        <p14:creationId xmlns:p14="http://schemas.microsoft.com/office/powerpoint/2010/main" val="9736348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8E8BEE9-E21F-42FF-A1DE-5FE7BEDFAA7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DDF5AA5-FD00-4532-A8FF-607E57DECE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2EB5570-C76E-4DBB-95B1-4D0B76369205}"/>
              </a:ext>
            </a:extLst>
          </p:cNvPr>
          <p:cNvSpPr>
            <a:spLocks noGrp="1" noChangeArrowheads="1"/>
          </p:cNvSpPr>
          <p:nvPr>
            <p:ph type="sldNum" sz="quarter" idx="12"/>
          </p:nvPr>
        </p:nvSpPr>
        <p:spPr>
          <a:ln/>
        </p:spPr>
        <p:txBody>
          <a:bodyPr/>
          <a:lstStyle>
            <a:lvl1pPr>
              <a:defRPr/>
            </a:lvl1pPr>
          </a:lstStyle>
          <a:p>
            <a:pPr>
              <a:defRPr/>
            </a:pPr>
            <a:fld id="{A59041BF-7B3F-4673-AE03-8712AF853BB2}" type="slidenum">
              <a:rPr lang="en-US" altLang="en-US"/>
              <a:pPr>
                <a:defRPr/>
              </a:pPr>
              <a:t>‹#›</a:t>
            </a:fld>
            <a:endParaRPr lang="en-US" altLang="en-US"/>
          </a:p>
        </p:txBody>
      </p:sp>
    </p:spTree>
    <p:extLst>
      <p:ext uri="{BB962C8B-B14F-4D97-AF65-F5344CB8AC3E}">
        <p14:creationId xmlns:p14="http://schemas.microsoft.com/office/powerpoint/2010/main" val="10554669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67DD785-4BAA-42A9-891A-6F838B8BCE8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7440BD0-8E81-41EB-B183-723BCFE1A9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133F7FC-83EF-410D-80B4-104FFC739F72}"/>
              </a:ext>
            </a:extLst>
          </p:cNvPr>
          <p:cNvSpPr>
            <a:spLocks noGrp="1" noChangeArrowheads="1"/>
          </p:cNvSpPr>
          <p:nvPr>
            <p:ph type="sldNum" sz="quarter" idx="12"/>
          </p:nvPr>
        </p:nvSpPr>
        <p:spPr>
          <a:ln/>
        </p:spPr>
        <p:txBody>
          <a:bodyPr/>
          <a:lstStyle>
            <a:lvl1pPr>
              <a:defRPr/>
            </a:lvl1pPr>
          </a:lstStyle>
          <a:p>
            <a:pPr>
              <a:defRPr/>
            </a:pPr>
            <a:fld id="{E40D30E1-C71A-4BDD-A698-694D8066B49D}" type="slidenum">
              <a:rPr lang="en-US" altLang="en-US"/>
              <a:pPr>
                <a:defRPr/>
              </a:pPr>
              <a:t>‹#›</a:t>
            </a:fld>
            <a:endParaRPr lang="en-US" altLang="en-US"/>
          </a:p>
        </p:txBody>
      </p:sp>
    </p:spTree>
    <p:extLst>
      <p:ext uri="{BB962C8B-B14F-4D97-AF65-F5344CB8AC3E}">
        <p14:creationId xmlns:p14="http://schemas.microsoft.com/office/powerpoint/2010/main" val="37910832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9F3C8A2-6E3E-4D4D-8031-EFDAB90577F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8B42939-CEEF-4A23-8501-583C9120D5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10B1007-0715-4B76-A540-10564B5E3176}"/>
              </a:ext>
            </a:extLst>
          </p:cNvPr>
          <p:cNvSpPr>
            <a:spLocks noGrp="1" noChangeArrowheads="1"/>
          </p:cNvSpPr>
          <p:nvPr>
            <p:ph type="sldNum" sz="quarter" idx="12"/>
          </p:nvPr>
        </p:nvSpPr>
        <p:spPr>
          <a:ln/>
        </p:spPr>
        <p:txBody>
          <a:bodyPr/>
          <a:lstStyle>
            <a:lvl1pPr>
              <a:defRPr/>
            </a:lvl1pPr>
          </a:lstStyle>
          <a:p>
            <a:pPr>
              <a:defRPr/>
            </a:pPr>
            <a:fld id="{A226186E-6A6E-448A-AC71-FAF777D6333A}" type="slidenum">
              <a:rPr lang="en-US" altLang="en-US"/>
              <a:pPr>
                <a:defRPr/>
              </a:pPr>
              <a:t>‹#›</a:t>
            </a:fld>
            <a:endParaRPr lang="en-US" altLang="en-US"/>
          </a:p>
        </p:txBody>
      </p:sp>
    </p:spTree>
    <p:extLst>
      <p:ext uri="{BB962C8B-B14F-4D97-AF65-F5344CB8AC3E}">
        <p14:creationId xmlns:p14="http://schemas.microsoft.com/office/powerpoint/2010/main" val="2021136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4B92312-70CA-44E3-868E-77D3A4A0FA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F9778C1-83FC-4838-9DE1-B5FBC541ED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B0EB32D-3ED2-4E34-9820-716AE63F7E9A}"/>
              </a:ext>
            </a:extLst>
          </p:cNvPr>
          <p:cNvSpPr>
            <a:spLocks noGrp="1" noChangeArrowheads="1"/>
          </p:cNvSpPr>
          <p:nvPr>
            <p:ph type="sldNum" sz="quarter" idx="12"/>
          </p:nvPr>
        </p:nvSpPr>
        <p:spPr>
          <a:ln/>
        </p:spPr>
        <p:txBody>
          <a:bodyPr/>
          <a:lstStyle>
            <a:lvl1pPr>
              <a:defRPr/>
            </a:lvl1pPr>
          </a:lstStyle>
          <a:p>
            <a:pPr>
              <a:defRPr/>
            </a:pPr>
            <a:fld id="{2DD85E28-63E9-4A21-9C27-5233FBC96EC5}" type="slidenum">
              <a:rPr lang="en-US" altLang="en-US"/>
              <a:pPr>
                <a:defRPr/>
              </a:pPr>
              <a:t>‹#›</a:t>
            </a:fld>
            <a:endParaRPr lang="en-US" altLang="en-US"/>
          </a:p>
        </p:txBody>
      </p:sp>
    </p:spTree>
    <p:extLst>
      <p:ext uri="{BB962C8B-B14F-4D97-AF65-F5344CB8AC3E}">
        <p14:creationId xmlns:p14="http://schemas.microsoft.com/office/powerpoint/2010/main" val="16557904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EBF14D6-6133-4190-9915-F2BEB2C0F61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F22E502-1ABE-49D9-AFE4-06D5F51951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45E9086-4BF9-4108-B019-61F56C8ED55D}"/>
              </a:ext>
            </a:extLst>
          </p:cNvPr>
          <p:cNvSpPr>
            <a:spLocks noGrp="1" noChangeArrowheads="1"/>
          </p:cNvSpPr>
          <p:nvPr>
            <p:ph type="sldNum" sz="quarter" idx="12"/>
          </p:nvPr>
        </p:nvSpPr>
        <p:spPr>
          <a:ln/>
        </p:spPr>
        <p:txBody>
          <a:bodyPr/>
          <a:lstStyle>
            <a:lvl1pPr>
              <a:defRPr/>
            </a:lvl1pPr>
          </a:lstStyle>
          <a:p>
            <a:pPr>
              <a:defRPr/>
            </a:pPr>
            <a:fld id="{4453BC45-8D03-45EE-AC21-B5CB96354198}" type="slidenum">
              <a:rPr lang="en-US" altLang="en-US"/>
              <a:pPr>
                <a:defRPr/>
              </a:pPr>
              <a:t>‹#›</a:t>
            </a:fld>
            <a:endParaRPr lang="en-US" altLang="en-US"/>
          </a:p>
        </p:txBody>
      </p:sp>
    </p:spTree>
    <p:extLst>
      <p:ext uri="{BB962C8B-B14F-4D97-AF65-F5344CB8AC3E}">
        <p14:creationId xmlns:p14="http://schemas.microsoft.com/office/powerpoint/2010/main" val="27239279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B2D3C47-E65C-4C6F-A762-DABA336713F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C502BDD-08E8-4D6D-809A-9D53BF39F6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40B165C-DA01-47B0-9A04-A2FF2B0BC135}"/>
              </a:ext>
            </a:extLst>
          </p:cNvPr>
          <p:cNvSpPr>
            <a:spLocks noGrp="1" noChangeArrowheads="1"/>
          </p:cNvSpPr>
          <p:nvPr>
            <p:ph type="sldNum" sz="quarter" idx="12"/>
          </p:nvPr>
        </p:nvSpPr>
        <p:spPr>
          <a:ln/>
        </p:spPr>
        <p:txBody>
          <a:bodyPr/>
          <a:lstStyle>
            <a:lvl1pPr>
              <a:defRPr/>
            </a:lvl1pPr>
          </a:lstStyle>
          <a:p>
            <a:pPr>
              <a:defRPr/>
            </a:pPr>
            <a:fld id="{A7088D8D-9E46-4DBF-9610-E34CE9C95E09}" type="slidenum">
              <a:rPr lang="en-US" altLang="en-US"/>
              <a:pPr>
                <a:defRPr/>
              </a:pPr>
              <a:t>‹#›</a:t>
            </a:fld>
            <a:endParaRPr lang="en-US" altLang="en-US"/>
          </a:p>
        </p:txBody>
      </p:sp>
    </p:spTree>
    <p:extLst>
      <p:ext uri="{BB962C8B-B14F-4D97-AF65-F5344CB8AC3E}">
        <p14:creationId xmlns:p14="http://schemas.microsoft.com/office/powerpoint/2010/main" val="30643530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A7929B0-A71F-4054-A484-43F0BAFEBEB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275756D-DF90-447A-9E10-8140E34B99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A27A2BD-0CBF-4EAF-850B-8E61513E539F}"/>
              </a:ext>
            </a:extLst>
          </p:cNvPr>
          <p:cNvSpPr>
            <a:spLocks noGrp="1" noChangeArrowheads="1"/>
          </p:cNvSpPr>
          <p:nvPr>
            <p:ph type="sldNum" sz="quarter" idx="12"/>
          </p:nvPr>
        </p:nvSpPr>
        <p:spPr>
          <a:ln/>
        </p:spPr>
        <p:txBody>
          <a:bodyPr/>
          <a:lstStyle>
            <a:lvl1pPr>
              <a:defRPr/>
            </a:lvl1pPr>
          </a:lstStyle>
          <a:p>
            <a:pPr>
              <a:defRPr/>
            </a:pPr>
            <a:fld id="{9327A774-A7DB-4E4F-BF95-8B34E509EF2B}" type="slidenum">
              <a:rPr lang="en-US" altLang="en-US"/>
              <a:pPr>
                <a:defRPr/>
              </a:pPr>
              <a:t>‹#›</a:t>
            </a:fld>
            <a:endParaRPr lang="en-US" altLang="en-US"/>
          </a:p>
        </p:txBody>
      </p:sp>
    </p:spTree>
    <p:extLst>
      <p:ext uri="{BB962C8B-B14F-4D97-AF65-F5344CB8AC3E}">
        <p14:creationId xmlns:p14="http://schemas.microsoft.com/office/powerpoint/2010/main" val="30400270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B0ED136-9BB1-4861-8444-7C36CCB8181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2F98CAB-1A9B-4237-AD7D-9CB82A8F39F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FA55EB3-BB73-4251-8D17-5EFAD61FCA5A}"/>
              </a:ext>
            </a:extLst>
          </p:cNvPr>
          <p:cNvSpPr>
            <a:spLocks noGrp="1" noChangeArrowheads="1"/>
          </p:cNvSpPr>
          <p:nvPr>
            <p:ph type="sldNum" sz="quarter" idx="12"/>
          </p:nvPr>
        </p:nvSpPr>
        <p:spPr>
          <a:ln/>
        </p:spPr>
        <p:txBody>
          <a:bodyPr/>
          <a:lstStyle>
            <a:lvl1pPr>
              <a:defRPr/>
            </a:lvl1pPr>
          </a:lstStyle>
          <a:p>
            <a:pPr>
              <a:defRPr/>
            </a:pPr>
            <a:fld id="{89418C9E-896F-4622-8136-956630752EB2}" type="slidenum">
              <a:rPr lang="en-US" altLang="en-US"/>
              <a:pPr>
                <a:defRPr/>
              </a:pPr>
              <a:t>‹#›</a:t>
            </a:fld>
            <a:endParaRPr lang="en-US" altLang="en-US"/>
          </a:p>
        </p:txBody>
      </p:sp>
    </p:spTree>
    <p:extLst>
      <p:ext uri="{BB962C8B-B14F-4D97-AF65-F5344CB8AC3E}">
        <p14:creationId xmlns:p14="http://schemas.microsoft.com/office/powerpoint/2010/main" val="37704901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8097813-049B-4B21-B940-A3E0A42B03F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B0493B7-8C38-46BE-A259-6825FB1737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4293A9E-6894-4E69-BAD0-7F134FCD9B11}"/>
              </a:ext>
            </a:extLst>
          </p:cNvPr>
          <p:cNvSpPr>
            <a:spLocks noGrp="1" noChangeArrowheads="1"/>
          </p:cNvSpPr>
          <p:nvPr>
            <p:ph type="sldNum" sz="quarter" idx="12"/>
          </p:nvPr>
        </p:nvSpPr>
        <p:spPr>
          <a:ln/>
        </p:spPr>
        <p:txBody>
          <a:bodyPr/>
          <a:lstStyle>
            <a:lvl1pPr>
              <a:defRPr/>
            </a:lvl1pPr>
          </a:lstStyle>
          <a:p>
            <a:pPr>
              <a:defRPr/>
            </a:pPr>
            <a:fld id="{7AC44025-9CC7-4D6C-BFF4-CFC39B35F2C7}" type="slidenum">
              <a:rPr lang="en-US" altLang="en-US"/>
              <a:pPr>
                <a:defRPr/>
              </a:pPr>
              <a:t>‹#›</a:t>
            </a:fld>
            <a:endParaRPr lang="en-US" altLang="en-US"/>
          </a:p>
        </p:txBody>
      </p:sp>
    </p:spTree>
    <p:extLst>
      <p:ext uri="{BB962C8B-B14F-4D97-AF65-F5344CB8AC3E}">
        <p14:creationId xmlns:p14="http://schemas.microsoft.com/office/powerpoint/2010/main" val="30034620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E059809-6616-4F75-964B-FA85B2296CB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EC5DB35-D30A-4AA0-B704-DD92566396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536A9D4-73D8-4D19-A3B1-51F8F523D432}"/>
              </a:ext>
            </a:extLst>
          </p:cNvPr>
          <p:cNvSpPr>
            <a:spLocks noGrp="1" noChangeArrowheads="1"/>
          </p:cNvSpPr>
          <p:nvPr>
            <p:ph type="sldNum" sz="quarter" idx="12"/>
          </p:nvPr>
        </p:nvSpPr>
        <p:spPr>
          <a:ln/>
        </p:spPr>
        <p:txBody>
          <a:bodyPr/>
          <a:lstStyle>
            <a:lvl1pPr>
              <a:defRPr/>
            </a:lvl1pPr>
          </a:lstStyle>
          <a:p>
            <a:pPr>
              <a:defRPr/>
            </a:pPr>
            <a:fld id="{9652A909-1231-42D1-BFC1-B25F2D3DCBD6}" type="slidenum">
              <a:rPr lang="en-US" altLang="en-US"/>
              <a:pPr>
                <a:defRPr/>
              </a:pPr>
              <a:t>‹#›</a:t>
            </a:fld>
            <a:endParaRPr lang="en-US" altLang="en-US"/>
          </a:p>
        </p:txBody>
      </p:sp>
    </p:spTree>
    <p:extLst>
      <p:ext uri="{BB962C8B-B14F-4D97-AF65-F5344CB8AC3E}">
        <p14:creationId xmlns:p14="http://schemas.microsoft.com/office/powerpoint/2010/main" val="10332698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D19AD32-F093-49AD-B1CD-2651943149B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3BD4535-2F3C-4377-8D87-6224ACDCED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2EE0290-B63F-49B1-B7CA-0A53BF14510E}"/>
              </a:ext>
            </a:extLst>
          </p:cNvPr>
          <p:cNvSpPr>
            <a:spLocks noGrp="1" noChangeArrowheads="1"/>
          </p:cNvSpPr>
          <p:nvPr>
            <p:ph type="sldNum" sz="quarter" idx="12"/>
          </p:nvPr>
        </p:nvSpPr>
        <p:spPr>
          <a:ln/>
        </p:spPr>
        <p:txBody>
          <a:bodyPr/>
          <a:lstStyle>
            <a:lvl1pPr>
              <a:defRPr/>
            </a:lvl1pPr>
          </a:lstStyle>
          <a:p>
            <a:pPr>
              <a:defRPr/>
            </a:pPr>
            <a:fld id="{DE458D84-CCF9-4F51-A8C8-13C5AD3FBB27}" type="slidenum">
              <a:rPr lang="en-US" altLang="en-US"/>
              <a:pPr>
                <a:defRPr/>
              </a:pPr>
              <a:t>‹#›</a:t>
            </a:fld>
            <a:endParaRPr lang="en-US" altLang="en-US"/>
          </a:p>
        </p:txBody>
      </p:sp>
    </p:spTree>
    <p:extLst>
      <p:ext uri="{BB962C8B-B14F-4D97-AF65-F5344CB8AC3E}">
        <p14:creationId xmlns:p14="http://schemas.microsoft.com/office/powerpoint/2010/main" val="28742669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233DA0F-A67F-4726-A8FA-FF5BA5F6DE8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677AEB6-5A82-4D7A-A523-C0F6C65D00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D0D1908-274A-4765-B3EF-C975113EA6F6}"/>
              </a:ext>
            </a:extLst>
          </p:cNvPr>
          <p:cNvSpPr>
            <a:spLocks noGrp="1" noChangeArrowheads="1"/>
          </p:cNvSpPr>
          <p:nvPr>
            <p:ph type="sldNum" sz="quarter" idx="12"/>
          </p:nvPr>
        </p:nvSpPr>
        <p:spPr>
          <a:ln/>
        </p:spPr>
        <p:txBody>
          <a:bodyPr/>
          <a:lstStyle>
            <a:lvl1pPr>
              <a:defRPr/>
            </a:lvl1pPr>
          </a:lstStyle>
          <a:p>
            <a:pPr>
              <a:defRPr/>
            </a:pPr>
            <a:fld id="{8D57AE6D-B4FB-4BEB-8811-07CE08B5AE3B}" type="slidenum">
              <a:rPr lang="en-US" altLang="en-US"/>
              <a:pPr>
                <a:defRPr/>
              </a:pPr>
              <a:t>‹#›</a:t>
            </a:fld>
            <a:endParaRPr lang="en-US" altLang="en-US"/>
          </a:p>
        </p:txBody>
      </p:sp>
    </p:spTree>
    <p:extLst>
      <p:ext uri="{BB962C8B-B14F-4D97-AF65-F5344CB8AC3E}">
        <p14:creationId xmlns:p14="http://schemas.microsoft.com/office/powerpoint/2010/main" val="17797562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27F37C7-E016-4C2E-8DA0-7852EA7D4C4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FFD3682-1381-4314-95A0-F2DE5F6CCD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FC96218-A12D-43EB-90E6-407B7D3E35E9}"/>
              </a:ext>
            </a:extLst>
          </p:cNvPr>
          <p:cNvSpPr>
            <a:spLocks noGrp="1" noChangeArrowheads="1"/>
          </p:cNvSpPr>
          <p:nvPr>
            <p:ph type="sldNum" sz="quarter" idx="12"/>
          </p:nvPr>
        </p:nvSpPr>
        <p:spPr>
          <a:ln/>
        </p:spPr>
        <p:txBody>
          <a:bodyPr/>
          <a:lstStyle>
            <a:lvl1pPr>
              <a:defRPr/>
            </a:lvl1pPr>
          </a:lstStyle>
          <a:p>
            <a:pPr>
              <a:defRPr/>
            </a:pPr>
            <a:fld id="{C83E2058-418E-4C2C-8490-4FBC70FBA585}" type="slidenum">
              <a:rPr lang="en-US" altLang="en-US"/>
              <a:pPr>
                <a:defRPr/>
              </a:pPr>
              <a:t>‹#›</a:t>
            </a:fld>
            <a:endParaRPr lang="en-US" altLang="en-US"/>
          </a:p>
        </p:txBody>
      </p:sp>
    </p:spTree>
    <p:extLst>
      <p:ext uri="{BB962C8B-B14F-4D97-AF65-F5344CB8AC3E}">
        <p14:creationId xmlns:p14="http://schemas.microsoft.com/office/powerpoint/2010/main" val="29418428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CE62C769-A395-4BC3-8BF5-E3FA9E9BF04A}"/>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CFA8255F-6560-45C0-B2F1-3BF7E532AC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56AA9EBC-B3B9-4388-9F42-246EBBB4D1FE}"/>
              </a:ext>
            </a:extLst>
          </p:cNvPr>
          <p:cNvSpPr>
            <a:spLocks noGrp="1" noChangeArrowheads="1"/>
          </p:cNvSpPr>
          <p:nvPr>
            <p:ph type="sldNum" sz="quarter" idx="12"/>
          </p:nvPr>
        </p:nvSpPr>
        <p:spPr>
          <a:ln/>
        </p:spPr>
        <p:txBody>
          <a:bodyPr/>
          <a:lstStyle>
            <a:lvl1pPr>
              <a:defRPr/>
            </a:lvl1pPr>
          </a:lstStyle>
          <a:p>
            <a:pPr>
              <a:defRPr/>
            </a:pPr>
            <a:fld id="{EF0EE7BE-D90B-422D-85D9-9DBEC6EA1BC8}" type="slidenum">
              <a:rPr lang="en-US" altLang="en-US"/>
              <a:pPr>
                <a:defRPr/>
              </a:pPr>
              <a:t>‹#›</a:t>
            </a:fld>
            <a:endParaRPr lang="en-US" altLang="en-US"/>
          </a:p>
        </p:txBody>
      </p:sp>
    </p:spTree>
    <p:extLst>
      <p:ext uri="{BB962C8B-B14F-4D97-AF65-F5344CB8AC3E}">
        <p14:creationId xmlns:p14="http://schemas.microsoft.com/office/powerpoint/2010/main" val="2995590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4B92312-70CA-44E3-868E-77D3A4A0FA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F9778C1-83FC-4838-9DE1-B5FBC541ED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B0EB32D-3ED2-4E34-9820-716AE63F7E9A}"/>
              </a:ext>
            </a:extLst>
          </p:cNvPr>
          <p:cNvSpPr>
            <a:spLocks noGrp="1" noChangeArrowheads="1"/>
          </p:cNvSpPr>
          <p:nvPr>
            <p:ph type="sldNum" sz="quarter" idx="12"/>
          </p:nvPr>
        </p:nvSpPr>
        <p:spPr>
          <a:ln/>
        </p:spPr>
        <p:txBody>
          <a:bodyPr/>
          <a:lstStyle>
            <a:lvl1pPr>
              <a:defRPr/>
            </a:lvl1pPr>
          </a:lstStyle>
          <a:p>
            <a:pPr>
              <a:defRPr/>
            </a:pPr>
            <a:fld id="{2DD85E28-63E9-4A21-9C27-5233FBC96EC5}" type="slidenum">
              <a:rPr lang="en-US" altLang="en-US"/>
              <a:pPr>
                <a:defRPr/>
              </a:pPr>
              <a:t>‹#›</a:t>
            </a:fld>
            <a:endParaRPr lang="en-US" altLang="en-US"/>
          </a:p>
        </p:txBody>
      </p:sp>
    </p:spTree>
    <p:extLst>
      <p:ext uri="{BB962C8B-B14F-4D97-AF65-F5344CB8AC3E}">
        <p14:creationId xmlns:p14="http://schemas.microsoft.com/office/powerpoint/2010/main" val="16571224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a:extLst>
              <a:ext uri="{FF2B5EF4-FFF2-40B4-BE49-F238E27FC236}">
                <a16:creationId xmlns:a16="http://schemas.microsoft.com/office/drawing/2014/main" id="{E456C781-B95A-4B41-82DB-DEBD04D6246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130CEB9-64CC-4089-B463-DB7D9D82F6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3426424-6C79-41E1-8F12-F4947C3BA4A2}"/>
              </a:ext>
            </a:extLst>
          </p:cNvPr>
          <p:cNvSpPr>
            <a:spLocks noGrp="1" noChangeArrowheads="1"/>
          </p:cNvSpPr>
          <p:nvPr>
            <p:ph type="sldNum" sz="quarter" idx="12"/>
          </p:nvPr>
        </p:nvSpPr>
        <p:spPr>
          <a:ln/>
        </p:spPr>
        <p:txBody>
          <a:bodyPr/>
          <a:lstStyle>
            <a:lvl1pPr>
              <a:defRPr/>
            </a:lvl1pPr>
          </a:lstStyle>
          <a:p>
            <a:pPr>
              <a:defRPr/>
            </a:pPr>
            <a:fld id="{833B97EF-28F1-4F8B-9FB5-B1007089BDBE}" type="slidenum">
              <a:rPr lang="en-US" altLang="en-US"/>
              <a:pPr>
                <a:defRPr/>
              </a:pPr>
              <a:t>‹#›</a:t>
            </a:fld>
            <a:endParaRPr lang="en-US" altLang="en-US"/>
          </a:p>
        </p:txBody>
      </p:sp>
    </p:spTree>
    <p:extLst>
      <p:ext uri="{BB962C8B-B14F-4D97-AF65-F5344CB8AC3E}">
        <p14:creationId xmlns:p14="http://schemas.microsoft.com/office/powerpoint/2010/main" val="12289671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bl" preserve="1">
  <p:cSld name="3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a:extLst>
              <a:ext uri="{FF2B5EF4-FFF2-40B4-BE49-F238E27FC236}">
                <a16:creationId xmlns:a16="http://schemas.microsoft.com/office/drawing/2014/main" id="{E456C781-B95A-4B41-82DB-DEBD04D6246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130CEB9-64CC-4089-B463-DB7D9D82F6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3426424-6C79-41E1-8F12-F4947C3BA4A2}"/>
              </a:ext>
            </a:extLst>
          </p:cNvPr>
          <p:cNvSpPr>
            <a:spLocks noGrp="1" noChangeArrowheads="1"/>
          </p:cNvSpPr>
          <p:nvPr>
            <p:ph type="sldNum" sz="quarter" idx="12"/>
          </p:nvPr>
        </p:nvSpPr>
        <p:spPr>
          <a:ln/>
        </p:spPr>
        <p:txBody>
          <a:bodyPr/>
          <a:lstStyle>
            <a:lvl1pPr>
              <a:defRPr/>
            </a:lvl1pPr>
          </a:lstStyle>
          <a:p>
            <a:pPr>
              <a:defRPr/>
            </a:pPr>
            <a:fld id="{833B97EF-28F1-4F8B-9FB5-B1007089BDBE}" type="slidenum">
              <a:rPr lang="en-US" altLang="en-US"/>
              <a:pPr>
                <a:defRPr/>
              </a:pPr>
              <a:t>‹#›</a:t>
            </a:fld>
            <a:endParaRPr lang="en-US" altLang="en-US"/>
          </a:p>
        </p:txBody>
      </p:sp>
    </p:spTree>
    <p:extLst>
      <p:ext uri="{BB962C8B-B14F-4D97-AF65-F5344CB8AC3E}">
        <p14:creationId xmlns:p14="http://schemas.microsoft.com/office/powerpoint/2010/main" val="21453111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bl" preserve="1">
  <p:cSld name="2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a:extLst>
              <a:ext uri="{FF2B5EF4-FFF2-40B4-BE49-F238E27FC236}">
                <a16:creationId xmlns:a16="http://schemas.microsoft.com/office/drawing/2014/main" id="{659B16F9-1784-49C6-BACF-00FDE9438A3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139E535-8E83-4F81-A19E-FCB5B00735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96FD2E5-222D-4916-B670-8D92EC2F9567}"/>
              </a:ext>
            </a:extLst>
          </p:cNvPr>
          <p:cNvSpPr>
            <a:spLocks noGrp="1" noChangeArrowheads="1"/>
          </p:cNvSpPr>
          <p:nvPr>
            <p:ph type="sldNum" sz="quarter" idx="12"/>
          </p:nvPr>
        </p:nvSpPr>
        <p:spPr>
          <a:ln/>
        </p:spPr>
        <p:txBody>
          <a:bodyPr/>
          <a:lstStyle>
            <a:lvl1pPr>
              <a:defRPr/>
            </a:lvl1pPr>
          </a:lstStyle>
          <a:p>
            <a:pPr>
              <a:defRPr/>
            </a:pPr>
            <a:fld id="{610E8F7E-9819-4FFE-B908-F54C5A0BFD55}" type="slidenum">
              <a:rPr lang="en-US" altLang="en-US"/>
              <a:pPr>
                <a:defRPr/>
              </a:pPr>
              <a:t>‹#›</a:t>
            </a:fld>
            <a:endParaRPr lang="en-US" altLang="en-US"/>
          </a:p>
        </p:txBody>
      </p:sp>
    </p:spTree>
    <p:extLst>
      <p:ext uri="{BB962C8B-B14F-4D97-AF65-F5344CB8AC3E}">
        <p14:creationId xmlns:p14="http://schemas.microsoft.com/office/powerpoint/2010/main" val="40538228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bl" preserve="1">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a:extLst>
              <a:ext uri="{FF2B5EF4-FFF2-40B4-BE49-F238E27FC236}">
                <a16:creationId xmlns:a16="http://schemas.microsoft.com/office/drawing/2014/main" id="{32DD8BE8-4E8D-4850-B5AF-AAAB988AA04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EE11E7A-0198-4B18-B0CC-A40E191450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8FFF957-A817-48A8-8985-E1E8598F3D91}"/>
              </a:ext>
            </a:extLst>
          </p:cNvPr>
          <p:cNvSpPr>
            <a:spLocks noGrp="1" noChangeArrowheads="1"/>
          </p:cNvSpPr>
          <p:nvPr>
            <p:ph type="sldNum" sz="quarter" idx="12"/>
          </p:nvPr>
        </p:nvSpPr>
        <p:spPr>
          <a:ln/>
        </p:spPr>
        <p:txBody>
          <a:bodyPr/>
          <a:lstStyle>
            <a:lvl1pPr>
              <a:defRPr/>
            </a:lvl1pPr>
          </a:lstStyle>
          <a:p>
            <a:pPr>
              <a:defRPr/>
            </a:pPr>
            <a:fld id="{298E9F2B-1554-4EBE-B580-B36707A54925}" type="slidenum">
              <a:rPr lang="en-US" altLang="en-US"/>
              <a:pPr>
                <a:defRPr/>
              </a:pPr>
              <a:t>‹#›</a:t>
            </a:fld>
            <a:endParaRPr lang="en-US" altLang="en-US"/>
          </a:p>
        </p:txBody>
      </p:sp>
    </p:spTree>
    <p:extLst>
      <p:ext uri="{BB962C8B-B14F-4D97-AF65-F5344CB8AC3E}">
        <p14:creationId xmlns:p14="http://schemas.microsoft.com/office/powerpoint/2010/main" val="2451831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4B92312-70CA-44E3-868E-77D3A4A0FA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F9778C1-83FC-4838-9DE1-B5FBC541ED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B0EB32D-3ED2-4E34-9820-716AE63F7E9A}"/>
              </a:ext>
            </a:extLst>
          </p:cNvPr>
          <p:cNvSpPr>
            <a:spLocks noGrp="1" noChangeArrowheads="1"/>
          </p:cNvSpPr>
          <p:nvPr>
            <p:ph type="sldNum" sz="quarter" idx="12"/>
          </p:nvPr>
        </p:nvSpPr>
        <p:spPr>
          <a:ln/>
        </p:spPr>
        <p:txBody>
          <a:bodyPr/>
          <a:lstStyle>
            <a:lvl1pPr>
              <a:defRPr/>
            </a:lvl1pPr>
          </a:lstStyle>
          <a:p>
            <a:pPr>
              <a:defRPr/>
            </a:pPr>
            <a:fld id="{2DD85E28-63E9-4A21-9C27-5233FBC96EC5}" type="slidenum">
              <a:rPr lang="en-US" altLang="en-US"/>
              <a:pPr>
                <a:defRPr/>
              </a:pPr>
              <a:t>‹#›</a:t>
            </a:fld>
            <a:endParaRPr lang="en-US" altLang="en-US"/>
          </a:p>
        </p:txBody>
      </p:sp>
    </p:spTree>
    <p:extLst>
      <p:ext uri="{BB962C8B-B14F-4D97-AF65-F5344CB8AC3E}">
        <p14:creationId xmlns:p14="http://schemas.microsoft.com/office/powerpoint/2010/main" val="3417995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4B92312-70CA-44E3-868E-77D3A4A0FA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F9778C1-83FC-4838-9DE1-B5FBC541ED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B0EB32D-3ED2-4E34-9820-716AE63F7E9A}"/>
              </a:ext>
            </a:extLst>
          </p:cNvPr>
          <p:cNvSpPr>
            <a:spLocks noGrp="1" noChangeArrowheads="1"/>
          </p:cNvSpPr>
          <p:nvPr>
            <p:ph type="sldNum" sz="quarter" idx="12"/>
          </p:nvPr>
        </p:nvSpPr>
        <p:spPr>
          <a:ln/>
        </p:spPr>
        <p:txBody>
          <a:bodyPr/>
          <a:lstStyle>
            <a:lvl1pPr>
              <a:defRPr/>
            </a:lvl1pPr>
          </a:lstStyle>
          <a:p>
            <a:pPr>
              <a:defRPr/>
            </a:pPr>
            <a:fld id="{2DD85E28-63E9-4A21-9C27-5233FBC96EC5}" type="slidenum">
              <a:rPr lang="en-US" altLang="en-US"/>
              <a:pPr>
                <a:defRPr/>
              </a:pPr>
              <a:t>‹#›</a:t>
            </a:fld>
            <a:endParaRPr lang="en-US" altLang="en-US"/>
          </a:p>
        </p:txBody>
      </p:sp>
    </p:spTree>
    <p:extLst>
      <p:ext uri="{BB962C8B-B14F-4D97-AF65-F5344CB8AC3E}">
        <p14:creationId xmlns:p14="http://schemas.microsoft.com/office/powerpoint/2010/main" val="2488175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4B92312-70CA-44E3-868E-77D3A4A0FA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F9778C1-83FC-4838-9DE1-B5FBC541ED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B0EB32D-3ED2-4E34-9820-716AE63F7E9A}"/>
              </a:ext>
            </a:extLst>
          </p:cNvPr>
          <p:cNvSpPr>
            <a:spLocks noGrp="1" noChangeArrowheads="1"/>
          </p:cNvSpPr>
          <p:nvPr>
            <p:ph type="sldNum" sz="quarter" idx="12"/>
          </p:nvPr>
        </p:nvSpPr>
        <p:spPr>
          <a:ln/>
        </p:spPr>
        <p:txBody>
          <a:bodyPr/>
          <a:lstStyle>
            <a:lvl1pPr>
              <a:defRPr/>
            </a:lvl1pPr>
          </a:lstStyle>
          <a:p>
            <a:pPr>
              <a:defRPr/>
            </a:pPr>
            <a:fld id="{2DD85E28-63E9-4A21-9C27-5233FBC96EC5}" type="slidenum">
              <a:rPr lang="en-US" altLang="en-US"/>
              <a:pPr>
                <a:defRPr/>
              </a:pPr>
              <a:t>‹#›</a:t>
            </a:fld>
            <a:endParaRPr lang="en-US" altLang="en-US"/>
          </a:p>
        </p:txBody>
      </p:sp>
    </p:spTree>
    <p:extLst>
      <p:ext uri="{BB962C8B-B14F-4D97-AF65-F5344CB8AC3E}">
        <p14:creationId xmlns:p14="http://schemas.microsoft.com/office/powerpoint/2010/main" val="14664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4B92312-70CA-44E3-868E-77D3A4A0FA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F9778C1-83FC-4838-9DE1-B5FBC541ED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B0EB32D-3ED2-4E34-9820-716AE63F7E9A}"/>
              </a:ext>
            </a:extLst>
          </p:cNvPr>
          <p:cNvSpPr>
            <a:spLocks noGrp="1" noChangeArrowheads="1"/>
          </p:cNvSpPr>
          <p:nvPr>
            <p:ph type="sldNum" sz="quarter" idx="12"/>
          </p:nvPr>
        </p:nvSpPr>
        <p:spPr>
          <a:ln/>
        </p:spPr>
        <p:txBody>
          <a:bodyPr/>
          <a:lstStyle>
            <a:lvl1pPr>
              <a:defRPr/>
            </a:lvl1pPr>
          </a:lstStyle>
          <a:p>
            <a:pPr>
              <a:defRPr/>
            </a:pPr>
            <a:fld id="{2DD85E28-63E9-4A21-9C27-5233FBC96EC5}" type="slidenum">
              <a:rPr lang="en-US" altLang="en-US"/>
              <a:pPr>
                <a:defRPr/>
              </a:pPr>
              <a:t>‹#›</a:t>
            </a:fld>
            <a:endParaRPr lang="en-US" altLang="en-US"/>
          </a:p>
        </p:txBody>
      </p:sp>
    </p:spTree>
    <p:extLst>
      <p:ext uri="{BB962C8B-B14F-4D97-AF65-F5344CB8AC3E}">
        <p14:creationId xmlns:p14="http://schemas.microsoft.com/office/powerpoint/2010/main" val="107264512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F84A531-BC04-499C-9260-A45D211C6040}"/>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0C6693D-688C-40FF-95D3-D4A029E97794}"/>
              </a:ext>
            </a:extLst>
          </p:cNvPr>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FA0EA7C-B054-4305-9C83-CD978F874D78}"/>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409A8CC6-8A60-414C-8503-453C4A133663}"/>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6908E866-8D9F-4904-B692-F469BCF45835}"/>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37A3E67B-9F03-4D37-8CED-19E0B0923A7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701" r:id="rId2"/>
    <p:sldLayoutId id="2147483650" r:id="rId3"/>
    <p:sldLayoutId id="2147483651" r:id="rId4"/>
    <p:sldLayoutId id="2147483698" r:id="rId5"/>
    <p:sldLayoutId id="2147483696" r:id="rId6"/>
    <p:sldLayoutId id="2147483694" r:id="rId7"/>
    <p:sldLayoutId id="2147483693" r:id="rId8"/>
    <p:sldLayoutId id="2147483690" r:id="rId9"/>
    <p:sldLayoutId id="2147483689" r:id="rId10"/>
    <p:sldLayoutId id="2147483688" r:id="rId11"/>
    <p:sldLayoutId id="2147483687" r:id="rId12"/>
    <p:sldLayoutId id="2147483652" r:id="rId13"/>
    <p:sldLayoutId id="2147483653" r:id="rId14"/>
    <p:sldLayoutId id="2147483654" r:id="rId15"/>
    <p:sldLayoutId id="2147483655" r:id="rId16"/>
    <p:sldLayoutId id="2147483656" r:id="rId17"/>
    <p:sldLayoutId id="2147483657" r:id="rId18"/>
    <p:sldLayoutId id="2147483658" r:id="rId19"/>
    <p:sldLayoutId id="2147483659" r:id="rId20"/>
    <p:sldLayoutId id="2147483660" r:id="rId21"/>
    <p:sldLayoutId id="2147483661" r:id="rId22"/>
    <p:sldLayoutId id="2147483662" r:id="rId23"/>
    <p:sldLayoutId id="2147483663" r:id="rId24"/>
    <p:sldLayoutId id="2147483664" r:id="rId25"/>
    <p:sldLayoutId id="2147483665" r:id="rId26"/>
    <p:sldLayoutId id="2147483700" r:id="rId27"/>
    <p:sldLayoutId id="2147483699" r:id="rId28"/>
    <p:sldLayoutId id="2147483697" r:id="rId29"/>
    <p:sldLayoutId id="2147483692" r:id="rId30"/>
    <p:sldLayoutId id="2147483691" r:id="rId31"/>
    <p:sldLayoutId id="2147483666" r:id="rId32"/>
    <p:sldLayoutId id="2147483667" r:id="rId33"/>
    <p:sldLayoutId id="2147483668" r:id="rId34"/>
    <p:sldLayoutId id="2147483669" r:id="rId35"/>
    <p:sldLayoutId id="2147483670" r:id="rId36"/>
    <p:sldLayoutId id="2147483671" r:id="rId37"/>
    <p:sldLayoutId id="2147483672" r:id="rId38"/>
    <p:sldLayoutId id="2147483673" r:id="rId39"/>
    <p:sldLayoutId id="2147483674" r:id="rId40"/>
    <p:sldLayoutId id="2147483675" r:id="rId41"/>
    <p:sldLayoutId id="2147483676" r:id="rId42"/>
    <p:sldLayoutId id="2147483677" r:id="rId43"/>
    <p:sldLayoutId id="2147483678" r:id="rId44"/>
    <p:sldLayoutId id="2147483679" r:id="rId45"/>
    <p:sldLayoutId id="2147483680" r:id="rId46"/>
    <p:sldLayoutId id="2147483681" r:id="rId47"/>
    <p:sldLayoutId id="2147483682" r:id="rId48"/>
    <p:sldLayoutId id="2147483683" r:id="rId49"/>
    <p:sldLayoutId id="2147483684" r:id="rId50"/>
    <p:sldLayoutId id="2147483695" r:id="rId51"/>
    <p:sldLayoutId id="2147483685" r:id="rId52"/>
    <p:sldLayoutId id="2147483686" r:id="rId5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push dir="d"/>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Rectangle 4">
            <a:extLst>
              <a:ext uri="{FF2B5EF4-FFF2-40B4-BE49-F238E27FC236}">
                <a16:creationId xmlns:a16="http://schemas.microsoft.com/office/drawing/2014/main" id="{731646ED-5A48-4FE1-8B70-A1850AA162D2}"/>
              </a:ext>
            </a:extLst>
          </p:cNvPr>
          <p:cNvSpPr>
            <a:spLocks noChangeArrowheads="1"/>
          </p:cNvSpPr>
          <p:nvPr/>
        </p:nvSpPr>
        <p:spPr bwMode="auto">
          <a:xfrm>
            <a:off x="2271713" y="533400"/>
            <a:ext cx="7848600" cy="685800"/>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latin typeface="Times New Roman" panose="02020603050405020304" pitchFamily="18" charset="0"/>
                <a:cs typeface="Times New Roman" panose="02020603050405020304" pitchFamily="18" charset="0"/>
              </a:rPr>
              <a:t>Từ ghép có nghĩa phân loại  </a:t>
            </a:r>
            <a:r>
              <a:rPr lang="en-US" altLang="en-US" b="1">
                <a:solidFill>
                  <a:srgbClr val="FF0000"/>
                </a:solidFill>
                <a:latin typeface="Times New Roman" panose="02020603050405020304" pitchFamily="18" charset="0"/>
                <a:cs typeface="Times New Roman" panose="02020603050405020304" pitchFamily="18" charset="0"/>
              </a:rPr>
              <a:t>M</a:t>
            </a:r>
            <a:r>
              <a:rPr lang="en-US" altLang="en-US" b="1">
                <a:latin typeface="Times New Roman" panose="02020603050405020304" pitchFamily="18" charset="0"/>
                <a:cs typeface="Times New Roman" panose="02020603050405020304" pitchFamily="18" charset="0"/>
              </a:rPr>
              <a:t>:</a:t>
            </a:r>
            <a:r>
              <a:rPr lang="en-US" altLang="en-US" b="1">
                <a:solidFill>
                  <a:srgbClr val="0000FF"/>
                </a:solidFill>
                <a:latin typeface="Times New Roman" panose="02020603050405020304" pitchFamily="18" charset="0"/>
                <a:cs typeface="Times New Roman" panose="02020603050405020304" pitchFamily="18" charset="0"/>
              </a:rPr>
              <a:t>đường ray</a:t>
            </a:r>
          </a:p>
        </p:txBody>
      </p:sp>
      <p:sp>
        <p:nvSpPr>
          <p:cNvPr id="13315" name="Line 5">
            <a:extLst>
              <a:ext uri="{FF2B5EF4-FFF2-40B4-BE49-F238E27FC236}">
                <a16:creationId xmlns:a16="http://schemas.microsoft.com/office/drawing/2014/main" id="{3B22B955-A300-4DBD-AEC7-D18A80C46688}"/>
              </a:ext>
            </a:extLst>
          </p:cNvPr>
          <p:cNvSpPr>
            <a:spLocks noChangeShapeType="1"/>
          </p:cNvSpPr>
          <p:nvPr/>
        </p:nvSpPr>
        <p:spPr bwMode="auto">
          <a:xfrm>
            <a:off x="7224713" y="571500"/>
            <a:ext cx="0" cy="6080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2294" name="Picture 6" descr="Ngành vận tải đường sắt của Việt Nam đang có những bước thay đổi nhất định  - Chuyển phát nhanh bằng đường hàng không">
            <a:extLst>
              <a:ext uri="{FF2B5EF4-FFF2-40B4-BE49-F238E27FC236}">
                <a16:creationId xmlns:a16="http://schemas.microsoft.com/office/drawing/2014/main" id="{51740549-187C-4953-AB81-1F49C42E0E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752600"/>
            <a:ext cx="64770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fade">
                                      <p:cBhvr>
                                        <p:cTn id="7" dur="1000"/>
                                        <p:tgtEl>
                                          <p:spTgt spid="12294"/>
                                        </p:tgtEl>
                                      </p:cBhvr>
                                    </p:animEffect>
                                    <p:anim calcmode="lin" valueType="num">
                                      <p:cBhvr>
                                        <p:cTn id="8" dur="1000" fill="hold"/>
                                        <p:tgtEl>
                                          <p:spTgt spid="12294"/>
                                        </p:tgtEl>
                                        <p:attrNameLst>
                                          <p:attrName>ppt_x</p:attrName>
                                        </p:attrNameLst>
                                      </p:cBhvr>
                                      <p:tavLst>
                                        <p:tav tm="0">
                                          <p:val>
                                            <p:strVal val="#ppt_x"/>
                                          </p:val>
                                        </p:tav>
                                        <p:tav tm="100000">
                                          <p:val>
                                            <p:strVal val="#ppt_x"/>
                                          </p:val>
                                        </p:tav>
                                      </p:tavLst>
                                    </p:anim>
                                    <p:anim calcmode="lin" valueType="num">
                                      <p:cBhvr>
                                        <p:cTn id="9" dur="1000" fill="hold"/>
                                        <p:tgtEl>
                                          <p:spTgt spid="122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Text Box 9">
            <a:extLst>
              <a:ext uri="{FF2B5EF4-FFF2-40B4-BE49-F238E27FC236}">
                <a16:creationId xmlns:a16="http://schemas.microsoft.com/office/drawing/2014/main" id="{612863DF-A8F5-4909-90D5-60EE453C80AA}"/>
              </a:ext>
            </a:extLst>
          </p:cNvPr>
          <p:cNvSpPr txBox="1">
            <a:spLocks noChangeArrowheads="1"/>
          </p:cNvSpPr>
          <p:nvPr/>
        </p:nvSpPr>
        <p:spPr bwMode="auto">
          <a:xfrm>
            <a:off x="0" y="171450"/>
            <a:ext cx="122189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651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sng">
                <a:latin typeface="Times New Roman" panose="02020603050405020304" pitchFamily="18" charset="0"/>
                <a:cs typeface="Times New Roman" panose="02020603050405020304" pitchFamily="18" charset="0"/>
              </a:rPr>
              <a:t>Bài 2</a:t>
            </a:r>
            <a:r>
              <a:rPr lang="en-US" altLang="en-US" sz="2800" b="1">
                <a:latin typeface="Times New Roman" panose="02020603050405020304" pitchFamily="18" charset="0"/>
                <a:cs typeface="Times New Roman" panose="02020603050405020304" pitchFamily="18" charset="0"/>
              </a:rPr>
              <a:t>.</a:t>
            </a:r>
            <a:r>
              <a:rPr lang="en-US" altLang="en-US" sz="2800">
                <a:latin typeface="Times New Roman" panose="02020603050405020304" pitchFamily="18" charset="0"/>
                <a:cs typeface="Times New Roman" panose="02020603050405020304" pitchFamily="18" charset="0"/>
              </a:rPr>
              <a:t> Viết các từ ghép (được in đậm) trong những câu dưới đây vào ô thích hợp trong bảng phân loại từ ghép:</a:t>
            </a:r>
          </a:p>
        </p:txBody>
      </p:sp>
      <p:grpSp>
        <p:nvGrpSpPr>
          <p:cNvPr id="14339" name="Group 12">
            <a:extLst>
              <a:ext uri="{FF2B5EF4-FFF2-40B4-BE49-F238E27FC236}">
                <a16:creationId xmlns:a16="http://schemas.microsoft.com/office/drawing/2014/main" id="{FE15EFEE-4DE4-4908-9F1C-B69AFCDF7DDA}"/>
              </a:ext>
            </a:extLst>
          </p:cNvPr>
          <p:cNvGrpSpPr>
            <a:grpSpLocks/>
          </p:cNvGrpSpPr>
          <p:nvPr/>
        </p:nvGrpSpPr>
        <p:grpSpPr bwMode="auto">
          <a:xfrm>
            <a:off x="269875" y="1258888"/>
            <a:ext cx="11658600" cy="1692275"/>
            <a:chOff x="144" y="1440"/>
            <a:chExt cx="5472" cy="1344"/>
          </a:xfrm>
        </p:grpSpPr>
        <p:sp>
          <p:nvSpPr>
            <p:cNvPr id="14347" name="AutoShape 9" descr="Water droplets">
              <a:extLst>
                <a:ext uri="{FF2B5EF4-FFF2-40B4-BE49-F238E27FC236}">
                  <a16:creationId xmlns:a16="http://schemas.microsoft.com/office/drawing/2014/main" id="{A50054F5-0591-4F60-8A8C-F00EFA595B18}"/>
                </a:ext>
              </a:extLst>
            </p:cNvPr>
            <p:cNvSpPr>
              <a:spLocks noChangeArrowheads="1"/>
            </p:cNvSpPr>
            <p:nvPr/>
          </p:nvSpPr>
          <p:spPr bwMode="auto">
            <a:xfrm>
              <a:off x="144" y="1440"/>
              <a:ext cx="5472" cy="1344"/>
            </a:xfrm>
            <a:prstGeom prst="flowChartAlternateProcess">
              <a:avLst/>
            </a:prstGeom>
            <a:blipFill dpi="0" rotWithShape="0">
              <a:blip r:embed="rId3">
                <a:alphaModFix amt="30000"/>
              </a:blip>
              <a:srcRect/>
              <a:tile tx="0" ty="0" sx="100000" sy="100000" flip="none" algn="tl"/>
            </a:bli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Times New Roman" panose="02020603050405020304" pitchFamily="18" charset="0"/>
                <a:cs typeface="Times New Roman" panose="02020603050405020304" pitchFamily="18" charset="0"/>
              </a:endParaRPr>
            </a:p>
          </p:txBody>
        </p:sp>
        <p:sp>
          <p:nvSpPr>
            <p:cNvPr id="14348" name="Text Box 10">
              <a:extLst>
                <a:ext uri="{FF2B5EF4-FFF2-40B4-BE49-F238E27FC236}">
                  <a16:creationId xmlns:a16="http://schemas.microsoft.com/office/drawing/2014/main" id="{26959B20-0C40-4BFB-BCA3-BA5CCB4CB55D}"/>
                </a:ext>
              </a:extLst>
            </p:cNvPr>
            <p:cNvSpPr txBox="1">
              <a:spLocks noChangeArrowheads="1"/>
            </p:cNvSpPr>
            <p:nvPr/>
          </p:nvSpPr>
          <p:spPr bwMode="auto">
            <a:xfrm>
              <a:off x="144" y="1488"/>
              <a:ext cx="5400"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600">
                  <a:latin typeface="Times New Roman" panose="02020603050405020304" pitchFamily="18" charset="0"/>
                  <a:cs typeface="Times New Roman" panose="02020603050405020304" pitchFamily="18" charset="0"/>
                </a:rPr>
                <a:t> a) Từ ngoài vọng vào tiếng chuông </a:t>
              </a:r>
              <a:r>
                <a:rPr lang="en-US" altLang="en-US" sz="2600" b="1">
                  <a:solidFill>
                    <a:srgbClr val="0000FF"/>
                  </a:solidFill>
                  <a:latin typeface="Times New Roman" panose="02020603050405020304" pitchFamily="18" charset="0"/>
                  <a:cs typeface="Times New Roman" panose="02020603050405020304" pitchFamily="18" charset="0"/>
                </a:rPr>
                <a:t>xe điện</a:t>
              </a:r>
              <a:r>
                <a:rPr lang="en-US" altLang="en-US" sz="2600">
                  <a:latin typeface="Times New Roman" panose="02020603050405020304" pitchFamily="18" charset="0"/>
                  <a:cs typeface="Times New Roman" panose="02020603050405020304" pitchFamily="18" charset="0"/>
                </a:rPr>
                <a:t> lẫn tiếng chuông </a:t>
              </a:r>
              <a:r>
                <a:rPr lang="en-US" altLang="en-US" sz="2600" b="1">
                  <a:solidFill>
                    <a:srgbClr val="0000FF"/>
                  </a:solidFill>
                  <a:latin typeface="Times New Roman" panose="02020603050405020304" pitchFamily="18" charset="0"/>
                  <a:cs typeface="Times New Roman" panose="02020603050405020304" pitchFamily="18" charset="0"/>
                </a:rPr>
                <a:t>xe đạp</a:t>
              </a:r>
              <a:r>
                <a:rPr lang="en-US" altLang="en-US" sz="2600">
                  <a:latin typeface="Times New Roman" panose="02020603050405020304" pitchFamily="18" charset="0"/>
                  <a:cs typeface="Times New Roman" panose="02020603050405020304" pitchFamily="18" charset="0"/>
                </a:rPr>
                <a:t> lanh canh không ngớt, tiếng còi </a:t>
              </a:r>
              <a:r>
                <a:rPr lang="en-US" altLang="en-US" sz="2600" b="1">
                  <a:solidFill>
                    <a:srgbClr val="0000FF"/>
                  </a:solidFill>
                  <a:latin typeface="Times New Roman" panose="02020603050405020304" pitchFamily="18" charset="0"/>
                  <a:cs typeface="Times New Roman" panose="02020603050405020304" pitchFamily="18" charset="0"/>
                </a:rPr>
                <a:t>tàu hoả</a:t>
              </a:r>
              <a:r>
                <a:rPr lang="en-US" altLang="en-US" sz="2600">
                  <a:latin typeface="Times New Roman" panose="02020603050405020304" pitchFamily="18" charset="0"/>
                  <a:cs typeface="Times New Roman" panose="02020603050405020304" pitchFamily="18" charset="0"/>
                </a:rPr>
                <a:t> thét lên, tiếng bánh xe đập trên </a:t>
              </a:r>
              <a:r>
                <a:rPr lang="en-US" altLang="en-US" sz="2600" b="1">
                  <a:solidFill>
                    <a:srgbClr val="0000FF"/>
                  </a:solidFill>
                  <a:latin typeface="Times New Roman" panose="02020603050405020304" pitchFamily="18" charset="0"/>
                  <a:cs typeface="Times New Roman" panose="02020603050405020304" pitchFamily="18" charset="0"/>
                </a:rPr>
                <a:t>đường ray</a:t>
              </a:r>
              <a:r>
                <a:rPr lang="en-US" altLang="en-US" sz="2600">
                  <a:latin typeface="Times New Roman" panose="02020603050405020304" pitchFamily="18" charset="0"/>
                  <a:cs typeface="Times New Roman" panose="02020603050405020304" pitchFamily="18" charset="0"/>
                </a:rPr>
                <a:t> và tiếng </a:t>
              </a:r>
              <a:r>
                <a:rPr lang="en-US" altLang="en-US" sz="2600" b="1">
                  <a:solidFill>
                    <a:srgbClr val="0000FF"/>
                  </a:solidFill>
                  <a:latin typeface="Times New Roman" panose="02020603050405020304" pitchFamily="18" charset="0"/>
                  <a:cs typeface="Times New Roman" panose="02020603050405020304" pitchFamily="18" charset="0"/>
                </a:rPr>
                <a:t>máy bay</a:t>
              </a:r>
              <a:r>
                <a:rPr lang="en-US" altLang="en-US" sz="2600">
                  <a:latin typeface="Times New Roman" panose="02020603050405020304" pitchFamily="18" charset="0"/>
                  <a:cs typeface="Times New Roman" panose="02020603050405020304" pitchFamily="18" charset="0"/>
                </a:rPr>
                <a:t> gầm rít trên bầu trời.</a:t>
              </a:r>
            </a:p>
            <a:p>
              <a:pPr algn="ctr" eaLnBrk="1" hangingPunct="1">
                <a:lnSpc>
                  <a:spcPct val="60000"/>
                </a:lnSpc>
                <a:spcBef>
                  <a:spcPct val="50000"/>
                </a:spcBef>
                <a:buFontTx/>
                <a:buNone/>
              </a:pPr>
              <a:r>
                <a:rPr lang="en-US" altLang="en-US" sz="2600">
                  <a:latin typeface="Times New Roman" panose="02020603050405020304" pitchFamily="18" charset="0"/>
                  <a:cs typeface="Times New Roman" panose="02020603050405020304" pitchFamily="18" charset="0"/>
                </a:rPr>
                <a:t>                                                                  Theo </a:t>
              </a:r>
              <a:r>
                <a:rPr lang="en-US" altLang="en-US" sz="2600" b="1">
                  <a:latin typeface="Times New Roman" panose="02020603050405020304" pitchFamily="18" charset="0"/>
                  <a:cs typeface="Times New Roman" panose="02020603050405020304" pitchFamily="18" charset="0"/>
                </a:rPr>
                <a:t>Tô Ngọc Hiến</a:t>
              </a:r>
            </a:p>
          </p:txBody>
        </p:sp>
      </p:grpSp>
      <p:grpSp>
        <p:nvGrpSpPr>
          <p:cNvPr id="14340" name="Group 13">
            <a:extLst>
              <a:ext uri="{FF2B5EF4-FFF2-40B4-BE49-F238E27FC236}">
                <a16:creationId xmlns:a16="http://schemas.microsoft.com/office/drawing/2014/main" id="{98FE1B95-153B-425D-AA0C-7D36FAB0A460}"/>
              </a:ext>
            </a:extLst>
          </p:cNvPr>
          <p:cNvGrpSpPr>
            <a:grpSpLocks/>
          </p:cNvGrpSpPr>
          <p:nvPr/>
        </p:nvGrpSpPr>
        <p:grpSpPr bwMode="auto">
          <a:xfrm>
            <a:off x="266700" y="3011488"/>
            <a:ext cx="11658600" cy="1693862"/>
            <a:chOff x="144" y="2880"/>
            <a:chExt cx="5472" cy="1296"/>
          </a:xfrm>
        </p:grpSpPr>
        <p:sp>
          <p:nvSpPr>
            <p:cNvPr id="14345" name="AutoShape 11" descr="Water droplets">
              <a:extLst>
                <a:ext uri="{FF2B5EF4-FFF2-40B4-BE49-F238E27FC236}">
                  <a16:creationId xmlns:a16="http://schemas.microsoft.com/office/drawing/2014/main" id="{20498883-E89F-4CF4-8873-0CE52BB60981}"/>
                </a:ext>
              </a:extLst>
            </p:cNvPr>
            <p:cNvSpPr>
              <a:spLocks noChangeArrowheads="1"/>
            </p:cNvSpPr>
            <p:nvPr/>
          </p:nvSpPr>
          <p:spPr bwMode="auto">
            <a:xfrm>
              <a:off x="144" y="2880"/>
              <a:ext cx="5472" cy="1296"/>
            </a:xfrm>
            <a:prstGeom prst="flowChartAlternateProcess">
              <a:avLst/>
            </a:prstGeom>
            <a:blipFill dpi="0" rotWithShape="0">
              <a:blip r:embed="rId3">
                <a:alphaModFix amt="30000"/>
              </a:blip>
              <a:srcRect/>
              <a:tile tx="0" ty="0" sx="100000" sy="100000" flip="none" algn="tl"/>
            </a:bli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Times New Roman" panose="02020603050405020304" pitchFamily="18" charset="0"/>
                <a:cs typeface="Times New Roman" panose="02020603050405020304" pitchFamily="18" charset="0"/>
              </a:endParaRPr>
            </a:p>
          </p:txBody>
        </p:sp>
        <p:sp>
          <p:nvSpPr>
            <p:cNvPr id="14346" name="Rectangle 10">
              <a:extLst>
                <a:ext uri="{FF2B5EF4-FFF2-40B4-BE49-F238E27FC236}">
                  <a16:creationId xmlns:a16="http://schemas.microsoft.com/office/drawing/2014/main" id="{D571D074-3340-47A3-BDA9-E77FEBFA4EE7}"/>
                </a:ext>
              </a:extLst>
            </p:cNvPr>
            <p:cNvSpPr>
              <a:spLocks noChangeArrowheads="1"/>
            </p:cNvSpPr>
            <p:nvPr/>
          </p:nvSpPr>
          <p:spPr bwMode="auto">
            <a:xfrm>
              <a:off x="240" y="2928"/>
              <a:ext cx="5376"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a:latin typeface="Times New Roman" panose="02020603050405020304" pitchFamily="18" charset="0"/>
                  <a:cs typeface="Times New Roman" panose="02020603050405020304" pitchFamily="18" charset="0"/>
                </a:rPr>
                <a:t>b) Dưới ô cửa máy bay hiện ra </a:t>
              </a:r>
              <a:r>
                <a:rPr lang="en-US" altLang="en-US" sz="2600" b="1">
                  <a:latin typeface="Times New Roman" panose="02020603050405020304" pitchFamily="18" charset="0"/>
                  <a:cs typeface="Times New Roman" panose="02020603050405020304" pitchFamily="18" charset="0"/>
                </a:rPr>
                <a:t> </a:t>
              </a:r>
              <a:r>
                <a:rPr lang="en-US" altLang="en-US" sz="2600" b="1">
                  <a:solidFill>
                    <a:srgbClr val="0000FF"/>
                  </a:solidFill>
                  <a:latin typeface="Times New Roman" panose="02020603050405020304" pitchFamily="18" charset="0"/>
                  <a:cs typeface="Times New Roman" panose="02020603050405020304" pitchFamily="18" charset="0"/>
                </a:rPr>
                <a:t>ruộng đồng</a:t>
              </a:r>
              <a:r>
                <a:rPr lang="en-US" altLang="en-US" sz="2600" b="1">
                  <a:latin typeface="Times New Roman" panose="02020603050405020304" pitchFamily="18" charset="0"/>
                  <a:cs typeface="Times New Roman" panose="02020603050405020304" pitchFamily="18" charset="0"/>
                </a:rPr>
                <a:t>, </a:t>
              </a:r>
              <a:r>
                <a:rPr lang="en-US" altLang="en-US" sz="2600" b="1">
                  <a:solidFill>
                    <a:srgbClr val="0000FF"/>
                  </a:solidFill>
                  <a:latin typeface="Times New Roman" panose="02020603050405020304" pitchFamily="18" charset="0"/>
                  <a:cs typeface="Times New Roman" panose="02020603050405020304" pitchFamily="18" charset="0"/>
                </a:rPr>
                <a:t>làng xóm</a:t>
              </a:r>
              <a:r>
                <a:rPr lang="en-US" altLang="en-US" sz="2600" b="1">
                  <a:latin typeface="Times New Roman" panose="02020603050405020304" pitchFamily="18" charset="0"/>
                  <a:cs typeface="Times New Roman" panose="02020603050405020304" pitchFamily="18" charset="0"/>
                </a:rPr>
                <a:t>,</a:t>
              </a:r>
              <a:r>
                <a:rPr lang="en-US" altLang="en-US" sz="2600" b="1">
                  <a:solidFill>
                    <a:srgbClr val="0000FF"/>
                  </a:solidFill>
                  <a:latin typeface="Times New Roman" panose="02020603050405020304" pitchFamily="18" charset="0"/>
                  <a:cs typeface="Times New Roman" panose="02020603050405020304" pitchFamily="18" charset="0"/>
                </a:rPr>
                <a:t> núi non</a:t>
              </a:r>
              <a:r>
                <a:rPr lang="en-US" altLang="en-US" sz="2600">
                  <a:latin typeface="Times New Roman" panose="02020603050405020304" pitchFamily="18" charset="0"/>
                  <a:cs typeface="Times New Roman" panose="02020603050405020304" pitchFamily="18" charset="0"/>
                </a:rPr>
                <a:t>. Những </a:t>
              </a:r>
              <a:r>
                <a:rPr lang="en-US" altLang="en-US" sz="2600" b="1">
                  <a:solidFill>
                    <a:srgbClr val="0000FF"/>
                  </a:solidFill>
                  <a:latin typeface="Times New Roman" panose="02020603050405020304" pitchFamily="18" charset="0"/>
                  <a:cs typeface="Times New Roman" panose="02020603050405020304" pitchFamily="18" charset="0"/>
                </a:rPr>
                <a:t>gò đống</a:t>
              </a:r>
              <a:r>
                <a:rPr lang="en-US" altLang="en-US" sz="2600" b="1">
                  <a:latin typeface="Times New Roman" panose="02020603050405020304" pitchFamily="18" charset="0"/>
                  <a:cs typeface="Times New Roman" panose="02020603050405020304" pitchFamily="18" charset="0"/>
                </a:rPr>
                <a:t>,</a:t>
              </a:r>
              <a:r>
                <a:rPr lang="en-US" altLang="en-US" sz="2600" b="1">
                  <a:solidFill>
                    <a:srgbClr val="0000FF"/>
                  </a:solidFill>
                  <a:latin typeface="Times New Roman" panose="02020603050405020304" pitchFamily="18" charset="0"/>
                  <a:cs typeface="Times New Roman" panose="02020603050405020304" pitchFamily="18" charset="0"/>
                </a:rPr>
                <a:t> bãi bờ</a:t>
              </a:r>
              <a:r>
                <a:rPr lang="en-US" altLang="en-US" sz="2600">
                  <a:latin typeface="Times New Roman" panose="02020603050405020304" pitchFamily="18" charset="0"/>
                  <a:cs typeface="Times New Roman" panose="02020603050405020304" pitchFamily="18" charset="0"/>
                </a:rPr>
                <a:t> với những mảng màu xanh, nâu, vàng, trắng và nhiều </a:t>
              </a:r>
              <a:r>
                <a:rPr lang="en-US" altLang="en-US" sz="2600" b="1">
                  <a:solidFill>
                    <a:srgbClr val="0000FF"/>
                  </a:solidFill>
                  <a:latin typeface="Times New Roman" panose="02020603050405020304" pitchFamily="18" charset="0"/>
                  <a:cs typeface="Times New Roman" panose="02020603050405020304" pitchFamily="18" charset="0"/>
                </a:rPr>
                <a:t>hình dạng</a:t>
              </a:r>
              <a:r>
                <a:rPr lang="en-US" altLang="en-US" sz="2600">
                  <a:latin typeface="Times New Roman" panose="02020603050405020304" pitchFamily="18" charset="0"/>
                  <a:cs typeface="Times New Roman" panose="02020603050405020304" pitchFamily="18" charset="0"/>
                </a:rPr>
                <a:t> khác nhau gợi những bức tranh giàu </a:t>
              </a:r>
              <a:r>
                <a:rPr lang="en-US" altLang="en-US" sz="2600" b="1">
                  <a:solidFill>
                    <a:srgbClr val="0000FF"/>
                  </a:solidFill>
                  <a:latin typeface="Times New Roman" panose="02020603050405020304" pitchFamily="18" charset="0"/>
                  <a:cs typeface="Times New Roman" panose="02020603050405020304" pitchFamily="18" charset="0"/>
                </a:rPr>
                <a:t>màu sắc</a:t>
              </a:r>
              <a:r>
                <a:rPr lang="en-US" altLang="en-US" sz="2600">
                  <a:latin typeface="Times New Roman" panose="02020603050405020304" pitchFamily="18" charset="0"/>
                  <a:cs typeface="Times New Roman" panose="02020603050405020304" pitchFamily="18" charset="0"/>
                </a:rPr>
                <a:t>.</a:t>
              </a:r>
            </a:p>
            <a:p>
              <a:pPr algn="ctr" eaLnBrk="1" hangingPunct="1">
                <a:spcBef>
                  <a:spcPct val="0"/>
                </a:spcBef>
                <a:buFontTx/>
                <a:buNone/>
              </a:pPr>
              <a:r>
                <a:rPr lang="en-US" altLang="en-US" sz="2600">
                  <a:latin typeface="Times New Roman" panose="02020603050405020304" pitchFamily="18" charset="0"/>
                  <a:cs typeface="Times New Roman" panose="02020603050405020304" pitchFamily="18" charset="0"/>
                </a:rPr>
                <a:t>					Theo </a:t>
              </a:r>
              <a:r>
                <a:rPr lang="en-US" altLang="en-US" sz="2600" b="1">
                  <a:latin typeface="Times New Roman" panose="02020603050405020304" pitchFamily="18" charset="0"/>
                  <a:cs typeface="Times New Roman" panose="02020603050405020304" pitchFamily="18" charset="0"/>
                </a:rPr>
                <a:t>Trần Lê Văn</a:t>
              </a:r>
            </a:p>
          </p:txBody>
        </p:sp>
      </p:grpSp>
      <p:grpSp>
        <p:nvGrpSpPr>
          <p:cNvPr id="14341" name="Group 9">
            <a:extLst>
              <a:ext uri="{FF2B5EF4-FFF2-40B4-BE49-F238E27FC236}">
                <a16:creationId xmlns:a16="http://schemas.microsoft.com/office/drawing/2014/main" id="{AD93E9B2-E9D0-47B0-9C03-84EC7F265181}"/>
              </a:ext>
            </a:extLst>
          </p:cNvPr>
          <p:cNvGrpSpPr>
            <a:grpSpLocks/>
          </p:cNvGrpSpPr>
          <p:nvPr/>
        </p:nvGrpSpPr>
        <p:grpSpPr bwMode="auto">
          <a:xfrm>
            <a:off x="1524000" y="4846638"/>
            <a:ext cx="9144000" cy="1930400"/>
            <a:chOff x="1524000" y="2133600"/>
            <a:chExt cx="9144000" cy="2417379"/>
          </a:xfrm>
        </p:grpSpPr>
        <p:sp>
          <p:nvSpPr>
            <p:cNvPr id="14342" name="Rectangle 3">
              <a:extLst>
                <a:ext uri="{FF2B5EF4-FFF2-40B4-BE49-F238E27FC236}">
                  <a16:creationId xmlns:a16="http://schemas.microsoft.com/office/drawing/2014/main" id="{9C2EB1A7-2A64-4956-8743-00FD61EA0F50}"/>
                </a:ext>
              </a:extLst>
            </p:cNvPr>
            <p:cNvSpPr>
              <a:spLocks noChangeArrowheads="1"/>
            </p:cNvSpPr>
            <p:nvPr/>
          </p:nvSpPr>
          <p:spPr bwMode="auto">
            <a:xfrm>
              <a:off x="1524000" y="2133600"/>
              <a:ext cx="9144000" cy="1219200"/>
            </a:xfrm>
            <a:prstGeom prst="rect">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t>Từ ghép có nghĩa tổng hợp   </a:t>
              </a:r>
              <a:r>
                <a:rPr lang="en-US" altLang="en-US" sz="2800" b="1">
                  <a:solidFill>
                    <a:srgbClr val="FF0000"/>
                  </a:solidFill>
                </a:rPr>
                <a:t>M</a:t>
              </a:r>
              <a:r>
                <a:rPr lang="en-US" altLang="en-US" sz="2800" b="1"/>
                <a:t>: </a:t>
              </a:r>
              <a:r>
                <a:rPr lang="en-US" altLang="en-US" sz="2800" b="1">
                  <a:solidFill>
                    <a:srgbClr val="0000FF"/>
                  </a:solidFill>
                </a:rPr>
                <a:t>ruộng đồng</a:t>
              </a:r>
              <a:r>
                <a:rPr lang="en-US" altLang="en-US" sz="2800"/>
                <a:t> </a:t>
              </a:r>
            </a:p>
          </p:txBody>
        </p:sp>
        <p:sp>
          <p:nvSpPr>
            <p:cNvPr id="14343" name="Rectangle 4">
              <a:extLst>
                <a:ext uri="{FF2B5EF4-FFF2-40B4-BE49-F238E27FC236}">
                  <a16:creationId xmlns:a16="http://schemas.microsoft.com/office/drawing/2014/main" id="{45AD5EF2-9BBD-4D30-892E-4DA92BA35F32}"/>
                </a:ext>
              </a:extLst>
            </p:cNvPr>
            <p:cNvSpPr>
              <a:spLocks noChangeArrowheads="1"/>
            </p:cNvSpPr>
            <p:nvPr/>
          </p:nvSpPr>
          <p:spPr bwMode="auto">
            <a:xfrm>
              <a:off x="1524000" y="3352800"/>
              <a:ext cx="9144000" cy="1177159"/>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t>Từ ghép có nghĩa phân loại   </a:t>
              </a:r>
              <a:r>
                <a:rPr lang="en-US" altLang="en-US" sz="2800" b="1">
                  <a:solidFill>
                    <a:srgbClr val="FF0000"/>
                  </a:solidFill>
                </a:rPr>
                <a:t>M</a:t>
              </a:r>
              <a:r>
                <a:rPr lang="en-US" altLang="en-US" sz="2800" b="1"/>
                <a:t>: </a:t>
              </a:r>
              <a:r>
                <a:rPr lang="en-US" altLang="en-US" sz="2800" b="1">
                  <a:solidFill>
                    <a:srgbClr val="0000FF"/>
                  </a:solidFill>
                </a:rPr>
                <a:t>đường ray</a:t>
              </a:r>
            </a:p>
          </p:txBody>
        </p:sp>
        <p:sp>
          <p:nvSpPr>
            <p:cNvPr id="14344" name="Line 5">
              <a:extLst>
                <a:ext uri="{FF2B5EF4-FFF2-40B4-BE49-F238E27FC236}">
                  <a16:creationId xmlns:a16="http://schemas.microsoft.com/office/drawing/2014/main" id="{3C424F3E-0708-489A-B2F1-B243B0D30070}"/>
                </a:ext>
              </a:extLst>
            </p:cNvPr>
            <p:cNvSpPr>
              <a:spLocks noChangeShapeType="1"/>
            </p:cNvSpPr>
            <p:nvPr/>
          </p:nvSpPr>
          <p:spPr bwMode="auto">
            <a:xfrm>
              <a:off x="6096000" y="2154620"/>
              <a:ext cx="0" cy="239635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81935" name="Group 15">
            <a:extLst>
              <a:ext uri="{FF2B5EF4-FFF2-40B4-BE49-F238E27FC236}">
                <a16:creationId xmlns:a16="http://schemas.microsoft.com/office/drawing/2014/main" id="{C9F612F8-BBCC-4FDC-AC3E-93F8EA7C388F}"/>
              </a:ext>
            </a:extLst>
          </p:cNvPr>
          <p:cNvGraphicFramePr>
            <a:graphicFrameLocks noGrp="1"/>
          </p:cNvGraphicFramePr>
          <p:nvPr/>
        </p:nvGraphicFramePr>
        <p:xfrm>
          <a:off x="381000" y="1219200"/>
          <a:ext cx="11582400" cy="3997325"/>
        </p:xfrm>
        <a:graphic>
          <a:graphicData uri="http://schemas.openxmlformats.org/drawingml/2006/table">
            <a:tbl>
              <a:tblPr/>
              <a:tblGrid>
                <a:gridCol w="5944949">
                  <a:extLst>
                    <a:ext uri="{9D8B030D-6E8A-4147-A177-3AD203B41FA5}">
                      <a16:colId xmlns:a16="http://schemas.microsoft.com/office/drawing/2014/main" val="20000"/>
                    </a:ext>
                  </a:extLst>
                </a:gridCol>
                <a:gridCol w="5637451">
                  <a:extLst>
                    <a:ext uri="{9D8B030D-6E8A-4147-A177-3AD203B41FA5}">
                      <a16:colId xmlns:a16="http://schemas.microsoft.com/office/drawing/2014/main" val="20001"/>
                    </a:ext>
                  </a:extLst>
                </a:gridCol>
              </a:tblGrid>
              <a:tr h="990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a:ln>
                            <a:noFill/>
                          </a:ln>
                          <a:solidFill>
                            <a:srgbClr val="FF0066"/>
                          </a:solidFill>
                          <a:effectLst/>
                          <a:latin typeface="Arial" charset="0"/>
                        </a:rPr>
                        <a:t>Từ</a:t>
                      </a:r>
                      <a:r>
                        <a:rPr kumimoji="0" lang="en-US" sz="3200" b="1" i="0" u="none" strike="noStrike" cap="none" normalizeH="0" baseline="0" dirty="0">
                          <a:ln>
                            <a:noFill/>
                          </a:ln>
                          <a:solidFill>
                            <a:srgbClr val="FF0066"/>
                          </a:solidFill>
                          <a:effectLst/>
                          <a:latin typeface="Arial" charset="0"/>
                        </a:rPr>
                        <a:t> </a:t>
                      </a:r>
                      <a:r>
                        <a:rPr kumimoji="0" lang="en-US" sz="3200" b="1" i="0" u="none" strike="noStrike" cap="none" normalizeH="0" baseline="0" dirty="0" err="1">
                          <a:ln>
                            <a:noFill/>
                          </a:ln>
                          <a:solidFill>
                            <a:srgbClr val="FF0066"/>
                          </a:solidFill>
                          <a:effectLst/>
                          <a:latin typeface="Arial" charset="0"/>
                        </a:rPr>
                        <a:t>ghép</a:t>
                      </a:r>
                      <a:r>
                        <a:rPr kumimoji="0" lang="en-US" sz="3200" b="1" i="0" u="none" strike="noStrike" cap="none" normalizeH="0" baseline="0" dirty="0">
                          <a:ln>
                            <a:noFill/>
                          </a:ln>
                          <a:solidFill>
                            <a:srgbClr val="FF0066"/>
                          </a:solidFill>
                          <a:effectLst/>
                          <a:latin typeface="Arial" charset="0"/>
                        </a:rPr>
                        <a:t> </a:t>
                      </a:r>
                      <a:r>
                        <a:rPr kumimoji="0" lang="en-US" sz="3200" b="1" i="0" u="none" strike="noStrike" cap="none" normalizeH="0" baseline="0" dirty="0" err="1">
                          <a:ln>
                            <a:noFill/>
                          </a:ln>
                          <a:solidFill>
                            <a:srgbClr val="FF0066"/>
                          </a:solidFill>
                          <a:effectLst/>
                          <a:latin typeface="Arial" charset="0"/>
                        </a:rPr>
                        <a:t>có</a:t>
                      </a:r>
                      <a:r>
                        <a:rPr kumimoji="0" lang="en-US" sz="3200" b="1" i="0" u="none" strike="noStrike" cap="none" normalizeH="0" baseline="0" dirty="0">
                          <a:ln>
                            <a:noFill/>
                          </a:ln>
                          <a:solidFill>
                            <a:srgbClr val="FF0066"/>
                          </a:solidFill>
                          <a:effectLst/>
                          <a:latin typeface="Arial" charset="0"/>
                        </a:rPr>
                        <a:t> </a:t>
                      </a:r>
                      <a:r>
                        <a:rPr kumimoji="0" lang="en-US" sz="3200" b="1" i="0" u="none" strike="noStrike" cap="none" normalizeH="0" baseline="0" dirty="0" err="1">
                          <a:ln>
                            <a:noFill/>
                          </a:ln>
                          <a:solidFill>
                            <a:srgbClr val="FF0066"/>
                          </a:solidFill>
                          <a:effectLst/>
                          <a:latin typeface="Arial" charset="0"/>
                        </a:rPr>
                        <a:t>nghĩa</a:t>
                      </a:r>
                      <a:r>
                        <a:rPr kumimoji="0" lang="en-US" sz="3200" b="1" i="0" u="none" strike="noStrike" cap="none" normalizeH="0" baseline="0" dirty="0">
                          <a:ln>
                            <a:noFill/>
                          </a:ln>
                          <a:solidFill>
                            <a:srgbClr val="FF0066"/>
                          </a:solidFill>
                          <a:effectLst/>
                          <a:latin typeface="Arial" charset="0"/>
                        </a:rPr>
                        <a:t> </a:t>
                      </a:r>
                      <a:r>
                        <a:rPr kumimoji="0" lang="en-US" sz="3200" b="1" i="0" u="none" strike="noStrike" cap="none" normalizeH="0" baseline="0" dirty="0" err="1">
                          <a:ln>
                            <a:noFill/>
                          </a:ln>
                          <a:solidFill>
                            <a:srgbClr val="FF0066"/>
                          </a:solidFill>
                          <a:effectLst/>
                          <a:latin typeface="Arial" charset="0"/>
                        </a:rPr>
                        <a:t>tổng</a:t>
                      </a:r>
                      <a:r>
                        <a:rPr kumimoji="0" lang="en-US" sz="3200" b="1" i="0" u="none" strike="noStrike" cap="none" normalizeH="0" baseline="0" dirty="0">
                          <a:ln>
                            <a:noFill/>
                          </a:ln>
                          <a:solidFill>
                            <a:srgbClr val="FF0066"/>
                          </a:solidFill>
                          <a:effectLst/>
                          <a:latin typeface="Arial" charset="0"/>
                        </a:rPr>
                        <a:t> </a:t>
                      </a:r>
                      <a:r>
                        <a:rPr kumimoji="0" lang="en-US" sz="3200" b="1" i="0" u="none" strike="noStrike" cap="none" normalizeH="0" baseline="0" dirty="0" err="1">
                          <a:ln>
                            <a:noFill/>
                          </a:ln>
                          <a:solidFill>
                            <a:srgbClr val="FF0066"/>
                          </a:solidFill>
                          <a:effectLst/>
                          <a:latin typeface="Arial" charset="0"/>
                        </a:rPr>
                        <a:t>hợp</a:t>
                      </a:r>
                      <a:endParaRPr kumimoji="0" lang="en-US" sz="3200" b="1" i="0" u="none" strike="noStrike" cap="none" normalizeH="0" baseline="0" dirty="0">
                        <a:ln>
                          <a:noFill/>
                        </a:ln>
                        <a:solidFill>
                          <a:srgbClr val="FF0066"/>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a:ln>
                            <a:noFill/>
                          </a:ln>
                          <a:solidFill>
                            <a:srgbClr val="FF0066"/>
                          </a:solidFill>
                          <a:effectLst/>
                          <a:latin typeface="Arial" charset="0"/>
                        </a:rPr>
                        <a:t>Từ</a:t>
                      </a:r>
                      <a:r>
                        <a:rPr kumimoji="0" lang="en-US" sz="3200" b="1" i="0" u="none" strike="noStrike" cap="none" normalizeH="0" baseline="0" dirty="0">
                          <a:ln>
                            <a:noFill/>
                          </a:ln>
                          <a:solidFill>
                            <a:srgbClr val="FF0066"/>
                          </a:solidFill>
                          <a:effectLst/>
                          <a:latin typeface="Arial" charset="0"/>
                        </a:rPr>
                        <a:t> </a:t>
                      </a:r>
                      <a:r>
                        <a:rPr kumimoji="0" lang="en-US" sz="3200" b="1" i="0" u="none" strike="noStrike" cap="none" normalizeH="0" baseline="0" dirty="0" err="1">
                          <a:ln>
                            <a:noFill/>
                          </a:ln>
                          <a:solidFill>
                            <a:srgbClr val="FF0066"/>
                          </a:solidFill>
                          <a:effectLst/>
                          <a:latin typeface="Arial" charset="0"/>
                        </a:rPr>
                        <a:t>ghép</a:t>
                      </a:r>
                      <a:r>
                        <a:rPr kumimoji="0" lang="en-US" sz="3200" b="1" i="0" u="none" strike="noStrike" cap="none" normalizeH="0" baseline="0" dirty="0">
                          <a:ln>
                            <a:noFill/>
                          </a:ln>
                          <a:solidFill>
                            <a:srgbClr val="FF0066"/>
                          </a:solidFill>
                          <a:effectLst/>
                          <a:latin typeface="Arial" charset="0"/>
                        </a:rPr>
                        <a:t> </a:t>
                      </a:r>
                      <a:r>
                        <a:rPr kumimoji="0" lang="en-US" sz="3200" b="1" i="0" u="none" strike="noStrike" cap="none" normalizeH="0" baseline="0" dirty="0" err="1">
                          <a:ln>
                            <a:noFill/>
                          </a:ln>
                          <a:solidFill>
                            <a:srgbClr val="FF0066"/>
                          </a:solidFill>
                          <a:effectLst/>
                          <a:latin typeface="Arial" charset="0"/>
                        </a:rPr>
                        <a:t>có</a:t>
                      </a:r>
                      <a:r>
                        <a:rPr kumimoji="0" lang="en-US" sz="3200" b="1" i="0" u="none" strike="noStrike" cap="none" normalizeH="0" baseline="0" dirty="0">
                          <a:ln>
                            <a:noFill/>
                          </a:ln>
                          <a:solidFill>
                            <a:srgbClr val="FF0066"/>
                          </a:solidFill>
                          <a:effectLst/>
                          <a:latin typeface="Arial" charset="0"/>
                        </a:rPr>
                        <a:t> </a:t>
                      </a:r>
                      <a:r>
                        <a:rPr kumimoji="0" lang="en-US" sz="3200" b="1" i="0" u="none" strike="noStrike" cap="none" normalizeH="0" baseline="0" dirty="0" err="1">
                          <a:ln>
                            <a:noFill/>
                          </a:ln>
                          <a:solidFill>
                            <a:srgbClr val="FF0066"/>
                          </a:solidFill>
                          <a:effectLst/>
                          <a:latin typeface="Arial" charset="0"/>
                        </a:rPr>
                        <a:t>nghĩa</a:t>
                      </a:r>
                      <a:r>
                        <a:rPr kumimoji="0" lang="en-US" sz="3200" b="1" i="0" u="none" strike="noStrike" cap="none" normalizeH="0" baseline="0" dirty="0">
                          <a:ln>
                            <a:noFill/>
                          </a:ln>
                          <a:solidFill>
                            <a:srgbClr val="FF0066"/>
                          </a:solidFill>
                          <a:effectLst/>
                          <a:latin typeface="Arial" charset="0"/>
                        </a:rPr>
                        <a:t> </a:t>
                      </a:r>
                      <a:r>
                        <a:rPr kumimoji="0" lang="en-US" sz="3200" b="1" i="0" u="none" strike="noStrike" cap="none" normalizeH="0" baseline="0" dirty="0" err="1">
                          <a:ln>
                            <a:noFill/>
                          </a:ln>
                          <a:solidFill>
                            <a:srgbClr val="FF0066"/>
                          </a:solidFill>
                          <a:effectLst/>
                          <a:latin typeface="Arial" charset="0"/>
                        </a:rPr>
                        <a:t>phân</a:t>
                      </a:r>
                      <a:r>
                        <a:rPr kumimoji="0" lang="en-US" sz="3200" b="1" i="0" u="none" strike="noStrike" cap="none" normalizeH="0" baseline="0" dirty="0">
                          <a:ln>
                            <a:noFill/>
                          </a:ln>
                          <a:solidFill>
                            <a:srgbClr val="FF0066"/>
                          </a:solidFill>
                          <a:effectLst/>
                          <a:latin typeface="Arial" charset="0"/>
                        </a:rPr>
                        <a:t> </a:t>
                      </a:r>
                      <a:r>
                        <a:rPr kumimoji="0" lang="en-US" sz="3200" b="1" i="0" u="none" strike="noStrike" cap="none" normalizeH="0" baseline="0" dirty="0" err="1">
                          <a:ln>
                            <a:noFill/>
                          </a:ln>
                          <a:solidFill>
                            <a:srgbClr val="FF0066"/>
                          </a:solidFill>
                          <a:effectLst/>
                          <a:latin typeface="Arial" charset="0"/>
                        </a:rPr>
                        <a:t>loại</a:t>
                      </a:r>
                      <a:endParaRPr kumimoji="0" lang="en-US" sz="3200" b="1" i="0" u="none" strike="noStrike" cap="none" normalizeH="0" baseline="0" dirty="0">
                        <a:ln>
                          <a:noFill/>
                        </a:ln>
                        <a:solidFill>
                          <a:srgbClr val="FF0066"/>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06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rgbClr val="FF0000"/>
                          </a:solidFill>
                          <a:effectLst/>
                          <a:latin typeface="Arial" charset="0"/>
                        </a:rPr>
                        <a:t>M: </a:t>
                      </a:r>
                      <a:r>
                        <a:rPr kumimoji="0" lang="en-US" sz="3200" b="1" i="0" u="none" strike="noStrike" cap="none" normalizeH="0" baseline="0" dirty="0" err="1">
                          <a:ln>
                            <a:noFill/>
                          </a:ln>
                          <a:solidFill>
                            <a:srgbClr val="0000FF"/>
                          </a:solidFill>
                          <a:effectLst/>
                          <a:latin typeface="Arial" charset="0"/>
                        </a:rPr>
                        <a:t>ruộng</a:t>
                      </a:r>
                      <a:r>
                        <a:rPr kumimoji="0" lang="en-US" sz="3200" b="1" i="0" u="none" strike="noStrike" cap="none" normalizeH="0" baseline="0" dirty="0">
                          <a:ln>
                            <a:noFill/>
                          </a:ln>
                          <a:solidFill>
                            <a:srgbClr val="0000FF"/>
                          </a:solidFill>
                          <a:effectLst/>
                          <a:latin typeface="Arial" charset="0"/>
                        </a:rPr>
                        <a:t> </a:t>
                      </a:r>
                      <a:r>
                        <a:rPr kumimoji="0" lang="en-US" sz="3200" b="1" i="0" u="none" strike="noStrike" cap="none" normalizeH="0" baseline="0" dirty="0" err="1">
                          <a:ln>
                            <a:noFill/>
                          </a:ln>
                          <a:solidFill>
                            <a:srgbClr val="0000FF"/>
                          </a:solidFill>
                          <a:effectLst/>
                          <a:latin typeface="Arial" charset="0"/>
                        </a:rPr>
                        <a:t>đồng</a:t>
                      </a:r>
                      <a:endParaRPr kumimoji="0" lang="en-US" sz="3200" b="1" i="0" u="none" strike="noStrike" cap="none" normalizeH="0" baseline="0" dirty="0">
                        <a:ln>
                          <a:noFill/>
                        </a:ln>
                        <a:solidFill>
                          <a:srgbClr val="0000FF"/>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rgbClr val="FFCC00"/>
                          </a:solidFill>
                          <a:effectLst/>
                          <a:latin typeface="Arial" charset="0"/>
                        </a:rPr>
                        <a:t> </a:t>
                      </a:r>
                      <a:endParaRPr kumimoji="0" lang="en-US" sz="3200" b="0" i="0" u="none" strike="noStrike" cap="none" normalizeH="0" baseline="0" dirty="0">
                        <a:ln>
                          <a:noFill/>
                        </a:ln>
                        <a:solidFill>
                          <a:schemeClr val="tx2"/>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rgbClr val="FF0000"/>
                          </a:solidFill>
                          <a:effectLst/>
                          <a:latin typeface="Arial" charset="0"/>
                        </a:rPr>
                        <a:t>M:</a:t>
                      </a:r>
                      <a:r>
                        <a:rPr kumimoji="0" lang="en-US" sz="3200" b="1" i="0" u="none" strike="noStrike" cap="none" normalizeH="0" baseline="0" dirty="0">
                          <a:ln>
                            <a:noFill/>
                          </a:ln>
                          <a:solidFill>
                            <a:schemeClr val="tx1"/>
                          </a:solidFill>
                          <a:effectLst/>
                          <a:latin typeface="Arial" charset="0"/>
                        </a:rPr>
                        <a:t> </a:t>
                      </a:r>
                      <a:r>
                        <a:rPr kumimoji="0" lang="en-US" sz="3200" b="1" i="0" u="none" strike="noStrike" cap="none" normalizeH="0" baseline="0" dirty="0" err="1">
                          <a:ln>
                            <a:noFill/>
                          </a:ln>
                          <a:solidFill>
                            <a:srgbClr val="0000FF"/>
                          </a:solidFill>
                          <a:effectLst/>
                          <a:latin typeface="Arial" charset="0"/>
                        </a:rPr>
                        <a:t>đường</a:t>
                      </a:r>
                      <a:r>
                        <a:rPr kumimoji="0" lang="en-US" sz="3200" b="1" i="0" u="none" strike="noStrike" cap="none" normalizeH="0" baseline="0" dirty="0">
                          <a:ln>
                            <a:noFill/>
                          </a:ln>
                          <a:solidFill>
                            <a:srgbClr val="0000FF"/>
                          </a:solidFill>
                          <a:effectLst/>
                          <a:latin typeface="Arial" charset="0"/>
                        </a:rPr>
                        <a:t> ray</a:t>
                      </a:r>
                      <a:r>
                        <a:rPr kumimoji="0" lang="en-US" sz="3200" b="0" i="0" u="none" strike="noStrike" cap="none" normalizeH="0" baseline="0" dirty="0">
                          <a:ln>
                            <a:noFill/>
                          </a:ln>
                          <a:solidFill>
                            <a:srgbClr val="FFCC00"/>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 name="TextBox 2">
            <a:extLst>
              <a:ext uri="{FF2B5EF4-FFF2-40B4-BE49-F238E27FC236}">
                <a16:creationId xmlns:a16="http://schemas.microsoft.com/office/drawing/2014/main" id="{FD8E4F8F-5B79-4A52-9E8A-D72EE5CC7F91}"/>
              </a:ext>
            </a:extLst>
          </p:cNvPr>
          <p:cNvSpPr txBox="1">
            <a:spLocks noChangeArrowheads="1"/>
          </p:cNvSpPr>
          <p:nvPr/>
        </p:nvSpPr>
        <p:spPr bwMode="auto">
          <a:xfrm>
            <a:off x="533400" y="3048000"/>
            <a:ext cx="5257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solidFill>
                  <a:schemeClr val="tx2"/>
                </a:solidFill>
              </a:rPr>
              <a:t>làng xóm, núi non, gò đống, bãi bờ, hình dạng, màu sắc</a:t>
            </a:r>
            <a:endParaRPr lang="en-US" altLang="en-US"/>
          </a:p>
        </p:txBody>
      </p:sp>
      <p:sp>
        <p:nvSpPr>
          <p:cNvPr id="4" name="TextBox 3">
            <a:extLst>
              <a:ext uri="{FF2B5EF4-FFF2-40B4-BE49-F238E27FC236}">
                <a16:creationId xmlns:a16="http://schemas.microsoft.com/office/drawing/2014/main" id="{C3E15680-25CB-4F9A-B00F-B42135FB341B}"/>
              </a:ext>
            </a:extLst>
          </p:cNvPr>
          <p:cNvSpPr txBox="1">
            <a:spLocks noChangeArrowheads="1"/>
          </p:cNvSpPr>
          <p:nvPr/>
        </p:nvSpPr>
        <p:spPr bwMode="auto">
          <a:xfrm>
            <a:off x="6718300" y="3048000"/>
            <a:ext cx="4953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solidFill>
                  <a:schemeClr val="tx2"/>
                </a:solidFill>
              </a:rPr>
              <a:t>xe điện, xe đạp, tàu hỏa, máy bay</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1935"/>
                                        </p:tgtEl>
                                        <p:attrNameLst>
                                          <p:attrName>style.visibility</p:attrName>
                                        </p:attrNameLst>
                                      </p:cBhvr>
                                      <p:to>
                                        <p:strVal val="visible"/>
                                      </p:to>
                                    </p:set>
                                    <p:animEffect transition="in" filter="blinds(horizontal)">
                                      <p:cBhvr>
                                        <p:cTn id="7" dur="500"/>
                                        <p:tgtEl>
                                          <p:spTgt spid="819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F16622A6-6280-42A1-9669-A887F7FED5EB}"/>
              </a:ext>
            </a:extLst>
          </p:cNvPr>
          <p:cNvSpPr>
            <a:spLocks noChangeArrowheads="1"/>
          </p:cNvSpPr>
          <p:nvPr/>
        </p:nvSpPr>
        <p:spPr bwMode="auto">
          <a:xfrm>
            <a:off x="4343400" y="685800"/>
            <a:ext cx="3200400" cy="91440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1">
                <a:solidFill>
                  <a:srgbClr val="FF0000"/>
                </a:solidFill>
                <a:latin typeface=".VnArial" panose="020B7200000000000000" pitchFamily="34" charset="0"/>
                <a:cs typeface="Arial" panose="020B0604020202020204" pitchFamily="34" charset="0"/>
              </a:rPr>
              <a:t> </a:t>
            </a:r>
            <a:r>
              <a:rPr lang="en-US" altLang="en-US" sz="4000" b="1">
                <a:solidFill>
                  <a:srgbClr val="FF0000"/>
                </a:solidFill>
                <a:latin typeface="Verdana" panose="020B0604030504040204" pitchFamily="34" charset="0"/>
                <a:cs typeface="Arial" panose="020B0604020202020204" pitchFamily="34" charset="0"/>
              </a:rPr>
              <a:t>Từ ghép</a:t>
            </a:r>
            <a:endParaRPr lang="en-US" altLang="en-US" sz="4000" b="1">
              <a:solidFill>
                <a:srgbClr val="FF0000"/>
              </a:solidFill>
              <a:latin typeface=".VnArial" panose="020B7200000000000000" pitchFamily="34" charset="0"/>
              <a:cs typeface="Arial" panose="020B0604020202020204" pitchFamily="34" charset="0"/>
            </a:endParaRPr>
          </a:p>
        </p:txBody>
      </p:sp>
      <p:sp>
        <p:nvSpPr>
          <p:cNvPr id="78851" name="Rectangle 3">
            <a:extLst>
              <a:ext uri="{FF2B5EF4-FFF2-40B4-BE49-F238E27FC236}">
                <a16:creationId xmlns:a16="http://schemas.microsoft.com/office/drawing/2014/main" id="{D9A4FFB7-69E7-4E0E-9386-2C4305A1E61D}"/>
              </a:ext>
            </a:extLst>
          </p:cNvPr>
          <p:cNvSpPr>
            <a:spLocks noChangeArrowheads="1"/>
          </p:cNvSpPr>
          <p:nvPr/>
        </p:nvSpPr>
        <p:spPr bwMode="auto">
          <a:xfrm>
            <a:off x="1600200" y="2743200"/>
            <a:ext cx="37338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a:latin typeface=".VnArial" panose="020B7200000000000000" pitchFamily="34" charset="0"/>
                <a:cs typeface="Arial" panose="020B0604020202020204" pitchFamily="34" charset="0"/>
              </a:rPr>
              <a:t>    </a:t>
            </a:r>
            <a:r>
              <a:rPr lang="en-US" altLang="en-US" sz="3600" b="1">
                <a:solidFill>
                  <a:srgbClr val="0000FF"/>
                </a:solidFill>
                <a:latin typeface="Verdana" panose="020B0604030504040204" pitchFamily="34" charset="0"/>
                <a:cs typeface="Arial" panose="020B0604020202020204" pitchFamily="34" charset="0"/>
              </a:rPr>
              <a:t>Từ ghép có</a:t>
            </a:r>
          </a:p>
          <a:p>
            <a:pPr algn="ctr">
              <a:spcBef>
                <a:spcPct val="0"/>
              </a:spcBef>
              <a:buFontTx/>
              <a:buNone/>
            </a:pPr>
            <a:r>
              <a:rPr lang="en-US" altLang="en-US" sz="3600" b="1">
                <a:solidFill>
                  <a:srgbClr val="0000FF"/>
                </a:solidFill>
                <a:latin typeface="Verdana" panose="020B0604030504040204" pitchFamily="34" charset="0"/>
                <a:cs typeface="Arial" panose="020B0604020202020204" pitchFamily="34" charset="0"/>
              </a:rPr>
              <a:t>nghĩa tổng hợp</a:t>
            </a:r>
          </a:p>
          <a:p>
            <a:pPr algn="ctr">
              <a:spcBef>
                <a:spcPct val="0"/>
              </a:spcBef>
              <a:buFontTx/>
              <a:buNone/>
            </a:pPr>
            <a:r>
              <a:rPr lang="en-US" altLang="en-US" sz="2400" i="1">
                <a:solidFill>
                  <a:schemeClr val="tx2"/>
                </a:solidFill>
                <a:latin typeface="Verdana" panose="020B0604030504040204" pitchFamily="34" charset="0"/>
                <a:cs typeface="Arial" panose="020B0604020202020204" pitchFamily="34" charset="0"/>
              </a:rPr>
              <a:t>(có nghĩa bao quát </a:t>
            </a:r>
          </a:p>
          <a:p>
            <a:pPr algn="ctr">
              <a:spcBef>
                <a:spcPct val="0"/>
              </a:spcBef>
              <a:buFontTx/>
              <a:buNone/>
            </a:pPr>
            <a:r>
              <a:rPr lang="en-US" altLang="en-US" sz="2400" i="1">
                <a:solidFill>
                  <a:schemeClr val="tx2"/>
                </a:solidFill>
                <a:latin typeface="Verdana" panose="020B0604030504040204" pitchFamily="34" charset="0"/>
                <a:cs typeface="Arial" panose="020B0604020202020204" pitchFamily="34" charset="0"/>
              </a:rPr>
              <a:t>chung, tổng hợp hơn so </a:t>
            </a:r>
          </a:p>
          <a:p>
            <a:pPr algn="ctr">
              <a:spcBef>
                <a:spcPct val="0"/>
              </a:spcBef>
              <a:buFontTx/>
              <a:buNone/>
            </a:pPr>
            <a:r>
              <a:rPr lang="en-US" altLang="en-US" sz="2400" i="1">
                <a:solidFill>
                  <a:schemeClr val="tx2"/>
                </a:solidFill>
                <a:latin typeface="Verdana" panose="020B0604030504040204" pitchFamily="34" charset="0"/>
                <a:cs typeface="Arial" panose="020B0604020202020204" pitchFamily="34" charset="0"/>
              </a:rPr>
              <a:t>với nghĩa của từng tiếng)</a:t>
            </a:r>
          </a:p>
          <a:p>
            <a:pPr algn="ctr">
              <a:spcBef>
                <a:spcPct val="0"/>
              </a:spcBef>
              <a:buFontTx/>
              <a:buNone/>
            </a:pPr>
            <a:endParaRPr lang="en-US" altLang="en-US">
              <a:solidFill>
                <a:srgbClr val="FFCC00"/>
              </a:solidFill>
              <a:latin typeface="Verdana" panose="020B0604030504040204" pitchFamily="34" charset="0"/>
              <a:cs typeface="Arial" panose="020B0604020202020204" pitchFamily="34" charset="0"/>
            </a:endParaRPr>
          </a:p>
        </p:txBody>
      </p:sp>
      <p:sp>
        <p:nvSpPr>
          <p:cNvPr id="78852" name="Rectangle 4">
            <a:extLst>
              <a:ext uri="{FF2B5EF4-FFF2-40B4-BE49-F238E27FC236}">
                <a16:creationId xmlns:a16="http://schemas.microsoft.com/office/drawing/2014/main" id="{56FBA55C-5D5F-4440-A206-5888405BAF2C}"/>
              </a:ext>
            </a:extLst>
          </p:cNvPr>
          <p:cNvSpPr>
            <a:spLocks noChangeArrowheads="1"/>
          </p:cNvSpPr>
          <p:nvPr/>
        </p:nvSpPr>
        <p:spPr bwMode="auto">
          <a:xfrm>
            <a:off x="6248400" y="2819400"/>
            <a:ext cx="39624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a:latin typeface=".VnArial" panose="020B7200000000000000" pitchFamily="34" charset="0"/>
                <a:cs typeface="Arial" panose="020B0604020202020204" pitchFamily="34" charset="0"/>
              </a:rPr>
              <a:t>    </a:t>
            </a:r>
            <a:r>
              <a:rPr lang="en-US" altLang="en-US" sz="3600" b="1">
                <a:solidFill>
                  <a:srgbClr val="0000FF"/>
                </a:solidFill>
                <a:latin typeface="Verdana" panose="020B0604030504040204" pitchFamily="34" charset="0"/>
                <a:cs typeface="Arial" panose="020B0604020202020204" pitchFamily="34" charset="0"/>
              </a:rPr>
              <a:t>Từ ghép có</a:t>
            </a:r>
          </a:p>
          <a:p>
            <a:pPr>
              <a:spcBef>
                <a:spcPct val="0"/>
              </a:spcBef>
              <a:buFontTx/>
              <a:buNone/>
            </a:pPr>
            <a:r>
              <a:rPr lang="en-US" altLang="en-US" sz="3600" b="1">
                <a:solidFill>
                  <a:srgbClr val="0000FF"/>
                </a:solidFill>
                <a:latin typeface="Verdana" panose="020B0604030504040204" pitchFamily="34" charset="0"/>
                <a:cs typeface="Arial" panose="020B0604020202020204" pitchFamily="34" charset="0"/>
              </a:rPr>
              <a:t>nghĩa phân loại</a:t>
            </a:r>
          </a:p>
          <a:p>
            <a:pPr>
              <a:spcBef>
                <a:spcPct val="0"/>
              </a:spcBef>
              <a:buFontTx/>
              <a:buNone/>
            </a:pPr>
            <a:r>
              <a:rPr lang="en-US" altLang="en-US" sz="2400">
                <a:solidFill>
                  <a:srgbClr val="FF00FF"/>
                </a:solidFill>
                <a:latin typeface="Verdana" panose="020B0604030504040204" pitchFamily="34" charset="0"/>
                <a:cs typeface="Arial" panose="020B0604020202020204" pitchFamily="34" charset="0"/>
              </a:rPr>
              <a:t> </a:t>
            </a:r>
            <a:r>
              <a:rPr lang="en-US" altLang="en-US" sz="2400" i="1">
                <a:solidFill>
                  <a:schemeClr val="tx2"/>
                </a:solidFill>
                <a:latin typeface="Verdana" panose="020B0604030504040204" pitchFamily="34" charset="0"/>
                <a:cs typeface="Arial" panose="020B0604020202020204" pitchFamily="34" charset="0"/>
              </a:rPr>
              <a:t>(chỉ một loại nhỏ thuộc</a:t>
            </a:r>
          </a:p>
          <a:p>
            <a:pPr>
              <a:spcBef>
                <a:spcPct val="0"/>
              </a:spcBef>
              <a:buFontTx/>
              <a:buNone/>
            </a:pPr>
            <a:r>
              <a:rPr lang="en-US" altLang="en-US" sz="2400" i="1">
                <a:solidFill>
                  <a:schemeClr val="tx2"/>
                </a:solidFill>
                <a:latin typeface="Verdana" panose="020B0604030504040204" pitchFamily="34" charset="0"/>
                <a:cs typeface="Arial" panose="020B0604020202020204" pitchFamily="34" charset="0"/>
              </a:rPr>
              <a:t>pham vi nghĩa của tiếng</a:t>
            </a:r>
          </a:p>
          <a:p>
            <a:pPr>
              <a:spcBef>
                <a:spcPct val="0"/>
              </a:spcBef>
              <a:buFontTx/>
              <a:buNone/>
            </a:pPr>
            <a:r>
              <a:rPr lang="en-US" altLang="en-US" sz="2400" i="1">
                <a:solidFill>
                  <a:schemeClr val="tx2"/>
                </a:solidFill>
                <a:latin typeface="Verdana" panose="020B0604030504040204" pitchFamily="34" charset="0"/>
                <a:cs typeface="Arial" panose="020B0604020202020204" pitchFamily="34" charset="0"/>
              </a:rPr>
              <a:t> thứ nhất)</a:t>
            </a:r>
            <a:endParaRPr lang="en-US" altLang="en-US" sz="2400">
              <a:solidFill>
                <a:schemeClr val="tx2"/>
              </a:solidFill>
              <a:latin typeface="Verdana" panose="020B0604030504040204" pitchFamily="34" charset="0"/>
              <a:cs typeface="Arial" panose="020B0604020202020204" pitchFamily="34" charset="0"/>
            </a:endParaRPr>
          </a:p>
          <a:p>
            <a:pPr>
              <a:spcBef>
                <a:spcPct val="0"/>
              </a:spcBef>
              <a:buFontTx/>
              <a:buNone/>
            </a:pPr>
            <a:endParaRPr lang="en-US" altLang="en-US">
              <a:solidFill>
                <a:srgbClr val="FFCC00"/>
              </a:solidFill>
              <a:latin typeface=".VnArial" panose="020B7200000000000000" pitchFamily="34" charset="0"/>
              <a:cs typeface="Arial" panose="020B0604020202020204" pitchFamily="34" charset="0"/>
            </a:endParaRPr>
          </a:p>
        </p:txBody>
      </p:sp>
      <p:sp>
        <p:nvSpPr>
          <p:cNvPr id="78853" name="Line 5">
            <a:extLst>
              <a:ext uri="{FF2B5EF4-FFF2-40B4-BE49-F238E27FC236}">
                <a16:creationId xmlns:a16="http://schemas.microsoft.com/office/drawing/2014/main" id="{716D2DAD-FB39-4FBC-8066-5C390193E9E8}"/>
              </a:ext>
            </a:extLst>
          </p:cNvPr>
          <p:cNvSpPr>
            <a:spLocks noChangeShapeType="1"/>
          </p:cNvSpPr>
          <p:nvPr/>
        </p:nvSpPr>
        <p:spPr bwMode="auto">
          <a:xfrm flipH="1">
            <a:off x="3505200" y="1600200"/>
            <a:ext cx="2438400" cy="1295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54" name="Line 6">
            <a:extLst>
              <a:ext uri="{FF2B5EF4-FFF2-40B4-BE49-F238E27FC236}">
                <a16:creationId xmlns:a16="http://schemas.microsoft.com/office/drawing/2014/main" id="{AE819DA2-3EF4-4DE1-B936-2DA6F0C684F8}"/>
              </a:ext>
            </a:extLst>
          </p:cNvPr>
          <p:cNvSpPr>
            <a:spLocks noChangeShapeType="1"/>
          </p:cNvSpPr>
          <p:nvPr/>
        </p:nvSpPr>
        <p:spPr bwMode="auto">
          <a:xfrm>
            <a:off x="5943600" y="1600200"/>
            <a:ext cx="2362200" cy="1295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blinds(horizontal)">
                                      <p:cBhvr>
                                        <p:cTn id="7" dur="500"/>
                                        <p:tgtEl>
                                          <p:spTgt spid="788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8853"/>
                                        </p:tgtEl>
                                        <p:attrNameLst>
                                          <p:attrName>style.visibility</p:attrName>
                                        </p:attrNameLst>
                                      </p:cBhvr>
                                      <p:to>
                                        <p:strVal val="visible"/>
                                      </p:to>
                                    </p:set>
                                    <p:animEffect transition="in" filter="blinds(horizontal)">
                                      <p:cBhvr>
                                        <p:cTn id="12" dur="500"/>
                                        <p:tgtEl>
                                          <p:spTgt spid="788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78851">
                                            <p:txEl>
                                              <p:pRg st="0" end="0"/>
                                            </p:txEl>
                                          </p:spTgt>
                                        </p:tgtEl>
                                        <p:attrNameLst>
                                          <p:attrName>style.visibility</p:attrName>
                                        </p:attrNameLst>
                                      </p:cBhvr>
                                      <p:to>
                                        <p:strVal val="visible"/>
                                      </p:to>
                                    </p:set>
                                    <p:animEffect transition="in" filter="box(in)">
                                      <p:cBhvr>
                                        <p:cTn id="17" dur="500"/>
                                        <p:tgtEl>
                                          <p:spTgt spid="78851">
                                            <p:txEl>
                                              <p:pRg st="0" end="0"/>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78851">
                                            <p:txEl>
                                              <p:pRg st="1" end="1"/>
                                            </p:txEl>
                                          </p:spTgt>
                                        </p:tgtEl>
                                        <p:attrNameLst>
                                          <p:attrName>style.visibility</p:attrName>
                                        </p:attrNameLst>
                                      </p:cBhvr>
                                      <p:to>
                                        <p:strVal val="visible"/>
                                      </p:to>
                                    </p:set>
                                    <p:animEffect transition="in" filter="box(in)">
                                      <p:cBhvr>
                                        <p:cTn id="20" dur="500"/>
                                        <p:tgtEl>
                                          <p:spTgt spid="78851">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78851">
                                            <p:txEl>
                                              <p:pRg st="2" end="2"/>
                                            </p:txEl>
                                          </p:spTgt>
                                        </p:tgtEl>
                                        <p:attrNameLst>
                                          <p:attrName>style.visibility</p:attrName>
                                        </p:attrNameLst>
                                      </p:cBhvr>
                                      <p:to>
                                        <p:strVal val="visible"/>
                                      </p:to>
                                    </p:set>
                                    <p:animEffect transition="in" filter="box(in)">
                                      <p:cBhvr>
                                        <p:cTn id="25" dur="500"/>
                                        <p:tgtEl>
                                          <p:spTgt spid="78851">
                                            <p:txEl>
                                              <p:pRg st="2" end="2"/>
                                            </p:txEl>
                                          </p:spTgt>
                                        </p:tgtEl>
                                      </p:cBhvr>
                                    </p:animEffect>
                                  </p:childTnLst>
                                </p:cTn>
                              </p:par>
                              <p:par>
                                <p:cTn id="26" presetID="4" presetClass="entr" presetSubtype="16" fill="hold" nodeType="withEffect">
                                  <p:stCondLst>
                                    <p:cond delay="0"/>
                                  </p:stCondLst>
                                  <p:childTnLst>
                                    <p:set>
                                      <p:cBhvr>
                                        <p:cTn id="27" dur="1" fill="hold">
                                          <p:stCondLst>
                                            <p:cond delay="0"/>
                                          </p:stCondLst>
                                        </p:cTn>
                                        <p:tgtEl>
                                          <p:spTgt spid="78851">
                                            <p:txEl>
                                              <p:pRg st="3" end="3"/>
                                            </p:txEl>
                                          </p:spTgt>
                                        </p:tgtEl>
                                        <p:attrNameLst>
                                          <p:attrName>style.visibility</p:attrName>
                                        </p:attrNameLst>
                                      </p:cBhvr>
                                      <p:to>
                                        <p:strVal val="visible"/>
                                      </p:to>
                                    </p:set>
                                    <p:animEffect transition="in" filter="box(in)">
                                      <p:cBhvr>
                                        <p:cTn id="28" dur="500"/>
                                        <p:tgtEl>
                                          <p:spTgt spid="78851">
                                            <p:txEl>
                                              <p:pRg st="3" end="3"/>
                                            </p:txEl>
                                          </p:spTgt>
                                        </p:tgtEl>
                                      </p:cBhvr>
                                    </p:animEffect>
                                  </p:childTnLst>
                                </p:cTn>
                              </p:par>
                              <p:par>
                                <p:cTn id="29" presetID="4" presetClass="entr" presetSubtype="16" fill="hold" nodeType="withEffect">
                                  <p:stCondLst>
                                    <p:cond delay="0"/>
                                  </p:stCondLst>
                                  <p:childTnLst>
                                    <p:set>
                                      <p:cBhvr>
                                        <p:cTn id="30" dur="1" fill="hold">
                                          <p:stCondLst>
                                            <p:cond delay="0"/>
                                          </p:stCondLst>
                                        </p:cTn>
                                        <p:tgtEl>
                                          <p:spTgt spid="78851">
                                            <p:txEl>
                                              <p:pRg st="4" end="4"/>
                                            </p:txEl>
                                          </p:spTgt>
                                        </p:tgtEl>
                                        <p:attrNameLst>
                                          <p:attrName>style.visibility</p:attrName>
                                        </p:attrNameLst>
                                      </p:cBhvr>
                                      <p:to>
                                        <p:strVal val="visible"/>
                                      </p:to>
                                    </p:set>
                                    <p:animEffect transition="in" filter="box(in)">
                                      <p:cBhvr>
                                        <p:cTn id="31" dur="500"/>
                                        <p:tgtEl>
                                          <p:spTgt spid="78851">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78854"/>
                                        </p:tgtEl>
                                        <p:attrNameLst>
                                          <p:attrName>style.visibility</p:attrName>
                                        </p:attrNameLst>
                                      </p:cBhvr>
                                      <p:to>
                                        <p:strVal val="visible"/>
                                      </p:to>
                                    </p:set>
                                    <p:animEffect transition="in" filter="blinds(horizontal)">
                                      <p:cBhvr>
                                        <p:cTn id="36" dur="500"/>
                                        <p:tgtEl>
                                          <p:spTgt spid="7885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78852">
                                            <p:txEl>
                                              <p:pRg st="0" end="0"/>
                                            </p:txEl>
                                          </p:spTgt>
                                        </p:tgtEl>
                                        <p:attrNameLst>
                                          <p:attrName>style.visibility</p:attrName>
                                        </p:attrNameLst>
                                      </p:cBhvr>
                                      <p:to>
                                        <p:strVal val="visible"/>
                                      </p:to>
                                    </p:set>
                                    <p:animEffect transition="in" filter="blinds(horizontal)">
                                      <p:cBhvr>
                                        <p:cTn id="41" dur="500"/>
                                        <p:tgtEl>
                                          <p:spTgt spid="78852">
                                            <p:txEl>
                                              <p:pRg st="0" end="0"/>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78852">
                                            <p:txEl>
                                              <p:pRg st="1" end="1"/>
                                            </p:txEl>
                                          </p:spTgt>
                                        </p:tgtEl>
                                        <p:attrNameLst>
                                          <p:attrName>style.visibility</p:attrName>
                                        </p:attrNameLst>
                                      </p:cBhvr>
                                      <p:to>
                                        <p:strVal val="visible"/>
                                      </p:to>
                                    </p:set>
                                    <p:animEffect transition="in" filter="blinds(horizontal)">
                                      <p:cBhvr>
                                        <p:cTn id="44" dur="500"/>
                                        <p:tgtEl>
                                          <p:spTgt spid="78852">
                                            <p:txEl>
                                              <p:pRg st="1" end="1"/>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 presetClass="entr" presetSubtype="10" fill="hold" nodeType="clickEffect">
                                  <p:stCondLst>
                                    <p:cond delay="0"/>
                                  </p:stCondLst>
                                  <p:childTnLst>
                                    <p:set>
                                      <p:cBhvr>
                                        <p:cTn id="48" dur="1" fill="hold">
                                          <p:stCondLst>
                                            <p:cond delay="0"/>
                                          </p:stCondLst>
                                        </p:cTn>
                                        <p:tgtEl>
                                          <p:spTgt spid="78852">
                                            <p:txEl>
                                              <p:pRg st="2" end="2"/>
                                            </p:txEl>
                                          </p:spTgt>
                                        </p:tgtEl>
                                        <p:attrNameLst>
                                          <p:attrName>style.visibility</p:attrName>
                                        </p:attrNameLst>
                                      </p:cBhvr>
                                      <p:to>
                                        <p:strVal val="visible"/>
                                      </p:to>
                                    </p:set>
                                    <p:animEffect transition="in" filter="checkerboard(across)">
                                      <p:cBhvr>
                                        <p:cTn id="49" dur="500"/>
                                        <p:tgtEl>
                                          <p:spTgt spid="78852">
                                            <p:txEl>
                                              <p:pRg st="2" end="2"/>
                                            </p:txEl>
                                          </p:spTgt>
                                        </p:tgtEl>
                                      </p:cBhvr>
                                    </p:animEffect>
                                  </p:childTnLst>
                                </p:cTn>
                              </p:par>
                              <p:par>
                                <p:cTn id="50" presetID="5" presetClass="entr" presetSubtype="10" fill="hold" nodeType="withEffect">
                                  <p:stCondLst>
                                    <p:cond delay="0"/>
                                  </p:stCondLst>
                                  <p:childTnLst>
                                    <p:set>
                                      <p:cBhvr>
                                        <p:cTn id="51" dur="1" fill="hold">
                                          <p:stCondLst>
                                            <p:cond delay="0"/>
                                          </p:stCondLst>
                                        </p:cTn>
                                        <p:tgtEl>
                                          <p:spTgt spid="78852">
                                            <p:txEl>
                                              <p:pRg st="3" end="3"/>
                                            </p:txEl>
                                          </p:spTgt>
                                        </p:tgtEl>
                                        <p:attrNameLst>
                                          <p:attrName>style.visibility</p:attrName>
                                        </p:attrNameLst>
                                      </p:cBhvr>
                                      <p:to>
                                        <p:strVal val="visible"/>
                                      </p:to>
                                    </p:set>
                                    <p:animEffect transition="in" filter="checkerboard(across)">
                                      <p:cBhvr>
                                        <p:cTn id="52" dur="500"/>
                                        <p:tgtEl>
                                          <p:spTgt spid="78852">
                                            <p:txEl>
                                              <p:pRg st="3" end="3"/>
                                            </p:txEl>
                                          </p:spTgt>
                                        </p:tgtEl>
                                      </p:cBhvr>
                                    </p:animEffect>
                                  </p:childTnLst>
                                </p:cTn>
                              </p:par>
                              <p:par>
                                <p:cTn id="53" presetID="5" presetClass="entr" presetSubtype="10" fill="hold" nodeType="withEffect">
                                  <p:stCondLst>
                                    <p:cond delay="0"/>
                                  </p:stCondLst>
                                  <p:childTnLst>
                                    <p:set>
                                      <p:cBhvr>
                                        <p:cTn id="54" dur="1" fill="hold">
                                          <p:stCondLst>
                                            <p:cond delay="0"/>
                                          </p:stCondLst>
                                        </p:cTn>
                                        <p:tgtEl>
                                          <p:spTgt spid="78852">
                                            <p:txEl>
                                              <p:pRg st="4" end="4"/>
                                            </p:txEl>
                                          </p:spTgt>
                                        </p:tgtEl>
                                        <p:attrNameLst>
                                          <p:attrName>style.visibility</p:attrName>
                                        </p:attrNameLst>
                                      </p:cBhvr>
                                      <p:to>
                                        <p:strVal val="visible"/>
                                      </p:to>
                                    </p:set>
                                    <p:animEffect transition="in" filter="checkerboard(across)">
                                      <p:cBhvr>
                                        <p:cTn id="55" dur="500"/>
                                        <p:tgtEl>
                                          <p:spTgt spid="7885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9154" name="Group 2">
            <a:extLst>
              <a:ext uri="{FF2B5EF4-FFF2-40B4-BE49-F238E27FC236}">
                <a16:creationId xmlns:a16="http://schemas.microsoft.com/office/drawing/2014/main" id="{0974C413-31F5-4911-A4AF-A7772D2B2D84}"/>
              </a:ext>
            </a:extLst>
          </p:cNvPr>
          <p:cNvGrpSpPr>
            <a:grpSpLocks/>
          </p:cNvGrpSpPr>
          <p:nvPr/>
        </p:nvGrpSpPr>
        <p:grpSpPr bwMode="auto">
          <a:xfrm>
            <a:off x="381000" y="914400"/>
            <a:ext cx="11430000" cy="3657600"/>
            <a:chOff x="187" y="960"/>
            <a:chExt cx="6384" cy="2693"/>
          </a:xfrm>
        </p:grpSpPr>
        <p:sp>
          <p:nvSpPr>
            <p:cNvPr id="17413" name="AutoShape 3">
              <a:extLst>
                <a:ext uri="{FF2B5EF4-FFF2-40B4-BE49-F238E27FC236}">
                  <a16:creationId xmlns:a16="http://schemas.microsoft.com/office/drawing/2014/main" id="{A168236D-E96F-4300-9E2A-D42C529E76F5}"/>
                </a:ext>
              </a:extLst>
            </p:cNvPr>
            <p:cNvSpPr>
              <a:spLocks noChangeArrowheads="1"/>
            </p:cNvSpPr>
            <p:nvPr/>
          </p:nvSpPr>
          <p:spPr bwMode="auto">
            <a:xfrm>
              <a:off x="187" y="960"/>
              <a:ext cx="6384" cy="2693"/>
            </a:xfrm>
            <a:prstGeom prst="bevel">
              <a:avLst>
                <a:gd name="adj" fmla="val 3125"/>
              </a:avLst>
            </a:prstGeom>
            <a:gradFill rotWithShape="1">
              <a:gsLst>
                <a:gs pos="0">
                  <a:srgbClr val="66CCFF">
                    <a:alpha val="42998"/>
                  </a:srgbClr>
                </a:gs>
                <a:gs pos="100000">
                  <a:srgbClr val="C0EAFF">
                    <a:alpha val="46001"/>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7414" name="Text Box 9">
              <a:extLst>
                <a:ext uri="{FF2B5EF4-FFF2-40B4-BE49-F238E27FC236}">
                  <a16:creationId xmlns:a16="http://schemas.microsoft.com/office/drawing/2014/main" id="{86529F7B-C038-40ED-A051-D361D74487B8}"/>
                </a:ext>
              </a:extLst>
            </p:cNvPr>
            <p:cNvSpPr txBox="1">
              <a:spLocks noChangeArrowheads="1"/>
            </p:cNvSpPr>
            <p:nvPr/>
          </p:nvSpPr>
          <p:spPr bwMode="auto">
            <a:xfrm>
              <a:off x="357" y="1077"/>
              <a:ext cx="6043" cy="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b="1" i="1">
                  <a:latin typeface="Times New Roman" panose="02020603050405020304" pitchFamily="18" charset="0"/>
                  <a:cs typeface="Times New Roman" panose="02020603050405020304" pitchFamily="18" charset="0"/>
                </a:rPr>
                <a:t>Cây nhút nhát</a:t>
              </a:r>
            </a:p>
            <a:p>
              <a:pPr eaLnBrk="1" hangingPunct="1">
                <a:spcBef>
                  <a:spcPct val="50000"/>
                </a:spcBef>
                <a:buFontTx/>
                <a:buNone/>
              </a:pPr>
              <a:r>
                <a:rPr lang="en-US" altLang="en-US" sz="3000">
                  <a:latin typeface="Times New Roman" panose="02020603050405020304" pitchFamily="18" charset="0"/>
                  <a:cs typeface="Times New Roman" panose="02020603050405020304" pitchFamily="18" charset="0"/>
                </a:rPr>
                <a:t>   Gió rào rào nổi lên. Có một tiếng động gì lạ lắm. Những chiếc lá khô lạt xạt lướt trên cỏ. Cây xấu hổ co rúm mình lại. Nó bỗng thấy xung quanh lao xao. He hé mắt nhìn: không có gì lạ cả. Lúc bấy giờ nó mới mở bừng những con mắt lá và quả nhiên không có gì lạ thật.		</a:t>
              </a:r>
            </a:p>
            <a:p>
              <a:pPr algn="ctr" eaLnBrk="1" hangingPunct="1">
                <a:lnSpc>
                  <a:spcPct val="40000"/>
                </a:lnSpc>
                <a:spcBef>
                  <a:spcPct val="50000"/>
                </a:spcBef>
                <a:buFontTx/>
                <a:buNone/>
              </a:pPr>
              <a:r>
                <a:rPr lang="en-US" altLang="en-US" sz="3000">
                  <a:latin typeface="Times New Roman" panose="02020603050405020304" pitchFamily="18" charset="0"/>
                  <a:cs typeface="Times New Roman" panose="02020603050405020304" pitchFamily="18" charset="0"/>
                </a:rPr>
                <a:t>                                 Theo </a:t>
              </a:r>
              <a:r>
                <a:rPr lang="en-US" altLang="en-US" sz="3000" b="1">
                  <a:latin typeface="Times New Roman" panose="02020603050405020304" pitchFamily="18" charset="0"/>
                  <a:cs typeface="Times New Roman" panose="02020603050405020304" pitchFamily="18" charset="0"/>
                </a:rPr>
                <a:t>Trần Hoài Dương</a:t>
              </a:r>
            </a:p>
          </p:txBody>
        </p:sp>
      </p:grpSp>
      <p:sp>
        <p:nvSpPr>
          <p:cNvPr id="10250" name="Text Box 10">
            <a:extLst>
              <a:ext uri="{FF2B5EF4-FFF2-40B4-BE49-F238E27FC236}">
                <a16:creationId xmlns:a16="http://schemas.microsoft.com/office/drawing/2014/main" id="{1BB0B661-6D3A-4971-9E43-8963EDC7E78E}"/>
              </a:ext>
            </a:extLst>
          </p:cNvPr>
          <p:cNvSpPr txBox="1">
            <a:spLocks noChangeArrowheads="1"/>
          </p:cNvSpPr>
          <p:nvPr/>
        </p:nvSpPr>
        <p:spPr bwMode="auto">
          <a:xfrm>
            <a:off x="1181100" y="4814888"/>
            <a:ext cx="98298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651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AutoNum type="alphaLcParenR"/>
            </a:pPr>
            <a:r>
              <a:rPr lang="en-US" altLang="en-US" sz="3000">
                <a:latin typeface="Times New Roman" panose="02020603050405020304" pitchFamily="18" charset="0"/>
                <a:cs typeface="Times New Roman" panose="02020603050405020304" pitchFamily="18" charset="0"/>
              </a:rPr>
              <a:t>Từ láy có hai tiếng giống nhau ở âm đầu.</a:t>
            </a:r>
          </a:p>
          <a:p>
            <a:pPr eaLnBrk="1" hangingPunct="1">
              <a:spcBef>
                <a:spcPct val="50000"/>
              </a:spcBef>
              <a:buFontTx/>
              <a:buAutoNum type="alphaLcParenR"/>
            </a:pPr>
            <a:r>
              <a:rPr lang="en-US" altLang="en-US" sz="3000">
                <a:latin typeface="Times New Roman" panose="02020603050405020304" pitchFamily="18" charset="0"/>
                <a:cs typeface="Times New Roman" panose="02020603050405020304" pitchFamily="18" charset="0"/>
              </a:rPr>
              <a:t>Từ láy có hai tiếng giống nhau ở vần.</a:t>
            </a:r>
          </a:p>
          <a:p>
            <a:pPr eaLnBrk="1" hangingPunct="1">
              <a:spcBef>
                <a:spcPct val="50000"/>
              </a:spcBef>
              <a:buFontTx/>
              <a:buAutoNum type="alphaLcParenR"/>
            </a:pPr>
            <a:r>
              <a:rPr lang="en-US" altLang="en-US" sz="3000">
                <a:latin typeface="Times New Roman" panose="02020603050405020304" pitchFamily="18" charset="0"/>
                <a:cs typeface="Times New Roman" panose="02020603050405020304" pitchFamily="18" charset="0"/>
              </a:rPr>
              <a:t>Từ láy có hai tiếng giống nhau ở cả âm đầu và vần.</a:t>
            </a:r>
          </a:p>
        </p:txBody>
      </p:sp>
      <p:sp>
        <p:nvSpPr>
          <p:cNvPr id="49158" name="Rectangle 6">
            <a:extLst>
              <a:ext uri="{FF2B5EF4-FFF2-40B4-BE49-F238E27FC236}">
                <a16:creationId xmlns:a16="http://schemas.microsoft.com/office/drawing/2014/main" id="{54A1C7F4-3C55-4813-992A-9C4007546CCA}"/>
              </a:ext>
            </a:extLst>
          </p:cNvPr>
          <p:cNvSpPr>
            <a:spLocks noChangeArrowheads="1"/>
          </p:cNvSpPr>
          <p:nvPr/>
        </p:nvSpPr>
        <p:spPr bwMode="auto">
          <a:xfrm>
            <a:off x="457200" y="207963"/>
            <a:ext cx="93249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u="sng"/>
              <a:t>Bài 3</a:t>
            </a:r>
            <a:r>
              <a:rPr lang="en-US" altLang="en-US" sz="2800"/>
              <a:t>. Xếp từ láy trong đoạn văn sau vào nhóm thích hợp:</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9158">
                                            <p:txEl>
                                              <p:pRg st="0" end="0"/>
                                            </p:txEl>
                                          </p:spTgt>
                                        </p:tgtEl>
                                        <p:attrNameLst>
                                          <p:attrName>style.visibility</p:attrName>
                                        </p:attrNameLst>
                                      </p:cBhvr>
                                      <p:to>
                                        <p:strVal val="visible"/>
                                      </p:to>
                                    </p:set>
                                    <p:animEffect transition="in" filter="slide(fromBottom)">
                                      <p:cBhvr>
                                        <p:cTn id="7" dur="500"/>
                                        <p:tgtEl>
                                          <p:spTgt spid="491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49154"/>
                                        </p:tgtEl>
                                        <p:attrNameLst>
                                          <p:attrName>style.visibility</p:attrName>
                                        </p:attrNameLst>
                                      </p:cBhvr>
                                      <p:to>
                                        <p:strVal val="visible"/>
                                      </p:to>
                                    </p:set>
                                    <p:animEffect transition="in" filter="wedge">
                                      <p:cBhvr>
                                        <p:cTn id="12" dur="750"/>
                                        <p:tgtEl>
                                          <p:spTgt spid="49154"/>
                                        </p:tgtEl>
                                      </p:cBhvr>
                                    </p:animEffect>
                                  </p:childTnLst>
                                </p:cTn>
                              </p:par>
                              <p:par>
                                <p:cTn id="13" presetID="5" presetClass="entr" presetSubtype="10" fill="hold" nodeType="withEffect">
                                  <p:stCondLst>
                                    <p:cond delay="0"/>
                                  </p:stCondLst>
                                  <p:childTnLst>
                                    <p:set>
                                      <p:cBhvr>
                                        <p:cTn id="14" dur="1" fill="hold">
                                          <p:stCondLst>
                                            <p:cond delay="0"/>
                                          </p:stCondLst>
                                        </p:cTn>
                                        <p:tgtEl>
                                          <p:spTgt spid="10250">
                                            <p:txEl>
                                              <p:pRg st="0" end="0"/>
                                            </p:txEl>
                                          </p:spTgt>
                                        </p:tgtEl>
                                        <p:attrNameLst>
                                          <p:attrName>style.visibility</p:attrName>
                                        </p:attrNameLst>
                                      </p:cBhvr>
                                      <p:to>
                                        <p:strVal val="visible"/>
                                      </p:to>
                                    </p:set>
                                    <p:animEffect transition="in" filter="checkerboard(across)">
                                      <p:cBhvr>
                                        <p:cTn id="15" dur="500"/>
                                        <p:tgtEl>
                                          <p:spTgt spid="10250">
                                            <p:txEl>
                                              <p:pRg st="0" end="0"/>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10250">
                                            <p:txEl>
                                              <p:pRg st="1" end="1"/>
                                            </p:txEl>
                                          </p:spTgt>
                                        </p:tgtEl>
                                        <p:attrNameLst>
                                          <p:attrName>style.visibility</p:attrName>
                                        </p:attrNameLst>
                                      </p:cBhvr>
                                      <p:to>
                                        <p:strVal val="visible"/>
                                      </p:to>
                                    </p:set>
                                    <p:animEffect transition="in" filter="checkerboard(across)">
                                      <p:cBhvr>
                                        <p:cTn id="18" dur="500"/>
                                        <p:tgtEl>
                                          <p:spTgt spid="10250">
                                            <p:txEl>
                                              <p:pRg st="1" end="1"/>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10250">
                                            <p:txEl>
                                              <p:pRg st="2" end="2"/>
                                            </p:txEl>
                                          </p:spTgt>
                                        </p:tgtEl>
                                        <p:attrNameLst>
                                          <p:attrName>style.visibility</p:attrName>
                                        </p:attrNameLst>
                                      </p:cBhvr>
                                      <p:to>
                                        <p:strVal val="visible"/>
                                      </p:to>
                                    </p:set>
                                    <p:animEffect transition="in" filter="checkerboard(across)">
                                      <p:cBhvr>
                                        <p:cTn id="21" dur="500"/>
                                        <p:tgtEl>
                                          <p:spTgt spid="102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179" name="Rectangle 3">
            <a:extLst>
              <a:ext uri="{FF2B5EF4-FFF2-40B4-BE49-F238E27FC236}">
                <a16:creationId xmlns:a16="http://schemas.microsoft.com/office/drawing/2014/main" id="{3BA72B69-A67F-4A58-9D18-06D3E9FC75C1}"/>
              </a:ext>
            </a:extLst>
          </p:cNvPr>
          <p:cNvSpPr>
            <a:spLocks noChangeArrowheads="1"/>
          </p:cNvSpPr>
          <p:nvPr/>
        </p:nvSpPr>
        <p:spPr bwMode="auto">
          <a:xfrm>
            <a:off x="4533900" y="5867400"/>
            <a:ext cx="31242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solidFill>
                  <a:srgbClr val="FF0000"/>
                </a:solidFill>
                <a:latin typeface="Times New Roman" panose="02020603050405020304" pitchFamily="18" charset="0"/>
                <a:cs typeface="Times New Roman" panose="02020603050405020304" pitchFamily="18" charset="0"/>
              </a:rPr>
              <a:t>Cây nhút nhát</a:t>
            </a:r>
          </a:p>
        </p:txBody>
      </p:sp>
      <p:pic>
        <p:nvPicPr>
          <p:cNvPr id="18435" name="Picture 2" descr="Cây Xấu Hổ - Đặc Điểm, Công Dung, Cách Dùng Và Lưu Ý Khi Sử Dụng">
            <a:extLst>
              <a:ext uri="{FF2B5EF4-FFF2-40B4-BE49-F238E27FC236}">
                <a16:creationId xmlns:a16="http://schemas.microsoft.com/office/drawing/2014/main" id="{AF7C4B58-20BF-45CC-8C6D-C0F514BD06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762000"/>
            <a:ext cx="731520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0179"/>
                                        </p:tgtEl>
                                        <p:attrNameLst>
                                          <p:attrName>style.visibility</p:attrName>
                                        </p:attrNameLst>
                                      </p:cBhvr>
                                      <p:to>
                                        <p:strVal val="visible"/>
                                      </p:to>
                                    </p:set>
                                    <p:animEffect transition="in" filter="diamond(in)">
                                      <p:cBhvr>
                                        <p:cTn id="7" dur="1000"/>
                                        <p:tgtEl>
                                          <p:spTgt spid="50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9458" name="Group 2">
            <a:extLst>
              <a:ext uri="{FF2B5EF4-FFF2-40B4-BE49-F238E27FC236}">
                <a16:creationId xmlns:a16="http://schemas.microsoft.com/office/drawing/2014/main" id="{51AD858D-A1BD-4008-A58D-F3F69D0B8D6C}"/>
              </a:ext>
            </a:extLst>
          </p:cNvPr>
          <p:cNvGrpSpPr>
            <a:grpSpLocks/>
          </p:cNvGrpSpPr>
          <p:nvPr/>
        </p:nvGrpSpPr>
        <p:grpSpPr bwMode="auto">
          <a:xfrm>
            <a:off x="381000" y="914400"/>
            <a:ext cx="11430000" cy="3657600"/>
            <a:chOff x="187" y="960"/>
            <a:chExt cx="6384" cy="2693"/>
          </a:xfrm>
        </p:grpSpPr>
        <p:sp>
          <p:nvSpPr>
            <p:cNvPr id="19471" name="AutoShape 3">
              <a:extLst>
                <a:ext uri="{FF2B5EF4-FFF2-40B4-BE49-F238E27FC236}">
                  <a16:creationId xmlns:a16="http://schemas.microsoft.com/office/drawing/2014/main" id="{8C202515-2DE6-45DA-9D4B-72472316BE81}"/>
                </a:ext>
              </a:extLst>
            </p:cNvPr>
            <p:cNvSpPr>
              <a:spLocks noChangeArrowheads="1"/>
            </p:cNvSpPr>
            <p:nvPr/>
          </p:nvSpPr>
          <p:spPr bwMode="auto">
            <a:xfrm>
              <a:off x="187" y="960"/>
              <a:ext cx="6384" cy="2693"/>
            </a:xfrm>
            <a:prstGeom prst="bevel">
              <a:avLst>
                <a:gd name="adj" fmla="val 3125"/>
              </a:avLst>
            </a:prstGeom>
            <a:gradFill rotWithShape="1">
              <a:gsLst>
                <a:gs pos="0">
                  <a:srgbClr val="66CCFF">
                    <a:alpha val="42998"/>
                  </a:srgbClr>
                </a:gs>
                <a:gs pos="100000">
                  <a:srgbClr val="C0EAFF">
                    <a:alpha val="46001"/>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9472" name="Text Box 9">
              <a:extLst>
                <a:ext uri="{FF2B5EF4-FFF2-40B4-BE49-F238E27FC236}">
                  <a16:creationId xmlns:a16="http://schemas.microsoft.com/office/drawing/2014/main" id="{DDCAA4D1-567C-4199-97A2-D0B65AC993D1}"/>
                </a:ext>
              </a:extLst>
            </p:cNvPr>
            <p:cNvSpPr txBox="1">
              <a:spLocks noChangeArrowheads="1"/>
            </p:cNvSpPr>
            <p:nvPr/>
          </p:nvSpPr>
          <p:spPr bwMode="auto">
            <a:xfrm>
              <a:off x="357" y="1077"/>
              <a:ext cx="6043" cy="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b="1" i="1">
                  <a:latin typeface="Times New Roman" panose="02020603050405020304" pitchFamily="18" charset="0"/>
                  <a:cs typeface="Times New Roman" panose="02020603050405020304" pitchFamily="18" charset="0"/>
                </a:rPr>
                <a:t>Cây nhút nhát</a:t>
              </a:r>
            </a:p>
            <a:p>
              <a:pPr eaLnBrk="1" hangingPunct="1">
                <a:spcBef>
                  <a:spcPct val="50000"/>
                </a:spcBef>
                <a:buFontTx/>
                <a:buNone/>
              </a:pPr>
              <a:r>
                <a:rPr lang="en-US" altLang="en-US" sz="3000">
                  <a:latin typeface="Times New Roman" panose="02020603050405020304" pitchFamily="18" charset="0"/>
                  <a:cs typeface="Times New Roman" panose="02020603050405020304" pitchFamily="18" charset="0"/>
                </a:rPr>
                <a:t>   Gió rào rào nổi lên. Có một tiếng động gì lạ lắm. Những chiếc lá khô lạt xạt lướt trên cỏ. Cây xấu hổ co rúm mình lại. Nó bỗng thấy xung quanh lao xao. He hé mắt nhìn: không có gì lạ cả. Lúc bấy giờ nó mới mở bừng những con mắt lá và quả nhiên không có gì lạ thật.		</a:t>
              </a:r>
            </a:p>
            <a:p>
              <a:pPr algn="ctr" eaLnBrk="1" hangingPunct="1">
                <a:lnSpc>
                  <a:spcPct val="40000"/>
                </a:lnSpc>
                <a:spcBef>
                  <a:spcPct val="50000"/>
                </a:spcBef>
                <a:buFontTx/>
                <a:buNone/>
              </a:pPr>
              <a:r>
                <a:rPr lang="en-US" altLang="en-US" sz="3000">
                  <a:latin typeface="Times New Roman" panose="02020603050405020304" pitchFamily="18" charset="0"/>
                  <a:cs typeface="Times New Roman" panose="02020603050405020304" pitchFamily="18" charset="0"/>
                </a:rPr>
                <a:t>                                 Theo </a:t>
              </a:r>
              <a:r>
                <a:rPr lang="en-US" altLang="en-US" sz="3000" b="1">
                  <a:latin typeface="Times New Roman" panose="02020603050405020304" pitchFamily="18" charset="0"/>
                  <a:cs typeface="Times New Roman" panose="02020603050405020304" pitchFamily="18" charset="0"/>
                </a:rPr>
                <a:t>Trần Hoài Dương</a:t>
              </a:r>
            </a:p>
          </p:txBody>
        </p:sp>
      </p:grpSp>
      <p:sp>
        <p:nvSpPr>
          <p:cNvPr id="19459" name="Text Box 10">
            <a:extLst>
              <a:ext uri="{FF2B5EF4-FFF2-40B4-BE49-F238E27FC236}">
                <a16:creationId xmlns:a16="http://schemas.microsoft.com/office/drawing/2014/main" id="{E03175DC-2AF3-479A-B250-8C73E7DBF1F0}"/>
              </a:ext>
            </a:extLst>
          </p:cNvPr>
          <p:cNvSpPr txBox="1">
            <a:spLocks noChangeArrowheads="1"/>
          </p:cNvSpPr>
          <p:nvPr/>
        </p:nvSpPr>
        <p:spPr bwMode="auto">
          <a:xfrm>
            <a:off x="465138" y="4854575"/>
            <a:ext cx="98298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651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900"/>
              </a:spcBef>
              <a:buFontTx/>
              <a:buAutoNum type="alphaLcParenR"/>
            </a:pPr>
            <a:r>
              <a:rPr lang="en-US" altLang="en-US" sz="3000">
                <a:latin typeface="Times New Roman" panose="02020603050405020304" pitchFamily="18" charset="0"/>
                <a:cs typeface="Times New Roman" panose="02020603050405020304" pitchFamily="18" charset="0"/>
              </a:rPr>
              <a:t>Từ láy có hai tiếng giống nhau ở âm đầu.</a:t>
            </a:r>
          </a:p>
          <a:p>
            <a:pPr eaLnBrk="1" hangingPunct="1">
              <a:spcBef>
                <a:spcPts val="900"/>
              </a:spcBef>
              <a:buFontTx/>
              <a:buAutoNum type="alphaLcParenR"/>
            </a:pPr>
            <a:r>
              <a:rPr lang="en-US" altLang="en-US" sz="3000">
                <a:latin typeface="Times New Roman" panose="02020603050405020304" pitchFamily="18" charset="0"/>
                <a:cs typeface="Times New Roman" panose="02020603050405020304" pitchFamily="18" charset="0"/>
              </a:rPr>
              <a:t>Từ láy có hai tiếng giống nhau ở vần.</a:t>
            </a:r>
          </a:p>
          <a:p>
            <a:pPr eaLnBrk="1" hangingPunct="1">
              <a:spcBef>
                <a:spcPts val="900"/>
              </a:spcBef>
              <a:buFontTx/>
              <a:buAutoNum type="alphaLcParenR"/>
            </a:pPr>
            <a:r>
              <a:rPr lang="en-US" altLang="en-US" sz="3000">
                <a:latin typeface="Times New Roman" panose="02020603050405020304" pitchFamily="18" charset="0"/>
                <a:cs typeface="Times New Roman" panose="02020603050405020304" pitchFamily="18" charset="0"/>
              </a:rPr>
              <a:t>Từ láy có hai tiếng giống nhau ở cả âm đầu và vần.</a:t>
            </a:r>
          </a:p>
        </p:txBody>
      </p:sp>
      <p:sp>
        <p:nvSpPr>
          <p:cNvPr id="19460" name="Rectangle 6">
            <a:extLst>
              <a:ext uri="{FF2B5EF4-FFF2-40B4-BE49-F238E27FC236}">
                <a16:creationId xmlns:a16="http://schemas.microsoft.com/office/drawing/2014/main" id="{37DD2178-4E54-4FF2-94B2-BCD7597EE8EB}"/>
              </a:ext>
            </a:extLst>
          </p:cNvPr>
          <p:cNvSpPr>
            <a:spLocks noChangeArrowheads="1"/>
          </p:cNvSpPr>
          <p:nvPr/>
        </p:nvSpPr>
        <p:spPr bwMode="auto">
          <a:xfrm>
            <a:off x="457200" y="207963"/>
            <a:ext cx="93249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u="sng"/>
              <a:t>Bài 3</a:t>
            </a:r>
            <a:r>
              <a:rPr lang="en-US" altLang="en-US" sz="2800"/>
              <a:t>. Xếp từ láy trong đoạn văn sau vào nhóm thích hợp:</a:t>
            </a:r>
          </a:p>
        </p:txBody>
      </p:sp>
      <p:sp>
        <p:nvSpPr>
          <p:cNvPr id="7" name="Line 10">
            <a:extLst>
              <a:ext uri="{FF2B5EF4-FFF2-40B4-BE49-F238E27FC236}">
                <a16:creationId xmlns:a16="http://schemas.microsoft.com/office/drawing/2014/main" id="{4A877DE2-4697-4443-923B-1B815027A5EA}"/>
              </a:ext>
            </a:extLst>
          </p:cNvPr>
          <p:cNvSpPr>
            <a:spLocks noChangeShapeType="1"/>
          </p:cNvSpPr>
          <p:nvPr/>
        </p:nvSpPr>
        <p:spPr bwMode="auto">
          <a:xfrm>
            <a:off x="5867400" y="1600200"/>
            <a:ext cx="13716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10">
            <a:extLst>
              <a:ext uri="{FF2B5EF4-FFF2-40B4-BE49-F238E27FC236}">
                <a16:creationId xmlns:a16="http://schemas.microsoft.com/office/drawing/2014/main" id="{DB5C8233-DE71-48ED-BC1D-5BF8ED36CDAE}"/>
              </a:ext>
            </a:extLst>
          </p:cNvPr>
          <p:cNvSpPr>
            <a:spLocks noChangeShapeType="1"/>
          </p:cNvSpPr>
          <p:nvPr/>
        </p:nvSpPr>
        <p:spPr bwMode="auto">
          <a:xfrm>
            <a:off x="1752600" y="2286000"/>
            <a:ext cx="1066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10">
            <a:extLst>
              <a:ext uri="{FF2B5EF4-FFF2-40B4-BE49-F238E27FC236}">
                <a16:creationId xmlns:a16="http://schemas.microsoft.com/office/drawing/2014/main" id="{CA6C902C-70EB-46A6-8A08-F9A07A7E18B9}"/>
              </a:ext>
            </a:extLst>
          </p:cNvPr>
          <p:cNvSpPr>
            <a:spLocks noChangeShapeType="1"/>
          </p:cNvSpPr>
          <p:nvPr/>
        </p:nvSpPr>
        <p:spPr bwMode="auto">
          <a:xfrm>
            <a:off x="1371600" y="2743200"/>
            <a:ext cx="1066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0">
            <a:extLst>
              <a:ext uri="{FF2B5EF4-FFF2-40B4-BE49-F238E27FC236}">
                <a16:creationId xmlns:a16="http://schemas.microsoft.com/office/drawing/2014/main" id="{60C44ADC-0FBD-499F-812A-9174DC34AE9F}"/>
              </a:ext>
            </a:extLst>
          </p:cNvPr>
          <p:cNvSpPr>
            <a:spLocks noChangeShapeType="1"/>
          </p:cNvSpPr>
          <p:nvPr/>
        </p:nvSpPr>
        <p:spPr bwMode="auto">
          <a:xfrm>
            <a:off x="2667000" y="3200400"/>
            <a:ext cx="1066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10">
            <a:extLst>
              <a:ext uri="{FF2B5EF4-FFF2-40B4-BE49-F238E27FC236}">
                <a16:creationId xmlns:a16="http://schemas.microsoft.com/office/drawing/2014/main" id="{67C67B94-8FFA-4980-9FEC-448E37CBED81}"/>
              </a:ext>
            </a:extLst>
          </p:cNvPr>
          <p:cNvSpPr>
            <a:spLocks noChangeShapeType="1"/>
          </p:cNvSpPr>
          <p:nvPr/>
        </p:nvSpPr>
        <p:spPr bwMode="auto">
          <a:xfrm>
            <a:off x="4038600" y="3200400"/>
            <a:ext cx="8382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AutoShape 3">
            <a:extLst>
              <a:ext uri="{FF2B5EF4-FFF2-40B4-BE49-F238E27FC236}">
                <a16:creationId xmlns:a16="http://schemas.microsoft.com/office/drawing/2014/main" id="{36BFEB7C-7B71-475B-A131-00A07DD3283C}"/>
              </a:ext>
            </a:extLst>
          </p:cNvPr>
          <p:cNvSpPr>
            <a:spLocks noChangeArrowheads="1"/>
          </p:cNvSpPr>
          <p:nvPr/>
        </p:nvSpPr>
        <p:spPr bwMode="auto">
          <a:xfrm>
            <a:off x="381000" y="914400"/>
            <a:ext cx="11430000" cy="3657600"/>
          </a:xfrm>
          <a:prstGeom prst="bevel">
            <a:avLst>
              <a:gd name="adj" fmla="val 3125"/>
            </a:avLst>
          </a:prstGeom>
          <a:gradFill rotWithShape="1">
            <a:gsLst>
              <a:gs pos="0">
                <a:srgbClr val="66CCFF">
                  <a:alpha val="42998"/>
                </a:srgbClr>
              </a:gs>
              <a:gs pos="100000">
                <a:srgbClr val="C0EAFF">
                  <a:alpha val="46001"/>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4" name="Text Box 9">
            <a:extLst>
              <a:ext uri="{FF2B5EF4-FFF2-40B4-BE49-F238E27FC236}">
                <a16:creationId xmlns:a16="http://schemas.microsoft.com/office/drawing/2014/main" id="{BA7F22D3-4A94-4F5D-8EA6-378640555E2E}"/>
              </a:ext>
            </a:extLst>
          </p:cNvPr>
          <p:cNvSpPr txBox="1">
            <a:spLocks noChangeArrowheads="1"/>
          </p:cNvSpPr>
          <p:nvPr/>
        </p:nvSpPr>
        <p:spPr bwMode="auto">
          <a:xfrm>
            <a:off x="684213" y="1073150"/>
            <a:ext cx="10820400"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b="1" i="1">
                <a:latin typeface="Times New Roman" panose="02020603050405020304" pitchFamily="18" charset="0"/>
                <a:cs typeface="Times New Roman" panose="02020603050405020304" pitchFamily="18" charset="0"/>
              </a:rPr>
              <a:t>Cây nhút nhát</a:t>
            </a:r>
          </a:p>
          <a:p>
            <a:pPr eaLnBrk="1" hangingPunct="1">
              <a:spcBef>
                <a:spcPct val="50000"/>
              </a:spcBef>
              <a:buFontTx/>
              <a:buNone/>
            </a:pPr>
            <a:r>
              <a:rPr lang="en-US" altLang="en-US" sz="3000">
                <a:latin typeface="Times New Roman" panose="02020603050405020304" pitchFamily="18" charset="0"/>
                <a:cs typeface="Times New Roman" panose="02020603050405020304" pitchFamily="18" charset="0"/>
              </a:rPr>
              <a:t>   Gió </a:t>
            </a:r>
            <a:r>
              <a:rPr lang="en-US" altLang="en-US" sz="3000">
                <a:solidFill>
                  <a:srgbClr val="FF0000"/>
                </a:solidFill>
                <a:latin typeface="Times New Roman" panose="02020603050405020304" pitchFamily="18" charset="0"/>
                <a:cs typeface="Times New Roman" panose="02020603050405020304" pitchFamily="18" charset="0"/>
              </a:rPr>
              <a:t>rào rào </a:t>
            </a:r>
            <a:r>
              <a:rPr lang="en-US" altLang="en-US" sz="3000">
                <a:latin typeface="Times New Roman" panose="02020603050405020304" pitchFamily="18" charset="0"/>
                <a:cs typeface="Times New Roman" panose="02020603050405020304" pitchFamily="18" charset="0"/>
              </a:rPr>
              <a:t>nổi lên. Có một tiếng động gì lạ lắm. Những chiếc lá khô </a:t>
            </a:r>
            <a:r>
              <a:rPr lang="en-US" altLang="en-US" sz="3000">
                <a:solidFill>
                  <a:srgbClr val="FF0000"/>
                </a:solidFill>
                <a:latin typeface="Times New Roman" panose="02020603050405020304" pitchFamily="18" charset="0"/>
                <a:cs typeface="Times New Roman" panose="02020603050405020304" pitchFamily="18" charset="0"/>
              </a:rPr>
              <a:t>lạt xạt</a:t>
            </a:r>
            <a:r>
              <a:rPr lang="en-US" altLang="en-US" sz="3000">
                <a:latin typeface="Times New Roman" panose="02020603050405020304" pitchFamily="18" charset="0"/>
                <a:cs typeface="Times New Roman" panose="02020603050405020304" pitchFamily="18" charset="0"/>
              </a:rPr>
              <a:t> lướt trên cỏ. Cây xấu hổ co rúm mình lại. Nó bỗng thấy xung quanh </a:t>
            </a:r>
            <a:r>
              <a:rPr lang="en-US" altLang="en-US" sz="3000">
                <a:solidFill>
                  <a:srgbClr val="FF0000"/>
                </a:solidFill>
                <a:latin typeface="Times New Roman" panose="02020603050405020304" pitchFamily="18" charset="0"/>
                <a:cs typeface="Times New Roman" panose="02020603050405020304" pitchFamily="18" charset="0"/>
              </a:rPr>
              <a:t>lao xao</a:t>
            </a:r>
            <a:r>
              <a:rPr lang="en-US" altLang="en-US" sz="3000">
                <a:latin typeface="Times New Roman" panose="02020603050405020304" pitchFamily="18" charset="0"/>
                <a:cs typeface="Times New Roman" panose="02020603050405020304" pitchFamily="18" charset="0"/>
              </a:rPr>
              <a:t>. </a:t>
            </a:r>
            <a:r>
              <a:rPr lang="en-US" altLang="en-US" sz="3000">
                <a:solidFill>
                  <a:srgbClr val="FF0000"/>
                </a:solidFill>
                <a:latin typeface="Times New Roman" panose="02020603050405020304" pitchFamily="18" charset="0"/>
                <a:cs typeface="Times New Roman" panose="02020603050405020304" pitchFamily="18" charset="0"/>
              </a:rPr>
              <a:t>He hé </a:t>
            </a:r>
            <a:r>
              <a:rPr lang="en-US" altLang="en-US" sz="3000">
                <a:latin typeface="Times New Roman" panose="02020603050405020304" pitchFamily="18" charset="0"/>
                <a:cs typeface="Times New Roman" panose="02020603050405020304" pitchFamily="18" charset="0"/>
              </a:rPr>
              <a:t>mắt nhìn: không có gì lạ cả. Lúc bấy giờ nó mới mở bừng những con mắt lá và quả nhiên không có gì lạ thật.		</a:t>
            </a:r>
          </a:p>
          <a:p>
            <a:pPr algn="ctr" eaLnBrk="1" hangingPunct="1">
              <a:lnSpc>
                <a:spcPct val="40000"/>
              </a:lnSpc>
              <a:spcBef>
                <a:spcPct val="50000"/>
              </a:spcBef>
              <a:buFontTx/>
              <a:buNone/>
            </a:pPr>
            <a:r>
              <a:rPr lang="en-US" altLang="en-US" sz="3000">
                <a:latin typeface="Times New Roman" panose="02020603050405020304" pitchFamily="18" charset="0"/>
                <a:cs typeface="Times New Roman" panose="02020603050405020304" pitchFamily="18" charset="0"/>
              </a:rPr>
              <a:t>                                 Theo </a:t>
            </a:r>
            <a:r>
              <a:rPr lang="en-US" altLang="en-US" sz="3000" b="1">
                <a:latin typeface="Times New Roman" panose="02020603050405020304" pitchFamily="18" charset="0"/>
                <a:cs typeface="Times New Roman" panose="02020603050405020304" pitchFamily="18" charset="0"/>
              </a:rPr>
              <a:t>Trần Hoài Dương</a:t>
            </a:r>
          </a:p>
        </p:txBody>
      </p:sp>
      <p:sp>
        <p:nvSpPr>
          <p:cNvPr id="2" name="TextBox 1">
            <a:extLst>
              <a:ext uri="{FF2B5EF4-FFF2-40B4-BE49-F238E27FC236}">
                <a16:creationId xmlns:a16="http://schemas.microsoft.com/office/drawing/2014/main" id="{E303B464-2AA4-4BC0-9B74-6D9908319238}"/>
              </a:ext>
            </a:extLst>
          </p:cNvPr>
          <p:cNvSpPr txBox="1">
            <a:spLocks noChangeArrowheads="1"/>
          </p:cNvSpPr>
          <p:nvPr/>
        </p:nvSpPr>
        <p:spPr bwMode="auto">
          <a:xfrm>
            <a:off x="7467600" y="4854575"/>
            <a:ext cx="213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solidFill>
                  <a:srgbClr val="0000FF"/>
                </a:solidFill>
                <a:latin typeface="Times New Roman" panose="02020603050405020304" pitchFamily="18" charset="0"/>
                <a:cs typeface="Times New Roman" panose="02020603050405020304" pitchFamily="18" charset="0"/>
              </a:rPr>
              <a:t>nhút nhát</a:t>
            </a:r>
            <a:endParaRPr lang="en-US" altLang="en-US" sz="280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1E4E930E-DA64-4DB2-9519-DA25DB9151CC}"/>
              </a:ext>
            </a:extLst>
          </p:cNvPr>
          <p:cNvSpPr txBox="1">
            <a:spLocks noChangeArrowheads="1"/>
          </p:cNvSpPr>
          <p:nvPr/>
        </p:nvSpPr>
        <p:spPr bwMode="auto">
          <a:xfrm>
            <a:off x="6858000" y="5419725"/>
            <a:ext cx="274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solidFill>
                  <a:srgbClr val="0000FF"/>
                </a:solidFill>
                <a:latin typeface="Times New Roman" panose="02020603050405020304" pitchFamily="18" charset="0"/>
                <a:cs typeface="Times New Roman" panose="02020603050405020304" pitchFamily="18" charset="0"/>
              </a:rPr>
              <a:t>lạt xạt, lao xao</a:t>
            </a:r>
            <a:endParaRPr lang="en-US" altLang="en-US" sz="280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4D5BC3F1-012D-456D-87DE-45D4369B82F3}"/>
              </a:ext>
            </a:extLst>
          </p:cNvPr>
          <p:cNvSpPr txBox="1">
            <a:spLocks noChangeArrowheads="1"/>
          </p:cNvSpPr>
          <p:nvPr/>
        </p:nvSpPr>
        <p:spPr bwMode="auto">
          <a:xfrm>
            <a:off x="8991600" y="5986463"/>
            <a:ext cx="23780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solidFill>
                  <a:srgbClr val="0000FF"/>
                </a:solidFill>
                <a:latin typeface="Times New Roman" panose="02020603050405020304" pitchFamily="18" charset="0"/>
                <a:cs typeface="Times New Roman" panose="02020603050405020304" pitchFamily="18" charset="0"/>
              </a:rPr>
              <a:t>rào rào, he hé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anim calcmode="lin" valueType="num">
                                      <p:cBhvr>
                                        <p:cTn id="41" dur="1000" fill="hold"/>
                                        <p:tgtEl>
                                          <p:spTgt spid="2"/>
                                        </p:tgtEl>
                                        <p:attrNameLst>
                                          <p:attrName>ppt_x</p:attrName>
                                        </p:attrNameLst>
                                      </p:cBhvr>
                                      <p:tavLst>
                                        <p:tav tm="0">
                                          <p:val>
                                            <p:strVal val="#ppt_x"/>
                                          </p:val>
                                        </p:tav>
                                        <p:tav tm="100000">
                                          <p:val>
                                            <p:strVal val="#ppt_x"/>
                                          </p:val>
                                        </p:tav>
                                      </p:tavLst>
                                    </p:anim>
                                    <p:anim calcmode="lin" valueType="num">
                                      <p:cBhvr>
                                        <p:cTn id="4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1000"/>
                                        <p:tgtEl>
                                          <p:spTgt spid="17"/>
                                        </p:tgtEl>
                                      </p:cBhvr>
                                    </p:animEffect>
                                    <p:anim calcmode="lin" valueType="num">
                                      <p:cBhvr>
                                        <p:cTn id="55" dur="1000" fill="hold"/>
                                        <p:tgtEl>
                                          <p:spTgt spid="17"/>
                                        </p:tgtEl>
                                        <p:attrNameLst>
                                          <p:attrName>ppt_x</p:attrName>
                                        </p:attrNameLst>
                                      </p:cBhvr>
                                      <p:tavLst>
                                        <p:tav tm="0">
                                          <p:val>
                                            <p:strVal val="#ppt_x"/>
                                          </p:val>
                                        </p:tav>
                                        <p:tav tm="100000">
                                          <p:val>
                                            <p:strVal val="#ppt_x"/>
                                          </p:val>
                                        </p:tav>
                                      </p:tavLst>
                                    </p:anim>
                                    <p:anim calcmode="lin" valueType="num">
                                      <p:cBhvr>
                                        <p:cTn id="5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2"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A0966EE-B54F-477B-BCAB-1B95E1361D9D}"/>
              </a:ext>
            </a:extLst>
          </p:cNvPr>
          <p:cNvSpPr>
            <a:spLocks noChangeArrowheads="1"/>
          </p:cNvSpPr>
          <p:nvPr/>
        </p:nvSpPr>
        <p:spPr bwMode="auto">
          <a:xfrm>
            <a:off x="4724400" y="533400"/>
            <a:ext cx="2514600" cy="838200"/>
          </a:xfrm>
          <a:prstGeom prst="rect">
            <a:avLst/>
          </a:prstGeom>
          <a:solidFill>
            <a:srgbClr val="99FF66"/>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1">
                <a:solidFill>
                  <a:srgbClr val="FF0000"/>
                </a:solidFill>
                <a:latin typeface=".VnArial" panose="020B7200000000000000" pitchFamily="34" charset="0"/>
                <a:cs typeface="Arial" panose="020B0604020202020204" pitchFamily="34" charset="0"/>
              </a:rPr>
              <a:t> </a:t>
            </a:r>
            <a:r>
              <a:rPr lang="en-US" altLang="en-US" sz="4400" b="1">
                <a:solidFill>
                  <a:srgbClr val="FF0000"/>
                </a:solidFill>
                <a:latin typeface="Verdana" panose="020B0604030504040204" pitchFamily="34" charset="0"/>
                <a:cs typeface="Arial" panose="020B0604020202020204" pitchFamily="34" charset="0"/>
              </a:rPr>
              <a:t>Từ láy</a:t>
            </a:r>
            <a:endParaRPr lang="en-US" altLang="en-US" sz="4400" b="1">
              <a:solidFill>
                <a:srgbClr val="FF0000"/>
              </a:solidFill>
              <a:latin typeface=".VnArial" panose="020B7200000000000000" pitchFamily="34" charset="0"/>
              <a:cs typeface="Arial" panose="020B0604020202020204" pitchFamily="34" charset="0"/>
            </a:endParaRPr>
          </a:p>
        </p:txBody>
      </p:sp>
      <p:sp>
        <p:nvSpPr>
          <p:cNvPr id="79875" name="Rectangle 3">
            <a:extLst>
              <a:ext uri="{FF2B5EF4-FFF2-40B4-BE49-F238E27FC236}">
                <a16:creationId xmlns:a16="http://schemas.microsoft.com/office/drawing/2014/main" id="{3BAC0948-6A14-47DA-B3AD-F22BE6C3D7E8}"/>
              </a:ext>
            </a:extLst>
          </p:cNvPr>
          <p:cNvSpPr>
            <a:spLocks noChangeArrowheads="1"/>
          </p:cNvSpPr>
          <p:nvPr/>
        </p:nvSpPr>
        <p:spPr bwMode="auto">
          <a:xfrm>
            <a:off x="2057400" y="2743200"/>
            <a:ext cx="25146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a:latin typeface=".VnArial" panose="020B7200000000000000" pitchFamily="34" charset="0"/>
                <a:cs typeface="Arial" panose="020B0604020202020204" pitchFamily="34" charset="0"/>
              </a:rPr>
              <a:t> </a:t>
            </a:r>
            <a:r>
              <a:rPr lang="en-US" altLang="en-US" b="1">
                <a:solidFill>
                  <a:srgbClr val="0000FF"/>
                </a:solidFill>
                <a:latin typeface="Verdana" panose="020B0604030504040204" pitchFamily="34" charset="0"/>
                <a:cs typeface="Arial" panose="020B0604020202020204" pitchFamily="34" charset="0"/>
              </a:rPr>
              <a:t>Từ láy </a:t>
            </a:r>
          </a:p>
          <a:p>
            <a:pPr algn="ctr">
              <a:spcBef>
                <a:spcPct val="0"/>
              </a:spcBef>
              <a:buFontTx/>
              <a:buNone/>
            </a:pPr>
            <a:r>
              <a:rPr lang="en-US" altLang="en-US" b="1">
                <a:solidFill>
                  <a:srgbClr val="0000FF"/>
                </a:solidFill>
                <a:latin typeface="Verdana" panose="020B0604030504040204" pitchFamily="34" charset="0"/>
                <a:cs typeface="Arial" panose="020B0604020202020204" pitchFamily="34" charset="0"/>
              </a:rPr>
              <a:t>giống nhau</a:t>
            </a:r>
          </a:p>
          <a:p>
            <a:pPr algn="ctr">
              <a:spcBef>
                <a:spcPct val="0"/>
              </a:spcBef>
              <a:buFontTx/>
              <a:buNone/>
            </a:pPr>
            <a:r>
              <a:rPr lang="en-US" altLang="en-US" b="1">
                <a:solidFill>
                  <a:srgbClr val="0000FF"/>
                </a:solidFill>
                <a:latin typeface="Verdana" panose="020B0604030504040204" pitchFamily="34" charset="0"/>
                <a:cs typeface="Arial" panose="020B0604020202020204" pitchFamily="34" charset="0"/>
              </a:rPr>
              <a:t>ở âm đầu</a:t>
            </a:r>
          </a:p>
          <a:p>
            <a:pPr algn="ctr">
              <a:spcBef>
                <a:spcPct val="0"/>
              </a:spcBef>
              <a:buFontTx/>
              <a:buNone/>
            </a:pPr>
            <a:r>
              <a:rPr lang="en-CA" altLang="en-US" b="1" i="1">
                <a:latin typeface="Verdana" panose="020B0604030504040204" pitchFamily="34" charset="0"/>
                <a:cs typeface="Arial" panose="020B0604020202020204" pitchFamily="34" charset="0"/>
              </a:rPr>
              <a:t>(láy âm)</a:t>
            </a:r>
            <a:endParaRPr lang="en-US" altLang="en-US" b="1" i="1">
              <a:latin typeface="Verdana" panose="020B0604030504040204" pitchFamily="34" charset="0"/>
              <a:cs typeface="Arial" panose="020B0604020202020204" pitchFamily="34" charset="0"/>
            </a:endParaRPr>
          </a:p>
          <a:p>
            <a:pPr algn="ctr">
              <a:spcBef>
                <a:spcPct val="0"/>
              </a:spcBef>
              <a:buFontTx/>
              <a:buNone/>
            </a:pPr>
            <a:endParaRPr lang="en-US" altLang="en-US">
              <a:solidFill>
                <a:srgbClr val="FFCC00"/>
              </a:solidFill>
              <a:latin typeface=".VnArial" panose="020B7200000000000000" pitchFamily="34" charset="0"/>
              <a:cs typeface="Arial" panose="020B0604020202020204" pitchFamily="34" charset="0"/>
            </a:endParaRPr>
          </a:p>
        </p:txBody>
      </p:sp>
      <p:sp>
        <p:nvSpPr>
          <p:cNvPr id="79876" name="Rectangle 4">
            <a:extLst>
              <a:ext uri="{FF2B5EF4-FFF2-40B4-BE49-F238E27FC236}">
                <a16:creationId xmlns:a16="http://schemas.microsoft.com/office/drawing/2014/main" id="{7FC7FEE5-977E-49DC-A762-814DDE06F64F}"/>
              </a:ext>
            </a:extLst>
          </p:cNvPr>
          <p:cNvSpPr>
            <a:spLocks noChangeArrowheads="1"/>
          </p:cNvSpPr>
          <p:nvPr/>
        </p:nvSpPr>
        <p:spPr bwMode="auto">
          <a:xfrm>
            <a:off x="7620000" y="2819400"/>
            <a:ext cx="3429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a:solidFill>
                  <a:schemeClr val="tx2"/>
                </a:solidFill>
                <a:latin typeface=".VnArial" panose="020B7200000000000000" pitchFamily="34" charset="0"/>
                <a:cs typeface="Arial" panose="020B0604020202020204" pitchFamily="34" charset="0"/>
              </a:rPr>
              <a:t> </a:t>
            </a:r>
            <a:r>
              <a:rPr lang="en-US" altLang="en-US" b="1">
                <a:solidFill>
                  <a:srgbClr val="0000FF"/>
                </a:solidFill>
                <a:latin typeface="Verdana" panose="020B0604030504040204" pitchFamily="34" charset="0"/>
                <a:cs typeface="Arial" panose="020B0604020202020204" pitchFamily="34" charset="0"/>
              </a:rPr>
              <a:t>Từ láy giống </a:t>
            </a:r>
          </a:p>
          <a:p>
            <a:pPr algn="ctr">
              <a:spcBef>
                <a:spcPct val="0"/>
              </a:spcBef>
              <a:buFontTx/>
              <a:buNone/>
            </a:pPr>
            <a:r>
              <a:rPr lang="en-US" altLang="en-US" b="1">
                <a:solidFill>
                  <a:srgbClr val="0000FF"/>
                </a:solidFill>
                <a:latin typeface="Verdana" panose="020B0604030504040204" pitchFamily="34" charset="0"/>
                <a:cs typeface="Arial" panose="020B0604020202020204" pitchFamily="34" charset="0"/>
              </a:rPr>
              <a:t>nhau ở cả âm </a:t>
            </a:r>
          </a:p>
          <a:p>
            <a:pPr algn="ctr">
              <a:spcBef>
                <a:spcPct val="0"/>
              </a:spcBef>
              <a:buFontTx/>
              <a:buNone/>
            </a:pPr>
            <a:r>
              <a:rPr lang="en-US" altLang="en-US" b="1">
                <a:solidFill>
                  <a:srgbClr val="0000FF"/>
                </a:solidFill>
                <a:latin typeface="Verdana" panose="020B0604030504040204" pitchFamily="34" charset="0"/>
                <a:cs typeface="Arial" panose="020B0604020202020204" pitchFamily="34" charset="0"/>
              </a:rPr>
              <a:t>đầu và vần</a:t>
            </a:r>
          </a:p>
          <a:p>
            <a:pPr algn="ctr">
              <a:spcBef>
                <a:spcPct val="0"/>
              </a:spcBef>
              <a:buFontTx/>
              <a:buNone/>
            </a:pPr>
            <a:r>
              <a:rPr lang="en-CA" altLang="en-US" i="1">
                <a:solidFill>
                  <a:schemeClr val="tx2"/>
                </a:solidFill>
                <a:latin typeface="Verdana" panose="020B0604030504040204" pitchFamily="34" charset="0"/>
                <a:cs typeface="Arial" panose="020B0604020202020204" pitchFamily="34" charset="0"/>
              </a:rPr>
              <a:t>(</a:t>
            </a:r>
            <a:r>
              <a:rPr lang="en-CA" altLang="en-US" b="1" i="1">
                <a:solidFill>
                  <a:schemeClr val="tx2"/>
                </a:solidFill>
                <a:latin typeface="Verdana" panose="020B0604030504040204" pitchFamily="34" charset="0"/>
                <a:cs typeface="Arial" panose="020B0604020202020204" pitchFamily="34" charset="0"/>
              </a:rPr>
              <a:t>láy âm và vần</a:t>
            </a:r>
            <a:r>
              <a:rPr lang="en-CA" altLang="en-US" i="1">
                <a:solidFill>
                  <a:schemeClr val="tx2"/>
                </a:solidFill>
                <a:latin typeface="Verdana" panose="020B0604030504040204" pitchFamily="34" charset="0"/>
                <a:cs typeface="Arial" panose="020B0604020202020204" pitchFamily="34" charset="0"/>
              </a:rPr>
              <a:t>)</a:t>
            </a:r>
            <a:endParaRPr lang="en-US" altLang="en-US" i="1">
              <a:solidFill>
                <a:schemeClr val="tx2"/>
              </a:solidFill>
              <a:latin typeface="Verdana" panose="020B0604030504040204" pitchFamily="34" charset="0"/>
              <a:cs typeface="Arial" panose="020B0604020202020204" pitchFamily="34" charset="0"/>
            </a:endParaRPr>
          </a:p>
          <a:p>
            <a:pPr algn="ctr">
              <a:spcBef>
                <a:spcPct val="0"/>
              </a:spcBef>
              <a:buFontTx/>
              <a:buNone/>
            </a:pPr>
            <a:endParaRPr lang="en-US" altLang="en-US">
              <a:solidFill>
                <a:schemeClr val="tx2"/>
              </a:solidFill>
              <a:latin typeface=".VnArial" panose="020B7200000000000000" pitchFamily="34" charset="0"/>
              <a:cs typeface="Arial" panose="020B0604020202020204" pitchFamily="34" charset="0"/>
            </a:endParaRPr>
          </a:p>
        </p:txBody>
      </p:sp>
      <p:sp>
        <p:nvSpPr>
          <p:cNvPr id="79877" name="Rectangle 5">
            <a:extLst>
              <a:ext uri="{FF2B5EF4-FFF2-40B4-BE49-F238E27FC236}">
                <a16:creationId xmlns:a16="http://schemas.microsoft.com/office/drawing/2014/main" id="{093CED0F-3946-4817-91A5-1E8229B06413}"/>
              </a:ext>
            </a:extLst>
          </p:cNvPr>
          <p:cNvSpPr>
            <a:spLocks noChangeArrowheads="1"/>
          </p:cNvSpPr>
          <p:nvPr/>
        </p:nvSpPr>
        <p:spPr bwMode="auto">
          <a:xfrm>
            <a:off x="4648200" y="2895600"/>
            <a:ext cx="2895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a:latin typeface=".VnArial" panose="020B7200000000000000" pitchFamily="34" charset="0"/>
                <a:cs typeface="Arial" panose="020B0604020202020204" pitchFamily="34" charset="0"/>
              </a:rPr>
              <a:t> </a:t>
            </a:r>
            <a:r>
              <a:rPr lang="en-US" altLang="en-US" b="1">
                <a:solidFill>
                  <a:srgbClr val="0000FF"/>
                </a:solidFill>
                <a:latin typeface="Verdana" panose="020B0604030504040204" pitchFamily="34" charset="0"/>
                <a:cs typeface="Arial" panose="020B0604020202020204" pitchFamily="34" charset="0"/>
              </a:rPr>
              <a:t>Từ láy  </a:t>
            </a:r>
          </a:p>
          <a:p>
            <a:pPr algn="ctr">
              <a:spcBef>
                <a:spcPct val="0"/>
              </a:spcBef>
              <a:buFontTx/>
              <a:buNone/>
            </a:pPr>
            <a:r>
              <a:rPr lang="en-US" altLang="en-US" b="1">
                <a:solidFill>
                  <a:srgbClr val="0000FF"/>
                </a:solidFill>
                <a:latin typeface="Verdana" panose="020B0604030504040204" pitchFamily="34" charset="0"/>
                <a:cs typeface="Arial" panose="020B0604020202020204" pitchFamily="34" charset="0"/>
              </a:rPr>
              <a:t>giống nhau</a:t>
            </a:r>
          </a:p>
          <a:p>
            <a:pPr algn="ctr">
              <a:spcBef>
                <a:spcPct val="0"/>
              </a:spcBef>
              <a:buFontTx/>
              <a:buNone/>
            </a:pPr>
            <a:r>
              <a:rPr lang="en-US" altLang="en-US" b="1">
                <a:solidFill>
                  <a:srgbClr val="0000FF"/>
                </a:solidFill>
                <a:latin typeface="Verdana" panose="020B0604030504040204" pitchFamily="34" charset="0"/>
                <a:cs typeface="Arial" panose="020B0604020202020204" pitchFamily="34" charset="0"/>
              </a:rPr>
              <a:t>ở vần</a:t>
            </a:r>
          </a:p>
          <a:p>
            <a:pPr algn="ctr">
              <a:spcBef>
                <a:spcPct val="0"/>
              </a:spcBef>
              <a:buFontTx/>
              <a:buNone/>
            </a:pPr>
            <a:r>
              <a:rPr lang="en-CA" altLang="en-US" b="1" i="1">
                <a:solidFill>
                  <a:schemeClr val="tx2"/>
                </a:solidFill>
                <a:latin typeface="Verdana" panose="020B0604030504040204" pitchFamily="34" charset="0"/>
                <a:cs typeface="Arial" panose="020B0604020202020204" pitchFamily="34" charset="0"/>
              </a:rPr>
              <a:t>(láy vần)</a:t>
            </a:r>
            <a:endParaRPr lang="en-US" altLang="en-US" b="1" i="1">
              <a:solidFill>
                <a:schemeClr val="tx2"/>
              </a:solidFill>
              <a:latin typeface="Verdana" panose="020B0604030504040204" pitchFamily="34" charset="0"/>
              <a:cs typeface="Arial" panose="020B0604020202020204" pitchFamily="34" charset="0"/>
            </a:endParaRPr>
          </a:p>
          <a:p>
            <a:pPr algn="ctr">
              <a:spcBef>
                <a:spcPct val="0"/>
              </a:spcBef>
              <a:buFontTx/>
              <a:buNone/>
            </a:pPr>
            <a:endParaRPr lang="en-US" altLang="en-US">
              <a:solidFill>
                <a:srgbClr val="00FFFF"/>
              </a:solidFill>
              <a:latin typeface="Verdana" panose="020B0604030504040204" pitchFamily="34" charset="0"/>
              <a:cs typeface="Arial" panose="020B0604020202020204" pitchFamily="34" charset="0"/>
            </a:endParaRPr>
          </a:p>
        </p:txBody>
      </p:sp>
      <p:sp>
        <p:nvSpPr>
          <p:cNvPr id="79878" name="Line 6">
            <a:extLst>
              <a:ext uri="{FF2B5EF4-FFF2-40B4-BE49-F238E27FC236}">
                <a16:creationId xmlns:a16="http://schemas.microsoft.com/office/drawing/2014/main" id="{2B268104-7AE3-40BA-ADB2-B16C7CA6FE5E}"/>
              </a:ext>
            </a:extLst>
          </p:cNvPr>
          <p:cNvSpPr>
            <a:spLocks noChangeShapeType="1"/>
          </p:cNvSpPr>
          <p:nvPr/>
        </p:nvSpPr>
        <p:spPr bwMode="auto">
          <a:xfrm flipH="1">
            <a:off x="3429000" y="1371600"/>
            <a:ext cx="2590800" cy="1524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79" name="Line 7">
            <a:extLst>
              <a:ext uri="{FF2B5EF4-FFF2-40B4-BE49-F238E27FC236}">
                <a16:creationId xmlns:a16="http://schemas.microsoft.com/office/drawing/2014/main" id="{C190EC40-4B7D-42D4-9BC5-A4112D5EC6E2}"/>
              </a:ext>
            </a:extLst>
          </p:cNvPr>
          <p:cNvSpPr>
            <a:spLocks noChangeShapeType="1"/>
          </p:cNvSpPr>
          <p:nvPr/>
        </p:nvSpPr>
        <p:spPr bwMode="auto">
          <a:xfrm>
            <a:off x="6019800" y="1371600"/>
            <a:ext cx="76200" cy="1447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80" name="Line 8">
            <a:extLst>
              <a:ext uri="{FF2B5EF4-FFF2-40B4-BE49-F238E27FC236}">
                <a16:creationId xmlns:a16="http://schemas.microsoft.com/office/drawing/2014/main" id="{4BC5AEB0-E0A6-4C16-B3A8-7FA7914FF147}"/>
              </a:ext>
            </a:extLst>
          </p:cNvPr>
          <p:cNvSpPr>
            <a:spLocks noChangeShapeType="1"/>
          </p:cNvSpPr>
          <p:nvPr/>
        </p:nvSpPr>
        <p:spPr bwMode="auto">
          <a:xfrm>
            <a:off x="6019800" y="1371600"/>
            <a:ext cx="3124200" cy="1600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3" name="Line 9">
            <a:extLst>
              <a:ext uri="{FF2B5EF4-FFF2-40B4-BE49-F238E27FC236}">
                <a16:creationId xmlns:a16="http://schemas.microsoft.com/office/drawing/2014/main" id="{52CDDF74-5B62-4746-A06D-2EDCF273C4C8}"/>
              </a:ext>
            </a:extLst>
          </p:cNvPr>
          <p:cNvSpPr>
            <a:spLocks noChangeShapeType="1"/>
          </p:cNvSpPr>
          <p:nvPr/>
        </p:nvSpPr>
        <p:spPr bwMode="auto">
          <a:xfrm>
            <a:off x="4724400" y="2971800"/>
            <a:ext cx="0" cy="2209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4" name="Line 10">
            <a:extLst>
              <a:ext uri="{FF2B5EF4-FFF2-40B4-BE49-F238E27FC236}">
                <a16:creationId xmlns:a16="http://schemas.microsoft.com/office/drawing/2014/main" id="{4E9C39EF-1B85-48F1-B074-404B21A3B3A2}"/>
              </a:ext>
            </a:extLst>
          </p:cNvPr>
          <p:cNvSpPr>
            <a:spLocks noChangeShapeType="1"/>
          </p:cNvSpPr>
          <p:nvPr/>
        </p:nvSpPr>
        <p:spPr bwMode="auto">
          <a:xfrm>
            <a:off x="7543800" y="3048000"/>
            <a:ext cx="0" cy="2209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79878"/>
                                        </p:tgtEl>
                                        <p:attrNameLst>
                                          <p:attrName>style.visibility</p:attrName>
                                        </p:attrNameLst>
                                      </p:cBhvr>
                                      <p:to>
                                        <p:strVal val="visible"/>
                                      </p:to>
                                    </p:set>
                                    <p:anim calcmode="lin" valueType="num">
                                      <p:cBhvr>
                                        <p:cTn id="7" dur="500" fill="hold"/>
                                        <p:tgtEl>
                                          <p:spTgt spid="79878"/>
                                        </p:tgtEl>
                                        <p:attrNameLst>
                                          <p:attrName>ppt_w</p:attrName>
                                        </p:attrNameLst>
                                      </p:cBhvr>
                                      <p:tavLst>
                                        <p:tav tm="0">
                                          <p:val>
                                            <p:fltVal val="0"/>
                                          </p:val>
                                        </p:tav>
                                        <p:tav tm="100000">
                                          <p:val>
                                            <p:strVal val="#ppt_w"/>
                                          </p:val>
                                        </p:tav>
                                      </p:tavLst>
                                    </p:anim>
                                    <p:anim calcmode="lin" valueType="num">
                                      <p:cBhvr>
                                        <p:cTn id="8" dur="500" fill="hold"/>
                                        <p:tgtEl>
                                          <p:spTgt spid="79878"/>
                                        </p:tgtEl>
                                        <p:attrNameLst>
                                          <p:attrName>ppt_h</p:attrName>
                                        </p:attrNameLst>
                                      </p:cBhvr>
                                      <p:tavLst>
                                        <p:tav tm="0">
                                          <p:val>
                                            <p:fltVal val="0"/>
                                          </p:val>
                                        </p:tav>
                                        <p:tav tm="100000">
                                          <p:val>
                                            <p:strVal val="#ppt_h"/>
                                          </p:val>
                                        </p:tav>
                                      </p:tavLst>
                                    </p:anim>
                                    <p:anim calcmode="lin" valueType="num">
                                      <p:cBhvr>
                                        <p:cTn id="9" dur="500" fill="hold"/>
                                        <p:tgtEl>
                                          <p:spTgt spid="79878"/>
                                        </p:tgtEl>
                                        <p:attrNameLst>
                                          <p:attrName>style.rotation</p:attrName>
                                        </p:attrNameLst>
                                      </p:cBhvr>
                                      <p:tavLst>
                                        <p:tav tm="0">
                                          <p:val>
                                            <p:fltVal val="360"/>
                                          </p:val>
                                        </p:tav>
                                        <p:tav tm="100000">
                                          <p:val>
                                            <p:fltVal val="0"/>
                                          </p:val>
                                        </p:tav>
                                      </p:tavLst>
                                    </p:anim>
                                    <p:animEffect transition="in" filter="fade">
                                      <p:cBhvr>
                                        <p:cTn id="10" dur="500"/>
                                        <p:tgtEl>
                                          <p:spTgt spid="7987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5" presetClass="entr" presetSubtype="0" fill="hold" nodeType="clickEffect">
                                  <p:stCondLst>
                                    <p:cond delay="0"/>
                                  </p:stCondLst>
                                  <p:childTnLst>
                                    <p:set>
                                      <p:cBhvr>
                                        <p:cTn id="14" dur="1" fill="hold">
                                          <p:stCondLst>
                                            <p:cond delay="0"/>
                                          </p:stCondLst>
                                        </p:cTn>
                                        <p:tgtEl>
                                          <p:spTgt spid="79875">
                                            <p:txEl>
                                              <p:pRg st="0" end="0"/>
                                            </p:txEl>
                                          </p:spTgt>
                                        </p:tgtEl>
                                        <p:attrNameLst>
                                          <p:attrName>style.visibility</p:attrName>
                                        </p:attrNameLst>
                                      </p:cBhvr>
                                      <p:to>
                                        <p:strVal val="visible"/>
                                      </p:to>
                                    </p:set>
                                    <p:anim calcmode="lin" valueType="num">
                                      <p:cBhvr>
                                        <p:cTn id="15" dur="1000" fill="hold"/>
                                        <p:tgtEl>
                                          <p:spTgt spid="79875">
                                            <p:txEl>
                                              <p:pRg st="0" end="0"/>
                                            </p:txEl>
                                          </p:spTgt>
                                        </p:tgtEl>
                                        <p:attrNameLst>
                                          <p:attrName>ppt_w</p:attrName>
                                        </p:attrNameLst>
                                      </p:cBhvr>
                                      <p:tavLst>
                                        <p:tav tm="0">
                                          <p:val>
                                            <p:strVal val="#ppt_w*0.70"/>
                                          </p:val>
                                        </p:tav>
                                        <p:tav tm="100000">
                                          <p:val>
                                            <p:strVal val="#ppt_w"/>
                                          </p:val>
                                        </p:tav>
                                      </p:tavLst>
                                    </p:anim>
                                    <p:anim calcmode="lin" valueType="num">
                                      <p:cBhvr>
                                        <p:cTn id="16" dur="1000" fill="hold"/>
                                        <p:tgtEl>
                                          <p:spTgt spid="79875">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79875">
                                            <p:txEl>
                                              <p:pRg st="0" end="0"/>
                                            </p:txEl>
                                          </p:spTgt>
                                        </p:tgtEl>
                                      </p:cBhvr>
                                    </p:animEffect>
                                  </p:childTnLst>
                                </p:cTn>
                              </p:par>
                              <p:par>
                                <p:cTn id="18" presetID="55" presetClass="entr" presetSubtype="0" fill="hold" nodeType="withEffect">
                                  <p:stCondLst>
                                    <p:cond delay="0"/>
                                  </p:stCondLst>
                                  <p:childTnLst>
                                    <p:set>
                                      <p:cBhvr>
                                        <p:cTn id="19" dur="1" fill="hold">
                                          <p:stCondLst>
                                            <p:cond delay="0"/>
                                          </p:stCondLst>
                                        </p:cTn>
                                        <p:tgtEl>
                                          <p:spTgt spid="79875">
                                            <p:txEl>
                                              <p:pRg st="1" end="1"/>
                                            </p:txEl>
                                          </p:spTgt>
                                        </p:tgtEl>
                                        <p:attrNameLst>
                                          <p:attrName>style.visibility</p:attrName>
                                        </p:attrNameLst>
                                      </p:cBhvr>
                                      <p:to>
                                        <p:strVal val="visible"/>
                                      </p:to>
                                    </p:set>
                                    <p:anim calcmode="lin" valueType="num">
                                      <p:cBhvr>
                                        <p:cTn id="20" dur="1000" fill="hold"/>
                                        <p:tgtEl>
                                          <p:spTgt spid="79875">
                                            <p:txEl>
                                              <p:pRg st="1" end="1"/>
                                            </p:txEl>
                                          </p:spTgt>
                                        </p:tgtEl>
                                        <p:attrNameLst>
                                          <p:attrName>ppt_w</p:attrName>
                                        </p:attrNameLst>
                                      </p:cBhvr>
                                      <p:tavLst>
                                        <p:tav tm="0">
                                          <p:val>
                                            <p:strVal val="#ppt_w*0.70"/>
                                          </p:val>
                                        </p:tav>
                                        <p:tav tm="100000">
                                          <p:val>
                                            <p:strVal val="#ppt_w"/>
                                          </p:val>
                                        </p:tav>
                                      </p:tavLst>
                                    </p:anim>
                                    <p:anim calcmode="lin" valueType="num">
                                      <p:cBhvr>
                                        <p:cTn id="21" dur="1000" fill="hold"/>
                                        <p:tgtEl>
                                          <p:spTgt spid="79875">
                                            <p:txEl>
                                              <p:pRg st="1" end="1"/>
                                            </p:txEl>
                                          </p:spTgt>
                                        </p:tgtEl>
                                        <p:attrNameLst>
                                          <p:attrName>ppt_h</p:attrName>
                                        </p:attrNameLst>
                                      </p:cBhvr>
                                      <p:tavLst>
                                        <p:tav tm="0">
                                          <p:val>
                                            <p:strVal val="#ppt_h"/>
                                          </p:val>
                                        </p:tav>
                                        <p:tav tm="100000">
                                          <p:val>
                                            <p:strVal val="#ppt_h"/>
                                          </p:val>
                                        </p:tav>
                                      </p:tavLst>
                                    </p:anim>
                                    <p:animEffect transition="in" filter="fade">
                                      <p:cBhvr>
                                        <p:cTn id="22" dur="1000"/>
                                        <p:tgtEl>
                                          <p:spTgt spid="79875">
                                            <p:txEl>
                                              <p:pRg st="1" end="1"/>
                                            </p:txEl>
                                          </p:spTgt>
                                        </p:tgtEl>
                                      </p:cBhvr>
                                    </p:animEffect>
                                  </p:childTnLst>
                                </p:cTn>
                              </p:par>
                              <p:par>
                                <p:cTn id="23" presetID="55" presetClass="entr" presetSubtype="0" fill="hold" nodeType="withEffect">
                                  <p:stCondLst>
                                    <p:cond delay="0"/>
                                  </p:stCondLst>
                                  <p:childTnLst>
                                    <p:set>
                                      <p:cBhvr>
                                        <p:cTn id="24" dur="1" fill="hold">
                                          <p:stCondLst>
                                            <p:cond delay="0"/>
                                          </p:stCondLst>
                                        </p:cTn>
                                        <p:tgtEl>
                                          <p:spTgt spid="79875">
                                            <p:txEl>
                                              <p:pRg st="2" end="2"/>
                                            </p:txEl>
                                          </p:spTgt>
                                        </p:tgtEl>
                                        <p:attrNameLst>
                                          <p:attrName>style.visibility</p:attrName>
                                        </p:attrNameLst>
                                      </p:cBhvr>
                                      <p:to>
                                        <p:strVal val="visible"/>
                                      </p:to>
                                    </p:set>
                                    <p:anim calcmode="lin" valueType="num">
                                      <p:cBhvr>
                                        <p:cTn id="25" dur="1000" fill="hold"/>
                                        <p:tgtEl>
                                          <p:spTgt spid="79875">
                                            <p:txEl>
                                              <p:pRg st="2" end="2"/>
                                            </p:txEl>
                                          </p:spTgt>
                                        </p:tgtEl>
                                        <p:attrNameLst>
                                          <p:attrName>ppt_w</p:attrName>
                                        </p:attrNameLst>
                                      </p:cBhvr>
                                      <p:tavLst>
                                        <p:tav tm="0">
                                          <p:val>
                                            <p:strVal val="#ppt_w*0.70"/>
                                          </p:val>
                                        </p:tav>
                                        <p:tav tm="100000">
                                          <p:val>
                                            <p:strVal val="#ppt_w"/>
                                          </p:val>
                                        </p:tav>
                                      </p:tavLst>
                                    </p:anim>
                                    <p:anim calcmode="lin" valueType="num">
                                      <p:cBhvr>
                                        <p:cTn id="26" dur="1000" fill="hold"/>
                                        <p:tgtEl>
                                          <p:spTgt spid="79875">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79875">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5" presetClass="entr" presetSubtype="0" fill="hold" nodeType="clickEffect">
                                  <p:stCondLst>
                                    <p:cond delay="0"/>
                                  </p:stCondLst>
                                  <p:childTnLst>
                                    <p:set>
                                      <p:cBhvr>
                                        <p:cTn id="31" dur="1" fill="hold">
                                          <p:stCondLst>
                                            <p:cond delay="0"/>
                                          </p:stCondLst>
                                        </p:cTn>
                                        <p:tgtEl>
                                          <p:spTgt spid="79875">
                                            <p:txEl>
                                              <p:pRg st="3" end="3"/>
                                            </p:txEl>
                                          </p:spTgt>
                                        </p:tgtEl>
                                        <p:attrNameLst>
                                          <p:attrName>style.visibility</p:attrName>
                                        </p:attrNameLst>
                                      </p:cBhvr>
                                      <p:to>
                                        <p:strVal val="visible"/>
                                      </p:to>
                                    </p:set>
                                    <p:anim calcmode="lin" valueType="num">
                                      <p:cBhvr>
                                        <p:cTn id="32" dur="1000" fill="hold"/>
                                        <p:tgtEl>
                                          <p:spTgt spid="79875">
                                            <p:txEl>
                                              <p:pRg st="3" end="3"/>
                                            </p:txEl>
                                          </p:spTgt>
                                        </p:tgtEl>
                                        <p:attrNameLst>
                                          <p:attrName>ppt_w</p:attrName>
                                        </p:attrNameLst>
                                      </p:cBhvr>
                                      <p:tavLst>
                                        <p:tav tm="0">
                                          <p:val>
                                            <p:strVal val="#ppt_w*0.70"/>
                                          </p:val>
                                        </p:tav>
                                        <p:tav tm="100000">
                                          <p:val>
                                            <p:strVal val="#ppt_w"/>
                                          </p:val>
                                        </p:tav>
                                      </p:tavLst>
                                    </p:anim>
                                    <p:anim calcmode="lin" valueType="num">
                                      <p:cBhvr>
                                        <p:cTn id="33" dur="1000" fill="hold"/>
                                        <p:tgtEl>
                                          <p:spTgt spid="79875">
                                            <p:txEl>
                                              <p:pRg st="3" end="3"/>
                                            </p:txEl>
                                          </p:spTgt>
                                        </p:tgtEl>
                                        <p:attrNameLst>
                                          <p:attrName>ppt_h</p:attrName>
                                        </p:attrNameLst>
                                      </p:cBhvr>
                                      <p:tavLst>
                                        <p:tav tm="0">
                                          <p:val>
                                            <p:strVal val="#ppt_h"/>
                                          </p:val>
                                        </p:tav>
                                        <p:tav tm="100000">
                                          <p:val>
                                            <p:strVal val="#ppt_h"/>
                                          </p:val>
                                        </p:tav>
                                      </p:tavLst>
                                    </p:anim>
                                    <p:animEffect transition="in" filter="fade">
                                      <p:cBhvr>
                                        <p:cTn id="34" dur="1000"/>
                                        <p:tgtEl>
                                          <p:spTgt spid="79875">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nodeType="clickEffect">
                                  <p:stCondLst>
                                    <p:cond delay="0"/>
                                  </p:stCondLst>
                                  <p:childTnLst>
                                    <p:set>
                                      <p:cBhvr>
                                        <p:cTn id="38" dur="1" fill="hold">
                                          <p:stCondLst>
                                            <p:cond delay="0"/>
                                          </p:stCondLst>
                                        </p:cTn>
                                        <p:tgtEl>
                                          <p:spTgt spid="21513"/>
                                        </p:tgtEl>
                                        <p:attrNameLst>
                                          <p:attrName>style.visibility</p:attrName>
                                        </p:attrNameLst>
                                      </p:cBhvr>
                                      <p:to>
                                        <p:strVal val="visible"/>
                                      </p:to>
                                    </p:set>
                                    <p:animEffect transition="in" filter="barn(inVertical)">
                                      <p:cBhvr>
                                        <p:cTn id="39" dur="500"/>
                                        <p:tgtEl>
                                          <p:spTgt spid="2151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5" presetClass="entr" presetSubtype="0" fill="hold" nodeType="clickEffect">
                                  <p:stCondLst>
                                    <p:cond delay="0"/>
                                  </p:stCondLst>
                                  <p:childTnLst>
                                    <p:set>
                                      <p:cBhvr>
                                        <p:cTn id="43" dur="1" fill="hold">
                                          <p:stCondLst>
                                            <p:cond delay="0"/>
                                          </p:stCondLst>
                                        </p:cTn>
                                        <p:tgtEl>
                                          <p:spTgt spid="79879"/>
                                        </p:tgtEl>
                                        <p:attrNameLst>
                                          <p:attrName>style.visibility</p:attrName>
                                        </p:attrNameLst>
                                      </p:cBhvr>
                                      <p:to>
                                        <p:strVal val="visible"/>
                                      </p:to>
                                    </p:set>
                                    <p:anim calcmode="lin" valueType="num">
                                      <p:cBhvr>
                                        <p:cTn id="44" dur="1000" fill="hold"/>
                                        <p:tgtEl>
                                          <p:spTgt spid="79879"/>
                                        </p:tgtEl>
                                        <p:attrNameLst>
                                          <p:attrName>ppt_w</p:attrName>
                                        </p:attrNameLst>
                                      </p:cBhvr>
                                      <p:tavLst>
                                        <p:tav tm="0">
                                          <p:val>
                                            <p:strVal val="#ppt_w*0.70"/>
                                          </p:val>
                                        </p:tav>
                                        <p:tav tm="100000">
                                          <p:val>
                                            <p:strVal val="#ppt_w"/>
                                          </p:val>
                                        </p:tav>
                                      </p:tavLst>
                                    </p:anim>
                                    <p:anim calcmode="lin" valueType="num">
                                      <p:cBhvr>
                                        <p:cTn id="45" dur="1000" fill="hold"/>
                                        <p:tgtEl>
                                          <p:spTgt spid="79879"/>
                                        </p:tgtEl>
                                        <p:attrNameLst>
                                          <p:attrName>ppt_h</p:attrName>
                                        </p:attrNameLst>
                                      </p:cBhvr>
                                      <p:tavLst>
                                        <p:tav tm="0">
                                          <p:val>
                                            <p:strVal val="#ppt_h"/>
                                          </p:val>
                                        </p:tav>
                                        <p:tav tm="100000">
                                          <p:val>
                                            <p:strVal val="#ppt_h"/>
                                          </p:val>
                                        </p:tav>
                                      </p:tavLst>
                                    </p:anim>
                                    <p:animEffect transition="in" filter="fade">
                                      <p:cBhvr>
                                        <p:cTn id="46" dur="1000"/>
                                        <p:tgtEl>
                                          <p:spTgt spid="7987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1" fill="hold" nodeType="clickEffect">
                                  <p:stCondLst>
                                    <p:cond delay="0"/>
                                  </p:stCondLst>
                                  <p:childTnLst>
                                    <p:set>
                                      <p:cBhvr>
                                        <p:cTn id="50" dur="1" fill="hold">
                                          <p:stCondLst>
                                            <p:cond delay="0"/>
                                          </p:stCondLst>
                                        </p:cTn>
                                        <p:tgtEl>
                                          <p:spTgt spid="21514"/>
                                        </p:tgtEl>
                                        <p:attrNameLst>
                                          <p:attrName>style.visibility</p:attrName>
                                        </p:attrNameLst>
                                      </p:cBhvr>
                                      <p:to>
                                        <p:strVal val="visible"/>
                                      </p:to>
                                    </p:set>
                                    <p:animEffect transition="in" filter="wipe(up)">
                                      <p:cBhvr>
                                        <p:cTn id="51" dur="500"/>
                                        <p:tgtEl>
                                          <p:spTgt spid="2151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5" presetClass="entr" presetSubtype="0" fill="hold" nodeType="clickEffect">
                                  <p:stCondLst>
                                    <p:cond delay="0"/>
                                  </p:stCondLst>
                                  <p:childTnLst>
                                    <p:set>
                                      <p:cBhvr>
                                        <p:cTn id="55" dur="1" fill="hold">
                                          <p:stCondLst>
                                            <p:cond delay="0"/>
                                          </p:stCondLst>
                                        </p:cTn>
                                        <p:tgtEl>
                                          <p:spTgt spid="79877">
                                            <p:txEl>
                                              <p:pRg st="0" end="0"/>
                                            </p:txEl>
                                          </p:spTgt>
                                        </p:tgtEl>
                                        <p:attrNameLst>
                                          <p:attrName>style.visibility</p:attrName>
                                        </p:attrNameLst>
                                      </p:cBhvr>
                                      <p:to>
                                        <p:strVal val="visible"/>
                                      </p:to>
                                    </p:set>
                                    <p:anim calcmode="lin" valueType="num">
                                      <p:cBhvr>
                                        <p:cTn id="56" dur="1000" fill="hold"/>
                                        <p:tgtEl>
                                          <p:spTgt spid="79877">
                                            <p:txEl>
                                              <p:pRg st="0" end="0"/>
                                            </p:txEl>
                                          </p:spTgt>
                                        </p:tgtEl>
                                        <p:attrNameLst>
                                          <p:attrName>ppt_w</p:attrName>
                                        </p:attrNameLst>
                                      </p:cBhvr>
                                      <p:tavLst>
                                        <p:tav tm="0">
                                          <p:val>
                                            <p:strVal val="#ppt_w*0.70"/>
                                          </p:val>
                                        </p:tav>
                                        <p:tav tm="100000">
                                          <p:val>
                                            <p:strVal val="#ppt_w"/>
                                          </p:val>
                                        </p:tav>
                                      </p:tavLst>
                                    </p:anim>
                                    <p:anim calcmode="lin" valueType="num">
                                      <p:cBhvr>
                                        <p:cTn id="57" dur="1000" fill="hold"/>
                                        <p:tgtEl>
                                          <p:spTgt spid="79877">
                                            <p:txEl>
                                              <p:pRg st="0" end="0"/>
                                            </p:txEl>
                                          </p:spTgt>
                                        </p:tgtEl>
                                        <p:attrNameLst>
                                          <p:attrName>ppt_h</p:attrName>
                                        </p:attrNameLst>
                                      </p:cBhvr>
                                      <p:tavLst>
                                        <p:tav tm="0">
                                          <p:val>
                                            <p:strVal val="#ppt_h"/>
                                          </p:val>
                                        </p:tav>
                                        <p:tav tm="100000">
                                          <p:val>
                                            <p:strVal val="#ppt_h"/>
                                          </p:val>
                                        </p:tav>
                                      </p:tavLst>
                                    </p:anim>
                                    <p:animEffect transition="in" filter="fade">
                                      <p:cBhvr>
                                        <p:cTn id="58" dur="1000"/>
                                        <p:tgtEl>
                                          <p:spTgt spid="79877">
                                            <p:txEl>
                                              <p:pRg st="0" end="0"/>
                                            </p:txEl>
                                          </p:spTgt>
                                        </p:tgtEl>
                                      </p:cBhvr>
                                    </p:animEffect>
                                  </p:childTnLst>
                                </p:cTn>
                              </p:par>
                              <p:par>
                                <p:cTn id="59" presetID="55" presetClass="entr" presetSubtype="0" fill="hold" nodeType="withEffect">
                                  <p:stCondLst>
                                    <p:cond delay="0"/>
                                  </p:stCondLst>
                                  <p:childTnLst>
                                    <p:set>
                                      <p:cBhvr>
                                        <p:cTn id="60" dur="1" fill="hold">
                                          <p:stCondLst>
                                            <p:cond delay="0"/>
                                          </p:stCondLst>
                                        </p:cTn>
                                        <p:tgtEl>
                                          <p:spTgt spid="79877">
                                            <p:txEl>
                                              <p:pRg st="1" end="1"/>
                                            </p:txEl>
                                          </p:spTgt>
                                        </p:tgtEl>
                                        <p:attrNameLst>
                                          <p:attrName>style.visibility</p:attrName>
                                        </p:attrNameLst>
                                      </p:cBhvr>
                                      <p:to>
                                        <p:strVal val="visible"/>
                                      </p:to>
                                    </p:set>
                                    <p:anim calcmode="lin" valueType="num">
                                      <p:cBhvr>
                                        <p:cTn id="61" dur="1000" fill="hold"/>
                                        <p:tgtEl>
                                          <p:spTgt spid="79877">
                                            <p:txEl>
                                              <p:pRg st="1" end="1"/>
                                            </p:txEl>
                                          </p:spTgt>
                                        </p:tgtEl>
                                        <p:attrNameLst>
                                          <p:attrName>ppt_w</p:attrName>
                                        </p:attrNameLst>
                                      </p:cBhvr>
                                      <p:tavLst>
                                        <p:tav tm="0">
                                          <p:val>
                                            <p:strVal val="#ppt_w*0.70"/>
                                          </p:val>
                                        </p:tav>
                                        <p:tav tm="100000">
                                          <p:val>
                                            <p:strVal val="#ppt_w"/>
                                          </p:val>
                                        </p:tav>
                                      </p:tavLst>
                                    </p:anim>
                                    <p:anim calcmode="lin" valueType="num">
                                      <p:cBhvr>
                                        <p:cTn id="62" dur="1000" fill="hold"/>
                                        <p:tgtEl>
                                          <p:spTgt spid="79877">
                                            <p:txEl>
                                              <p:pRg st="1" end="1"/>
                                            </p:txEl>
                                          </p:spTgt>
                                        </p:tgtEl>
                                        <p:attrNameLst>
                                          <p:attrName>ppt_h</p:attrName>
                                        </p:attrNameLst>
                                      </p:cBhvr>
                                      <p:tavLst>
                                        <p:tav tm="0">
                                          <p:val>
                                            <p:strVal val="#ppt_h"/>
                                          </p:val>
                                        </p:tav>
                                        <p:tav tm="100000">
                                          <p:val>
                                            <p:strVal val="#ppt_h"/>
                                          </p:val>
                                        </p:tav>
                                      </p:tavLst>
                                    </p:anim>
                                    <p:animEffect transition="in" filter="fade">
                                      <p:cBhvr>
                                        <p:cTn id="63" dur="1000"/>
                                        <p:tgtEl>
                                          <p:spTgt spid="79877">
                                            <p:txEl>
                                              <p:pRg st="1" end="1"/>
                                            </p:txEl>
                                          </p:spTgt>
                                        </p:tgtEl>
                                      </p:cBhvr>
                                    </p:animEffect>
                                  </p:childTnLst>
                                </p:cTn>
                              </p:par>
                              <p:par>
                                <p:cTn id="64" presetID="55" presetClass="entr" presetSubtype="0" fill="hold" nodeType="withEffect">
                                  <p:stCondLst>
                                    <p:cond delay="0"/>
                                  </p:stCondLst>
                                  <p:childTnLst>
                                    <p:set>
                                      <p:cBhvr>
                                        <p:cTn id="65" dur="1" fill="hold">
                                          <p:stCondLst>
                                            <p:cond delay="0"/>
                                          </p:stCondLst>
                                        </p:cTn>
                                        <p:tgtEl>
                                          <p:spTgt spid="79877">
                                            <p:txEl>
                                              <p:pRg st="2" end="2"/>
                                            </p:txEl>
                                          </p:spTgt>
                                        </p:tgtEl>
                                        <p:attrNameLst>
                                          <p:attrName>style.visibility</p:attrName>
                                        </p:attrNameLst>
                                      </p:cBhvr>
                                      <p:to>
                                        <p:strVal val="visible"/>
                                      </p:to>
                                    </p:set>
                                    <p:anim calcmode="lin" valueType="num">
                                      <p:cBhvr>
                                        <p:cTn id="66" dur="1000" fill="hold"/>
                                        <p:tgtEl>
                                          <p:spTgt spid="79877">
                                            <p:txEl>
                                              <p:pRg st="2" end="2"/>
                                            </p:txEl>
                                          </p:spTgt>
                                        </p:tgtEl>
                                        <p:attrNameLst>
                                          <p:attrName>ppt_w</p:attrName>
                                        </p:attrNameLst>
                                      </p:cBhvr>
                                      <p:tavLst>
                                        <p:tav tm="0">
                                          <p:val>
                                            <p:strVal val="#ppt_w*0.70"/>
                                          </p:val>
                                        </p:tav>
                                        <p:tav tm="100000">
                                          <p:val>
                                            <p:strVal val="#ppt_w"/>
                                          </p:val>
                                        </p:tav>
                                      </p:tavLst>
                                    </p:anim>
                                    <p:anim calcmode="lin" valueType="num">
                                      <p:cBhvr>
                                        <p:cTn id="67" dur="1000" fill="hold"/>
                                        <p:tgtEl>
                                          <p:spTgt spid="79877">
                                            <p:txEl>
                                              <p:pRg st="2" end="2"/>
                                            </p:txEl>
                                          </p:spTgt>
                                        </p:tgtEl>
                                        <p:attrNameLst>
                                          <p:attrName>ppt_h</p:attrName>
                                        </p:attrNameLst>
                                      </p:cBhvr>
                                      <p:tavLst>
                                        <p:tav tm="0">
                                          <p:val>
                                            <p:strVal val="#ppt_h"/>
                                          </p:val>
                                        </p:tav>
                                        <p:tav tm="100000">
                                          <p:val>
                                            <p:strVal val="#ppt_h"/>
                                          </p:val>
                                        </p:tav>
                                      </p:tavLst>
                                    </p:anim>
                                    <p:animEffect transition="in" filter="fade">
                                      <p:cBhvr>
                                        <p:cTn id="68" dur="1000"/>
                                        <p:tgtEl>
                                          <p:spTgt spid="79877">
                                            <p:txEl>
                                              <p:pRg st="2" end="2"/>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55" presetClass="entr" presetSubtype="0" fill="hold" nodeType="clickEffect">
                                  <p:stCondLst>
                                    <p:cond delay="0"/>
                                  </p:stCondLst>
                                  <p:childTnLst>
                                    <p:set>
                                      <p:cBhvr>
                                        <p:cTn id="72" dur="1" fill="hold">
                                          <p:stCondLst>
                                            <p:cond delay="0"/>
                                          </p:stCondLst>
                                        </p:cTn>
                                        <p:tgtEl>
                                          <p:spTgt spid="79877">
                                            <p:txEl>
                                              <p:pRg st="3" end="3"/>
                                            </p:txEl>
                                          </p:spTgt>
                                        </p:tgtEl>
                                        <p:attrNameLst>
                                          <p:attrName>style.visibility</p:attrName>
                                        </p:attrNameLst>
                                      </p:cBhvr>
                                      <p:to>
                                        <p:strVal val="visible"/>
                                      </p:to>
                                    </p:set>
                                    <p:anim calcmode="lin" valueType="num">
                                      <p:cBhvr>
                                        <p:cTn id="73" dur="1000" fill="hold"/>
                                        <p:tgtEl>
                                          <p:spTgt spid="79877">
                                            <p:txEl>
                                              <p:pRg st="3" end="3"/>
                                            </p:txEl>
                                          </p:spTgt>
                                        </p:tgtEl>
                                        <p:attrNameLst>
                                          <p:attrName>ppt_w</p:attrName>
                                        </p:attrNameLst>
                                      </p:cBhvr>
                                      <p:tavLst>
                                        <p:tav tm="0">
                                          <p:val>
                                            <p:strVal val="#ppt_w*0.70"/>
                                          </p:val>
                                        </p:tav>
                                        <p:tav tm="100000">
                                          <p:val>
                                            <p:strVal val="#ppt_w"/>
                                          </p:val>
                                        </p:tav>
                                      </p:tavLst>
                                    </p:anim>
                                    <p:anim calcmode="lin" valueType="num">
                                      <p:cBhvr>
                                        <p:cTn id="74" dur="1000" fill="hold"/>
                                        <p:tgtEl>
                                          <p:spTgt spid="79877">
                                            <p:txEl>
                                              <p:pRg st="3" end="3"/>
                                            </p:txEl>
                                          </p:spTgt>
                                        </p:tgtEl>
                                        <p:attrNameLst>
                                          <p:attrName>ppt_h</p:attrName>
                                        </p:attrNameLst>
                                      </p:cBhvr>
                                      <p:tavLst>
                                        <p:tav tm="0">
                                          <p:val>
                                            <p:strVal val="#ppt_h"/>
                                          </p:val>
                                        </p:tav>
                                        <p:tav tm="100000">
                                          <p:val>
                                            <p:strVal val="#ppt_h"/>
                                          </p:val>
                                        </p:tav>
                                      </p:tavLst>
                                    </p:anim>
                                    <p:animEffect transition="in" filter="fade">
                                      <p:cBhvr>
                                        <p:cTn id="75" dur="1000"/>
                                        <p:tgtEl>
                                          <p:spTgt spid="79877">
                                            <p:txEl>
                                              <p:pRg st="3" end="3"/>
                                            </p:txEl>
                                          </p:spTgt>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55" presetClass="entr" presetSubtype="0" fill="hold" nodeType="clickEffect">
                                  <p:stCondLst>
                                    <p:cond delay="0"/>
                                  </p:stCondLst>
                                  <p:childTnLst>
                                    <p:set>
                                      <p:cBhvr>
                                        <p:cTn id="79" dur="1" fill="hold">
                                          <p:stCondLst>
                                            <p:cond delay="0"/>
                                          </p:stCondLst>
                                        </p:cTn>
                                        <p:tgtEl>
                                          <p:spTgt spid="79880"/>
                                        </p:tgtEl>
                                        <p:attrNameLst>
                                          <p:attrName>style.visibility</p:attrName>
                                        </p:attrNameLst>
                                      </p:cBhvr>
                                      <p:to>
                                        <p:strVal val="visible"/>
                                      </p:to>
                                    </p:set>
                                    <p:anim calcmode="lin" valueType="num">
                                      <p:cBhvr>
                                        <p:cTn id="80" dur="1000" fill="hold"/>
                                        <p:tgtEl>
                                          <p:spTgt spid="79880"/>
                                        </p:tgtEl>
                                        <p:attrNameLst>
                                          <p:attrName>ppt_w</p:attrName>
                                        </p:attrNameLst>
                                      </p:cBhvr>
                                      <p:tavLst>
                                        <p:tav tm="0">
                                          <p:val>
                                            <p:strVal val="#ppt_w*0.70"/>
                                          </p:val>
                                        </p:tav>
                                        <p:tav tm="100000">
                                          <p:val>
                                            <p:strVal val="#ppt_w"/>
                                          </p:val>
                                        </p:tav>
                                      </p:tavLst>
                                    </p:anim>
                                    <p:anim calcmode="lin" valueType="num">
                                      <p:cBhvr>
                                        <p:cTn id="81" dur="1000" fill="hold"/>
                                        <p:tgtEl>
                                          <p:spTgt spid="79880"/>
                                        </p:tgtEl>
                                        <p:attrNameLst>
                                          <p:attrName>ppt_h</p:attrName>
                                        </p:attrNameLst>
                                      </p:cBhvr>
                                      <p:tavLst>
                                        <p:tav tm="0">
                                          <p:val>
                                            <p:strVal val="#ppt_h"/>
                                          </p:val>
                                        </p:tav>
                                        <p:tav tm="100000">
                                          <p:val>
                                            <p:strVal val="#ppt_h"/>
                                          </p:val>
                                        </p:tav>
                                      </p:tavLst>
                                    </p:anim>
                                    <p:animEffect transition="in" filter="fade">
                                      <p:cBhvr>
                                        <p:cTn id="82" dur="1000"/>
                                        <p:tgtEl>
                                          <p:spTgt spid="79880"/>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55" presetClass="entr" presetSubtype="0" fill="hold" nodeType="clickEffect">
                                  <p:stCondLst>
                                    <p:cond delay="0"/>
                                  </p:stCondLst>
                                  <p:childTnLst>
                                    <p:set>
                                      <p:cBhvr>
                                        <p:cTn id="86" dur="1" fill="hold">
                                          <p:stCondLst>
                                            <p:cond delay="0"/>
                                          </p:stCondLst>
                                        </p:cTn>
                                        <p:tgtEl>
                                          <p:spTgt spid="79876">
                                            <p:txEl>
                                              <p:pRg st="0" end="0"/>
                                            </p:txEl>
                                          </p:spTgt>
                                        </p:tgtEl>
                                        <p:attrNameLst>
                                          <p:attrName>style.visibility</p:attrName>
                                        </p:attrNameLst>
                                      </p:cBhvr>
                                      <p:to>
                                        <p:strVal val="visible"/>
                                      </p:to>
                                    </p:set>
                                    <p:anim calcmode="lin" valueType="num">
                                      <p:cBhvr>
                                        <p:cTn id="87" dur="1000" fill="hold"/>
                                        <p:tgtEl>
                                          <p:spTgt spid="79876">
                                            <p:txEl>
                                              <p:pRg st="0" end="0"/>
                                            </p:txEl>
                                          </p:spTgt>
                                        </p:tgtEl>
                                        <p:attrNameLst>
                                          <p:attrName>ppt_w</p:attrName>
                                        </p:attrNameLst>
                                      </p:cBhvr>
                                      <p:tavLst>
                                        <p:tav tm="0">
                                          <p:val>
                                            <p:strVal val="#ppt_w*0.70"/>
                                          </p:val>
                                        </p:tav>
                                        <p:tav tm="100000">
                                          <p:val>
                                            <p:strVal val="#ppt_w"/>
                                          </p:val>
                                        </p:tav>
                                      </p:tavLst>
                                    </p:anim>
                                    <p:anim calcmode="lin" valueType="num">
                                      <p:cBhvr>
                                        <p:cTn id="88" dur="1000" fill="hold"/>
                                        <p:tgtEl>
                                          <p:spTgt spid="79876">
                                            <p:txEl>
                                              <p:pRg st="0" end="0"/>
                                            </p:txEl>
                                          </p:spTgt>
                                        </p:tgtEl>
                                        <p:attrNameLst>
                                          <p:attrName>ppt_h</p:attrName>
                                        </p:attrNameLst>
                                      </p:cBhvr>
                                      <p:tavLst>
                                        <p:tav tm="0">
                                          <p:val>
                                            <p:strVal val="#ppt_h"/>
                                          </p:val>
                                        </p:tav>
                                        <p:tav tm="100000">
                                          <p:val>
                                            <p:strVal val="#ppt_h"/>
                                          </p:val>
                                        </p:tav>
                                      </p:tavLst>
                                    </p:anim>
                                    <p:animEffect transition="in" filter="fade">
                                      <p:cBhvr>
                                        <p:cTn id="89" dur="1000"/>
                                        <p:tgtEl>
                                          <p:spTgt spid="79876">
                                            <p:txEl>
                                              <p:pRg st="0" end="0"/>
                                            </p:txEl>
                                          </p:spTgt>
                                        </p:tgtEl>
                                      </p:cBhvr>
                                    </p:animEffect>
                                  </p:childTnLst>
                                </p:cTn>
                              </p:par>
                              <p:par>
                                <p:cTn id="90" presetID="55" presetClass="entr" presetSubtype="0" fill="hold" nodeType="withEffect">
                                  <p:stCondLst>
                                    <p:cond delay="0"/>
                                  </p:stCondLst>
                                  <p:childTnLst>
                                    <p:set>
                                      <p:cBhvr>
                                        <p:cTn id="91" dur="1" fill="hold">
                                          <p:stCondLst>
                                            <p:cond delay="0"/>
                                          </p:stCondLst>
                                        </p:cTn>
                                        <p:tgtEl>
                                          <p:spTgt spid="79876">
                                            <p:txEl>
                                              <p:pRg st="1" end="1"/>
                                            </p:txEl>
                                          </p:spTgt>
                                        </p:tgtEl>
                                        <p:attrNameLst>
                                          <p:attrName>style.visibility</p:attrName>
                                        </p:attrNameLst>
                                      </p:cBhvr>
                                      <p:to>
                                        <p:strVal val="visible"/>
                                      </p:to>
                                    </p:set>
                                    <p:anim calcmode="lin" valueType="num">
                                      <p:cBhvr>
                                        <p:cTn id="92" dur="1000" fill="hold"/>
                                        <p:tgtEl>
                                          <p:spTgt spid="79876">
                                            <p:txEl>
                                              <p:pRg st="1" end="1"/>
                                            </p:txEl>
                                          </p:spTgt>
                                        </p:tgtEl>
                                        <p:attrNameLst>
                                          <p:attrName>ppt_w</p:attrName>
                                        </p:attrNameLst>
                                      </p:cBhvr>
                                      <p:tavLst>
                                        <p:tav tm="0">
                                          <p:val>
                                            <p:strVal val="#ppt_w*0.70"/>
                                          </p:val>
                                        </p:tav>
                                        <p:tav tm="100000">
                                          <p:val>
                                            <p:strVal val="#ppt_w"/>
                                          </p:val>
                                        </p:tav>
                                      </p:tavLst>
                                    </p:anim>
                                    <p:anim calcmode="lin" valueType="num">
                                      <p:cBhvr>
                                        <p:cTn id="93" dur="1000" fill="hold"/>
                                        <p:tgtEl>
                                          <p:spTgt spid="79876">
                                            <p:txEl>
                                              <p:pRg st="1" end="1"/>
                                            </p:txEl>
                                          </p:spTgt>
                                        </p:tgtEl>
                                        <p:attrNameLst>
                                          <p:attrName>ppt_h</p:attrName>
                                        </p:attrNameLst>
                                      </p:cBhvr>
                                      <p:tavLst>
                                        <p:tav tm="0">
                                          <p:val>
                                            <p:strVal val="#ppt_h"/>
                                          </p:val>
                                        </p:tav>
                                        <p:tav tm="100000">
                                          <p:val>
                                            <p:strVal val="#ppt_h"/>
                                          </p:val>
                                        </p:tav>
                                      </p:tavLst>
                                    </p:anim>
                                    <p:animEffect transition="in" filter="fade">
                                      <p:cBhvr>
                                        <p:cTn id="94" dur="1000"/>
                                        <p:tgtEl>
                                          <p:spTgt spid="79876">
                                            <p:txEl>
                                              <p:pRg st="1" end="1"/>
                                            </p:txEl>
                                          </p:spTgt>
                                        </p:tgtEl>
                                      </p:cBhvr>
                                    </p:animEffect>
                                  </p:childTnLst>
                                </p:cTn>
                              </p:par>
                              <p:par>
                                <p:cTn id="95" presetID="55" presetClass="entr" presetSubtype="0" fill="hold" nodeType="withEffect">
                                  <p:stCondLst>
                                    <p:cond delay="0"/>
                                  </p:stCondLst>
                                  <p:childTnLst>
                                    <p:set>
                                      <p:cBhvr>
                                        <p:cTn id="96" dur="1" fill="hold">
                                          <p:stCondLst>
                                            <p:cond delay="0"/>
                                          </p:stCondLst>
                                        </p:cTn>
                                        <p:tgtEl>
                                          <p:spTgt spid="79876">
                                            <p:txEl>
                                              <p:pRg st="2" end="2"/>
                                            </p:txEl>
                                          </p:spTgt>
                                        </p:tgtEl>
                                        <p:attrNameLst>
                                          <p:attrName>style.visibility</p:attrName>
                                        </p:attrNameLst>
                                      </p:cBhvr>
                                      <p:to>
                                        <p:strVal val="visible"/>
                                      </p:to>
                                    </p:set>
                                    <p:anim calcmode="lin" valueType="num">
                                      <p:cBhvr>
                                        <p:cTn id="97" dur="1000" fill="hold"/>
                                        <p:tgtEl>
                                          <p:spTgt spid="79876">
                                            <p:txEl>
                                              <p:pRg st="2" end="2"/>
                                            </p:txEl>
                                          </p:spTgt>
                                        </p:tgtEl>
                                        <p:attrNameLst>
                                          <p:attrName>ppt_w</p:attrName>
                                        </p:attrNameLst>
                                      </p:cBhvr>
                                      <p:tavLst>
                                        <p:tav tm="0">
                                          <p:val>
                                            <p:strVal val="#ppt_w*0.70"/>
                                          </p:val>
                                        </p:tav>
                                        <p:tav tm="100000">
                                          <p:val>
                                            <p:strVal val="#ppt_w"/>
                                          </p:val>
                                        </p:tav>
                                      </p:tavLst>
                                    </p:anim>
                                    <p:anim calcmode="lin" valueType="num">
                                      <p:cBhvr>
                                        <p:cTn id="98" dur="1000" fill="hold"/>
                                        <p:tgtEl>
                                          <p:spTgt spid="79876">
                                            <p:txEl>
                                              <p:pRg st="2" end="2"/>
                                            </p:txEl>
                                          </p:spTgt>
                                        </p:tgtEl>
                                        <p:attrNameLst>
                                          <p:attrName>ppt_h</p:attrName>
                                        </p:attrNameLst>
                                      </p:cBhvr>
                                      <p:tavLst>
                                        <p:tav tm="0">
                                          <p:val>
                                            <p:strVal val="#ppt_h"/>
                                          </p:val>
                                        </p:tav>
                                        <p:tav tm="100000">
                                          <p:val>
                                            <p:strVal val="#ppt_h"/>
                                          </p:val>
                                        </p:tav>
                                      </p:tavLst>
                                    </p:anim>
                                    <p:animEffect transition="in" filter="fade">
                                      <p:cBhvr>
                                        <p:cTn id="99" dur="1000"/>
                                        <p:tgtEl>
                                          <p:spTgt spid="79876">
                                            <p:txEl>
                                              <p:pRg st="2" end="2"/>
                                            </p:txEl>
                                          </p:spTgt>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55" presetClass="entr" presetSubtype="0" fill="hold" nodeType="clickEffect">
                                  <p:stCondLst>
                                    <p:cond delay="0"/>
                                  </p:stCondLst>
                                  <p:childTnLst>
                                    <p:set>
                                      <p:cBhvr>
                                        <p:cTn id="103" dur="1" fill="hold">
                                          <p:stCondLst>
                                            <p:cond delay="0"/>
                                          </p:stCondLst>
                                        </p:cTn>
                                        <p:tgtEl>
                                          <p:spTgt spid="79876">
                                            <p:txEl>
                                              <p:pRg st="3" end="3"/>
                                            </p:txEl>
                                          </p:spTgt>
                                        </p:tgtEl>
                                        <p:attrNameLst>
                                          <p:attrName>style.visibility</p:attrName>
                                        </p:attrNameLst>
                                      </p:cBhvr>
                                      <p:to>
                                        <p:strVal val="visible"/>
                                      </p:to>
                                    </p:set>
                                    <p:anim calcmode="lin" valueType="num">
                                      <p:cBhvr>
                                        <p:cTn id="104" dur="1000" fill="hold"/>
                                        <p:tgtEl>
                                          <p:spTgt spid="79876">
                                            <p:txEl>
                                              <p:pRg st="3" end="3"/>
                                            </p:txEl>
                                          </p:spTgt>
                                        </p:tgtEl>
                                        <p:attrNameLst>
                                          <p:attrName>ppt_w</p:attrName>
                                        </p:attrNameLst>
                                      </p:cBhvr>
                                      <p:tavLst>
                                        <p:tav tm="0">
                                          <p:val>
                                            <p:strVal val="#ppt_w*0.70"/>
                                          </p:val>
                                        </p:tav>
                                        <p:tav tm="100000">
                                          <p:val>
                                            <p:strVal val="#ppt_w"/>
                                          </p:val>
                                        </p:tav>
                                      </p:tavLst>
                                    </p:anim>
                                    <p:anim calcmode="lin" valueType="num">
                                      <p:cBhvr>
                                        <p:cTn id="105" dur="1000" fill="hold"/>
                                        <p:tgtEl>
                                          <p:spTgt spid="79876">
                                            <p:txEl>
                                              <p:pRg st="3" end="3"/>
                                            </p:txEl>
                                          </p:spTgt>
                                        </p:tgtEl>
                                        <p:attrNameLst>
                                          <p:attrName>ppt_h</p:attrName>
                                        </p:attrNameLst>
                                      </p:cBhvr>
                                      <p:tavLst>
                                        <p:tav tm="0">
                                          <p:val>
                                            <p:strVal val="#ppt_h"/>
                                          </p:val>
                                        </p:tav>
                                        <p:tav tm="100000">
                                          <p:val>
                                            <p:strVal val="#ppt_h"/>
                                          </p:val>
                                        </p:tav>
                                      </p:tavLst>
                                    </p:anim>
                                    <p:animEffect transition="in" filter="fade">
                                      <p:cBhvr>
                                        <p:cTn id="106" dur="1000"/>
                                        <p:tgtEl>
                                          <p:spTgt spid="7987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FC2C865D-3224-417D-A5BF-40A2535129A3}"/>
              </a:ext>
            </a:extLst>
          </p:cNvPr>
          <p:cNvSpPr>
            <a:spLocks noChangeArrowheads="1"/>
          </p:cNvSpPr>
          <p:nvPr/>
        </p:nvSpPr>
        <p:spPr bwMode="auto">
          <a:xfrm>
            <a:off x="5083175" y="381000"/>
            <a:ext cx="1981200" cy="533400"/>
          </a:xfrm>
          <a:prstGeom prst="rect">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b="1">
                <a:solidFill>
                  <a:schemeClr val="bg1"/>
                </a:solidFill>
                <a:latin typeface="Times New Roman" panose="02020603050405020304" pitchFamily="18" charset="0"/>
                <a:cs typeface="Times New Roman" panose="02020603050405020304" pitchFamily="18" charset="0"/>
              </a:rPr>
              <a:t>Từ phức</a:t>
            </a:r>
          </a:p>
        </p:txBody>
      </p:sp>
      <p:sp>
        <p:nvSpPr>
          <p:cNvPr id="84995" name="Rectangle 3">
            <a:extLst>
              <a:ext uri="{FF2B5EF4-FFF2-40B4-BE49-F238E27FC236}">
                <a16:creationId xmlns:a16="http://schemas.microsoft.com/office/drawing/2014/main" id="{275633E7-86C2-4204-B933-26405F7E503A}"/>
              </a:ext>
            </a:extLst>
          </p:cNvPr>
          <p:cNvSpPr>
            <a:spLocks noChangeArrowheads="1"/>
          </p:cNvSpPr>
          <p:nvPr/>
        </p:nvSpPr>
        <p:spPr bwMode="auto">
          <a:xfrm>
            <a:off x="7086600" y="1752600"/>
            <a:ext cx="2057400" cy="533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b="1">
                <a:latin typeface="Times New Roman" panose="02020603050405020304" pitchFamily="18" charset="0"/>
                <a:cs typeface="Times New Roman" panose="02020603050405020304" pitchFamily="18" charset="0"/>
              </a:rPr>
              <a:t>Từ láy</a:t>
            </a:r>
          </a:p>
        </p:txBody>
      </p:sp>
      <p:sp>
        <p:nvSpPr>
          <p:cNvPr id="84996" name="Rectangle 4">
            <a:extLst>
              <a:ext uri="{FF2B5EF4-FFF2-40B4-BE49-F238E27FC236}">
                <a16:creationId xmlns:a16="http://schemas.microsoft.com/office/drawing/2014/main" id="{D5DF8035-125D-4705-B71B-CF5F4455DB64}"/>
              </a:ext>
            </a:extLst>
          </p:cNvPr>
          <p:cNvSpPr>
            <a:spLocks noChangeArrowheads="1"/>
          </p:cNvSpPr>
          <p:nvPr/>
        </p:nvSpPr>
        <p:spPr bwMode="auto">
          <a:xfrm>
            <a:off x="2781300" y="1768475"/>
            <a:ext cx="1828800" cy="533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b="1">
                <a:latin typeface="Times New Roman" panose="02020603050405020304" pitchFamily="18" charset="0"/>
                <a:cs typeface="Times New Roman" panose="02020603050405020304" pitchFamily="18" charset="0"/>
              </a:rPr>
              <a:t>Từ ghép</a:t>
            </a:r>
          </a:p>
        </p:txBody>
      </p:sp>
      <p:sp>
        <p:nvSpPr>
          <p:cNvPr id="84997" name="Rectangle 5">
            <a:extLst>
              <a:ext uri="{FF2B5EF4-FFF2-40B4-BE49-F238E27FC236}">
                <a16:creationId xmlns:a16="http://schemas.microsoft.com/office/drawing/2014/main" id="{F5E291EE-B2B2-4CA4-8CD7-A57C2C2EA79A}"/>
              </a:ext>
            </a:extLst>
          </p:cNvPr>
          <p:cNvSpPr>
            <a:spLocks noChangeArrowheads="1"/>
          </p:cNvSpPr>
          <p:nvPr/>
        </p:nvSpPr>
        <p:spPr bwMode="auto">
          <a:xfrm>
            <a:off x="1600200" y="3124200"/>
            <a:ext cx="1676400" cy="1524000"/>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b="1" dirty="0" err="1">
                <a:latin typeface="Times New Roman" panose="02020603050405020304" pitchFamily="18" charset="0"/>
                <a:cs typeface="Times New Roman" panose="02020603050405020304" pitchFamily="18" charset="0"/>
              </a:rPr>
              <a:t>Từ</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ghép</a:t>
            </a:r>
            <a:endParaRPr lang="en-US" altLang="en-US" sz="3000" b="1" dirty="0">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3000" b="1" dirty="0" err="1">
                <a:latin typeface="Times New Roman" panose="02020603050405020304" pitchFamily="18" charset="0"/>
                <a:cs typeface="Times New Roman" panose="02020603050405020304" pitchFamily="18" charset="0"/>
              </a:rPr>
              <a:t>tổng</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hợp</a:t>
            </a:r>
            <a:endParaRPr lang="en-US" altLang="en-US" sz="3000" b="1" dirty="0">
              <a:latin typeface="Times New Roman" panose="02020603050405020304" pitchFamily="18" charset="0"/>
              <a:cs typeface="Times New Roman" panose="02020603050405020304" pitchFamily="18" charset="0"/>
            </a:endParaRPr>
          </a:p>
        </p:txBody>
      </p:sp>
      <p:sp>
        <p:nvSpPr>
          <p:cNvPr id="84998" name="Rectangle 6">
            <a:extLst>
              <a:ext uri="{FF2B5EF4-FFF2-40B4-BE49-F238E27FC236}">
                <a16:creationId xmlns:a16="http://schemas.microsoft.com/office/drawing/2014/main" id="{B6831D77-8EB6-440A-B7CC-B7654EE04F25}"/>
              </a:ext>
            </a:extLst>
          </p:cNvPr>
          <p:cNvSpPr>
            <a:spLocks noChangeArrowheads="1"/>
          </p:cNvSpPr>
          <p:nvPr/>
        </p:nvSpPr>
        <p:spPr bwMode="auto">
          <a:xfrm>
            <a:off x="3543299" y="3124200"/>
            <a:ext cx="1638301" cy="1524000"/>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b="1" dirty="0" err="1">
                <a:latin typeface="Times New Roman" panose="02020603050405020304" pitchFamily="18" charset="0"/>
                <a:cs typeface="Times New Roman" panose="02020603050405020304" pitchFamily="18" charset="0"/>
              </a:rPr>
              <a:t>Từ</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ghép</a:t>
            </a:r>
            <a:endParaRPr lang="en-US" altLang="en-US" sz="3000" b="1" dirty="0">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3000" b="1" dirty="0" err="1">
                <a:latin typeface="Times New Roman" panose="02020603050405020304" pitchFamily="18" charset="0"/>
                <a:cs typeface="Times New Roman" panose="02020603050405020304" pitchFamily="18" charset="0"/>
              </a:rPr>
              <a:t>phân</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loại</a:t>
            </a:r>
            <a:endParaRPr lang="en-US" altLang="en-US" sz="3000" b="1" dirty="0">
              <a:latin typeface="Times New Roman" panose="02020603050405020304" pitchFamily="18" charset="0"/>
              <a:cs typeface="Times New Roman" panose="02020603050405020304" pitchFamily="18" charset="0"/>
            </a:endParaRPr>
          </a:p>
        </p:txBody>
      </p:sp>
      <p:sp>
        <p:nvSpPr>
          <p:cNvPr id="84999" name="Rectangle 7">
            <a:extLst>
              <a:ext uri="{FF2B5EF4-FFF2-40B4-BE49-F238E27FC236}">
                <a16:creationId xmlns:a16="http://schemas.microsoft.com/office/drawing/2014/main" id="{9B551037-CCC8-4A0D-9905-253012E0455F}"/>
              </a:ext>
            </a:extLst>
          </p:cNvPr>
          <p:cNvSpPr>
            <a:spLocks noChangeArrowheads="1"/>
          </p:cNvSpPr>
          <p:nvPr/>
        </p:nvSpPr>
        <p:spPr bwMode="auto">
          <a:xfrm>
            <a:off x="5715000" y="3124200"/>
            <a:ext cx="1295400" cy="1524000"/>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b="1">
                <a:latin typeface="Times New Roman" panose="02020603050405020304" pitchFamily="18" charset="0"/>
                <a:cs typeface="Times New Roman" panose="02020603050405020304" pitchFamily="18" charset="0"/>
              </a:rPr>
              <a:t>Từ láy </a:t>
            </a:r>
          </a:p>
          <a:p>
            <a:pPr algn="ctr" eaLnBrk="1" hangingPunct="1">
              <a:spcBef>
                <a:spcPct val="0"/>
              </a:spcBef>
              <a:buFontTx/>
              <a:buNone/>
            </a:pPr>
            <a:r>
              <a:rPr lang="en-US" altLang="en-US" sz="3000" b="1">
                <a:latin typeface="Times New Roman" panose="02020603050405020304" pitchFamily="18" charset="0"/>
                <a:cs typeface="Times New Roman" panose="02020603050405020304" pitchFamily="18" charset="0"/>
              </a:rPr>
              <a:t>âm </a:t>
            </a:r>
          </a:p>
        </p:txBody>
      </p:sp>
      <p:sp>
        <p:nvSpPr>
          <p:cNvPr id="85000" name="Rectangle 8">
            <a:extLst>
              <a:ext uri="{FF2B5EF4-FFF2-40B4-BE49-F238E27FC236}">
                <a16:creationId xmlns:a16="http://schemas.microsoft.com/office/drawing/2014/main" id="{4D37BBD6-0E23-4FA2-A414-848E2CA4EB23}"/>
              </a:ext>
            </a:extLst>
          </p:cNvPr>
          <p:cNvSpPr>
            <a:spLocks noChangeArrowheads="1"/>
          </p:cNvSpPr>
          <p:nvPr/>
        </p:nvSpPr>
        <p:spPr bwMode="auto">
          <a:xfrm>
            <a:off x="7162800" y="3124200"/>
            <a:ext cx="1371600" cy="1524000"/>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b="1">
                <a:latin typeface="Times New Roman" panose="02020603050405020304" pitchFamily="18" charset="0"/>
                <a:cs typeface="Times New Roman" panose="02020603050405020304" pitchFamily="18" charset="0"/>
              </a:rPr>
              <a:t>Từ láy</a:t>
            </a:r>
          </a:p>
          <a:p>
            <a:pPr algn="ctr" eaLnBrk="1" hangingPunct="1">
              <a:spcBef>
                <a:spcPct val="0"/>
              </a:spcBef>
              <a:buFontTx/>
              <a:buNone/>
            </a:pPr>
            <a:r>
              <a:rPr lang="en-US" altLang="en-US" sz="3000" b="1">
                <a:latin typeface="Times New Roman" panose="02020603050405020304" pitchFamily="18" charset="0"/>
                <a:cs typeface="Times New Roman" panose="02020603050405020304" pitchFamily="18" charset="0"/>
              </a:rPr>
              <a:t>vần</a:t>
            </a:r>
          </a:p>
        </p:txBody>
      </p:sp>
      <p:sp>
        <p:nvSpPr>
          <p:cNvPr id="85001" name="Rectangle 9">
            <a:extLst>
              <a:ext uri="{FF2B5EF4-FFF2-40B4-BE49-F238E27FC236}">
                <a16:creationId xmlns:a16="http://schemas.microsoft.com/office/drawing/2014/main" id="{AE5EC33F-E8D0-4333-BF6F-B62767C03246}"/>
              </a:ext>
            </a:extLst>
          </p:cNvPr>
          <p:cNvSpPr>
            <a:spLocks noChangeArrowheads="1"/>
          </p:cNvSpPr>
          <p:nvPr/>
        </p:nvSpPr>
        <p:spPr bwMode="auto">
          <a:xfrm>
            <a:off x="8686800" y="3124200"/>
            <a:ext cx="1752600" cy="1524000"/>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b="1">
                <a:latin typeface="Times New Roman" panose="02020603050405020304" pitchFamily="18" charset="0"/>
                <a:cs typeface="Times New Roman" panose="02020603050405020304" pitchFamily="18" charset="0"/>
              </a:rPr>
              <a:t> Từ láy </a:t>
            </a:r>
          </a:p>
          <a:p>
            <a:pPr algn="ctr" eaLnBrk="1" hangingPunct="1">
              <a:spcBef>
                <a:spcPct val="0"/>
              </a:spcBef>
              <a:buFontTx/>
              <a:buNone/>
            </a:pPr>
            <a:r>
              <a:rPr lang="en-US" altLang="en-US" sz="3000" b="1">
                <a:latin typeface="Times New Roman" panose="02020603050405020304" pitchFamily="18" charset="0"/>
                <a:cs typeface="Times New Roman" panose="02020603050405020304" pitchFamily="18" charset="0"/>
              </a:rPr>
              <a:t>âm và vần</a:t>
            </a:r>
          </a:p>
        </p:txBody>
      </p:sp>
      <p:sp>
        <p:nvSpPr>
          <p:cNvPr id="85002" name="Line 10">
            <a:extLst>
              <a:ext uri="{FF2B5EF4-FFF2-40B4-BE49-F238E27FC236}">
                <a16:creationId xmlns:a16="http://schemas.microsoft.com/office/drawing/2014/main" id="{B735B805-EB27-416B-9BD5-281195513A10}"/>
              </a:ext>
            </a:extLst>
          </p:cNvPr>
          <p:cNvSpPr>
            <a:spLocks noChangeShapeType="1"/>
          </p:cNvSpPr>
          <p:nvPr/>
        </p:nvSpPr>
        <p:spPr bwMode="auto">
          <a:xfrm flipH="1">
            <a:off x="4572000" y="990600"/>
            <a:ext cx="1524000" cy="762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3" name="Line 11">
            <a:extLst>
              <a:ext uri="{FF2B5EF4-FFF2-40B4-BE49-F238E27FC236}">
                <a16:creationId xmlns:a16="http://schemas.microsoft.com/office/drawing/2014/main" id="{DE41E9F3-1A0E-4568-B59E-85677977BF6B}"/>
              </a:ext>
            </a:extLst>
          </p:cNvPr>
          <p:cNvSpPr>
            <a:spLocks noChangeShapeType="1"/>
          </p:cNvSpPr>
          <p:nvPr/>
        </p:nvSpPr>
        <p:spPr bwMode="auto">
          <a:xfrm>
            <a:off x="6096000" y="990600"/>
            <a:ext cx="1447800" cy="685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4" name="Line 12">
            <a:extLst>
              <a:ext uri="{FF2B5EF4-FFF2-40B4-BE49-F238E27FC236}">
                <a16:creationId xmlns:a16="http://schemas.microsoft.com/office/drawing/2014/main" id="{E0C02391-69F9-42D3-BD7F-16E9FAA73229}"/>
              </a:ext>
            </a:extLst>
          </p:cNvPr>
          <p:cNvSpPr>
            <a:spLocks noChangeShapeType="1"/>
          </p:cNvSpPr>
          <p:nvPr/>
        </p:nvSpPr>
        <p:spPr bwMode="auto">
          <a:xfrm flipH="1">
            <a:off x="2667000" y="2286000"/>
            <a:ext cx="914400" cy="838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5" name="Line 13">
            <a:extLst>
              <a:ext uri="{FF2B5EF4-FFF2-40B4-BE49-F238E27FC236}">
                <a16:creationId xmlns:a16="http://schemas.microsoft.com/office/drawing/2014/main" id="{636A37AB-EF1D-4D19-B7F1-5F2B22A60F70}"/>
              </a:ext>
            </a:extLst>
          </p:cNvPr>
          <p:cNvSpPr>
            <a:spLocks noChangeShapeType="1"/>
          </p:cNvSpPr>
          <p:nvPr/>
        </p:nvSpPr>
        <p:spPr bwMode="auto">
          <a:xfrm>
            <a:off x="3543300" y="2286000"/>
            <a:ext cx="609600" cy="838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6" name="Line 14">
            <a:extLst>
              <a:ext uri="{FF2B5EF4-FFF2-40B4-BE49-F238E27FC236}">
                <a16:creationId xmlns:a16="http://schemas.microsoft.com/office/drawing/2014/main" id="{B672F400-9149-4C55-91AE-5AA35EBB48FB}"/>
              </a:ext>
            </a:extLst>
          </p:cNvPr>
          <p:cNvSpPr>
            <a:spLocks noChangeShapeType="1"/>
          </p:cNvSpPr>
          <p:nvPr/>
        </p:nvSpPr>
        <p:spPr bwMode="auto">
          <a:xfrm flipH="1">
            <a:off x="6400800" y="2286000"/>
            <a:ext cx="1600200" cy="838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7" name="Line 15">
            <a:extLst>
              <a:ext uri="{FF2B5EF4-FFF2-40B4-BE49-F238E27FC236}">
                <a16:creationId xmlns:a16="http://schemas.microsoft.com/office/drawing/2014/main" id="{AD9D7D02-2C4E-46C0-A676-AA31FD1616DA}"/>
              </a:ext>
            </a:extLst>
          </p:cNvPr>
          <p:cNvSpPr>
            <a:spLocks noChangeShapeType="1"/>
          </p:cNvSpPr>
          <p:nvPr/>
        </p:nvSpPr>
        <p:spPr bwMode="auto">
          <a:xfrm>
            <a:off x="8001000" y="2286000"/>
            <a:ext cx="0" cy="838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8" name="Line 16">
            <a:extLst>
              <a:ext uri="{FF2B5EF4-FFF2-40B4-BE49-F238E27FC236}">
                <a16:creationId xmlns:a16="http://schemas.microsoft.com/office/drawing/2014/main" id="{F0B86AC7-035F-41E8-B26E-70C3987CDE1F}"/>
              </a:ext>
            </a:extLst>
          </p:cNvPr>
          <p:cNvSpPr>
            <a:spLocks noChangeShapeType="1"/>
          </p:cNvSpPr>
          <p:nvPr/>
        </p:nvSpPr>
        <p:spPr bwMode="auto">
          <a:xfrm>
            <a:off x="8001000" y="2286000"/>
            <a:ext cx="1371600" cy="838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4994"/>
                                        </p:tgtEl>
                                        <p:attrNameLst>
                                          <p:attrName>style.visibility</p:attrName>
                                        </p:attrNameLst>
                                      </p:cBhvr>
                                      <p:to>
                                        <p:strVal val="visible"/>
                                      </p:to>
                                    </p:set>
                                    <p:animEffect transition="in" filter="box(in)">
                                      <p:cBhvr>
                                        <p:cTn id="7" dur="500"/>
                                        <p:tgtEl>
                                          <p:spTgt spid="84994"/>
                                        </p:tgtEl>
                                      </p:cBhvr>
                                    </p:animEffect>
                                  </p:childTnLst>
                                </p:cTn>
                              </p:par>
                              <p:par>
                                <p:cTn id="8" presetID="4" presetClass="entr" presetSubtype="16" fill="hold" nodeType="withEffect">
                                  <p:stCondLst>
                                    <p:cond delay="0"/>
                                  </p:stCondLst>
                                  <p:childTnLst>
                                    <p:set>
                                      <p:cBhvr>
                                        <p:cTn id="9" dur="1" fill="hold">
                                          <p:stCondLst>
                                            <p:cond delay="0"/>
                                          </p:stCondLst>
                                        </p:cTn>
                                        <p:tgtEl>
                                          <p:spTgt spid="85002"/>
                                        </p:tgtEl>
                                        <p:attrNameLst>
                                          <p:attrName>style.visibility</p:attrName>
                                        </p:attrNameLst>
                                      </p:cBhvr>
                                      <p:to>
                                        <p:strVal val="visible"/>
                                      </p:to>
                                    </p:set>
                                    <p:animEffect transition="in" filter="box(in)">
                                      <p:cBhvr>
                                        <p:cTn id="10" dur="500"/>
                                        <p:tgtEl>
                                          <p:spTgt spid="85002"/>
                                        </p:tgtEl>
                                      </p:cBhvr>
                                    </p:animEffect>
                                  </p:childTnLst>
                                </p:cTn>
                              </p:par>
                              <p:par>
                                <p:cTn id="11" presetID="4" presetClass="entr" presetSubtype="16" fill="hold" nodeType="withEffect">
                                  <p:stCondLst>
                                    <p:cond delay="0"/>
                                  </p:stCondLst>
                                  <p:childTnLst>
                                    <p:set>
                                      <p:cBhvr>
                                        <p:cTn id="12" dur="1" fill="hold">
                                          <p:stCondLst>
                                            <p:cond delay="0"/>
                                          </p:stCondLst>
                                        </p:cTn>
                                        <p:tgtEl>
                                          <p:spTgt spid="85003"/>
                                        </p:tgtEl>
                                        <p:attrNameLst>
                                          <p:attrName>style.visibility</p:attrName>
                                        </p:attrNameLst>
                                      </p:cBhvr>
                                      <p:to>
                                        <p:strVal val="visible"/>
                                      </p:to>
                                    </p:set>
                                    <p:animEffect transition="in" filter="box(in)">
                                      <p:cBhvr>
                                        <p:cTn id="13" dur="500"/>
                                        <p:tgtEl>
                                          <p:spTgt spid="85003"/>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84996"/>
                                        </p:tgtEl>
                                        <p:attrNameLst>
                                          <p:attrName>style.visibility</p:attrName>
                                        </p:attrNameLst>
                                      </p:cBhvr>
                                      <p:to>
                                        <p:strVal val="visible"/>
                                      </p:to>
                                    </p:set>
                                    <p:animEffect transition="in" filter="diamond(in)">
                                      <p:cBhvr>
                                        <p:cTn id="16" dur="500"/>
                                        <p:tgtEl>
                                          <p:spTgt spid="84996"/>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84995"/>
                                        </p:tgtEl>
                                        <p:attrNameLst>
                                          <p:attrName>style.visibility</p:attrName>
                                        </p:attrNameLst>
                                      </p:cBhvr>
                                      <p:to>
                                        <p:strVal val="visible"/>
                                      </p:to>
                                    </p:set>
                                    <p:animEffect transition="in" filter="box(in)">
                                      <p:cBhvr>
                                        <p:cTn id="19" dur="500"/>
                                        <p:tgtEl>
                                          <p:spTgt spid="8499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nodeType="clickEffect">
                                  <p:stCondLst>
                                    <p:cond delay="0"/>
                                  </p:stCondLst>
                                  <p:childTnLst>
                                    <p:set>
                                      <p:cBhvr>
                                        <p:cTn id="23" dur="1" fill="hold">
                                          <p:stCondLst>
                                            <p:cond delay="0"/>
                                          </p:stCondLst>
                                        </p:cTn>
                                        <p:tgtEl>
                                          <p:spTgt spid="85004"/>
                                        </p:tgtEl>
                                        <p:attrNameLst>
                                          <p:attrName>style.visibility</p:attrName>
                                        </p:attrNameLst>
                                      </p:cBhvr>
                                      <p:to>
                                        <p:strVal val="visible"/>
                                      </p:to>
                                    </p:set>
                                    <p:animEffect transition="in" filter="diamond(in)">
                                      <p:cBhvr>
                                        <p:cTn id="24" dur="500"/>
                                        <p:tgtEl>
                                          <p:spTgt spid="85004"/>
                                        </p:tgtEl>
                                      </p:cBhvr>
                                    </p:animEffect>
                                  </p:childTnLst>
                                </p:cTn>
                              </p:par>
                              <p:par>
                                <p:cTn id="25" presetID="8" presetClass="entr" presetSubtype="16" fill="hold" nodeType="withEffect">
                                  <p:stCondLst>
                                    <p:cond delay="0"/>
                                  </p:stCondLst>
                                  <p:childTnLst>
                                    <p:set>
                                      <p:cBhvr>
                                        <p:cTn id="26" dur="1" fill="hold">
                                          <p:stCondLst>
                                            <p:cond delay="0"/>
                                          </p:stCondLst>
                                        </p:cTn>
                                        <p:tgtEl>
                                          <p:spTgt spid="85005"/>
                                        </p:tgtEl>
                                        <p:attrNameLst>
                                          <p:attrName>style.visibility</p:attrName>
                                        </p:attrNameLst>
                                      </p:cBhvr>
                                      <p:to>
                                        <p:strVal val="visible"/>
                                      </p:to>
                                    </p:set>
                                    <p:animEffect transition="in" filter="diamond(in)">
                                      <p:cBhvr>
                                        <p:cTn id="27" dur="500"/>
                                        <p:tgtEl>
                                          <p:spTgt spid="85005"/>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84997"/>
                                        </p:tgtEl>
                                        <p:attrNameLst>
                                          <p:attrName>style.visibility</p:attrName>
                                        </p:attrNameLst>
                                      </p:cBhvr>
                                      <p:to>
                                        <p:strVal val="visible"/>
                                      </p:to>
                                    </p:set>
                                    <p:animEffect transition="in" filter="diamond(in)">
                                      <p:cBhvr>
                                        <p:cTn id="30" dur="500"/>
                                        <p:tgtEl>
                                          <p:spTgt spid="84997"/>
                                        </p:tgtEl>
                                      </p:cBhvr>
                                    </p:animEffect>
                                  </p:childTnLst>
                                </p:cTn>
                              </p:par>
                              <p:par>
                                <p:cTn id="31" presetID="8" presetClass="entr" presetSubtype="16" fill="hold" grpId="0" nodeType="withEffect">
                                  <p:stCondLst>
                                    <p:cond delay="0"/>
                                  </p:stCondLst>
                                  <p:childTnLst>
                                    <p:set>
                                      <p:cBhvr>
                                        <p:cTn id="32" dur="1" fill="hold">
                                          <p:stCondLst>
                                            <p:cond delay="0"/>
                                          </p:stCondLst>
                                        </p:cTn>
                                        <p:tgtEl>
                                          <p:spTgt spid="84998"/>
                                        </p:tgtEl>
                                        <p:attrNameLst>
                                          <p:attrName>style.visibility</p:attrName>
                                        </p:attrNameLst>
                                      </p:cBhvr>
                                      <p:to>
                                        <p:strVal val="visible"/>
                                      </p:to>
                                    </p:set>
                                    <p:animEffect transition="in" filter="diamond(in)">
                                      <p:cBhvr>
                                        <p:cTn id="33" dur="500"/>
                                        <p:tgtEl>
                                          <p:spTgt spid="8499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nodeType="clickEffect">
                                  <p:stCondLst>
                                    <p:cond delay="0"/>
                                  </p:stCondLst>
                                  <p:childTnLst>
                                    <p:set>
                                      <p:cBhvr>
                                        <p:cTn id="37" dur="1" fill="hold">
                                          <p:stCondLst>
                                            <p:cond delay="0"/>
                                          </p:stCondLst>
                                        </p:cTn>
                                        <p:tgtEl>
                                          <p:spTgt spid="85006"/>
                                        </p:tgtEl>
                                        <p:attrNameLst>
                                          <p:attrName>style.visibility</p:attrName>
                                        </p:attrNameLst>
                                      </p:cBhvr>
                                      <p:to>
                                        <p:strVal val="visible"/>
                                      </p:to>
                                    </p:set>
                                    <p:animEffect transition="in" filter="box(in)">
                                      <p:cBhvr>
                                        <p:cTn id="38" dur="500"/>
                                        <p:tgtEl>
                                          <p:spTgt spid="85006"/>
                                        </p:tgtEl>
                                      </p:cBhvr>
                                    </p:animEffect>
                                  </p:childTnLst>
                                </p:cTn>
                              </p:par>
                              <p:par>
                                <p:cTn id="39" presetID="4" presetClass="entr" presetSubtype="16" fill="hold" nodeType="withEffect">
                                  <p:stCondLst>
                                    <p:cond delay="0"/>
                                  </p:stCondLst>
                                  <p:childTnLst>
                                    <p:set>
                                      <p:cBhvr>
                                        <p:cTn id="40" dur="1" fill="hold">
                                          <p:stCondLst>
                                            <p:cond delay="0"/>
                                          </p:stCondLst>
                                        </p:cTn>
                                        <p:tgtEl>
                                          <p:spTgt spid="85007"/>
                                        </p:tgtEl>
                                        <p:attrNameLst>
                                          <p:attrName>style.visibility</p:attrName>
                                        </p:attrNameLst>
                                      </p:cBhvr>
                                      <p:to>
                                        <p:strVal val="visible"/>
                                      </p:to>
                                    </p:set>
                                    <p:animEffect transition="in" filter="box(in)">
                                      <p:cBhvr>
                                        <p:cTn id="41" dur="500"/>
                                        <p:tgtEl>
                                          <p:spTgt spid="85007"/>
                                        </p:tgtEl>
                                      </p:cBhvr>
                                    </p:animEffect>
                                  </p:childTnLst>
                                </p:cTn>
                              </p:par>
                              <p:par>
                                <p:cTn id="42" presetID="4" presetClass="entr" presetSubtype="16" fill="hold" nodeType="withEffect">
                                  <p:stCondLst>
                                    <p:cond delay="0"/>
                                  </p:stCondLst>
                                  <p:childTnLst>
                                    <p:set>
                                      <p:cBhvr>
                                        <p:cTn id="43" dur="1" fill="hold">
                                          <p:stCondLst>
                                            <p:cond delay="0"/>
                                          </p:stCondLst>
                                        </p:cTn>
                                        <p:tgtEl>
                                          <p:spTgt spid="85008"/>
                                        </p:tgtEl>
                                        <p:attrNameLst>
                                          <p:attrName>style.visibility</p:attrName>
                                        </p:attrNameLst>
                                      </p:cBhvr>
                                      <p:to>
                                        <p:strVal val="visible"/>
                                      </p:to>
                                    </p:set>
                                    <p:animEffect transition="in" filter="box(in)">
                                      <p:cBhvr>
                                        <p:cTn id="44" dur="500"/>
                                        <p:tgtEl>
                                          <p:spTgt spid="85008"/>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84999"/>
                                        </p:tgtEl>
                                        <p:attrNameLst>
                                          <p:attrName>style.visibility</p:attrName>
                                        </p:attrNameLst>
                                      </p:cBhvr>
                                      <p:to>
                                        <p:strVal val="visible"/>
                                      </p:to>
                                    </p:set>
                                    <p:animEffect transition="in" filter="box(in)">
                                      <p:cBhvr>
                                        <p:cTn id="47" dur="500"/>
                                        <p:tgtEl>
                                          <p:spTgt spid="84999"/>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85000"/>
                                        </p:tgtEl>
                                        <p:attrNameLst>
                                          <p:attrName>style.visibility</p:attrName>
                                        </p:attrNameLst>
                                      </p:cBhvr>
                                      <p:to>
                                        <p:strVal val="visible"/>
                                      </p:to>
                                    </p:set>
                                    <p:animEffect transition="in" filter="box(in)">
                                      <p:cBhvr>
                                        <p:cTn id="50" dur="500"/>
                                        <p:tgtEl>
                                          <p:spTgt spid="85000"/>
                                        </p:tgtEl>
                                      </p:cBhvr>
                                    </p:animEffect>
                                  </p:childTnLst>
                                </p:cTn>
                              </p:par>
                              <p:par>
                                <p:cTn id="51" presetID="4" presetClass="entr" presetSubtype="16" fill="hold" grpId="0" nodeType="withEffect">
                                  <p:stCondLst>
                                    <p:cond delay="0"/>
                                  </p:stCondLst>
                                  <p:childTnLst>
                                    <p:set>
                                      <p:cBhvr>
                                        <p:cTn id="52" dur="1" fill="hold">
                                          <p:stCondLst>
                                            <p:cond delay="0"/>
                                          </p:stCondLst>
                                        </p:cTn>
                                        <p:tgtEl>
                                          <p:spTgt spid="85001"/>
                                        </p:tgtEl>
                                        <p:attrNameLst>
                                          <p:attrName>style.visibility</p:attrName>
                                        </p:attrNameLst>
                                      </p:cBhvr>
                                      <p:to>
                                        <p:strVal val="visible"/>
                                      </p:to>
                                    </p:set>
                                    <p:animEffect transition="in" filter="box(in)">
                                      <p:cBhvr>
                                        <p:cTn id="53" dur="500"/>
                                        <p:tgtEl>
                                          <p:spTgt spid="85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animBg="1"/>
      <p:bldP spid="84995" grpId="0" animBg="1"/>
      <p:bldP spid="84996" grpId="0" animBg="1"/>
      <p:bldP spid="84997" grpId="0" animBg="1"/>
      <p:bldP spid="84998" grpId="0" animBg="1"/>
      <p:bldP spid="84999" grpId="0" animBg="1"/>
      <p:bldP spid="85000" grpId="0" animBg="1"/>
      <p:bldP spid="850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B6CDCE-EB09-4F18-BFDD-A643A6BAA9ED}"/>
              </a:ext>
            </a:extLst>
          </p:cNvPr>
          <p:cNvSpPr/>
          <p:nvPr/>
        </p:nvSpPr>
        <p:spPr>
          <a:xfrm>
            <a:off x="2743200" y="1143000"/>
            <a:ext cx="7086600" cy="1754326"/>
          </a:xfrm>
          <a:prstGeom prst="rect">
            <a:avLst/>
          </a:prstGeom>
          <a:noFill/>
        </p:spPr>
        <p:txBody>
          <a:bodyPr wrap="square">
            <a:spAutoFit/>
          </a:bodyPr>
          <a:lstStyle/>
          <a:p>
            <a:pPr algn="ctr">
              <a:defRPr/>
            </a:pPr>
            <a:r>
              <a:rPr lang="en-US" sz="5400" b="1" dirty="0" err="1" smtClean="0">
                <a:ln w="22225">
                  <a:solidFill>
                    <a:schemeClr val="accent2"/>
                  </a:solidFill>
                  <a:prstDash val="solid"/>
                </a:ln>
                <a:solidFill>
                  <a:schemeClr val="accent2">
                    <a:lumMod val="40000"/>
                    <a:lumOff val="60000"/>
                  </a:schemeClr>
                </a:solidFill>
              </a:rPr>
              <a:t>Chúc</a:t>
            </a:r>
            <a:r>
              <a:rPr lang="en-US" sz="5400" b="1" dirty="0" smtClean="0">
                <a:ln w="22225">
                  <a:solidFill>
                    <a:schemeClr val="accent2"/>
                  </a:solidFill>
                  <a:prstDash val="solid"/>
                </a:ln>
                <a:solidFill>
                  <a:schemeClr val="accent2">
                    <a:lumMod val="40000"/>
                    <a:lumOff val="60000"/>
                  </a:schemeClr>
                </a:solidFill>
              </a:rPr>
              <a:t> </a:t>
            </a:r>
            <a:r>
              <a:rPr lang="en-US" sz="5400" b="1" dirty="0" err="1" smtClean="0">
                <a:ln w="22225">
                  <a:solidFill>
                    <a:schemeClr val="accent2"/>
                  </a:solidFill>
                  <a:prstDash val="solid"/>
                </a:ln>
                <a:solidFill>
                  <a:schemeClr val="accent2">
                    <a:lumMod val="40000"/>
                    <a:lumOff val="60000"/>
                  </a:schemeClr>
                </a:solidFill>
              </a:rPr>
              <a:t>các</a:t>
            </a:r>
            <a:r>
              <a:rPr lang="en-US" sz="5400" b="1" dirty="0" smtClean="0">
                <a:ln w="22225">
                  <a:solidFill>
                    <a:schemeClr val="accent2"/>
                  </a:solidFill>
                  <a:prstDash val="solid"/>
                </a:ln>
                <a:solidFill>
                  <a:schemeClr val="accent2">
                    <a:lumMod val="40000"/>
                    <a:lumOff val="60000"/>
                  </a:schemeClr>
                </a:solidFill>
              </a:rPr>
              <a:t> con </a:t>
            </a:r>
          </a:p>
          <a:p>
            <a:pPr algn="ctr">
              <a:defRPr/>
            </a:pPr>
            <a:r>
              <a:rPr lang="en-US" sz="5400" b="1" dirty="0" err="1" smtClean="0">
                <a:ln w="22225">
                  <a:solidFill>
                    <a:schemeClr val="accent2"/>
                  </a:solidFill>
                  <a:prstDash val="solid"/>
                </a:ln>
                <a:solidFill>
                  <a:schemeClr val="accent2">
                    <a:lumMod val="40000"/>
                    <a:lumOff val="60000"/>
                  </a:schemeClr>
                </a:solidFill>
              </a:rPr>
              <a:t>chăm</a:t>
            </a:r>
            <a:r>
              <a:rPr lang="en-US" sz="5400" b="1" dirty="0" smtClean="0">
                <a:ln w="22225">
                  <a:solidFill>
                    <a:schemeClr val="accent2"/>
                  </a:solidFill>
                  <a:prstDash val="solid"/>
                </a:ln>
                <a:solidFill>
                  <a:schemeClr val="accent2">
                    <a:lumMod val="40000"/>
                    <a:lumOff val="60000"/>
                  </a:schemeClr>
                </a:solidFill>
              </a:rPr>
              <a:t> </a:t>
            </a:r>
            <a:r>
              <a:rPr lang="en-US" sz="5400" b="1" dirty="0" err="1" smtClean="0">
                <a:ln w="22225">
                  <a:solidFill>
                    <a:schemeClr val="accent2"/>
                  </a:solidFill>
                  <a:prstDash val="solid"/>
                </a:ln>
                <a:solidFill>
                  <a:schemeClr val="accent2">
                    <a:lumMod val="40000"/>
                    <a:lumOff val="60000"/>
                  </a:schemeClr>
                </a:solidFill>
              </a:rPr>
              <a:t>ngoan</a:t>
            </a:r>
            <a:r>
              <a:rPr lang="en-US" sz="5400" b="1" dirty="0" smtClean="0">
                <a:ln w="22225">
                  <a:solidFill>
                    <a:schemeClr val="accent2"/>
                  </a:solidFill>
                  <a:prstDash val="solid"/>
                </a:ln>
                <a:solidFill>
                  <a:schemeClr val="accent2">
                    <a:lumMod val="40000"/>
                    <a:lumOff val="60000"/>
                  </a:schemeClr>
                </a:solidFill>
              </a:rPr>
              <a:t>, </a:t>
            </a:r>
            <a:r>
              <a:rPr lang="en-US" sz="5400" b="1" dirty="0" err="1" smtClean="0">
                <a:ln w="22225">
                  <a:solidFill>
                    <a:schemeClr val="accent2"/>
                  </a:solidFill>
                  <a:prstDash val="solid"/>
                </a:ln>
                <a:solidFill>
                  <a:schemeClr val="accent2">
                    <a:lumMod val="40000"/>
                    <a:lumOff val="60000"/>
                  </a:schemeClr>
                </a:solidFill>
              </a:rPr>
              <a:t>học</a:t>
            </a:r>
            <a:r>
              <a:rPr lang="en-US" sz="5400" b="1" dirty="0" smtClean="0">
                <a:ln w="22225">
                  <a:solidFill>
                    <a:schemeClr val="accent2"/>
                  </a:solidFill>
                  <a:prstDash val="solid"/>
                </a:ln>
                <a:solidFill>
                  <a:schemeClr val="accent2">
                    <a:lumMod val="40000"/>
                    <a:lumOff val="60000"/>
                  </a:schemeClr>
                </a:solidFill>
              </a:rPr>
              <a:t> </a:t>
            </a:r>
            <a:r>
              <a:rPr lang="en-US" sz="5400" b="1" dirty="0" err="1" smtClean="0">
                <a:ln w="22225">
                  <a:solidFill>
                    <a:schemeClr val="accent2"/>
                  </a:solidFill>
                  <a:prstDash val="solid"/>
                </a:ln>
                <a:solidFill>
                  <a:schemeClr val="accent2">
                    <a:lumMod val="40000"/>
                    <a:lumOff val="60000"/>
                  </a:schemeClr>
                </a:solidFill>
              </a:rPr>
              <a:t>tốt</a:t>
            </a:r>
            <a:endParaRPr lang="en-US" sz="5400" b="1" dirty="0">
              <a:ln w="22225">
                <a:solidFill>
                  <a:schemeClr val="accent2"/>
                </a:solidFill>
                <a:prstDash val="solid"/>
              </a:ln>
              <a:solidFill>
                <a:schemeClr val="accent2">
                  <a:lumMod val="40000"/>
                  <a:lumOff val="6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B7CFE25-1552-4F22-823D-429693C8385B}"/>
              </a:ext>
            </a:extLst>
          </p:cNvPr>
          <p:cNvSpPr/>
          <p:nvPr/>
        </p:nvSpPr>
        <p:spPr>
          <a:xfrm>
            <a:off x="2366380" y="2743200"/>
            <a:ext cx="4687502" cy="1015663"/>
          </a:xfrm>
          <a:prstGeom prst="rect">
            <a:avLst/>
          </a:prstGeom>
          <a:noFill/>
        </p:spPr>
        <p:txBody>
          <a:bodyPr wrap="none">
            <a:spAutoFit/>
          </a:bodyPr>
          <a:lstStyle/>
          <a:p>
            <a:pPr algn="ctr">
              <a:defRPr/>
            </a:pPr>
            <a:r>
              <a:rPr lang="en-US" sz="6000" b="1" dirty="0">
                <a:ln w="22225">
                  <a:solidFill>
                    <a:schemeClr val="accent2"/>
                  </a:solidFill>
                  <a:prstDash val="solid"/>
                </a:ln>
                <a:solidFill>
                  <a:srgbClr val="FFFF00"/>
                </a:solidFill>
              </a:rPr>
              <a:t>KHỞI ĐỘNG</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ext Box 4">
            <a:extLst>
              <a:ext uri="{FF2B5EF4-FFF2-40B4-BE49-F238E27FC236}">
                <a16:creationId xmlns:a16="http://schemas.microsoft.com/office/drawing/2014/main" id="{49E58ACA-DD9E-43EC-8637-F820410D7C73}"/>
              </a:ext>
            </a:extLst>
          </p:cNvPr>
          <p:cNvSpPr txBox="1">
            <a:spLocks noChangeArrowheads="1"/>
          </p:cNvSpPr>
          <p:nvPr/>
        </p:nvSpPr>
        <p:spPr bwMode="auto">
          <a:xfrm>
            <a:off x="4495800" y="1081088"/>
            <a:ext cx="4648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400" b="1" dirty="0">
                <a:solidFill>
                  <a:srgbClr val="0000FF"/>
                </a:solidFill>
                <a:latin typeface="Times New Roman" panose="02020603050405020304" pitchFamily="18" charset="0"/>
              </a:rPr>
              <a:t>KHỞI ĐỘNG</a:t>
            </a:r>
            <a:endParaRPr lang="vi-VN" altLang="en-US" sz="4400" b="1" dirty="0">
              <a:solidFill>
                <a:srgbClr val="0000FF"/>
              </a:solidFill>
              <a:latin typeface="Times New Roman" panose="02020603050405020304" pitchFamily="18" charset="0"/>
            </a:endParaRPr>
          </a:p>
        </p:txBody>
      </p:sp>
      <p:sp>
        <p:nvSpPr>
          <p:cNvPr id="52229" name="Text Box 5">
            <a:extLst>
              <a:ext uri="{FF2B5EF4-FFF2-40B4-BE49-F238E27FC236}">
                <a16:creationId xmlns:a16="http://schemas.microsoft.com/office/drawing/2014/main" id="{A0254F1B-E1F4-470B-9404-F56194622FC0}"/>
              </a:ext>
            </a:extLst>
          </p:cNvPr>
          <p:cNvSpPr txBox="1">
            <a:spLocks noChangeArrowheads="1"/>
          </p:cNvSpPr>
          <p:nvPr/>
        </p:nvSpPr>
        <p:spPr bwMode="auto">
          <a:xfrm>
            <a:off x="1828800" y="2133600"/>
            <a:ext cx="8534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400" b="1" dirty="0">
                <a:latin typeface="Times New Roman" panose="02020603050405020304" pitchFamily="18" charset="0"/>
              </a:rPr>
              <a:t>1. </a:t>
            </a:r>
            <a:r>
              <a:rPr lang="en-US" altLang="en-US" sz="4400" b="1" dirty="0" err="1">
                <a:latin typeface="Times New Roman" panose="02020603050405020304" pitchFamily="18" charset="0"/>
              </a:rPr>
              <a:t>Thế</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nào</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là</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từ</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ghép</a:t>
            </a:r>
            <a:r>
              <a:rPr lang="en-US" altLang="en-US" sz="4400" b="1" dirty="0">
                <a:latin typeface="Times New Roman" panose="02020603050405020304" pitchFamily="18" charset="0"/>
              </a:rPr>
              <a:t>? Cho </a:t>
            </a:r>
            <a:r>
              <a:rPr lang="en-US" altLang="en-US" sz="4400" b="1" dirty="0" err="1">
                <a:latin typeface="Times New Roman" panose="02020603050405020304" pitchFamily="18" charset="0"/>
              </a:rPr>
              <a:t>ví</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dụ</a:t>
            </a:r>
            <a:r>
              <a:rPr lang="en-US" altLang="en-US" sz="4400" b="1" dirty="0">
                <a:latin typeface="Times New Roman" panose="02020603050405020304" pitchFamily="18" charset="0"/>
              </a:rPr>
              <a:t>.</a:t>
            </a:r>
            <a:endParaRPr lang="vi-VN" altLang="en-US" sz="4400" b="1" dirty="0">
              <a:latin typeface="Times New Roman" panose="02020603050405020304" pitchFamily="18" charset="0"/>
            </a:endParaRPr>
          </a:p>
        </p:txBody>
      </p:sp>
      <p:sp>
        <p:nvSpPr>
          <p:cNvPr id="52230" name="Text Box 6">
            <a:extLst>
              <a:ext uri="{FF2B5EF4-FFF2-40B4-BE49-F238E27FC236}">
                <a16:creationId xmlns:a16="http://schemas.microsoft.com/office/drawing/2014/main" id="{C8F052F6-679D-4E00-B31A-B14B3AD48D75}"/>
              </a:ext>
            </a:extLst>
          </p:cNvPr>
          <p:cNvSpPr txBox="1">
            <a:spLocks noChangeArrowheads="1"/>
          </p:cNvSpPr>
          <p:nvPr/>
        </p:nvSpPr>
        <p:spPr bwMode="auto">
          <a:xfrm>
            <a:off x="1828800" y="3476625"/>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400" b="1">
                <a:latin typeface="Times New Roman" panose="02020603050405020304" pitchFamily="18" charset="0"/>
              </a:rPr>
              <a:t>2. Thế nào là từ láy ? Cho ví dụ</a:t>
            </a:r>
            <a:r>
              <a:rPr lang="vi-VN" altLang="en-US" sz="4400" b="1">
                <a:latin typeface="Times New Roman" panose="02020603050405020304" pitchFamily="18" charset="0"/>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2230"/>
                                        </p:tgtEl>
                                        <p:attrNameLst>
                                          <p:attrName>style.visibility</p:attrName>
                                        </p:attrNameLst>
                                      </p:cBhvr>
                                      <p:to>
                                        <p:strVal val="visible"/>
                                      </p:to>
                                    </p:set>
                                    <p:animEffect transition="in" filter="box(in)">
                                      <p:cBhvr>
                                        <p:cTn id="7" dur="500"/>
                                        <p:tgtEl>
                                          <p:spTgt spid="52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TextBox 3">
            <a:extLst>
              <a:ext uri="{FF2B5EF4-FFF2-40B4-BE49-F238E27FC236}">
                <a16:creationId xmlns:a16="http://schemas.microsoft.com/office/drawing/2014/main" id="{BAB8C650-A4A8-4E25-85C2-32D367D1A955}"/>
              </a:ext>
            </a:extLst>
          </p:cNvPr>
          <p:cNvSpPr txBox="1">
            <a:spLocks noChangeArrowheads="1"/>
          </p:cNvSpPr>
          <p:nvPr/>
        </p:nvSpPr>
        <p:spPr bwMode="auto">
          <a:xfrm>
            <a:off x="1219200" y="533400"/>
            <a:ext cx="105156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50000"/>
              </a:lnSpc>
            </a:pPr>
            <a:r>
              <a:rPr lang="en-US" altLang="en-US" sz="4400" b="1" dirty="0" err="1">
                <a:latin typeface="HP001 4 hàng" panose="020B0603050302020204" pitchFamily="34" charset="0"/>
              </a:rPr>
              <a:t>Thứ</a:t>
            </a:r>
            <a:r>
              <a:rPr lang="en-US" altLang="en-US" sz="4400" b="1" dirty="0">
                <a:latin typeface="HP001 4 hàng" panose="020B0603050302020204" pitchFamily="34" charset="0"/>
              </a:rPr>
              <a:t> </a:t>
            </a:r>
            <a:r>
              <a:rPr lang="en-US" altLang="en-US" sz="4400" b="1" dirty="0" err="1">
                <a:latin typeface="HP001 4 hàng" panose="020B0603050302020204" pitchFamily="34" charset="0"/>
              </a:rPr>
              <a:t>năm</a:t>
            </a:r>
            <a:r>
              <a:rPr lang="en-US" altLang="en-US" sz="4400" b="1" dirty="0">
                <a:latin typeface="HP001 4 hàng" panose="020B0603050302020204" pitchFamily="34" charset="0"/>
              </a:rPr>
              <a:t> </a:t>
            </a:r>
            <a:r>
              <a:rPr lang="en-US" altLang="en-US" sz="4400" b="1" dirty="0" err="1">
                <a:latin typeface="HP001 4 hàng" panose="020B0603050302020204" pitchFamily="34" charset="0"/>
              </a:rPr>
              <a:t>ngày</a:t>
            </a:r>
            <a:r>
              <a:rPr lang="en-US" altLang="en-US" sz="4400" b="1" dirty="0">
                <a:latin typeface="HP001 4 hàng" panose="020B0603050302020204" pitchFamily="34" charset="0"/>
              </a:rPr>
              <a:t> </a:t>
            </a:r>
            <a:r>
              <a:rPr lang="en-US" altLang="en-US" sz="4400" b="1" dirty="0" smtClean="0">
                <a:latin typeface="HP001 4 hàng" panose="020B0603050302020204" pitchFamily="34" charset="0"/>
              </a:rPr>
              <a:t>29</a:t>
            </a:r>
            <a:r>
              <a:rPr lang="en-US" altLang="en-US" sz="4400" b="1" dirty="0" smtClean="0">
                <a:latin typeface="HP001 4 hàng" panose="020B0603050302020204" pitchFamily="34" charset="0"/>
              </a:rPr>
              <a:t> </a:t>
            </a:r>
            <a:r>
              <a:rPr lang="en-US" altLang="en-US" sz="4400" b="1" dirty="0" err="1">
                <a:latin typeface="HP001 4 hàng" panose="020B0603050302020204" pitchFamily="34" charset="0"/>
              </a:rPr>
              <a:t>tháng</a:t>
            </a:r>
            <a:r>
              <a:rPr lang="en-US" altLang="en-US" sz="4400" b="1" dirty="0">
                <a:latin typeface="HP001 4 hàng" panose="020B0603050302020204" pitchFamily="34" charset="0"/>
              </a:rPr>
              <a:t> 9 </a:t>
            </a:r>
            <a:r>
              <a:rPr lang="en-US" altLang="en-US" sz="4400" b="1" dirty="0" err="1">
                <a:latin typeface="HP001 4 hàng" panose="020B0603050302020204" pitchFamily="34" charset="0"/>
              </a:rPr>
              <a:t>năm</a:t>
            </a:r>
            <a:r>
              <a:rPr lang="en-US" altLang="en-US" sz="4400" b="1" dirty="0">
                <a:latin typeface="HP001 4 hàng" panose="020B0603050302020204" pitchFamily="34" charset="0"/>
              </a:rPr>
              <a:t> </a:t>
            </a:r>
            <a:r>
              <a:rPr lang="en-US" altLang="en-US" sz="4400" b="1" dirty="0" smtClean="0">
                <a:latin typeface="HP001 4 hàng" panose="020B0603050302020204" pitchFamily="34" charset="0"/>
              </a:rPr>
              <a:t>2022</a:t>
            </a:r>
            <a:endParaRPr lang="en-US" altLang="en-US" sz="4400" b="1" dirty="0">
              <a:latin typeface="HP001 4 hàng" panose="020B0603050302020204" pitchFamily="34" charset="0"/>
            </a:endParaRPr>
          </a:p>
          <a:p>
            <a:pPr algn="ctr">
              <a:lnSpc>
                <a:spcPct val="150000"/>
              </a:lnSpc>
            </a:pPr>
            <a:r>
              <a:rPr lang="en-US" altLang="en-US" sz="4400" b="1" dirty="0" err="1">
                <a:latin typeface="HP001 4 hàng" panose="020B0603050302020204" pitchFamily="34" charset="0"/>
              </a:rPr>
              <a:t>Luyện</a:t>
            </a:r>
            <a:r>
              <a:rPr lang="en-US" altLang="en-US" sz="4400" b="1" dirty="0">
                <a:latin typeface="HP001 4 hàng" panose="020B0603050302020204" pitchFamily="34" charset="0"/>
              </a:rPr>
              <a:t> </a:t>
            </a:r>
            <a:r>
              <a:rPr lang="en-US" altLang="en-US" sz="4400" b="1" dirty="0" err="1">
                <a:latin typeface="HP001 4 hàng" panose="020B0603050302020204" pitchFamily="34" charset="0"/>
              </a:rPr>
              <a:t>từ</a:t>
            </a:r>
            <a:r>
              <a:rPr lang="en-US" altLang="en-US" sz="4400" b="1" dirty="0">
                <a:latin typeface="HP001 4 hàng" panose="020B0603050302020204" pitchFamily="34" charset="0"/>
              </a:rPr>
              <a:t> </a:t>
            </a:r>
            <a:r>
              <a:rPr lang="en-US" altLang="en-US" sz="4400" b="1" dirty="0" err="1">
                <a:latin typeface="HP001 4 hàng" panose="020B0603050302020204" pitchFamily="34" charset="0"/>
              </a:rPr>
              <a:t>và</a:t>
            </a:r>
            <a:r>
              <a:rPr lang="en-US" altLang="en-US" sz="4400" b="1" dirty="0">
                <a:latin typeface="HP001 4 hàng" panose="020B0603050302020204" pitchFamily="34" charset="0"/>
              </a:rPr>
              <a:t> </a:t>
            </a:r>
            <a:r>
              <a:rPr lang="en-US" altLang="en-US" sz="4400" b="1" dirty="0" err="1">
                <a:latin typeface="HP001 4 hàng" panose="020B0603050302020204" pitchFamily="34" charset="0"/>
              </a:rPr>
              <a:t>câu</a:t>
            </a:r>
            <a:endParaRPr lang="en-US" altLang="en-US" sz="4400" b="1" dirty="0">
              <a:latin typeface="HP001 4 hàng" panose="020B0603050302020204" pitchFamily="34" charset="0"/>
            </a:endParaRPr>
          </a:p>
          <a:p>
            <a:pPr algn="ctr">
              <a:lnSpc>
                <a:spcPct val="150000"/>
              </a:lnSpc>
            </a:pPr>
            <a:r>
              <a:rPr lang="en-US" altLang="en-US" sz="4400" b="1" dirty="0" err="1">
                <a:solidFill>
                  <a:srgbClr val="FF0000"/>
                </a:solidFill>
                <a:latin typeface="HP001 4 hàng" panose="020B0603050302020204" pitchFamily="34" charset="0"/>
              </a:rPr>
              <a:t>Luyện</a:t>
            </a:r>
            <a:r>
              <a:rPr lang="en-US" altLang="en-US" sz="4400" b="1" dirty="0">
                <a:solidFill>
                  <a:srgbClr val="FF0000"/>
                </a:solidFill>
                <a:latin typeface="HP001 4 hàng" panose="020B0603050302020204" pitchFamily="34" charset="0"/>
              </a:rPr>
              <a:t> </a:t>
            </a:r>
            <a:r>
              <a:rPr lang="en-US" altLang="en-US" sz="4400" b="1" dirty="0" err="1">
                <a:solidFill>
                  <a:srgbClr val="FF0000"/>
                </a:solidFill>
                <a:latin typeface="HP001 4 hàng" panose="020B0603050302020204" pitchFamily="34" charset="0"/>
              </a:rPr>
              <a:t>tập</a:t>
            </a:r>
            <a:r>
              <a:rPr lang="en-US" altLang="en-US" sz="4400" b="1" dirty="0">
                <a:solidFill>
                  <a:srgbClr val="FF0000"/>
                </a:solidFill>
                <a:latin typeface="HP001 4 hàng" panose="020B0603050302020204" pitchFamily="34" charset="0"/>
              </a:rPr>
              <a:t> </a:t>
            </a:r>
            <a:r>
              <a:rPr lang="en-US" altLang="en-US" sz="4400" b="1" dirty="0" err="1">
                <a:solidFill>
                  <a:srgbClr val="FF0000"/>
                </a:solidFill>
                <a:latin typeface="HP001 4 hàng" panose="020B0603050302020204" pitchFamily="34" charset="0"/>
              </a:rPr>
              <a:t>về</a:t>
            </a:r>
            <a:r>
              <a:rPr lang="en-US" altLang="en-US" sz="4400" b="1" dirty="0">
                <a:solidFill>
                  <a:srgbClr val="FF0000"/>
                </a:solidFill>
                <a:latin typeface="HP001 4 hàng" panose="020B0603050302020204" pitchFamily="34" charset="0"/>
              </a:rPr>
              <a:t> </a:t>
            </a:r>
            <a:r>
              <a:rPr lang="en-US" altLang="en-US" sz="4400" b="1" dirty="0" err="1">
                <a:solidFill>
                  <a:srgbClr val="FF0000"/>
                </a:solidFill>
                <a:latin typeface="HP001 4 hàng" panose="020B0603050302020204" pitchFamily="34" charset="0"/>
              </a:rPr>
              <a:t>từ</a:t>
            </a:r>
            <a:r>
              <a:rPr lang="en-US" altLang="en-US" sz="4400" b="1" dirty="0">
                <a:solidFill>
                  <a:srgbClr val="FF0000"/>
                </a:solidFill>
                <a:latin typeface="HP001 4 hàng" panose="020B0603050302020204" pitchFamily="34" charset="0"/>
              </a:rPr>
              <a:t> </a:t>
            </a:r>
            <a:r>
              <a:rPr lang="en-US" altLang="en-US" sz="4400" b="1" dirty="0" err="1">
                <a:solidFill>
                  <a:srgbClr val="FF0000"/>
                </a:solidFill>
                <a:latin typeface="HP001 4 hàng" panose="020B0603050302020204" pitchFamily="34" charset="0"/>
              </a:rPr>
              <a:t>ghép</a:t>
            </a:r>
            <a:r>
              <a:rPr lang="en-US" altLang="en-US" sz="4400" b="1" dirty="0">
                <a:solidFill>
                  <a:srgbClr val="FF0000"/>
                </a:solidFill>
                <a:latin typeface="HP001 4 hàng" panose="020B0603050302020204" pitchFamily="34" charset="0"/>
              </a:rPr>
              <a:t> </a:t>
            </a:r>
            <a:r>
              <a:rPr lang="en-US" altLang="en-US" sz="4400" b="1" dirty="0" err="1">
                <a:solidFill>
                  <a:srgbClr val="FF0000"/>
                </a:solidFill>
                <a:latin typeface="HP001 4 hàng" panose="020B0603050302020204" pitchFamily="34" charset="0"/>
              </a:rPr>
              <a:t>và</a:t>
            </a:r>
            <a:r>
              <a:rPr lang="en-US" altLang="en-US" sz="4400" b="1" dirty="0">
                <a:solidFill>
                  <a:srgbClr val="FF0000"/>
                </a:solidFill>
                <a:latin typeface="HP001 4 hàng" panose="020B0603050302020204" pitchFamily="34" charset="0"/>
              </a:rPr>
              <a:t> </a:t>
            </a:r>
            <a:r>
              <a:rPr lang="en-US" altLang="en-US" sz="4400" b="1" dirty="0" err="1">
                <a:solidFill>
                  <a:srgbClr val="FF0000"/>
                </a:solidFill>
                <a:latin typeface="HP001 4 hàng" panose="020B0603050302020204" pitchFamily="34" charset="0"/>
              </a:rPr>
              <a:t>từ</a:t>
            </a:r>
            <a:r>
              <a:rPr lang="en-US" altLang="en-US" sz="4400" b="1" dirty="0">
                <a:solidFill>
                  <a:srgbClr val="FF0000"/>
                </a:solidFill>
                <a:latin typeface="HP001 4 hàng" panose="020B0603050302020204" pitchFamily="34" charset="0"/>
              </a:rPr>
              <a:t> </a:t>
            </a:r>
            <a:r>
              <a:rPr lang="en-US" altLang="en-US" sz="4400" b="1" dirty="0" err="1">
                <a:solidFill>
                  <a:srgbClr val="FF0000"/>
                </a:solidFill>
                <a:latin typeface="HP001 4 hàng" panose="020B0603050302020204" pitchFamily="34" charset="0"/>
              </a:rPr>
              <a:t>láy</a:t>
            </a:r>
            <a:r>
              <a:rPr lang="en-US" altLang="en-US" sz="4400" b="1" dirty="0">
                <a:solidFill>
                  <a:srgbClr val="FF0000"/>
                </a:solidFill>
                <a:latin typeface="HP001 4 hàng" panose="020B0603050302020204" pitchFamily="34" charset="0"/>
              </a:rPr>
              <a:t>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76804" name="图片 76803" descr="PPT素材-03">
            <a:extLst>
              <a:ext uri="{FF2B5EF4-FFF2-40B4-BE49-F238E27FC236}">
                <a16:creationId xmlns:a16="http://schemas.microsoft.com/office/drawing/2014/main" id="{F2BF2048-CFAD-4B6D-8DD4-05A130CF02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266" y="-33338"/>
            <a:ext cx="12027466" cy="696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1">
            <a:extLst>
              <a:ext uri="{FF2B5EF4-FFF2-40B4-BE49-F238E27FC236}">
                <a16:creationId xmlns:a16="http://schemas.microsoft.com/office/drawing/2014/main" id="{2F99052A-300E-47F4-8D14-6A868E9BF233}"/>
              </a:ext>
            </a:extLst>
          </p:cNvPr>
          <p:cNvSpPr txBox="1">
            <a:spLocks noChangeArrowheads="1"/>
          </p:cNvSpPr>
          <p:nvPr/>
        </p:nvSpPr>
        <p:spPr bwMode="auto">
          <a:xfrm rot="-2132312">
            <a:off x="1018493" y="1297580"/>
            <a:ext cx="27773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err="1" smtClean="0">
                <a:solidFill>
                  <a:srgbClr val="222267"/>
                </a:solidFill>
                <a:latin typeface="Times New Roman" panose="02020603050405020304" pitchFamily="18" charset="0"/>
                <a:ea typeface="SimSun" panose="02010600030101010101" pitchFamily="2" charset="-122"/>
                <a:cs typeface="Times New Roman" panose="02020603050405020304" pitchFamily="18" charset="0"/>
              </a:rPr>
              <a:t>Yêu</a:t>
            </a:r>
            <a:r>
              <a:rPr lang="en-US" altLang="en-US" sz="2400" b="1" dirty="0" smtClean="0">
                <a:solidFill>
                  <a:srgbClr val="222267"/>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2400" b="1" dirty="0" err="1" smtClean="0">
                <a:solidFill>
                  <a:srgbClr val="222267"/>
                </a:solidFill>
                <a:latin typeface="Times New Roman" panose="02020603050405020304" pitchFamily="18" charset="0"/>
                <a:ea typeface="SimSun" panose="02010600030101010101" pitchFamily="2" charset="-122"/>
                <a:cs typeface="Times New Roman" panose="02020603050405020304" pitchFamily="18" charset="0"/>
              </a:rPr>
              <a:t>cầu</a:t>
            </a:r>
            <a:r>
              <a:rPr lang="en-US" altLang="en-US" sz="2400" b="1" dirty="0" smtClean="0">
                <a:solidFill>
                  <a:srgbClr val="222267"/>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2400" b="1" dirty="0" err="1" smtClean="0">
                <a:solidFill>
                  <a:srgbClr val="222267"/>
                </a:solidFill>
                <a:latin typeface="Times New Roman" panose="02020603050405020304" pitchFamily="18" charset="0"/>
                <a:ea typeface="SimSun" panose="02010600030101010101" pitchFamily="2" charset="-122"/>
                <a:cs typeface="Times New Roman" panose="02020603050405020304" pitchFamily="18" charset="0"/>
              </a:rPr>
              <a:t>cần</a:t>
            </a:r>
            <a:r>
              <a:rPr lang="en-US" altLang="en-US" sz="2400" b="1" dirty="0" smtClean="0">
                <a:solidFill>
                  <a:srgbClr val="222267"/>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2400" b="1" dirty="0" err="1" smtClean="0">
                <a:solidFill>
                  <a:srgbClr val="222267"/>
                </a:solidFill>
                <a:latin typeface="Times New Roman" panose="02020603050405020304" pitchFamily="18" charset="0"/>
                <a:ea typeface="SimSun" panose="02010600030101010101" pitchFamily="2" charset="-122"/>
                <a:cs typeface="Times New Roman" panose="02020603050405020304" pitchFamily="18" charset="0"/>
              </a:rPr>
              <a:t>đạt</a:t>
            </a:r>
            <a:endParaRPr lang="vi-VN" altLang="en-US" sz="2400" b="1" dirty="0">
              <a:solidFill>
                <a:srgbClr val="222267"/>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7172" name="TextBox 5">
            <a:extLst>
              <a:ext uri="{FF2B5EF4-FFF2-40B4-BE49-F238E27FC236}">
                <a16:creationId xmlns:a16="http://schemas.microsoft.com/office/drawing/2014/main" id="{BAF2EB84-D2BE-4BA6-B523-78E37D7F1A5C}"/>
              </a:ext>
            </a:extLst>
          </p:cNvPr>
          <p:cNvSpPr txBox="1">
            <a:spLocks noChangeArrowheads="1"/>
          </p:cNvSpPr>
          <p:nvPr/>
        </p:nvSpPr>
        <p:spPr bwMode="auto">
          <a:xfrm>
            <a:off x="2286000" y="2214600"/>
            <a:ext cx="7962900" cy="213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600"/>
              </a:spcBef>
              <a:buNone/>
            </a:pPr>
            <a:r>
              <a:rPr lang="pt-BR" i="1" dirty="0">
                <a:latin typeface="Times New Roman" panose="02020603050405020304" pitchFamily="18" charset="0"/>
                <a:ea typeface="Times New Roman" panose="02020603050405020304" pitchFamily="18" charset="0"/>
                <a:cs typeface="Times New Roman" panose="02020603050405020304" pitchFamily="18" charset="0"/>
              </a:rPr>
              <a:t>- </a:t>
            </a:r>
            <a:r>
              <a:rPr lang="pt-BR" dirty="0">
                <a:latin typeface="Times New Roman" panose="02020603050405020304" pitchFamily="18" charset="0"/>
                <a:ea typeface="Times New Roman" panose="02020603050405020304" pitchFamily="18" charset="0"/>
                <a:cs typeface="Times New Roman" panose="02020603050405020304" pitchFamily="18" charset="0"/>
              </a:rPr>
              <a:t>Qua luyện tập, bư­ớc đầu nắm đ­ược hai loại từ ghép (có nghĩa tổng hợp, có nghĩa phân loại )</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600"/>
              </a:spcBef>
              <a:buNone/>
            </a:pPr>
            <a:r>
              <a:rPr lang="pt-BR" dirty="0">
                <a:effectLst/>
                <a:latin typeface="Times New Roman" panose="02020603050405020304" pitchFamily="18" charset="0"/>
                <a:ea typeface="Times New Roman" panose="02020603050405020304" pitchFamily="18" charset="0"/>
                <a:cs typeface="Times New Roman" panose="02020603050405020304" pitchFamily="18" charset="0"/>
              </a:rPr>
              <a:t>- Bước đầu nắm được 3 nhóm từ  láy (giống nhau ở âm đầu, vần cả âm đầu và vần)</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5639B7-0573-4D60-B914-086CB6A67066}"/>
              </a:ext>
            </a:extLst>
          </p:cNvPr>
          <p:cNvSpPr/>
          <p:nvPr/>
        </p:nvSpPr>
        <p:spPr>
          <a:xfrm>
            <a:off x="2514600" y="2590800"/>
            <a:ext cx="4743607" cy="1107996"/>
          </a:xfrm>
          <a:prstGeom prst="rect">
            <a:avLst/>
          </a:prstGeom>
          <a:noFill/>
        </p:spPr>
        <p:txBody>
          <a:bodyPr wrap="none">
            <a:spAutoFit/>
          </a:bodyPr>
          <a:lstStyle/>
          <a:p>
            <a:pPr algn="ctr">
              <a:defRPr/>
            </a:pPr>
            <a:r>
              <a:rPr lang="en-US" sz="6600" b="1" dirty="0">
                <a:ln w="22225">
                  <a:solidFill>
                    <a:schemeClr val="accent2"/>
                  </a:solidFill>
                  <a:prstDash val="solid"/>
                </a:ln>
                <a:solidFill>
                  <a:srgbClr val="FFFF00"/>
                </a:solidFill>
              </a:rPr>
              <a:t>KHÁM PHÁ</a:t>
            </a:r>
          </a:p>
        </p:txBody>
      </p:sp>
    </p:spTree>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B81904-0BFF-4FAB-9A30-B366023E2D20}"/>
              </a:ext>
            </a:extLst>
          </p:cNvPr>
          <p:cNvSpPr/>
          <p:nvPr/>
        </p:nvSpPr>
        <p:spPr>
          <a:xfrm>
            <a:off x="2155482" y="1626825"/>
            <a:ext cx="1960793" cy="584776"/>
          </a:xfrm>
          <a:prstGeom prst="rect">
            <a:avLst/>
          </a:prstGeom>
          <a:solidFill>
            <a:srgbClr val="CCFFFF"/>
          </a:solidFill>
          <a:effectLst>
            <a:glow rad="139700">
              <a:schemeClr val="accent2">
                <a:satMod val="175000"/>
                <a:alpha val="40000"/>
              </a:schemeClr>
            </a:glow>
          </a:effec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sz="3200" b="1">
                <a:solidFill>
                  <a:srgbClr val="0000FF"/>
                </a:solidFill>
              </a:rPr>
              <a:t>Bánh trái</a:t>
            </a:r>
            <a:endParaRPr lang="en-US" sz="3200">
              <a:solidFill>
                <a:srgbClr val="0000FF"/>
              </a:solidFill>
            </a:endParaRPr>
          </a:p>
        </p:txBody>
      </p:sp>
      <p:sp>
        <p:nvSpPr>
          <p:cNvPr id="5" name="Rectangle 4">
            <a:extLst>
              <a:ext uri="{FF2B5EF4-FFF2-40B4-BE49-F238E27FC236}">
                <a16:creationId xmlns:a16="http://schemas.microsoft.com/office/drawing/2014/main" id="{9FEA3425-3674-40CB-9A6C-A73E13481D5F}"/>
              </a:ext>
            </a:extLst>
          </p:cNvPr>
          <p:cNvSpPr/>
          <p:nvPr/>
        </p:nvSpPr>
        <p:spPr>
          <a:xfrm>
            <a:off x="7696053" y="1582254"/>
            <a:ext cx="1960793" cy="584775"/>
          </a:xfrm>
          <a:prstGeom prst="rect">
            <a:avLst/>
          </a:prstGeom>
          <a:solidFill>
            <a:srgbClr val="CCFFFF"/>
          </a:solidFill>
          <a:effectLst>
            <a:glow rad="139700">
              <a:schemeClr val="accent2">
                <a:satMod val="175000"/>
                <a:alpha val="40000"/>
              </a:schemeClr>
            </a:glow>
          </a:effec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sz="3200" b="1" dirty="0">
                <a:solidFill>
                  <a:srgbClr val="0000FF"/>
                </a:solidFill>
              </a:rPr>
              <a:t>Bánh </a:t>
            </a:r>
            <a:r>
              <a:rPr lang="en-US" sz="3200" b="1" dirty="0" err="1">
                <a:solidFill>
                  <a:srgbClr val="0000FF"/>
                </a:solidFill>
              </a:rPr>
              <a:t>rán</a:t>
            </a:r>
            <a:endParaRPr lang="en-US" sz="3200" dirty="0">
              <a:solidFill>
                <a:srgbClr val="0000FF"/>
              </a:solidFill>
            </a:endParaRPr>
          </a:p>
        </p:txBody>
      </p:sp>
      <p:grpSp>
        <p:nvGrpSpPr>
          <p:cNvPr id="18473" name="Group 41">
            <a:extLst>
              <a:ext uri="{FF2B5EF4-FFF2-40B4-BE49-F238E27FC236}">
                <a16:creationId xmlns:a16="http://schemas.microsoft.com/office/drawing/2014/main" id="{F5E20BB0-BE35-4ED6-AAE2-8DC87CB783DC}"/>
              </a:ext>
            </a:extLst>
          </p:cNvPr>
          <p:cNvGrpSpPr>
            <a:grpSpLocks/>
          </p:cNvGrpSpPr>
          <p:nvPr/>
        </p:nvGrpSpPr>
        <p:grpSpPr bwMode="auto">
          <a:xfrm>
            <a:off x="1698625" y="2832100"/>
            <a:ext cx="2971800" cy="1143000"/>
            <a:chOff x="480" y="2304"/>
            <a:chExt cx="1872" cy="720"/>
          </a:xfrm>
        </p:grpSpPr>
        <p:sp>
          <p:nvSpPr>
            <p:cNvPr id="10263" name="AutoShape 39">
              <a:extLst>
                <a:ext uri="{FF2B5EF4-FFF2-40B4-BE49-F238E27FC236}">
                  <a16:creationId xmlns:a16="http://schemas.microsoft.com/office/drawing/2014/main" id="{6C48EFB4-09E8-45B2-B4DD-9B429577A7C7}"/>
                </a:ext>
              </a:extLst>
            </p:cNvPr>
            <p:cNvSpPr>
              <a:spLocks noChangeArrowheads="1"/>
            </p:cNvSpPr>
            <p:nvPr/>
          </p:nvSpPr>
          <p:spPr bwMode="auto">
            <a:xfrm>
              <a:off x="480" y="2304"/>
              <a:ext cx="1872" cy="720"/>
            </a:xfrm>
            <a:prstGeom prst="bevel">
              <a:avLst>
                <a:gd name="adj" fmla="val 12500"/>
              </a:avLst>
            </a:prstGeom>
            <a:gradFill rotWithShape="1">
              <a:gsLst>
                <a:gs pos="0">
                  <a:srgbClr val="33CC33">
                    <a:alpha val="28000"/>
                  </a:srgbClr>
                </a:gs>
                <a:gs pos="100000">
                  <a:srgbClr val="7DDF7D">
                    <a:alpha val="62999"/>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0264" name="Text Box 13">
              <a:extLst>
                <a:ext uri="{FF2B5EF4-FFF2-40B4-BE49-F238E27FC236}">
                  <a16:creationId xmlns:a16="http://schemas.microsoft.com/office/drawing/2014/main" id="{E956A11A-8F5A-4AD0-966C-7CC5222055F6}"/>
                </a:ext>
              </a:extLst>
            </p:cNvPr>
            <p:cNvSpPr txBox="1">
              <a:spLocks noChangeArrowheads="1"/>
            </p:cNvSpPr>
            <p:nvPr/>
          </p:nvSpPr>
          <p:spPr bwMode="auto">
            <a:xfrm>
              <a:off x="480" y="2352"/>
              <a:ext cx="1810"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a:t>Chỉ chung các loại bánh</a:t>
              </a:r>
            </a:p>
          </p:txBody>
        </p:sp>
      </p:grpSp>
      <p:grpSp>
        <p:nvGrpSpPr>
          <p:cNvPr id="18474" name="Group 42">
            <a:extLst>
              <a:ext uri="{FF2B5EF4-FFF2-40B4-BE49-F238E27FC236}">
                <a16:creationId xmlns:a16="http://schemas.microsoft.com/office/drawing/2014/main" id="{1DE167BF-B3CD-43F7-97D1-046157FB53C7}"/>
              </a:ext>
            </a:extLst>
          </p:cNvPr>
          <p:cNvGrpSpPr>
            <a:grpSpLocks/>
          </p:cNvGrpSpPr>
          <p:nvPr/>
        </p:nvGrpSpPr>
        <p:grpSpPr bwMode="auto">
          <a:xfrm>
            <a:off x="6249988" y="2727325"/>
            <a:ext cx="4724400" cy="1676400"/>
            <a:chOff x="2592" y="2016"/>
            <a:chExt cx="2976" cy="1056"/>
          </a:xfrm>
        </p:grpSpPr>
        <p:sp>
          <p:nvSpPr>
            <p:cNvPr id="10261" name="AutoShape 40">
              <a:extLst>
                <a:ext uri="{FF2B5EF4-FFF2-40B4-BE49-F238E27FC236}">
                  <a16:creationId xmlns:a16="http://schemas.microsoft.com/office/drawing/2014/main" id="{958B4106-C7FB-4882-9EC5-9AF14702755F}"/>
                </a:ext>
              </a:extLst>
            </p:cNvPr>
            <p:cNvSpPr>
              <a:spLocks noChangeArrowheads="1"/>
            </p:cNvSpPr>
            <p:nvPr/>
          </p:nvSpPr>
          <p:spPr bwMode="auto">
            <a:xfrm>
              <a:off x="2592" y="2016"/>
              <a:ext cx="2976" cy="1056"/>
            </a:xfrm>
            <a:prstGeom prst="bevel">
              <a:avLst>
                <a:gd name="adj" fmla="val 12500"/>
              </a:avLst>
            </a:prstGeom>
            <a:gradFill rotWithShape="1">
              <a:gsLst>
                <a:gs pos="0">
                  <a:srgbClr val="33CC33">
                    <a:alpha val="28000"/>
                  </a:srgbClr>
                </a:gs>
                <a:gs pos="100000">
                  <a:srgbClr val="7DDF7D">
                    <a:alpha val="62999"/>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0262" name="Text Box 16">
              <a:extLst>
                <a:ext uri="{FF2B5EF4-FFF2-40B4-BE49-F238E27FC236}">
                  <a16:creationId xmlns:a16="http://schemas.microsoft.com/office/drawing/2014/main" id="{B56D9A2B-EF60-49F3-ACDB-96FC6F1C8F2C}"/>
                </a:ext>
              </a:extLst>
            </p:cNvPr>
            <p:cNvSpPr txBox="1">
              <a:spLocks noChangeArrowheads="1"/>
            </p:cNvSpPr>
            <p:nvPr/>
          </p:nvSpPr>
          <p:spPr bwMode="auto">
            <a:xfrm>
              <a:off x="2832" y="2112"/>
              <a:ext cx="2592"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a:t>Chỉ loại bánh nặn bằng bột gạo nếp, thường có nhân, rán chín giòn.</a:t>
              </a:r>
            </a:p>
          </p:txBody>
        </p:sp>
      </p:grpSp>
      <p:grpSp>
        <p:nvGrpSpPr>
          <p:cNvPr id="18463" name="Group 31">
            <a:extLst>
              <a:ext uri="{FF2B5EF4-FFF2-40B4-BE49-F238E27FC236}">
                <a16:creationId xmlns:a16="http://schemas.microsoft.com/office/drawing/2014/main" id="{DFE3BEEA-C012-415C-9DC3-88098489191F}"/>
              </a:ext>
            </a:extLst>
          </p:cNvPr>
          <p:cNvGrpSpPr>
            <a:grpSpLocks/>
          </p:cNvGrpSpPr>
          <p:nvPr/>
        </p:nvGrpSpPr>
        <p:grpSpPr bwMode="auto">
          <a:xfrm>
            <a:off x="1165225" y="5041900"/>
            <a:ext cx="4051300" cy="914400"/>
            <a:chOff x="96" y="2976"/>
            <a:chExt cx="2552" cy="576"/>
          </a:xfrm>
        </p:grpSpPr>
        <p:sp>
          <p:nvSpPr>
            <p:cNvPr id="10259" name="AutoShape 29">
              <a:extLst>
                <a:ext uri="{FF2B5EF4-FFF2-40B4-BE49-F238E27FC236}">
                  <a16:creationId xmlns:a16="http://schemas.microsoft.com/office/drawing/2014/main" id="{41849F8B-63DE-44BB-8E9B-1A2A7C63C190}"/>
                </a:ext>
              </a:extLst>
            </p:cNvPr>
            <p:cNvSpPr>
              <a:spLocks noChangeArrowheads="1"/>
            </p:cNvSpPr>
            <p:nvPr/>
          </p:nvSpPr>
          <p:spPr bwMode="auto">
            <a:xfrm>
              <a:off x="144" y="2976"/>
              <a:ext cx="2496" cy="576"/>
            </a:xfrm>
            <a:prstGeom prst="roundRect">
              <a:avLst>
                <a:gd name="adj" fmla="val 11806"/>
              </a:avLst>
            </a:prstGeom>
            <a:gradFill rotWithShape="1">
              <a:gsLst>
                <a:gs pos="0">
                  <a:srgbClr val="FFFFCC"/>
                </a:gs>
                <a:gs pos="100000">
                  <a:srgbClr val="FFFFD0"/>
                </a:gs>
              </a:gsLst>
              <a:lin ang="5400000" scaled="1"/>
            </a:gradFill>
            <a:ln w="9525">
              <a:round/>
              <a:headEnd/>
              <a:tailEnd/>
            </a:ln>
            <a:effectLst/>
            <a:scene3d>
              <a:camera prst="legacyPerspectiveTopRight"/>
              <a:lightRig rig="legacyFlat3" dir="l"/>
            </a:scene3d>
            <a:sp3d extrusionH="430200" prstMaterial="legacyMatte">
              <a:bevelT w="13500" h="13500" prst="angle"/>
              <a:bevelB w="13500" h="13500" prst="angle"/>
              <a:extrusionClr>
                <a:srgbClr val="FFFF99"/>
              </a:extrusionClr>
              <a:contourClr>
                <a:srgbClr val="FFFF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0260" name="Text Box 19">
              <a:extLst>
                <a:ext uri="{FF2B5EF4-FFF2-40B4-BE49-F238E27FC236}">
                  <a16:creationId xmlns:a16="http://schemas.microsoft.com/office/drawing/2014/main" id="{B44D4624-4A52-48E4-99A4-FA01FABD34BC}"/>
                </a:ext>
              </a:extLst>
            </p:cNvPr>
            <p:cNvSpPr txBox="1">
              <a:spLocks noChangeArrowheads="1"/>
            </p:cNvSpPr>
            <p:nvPr/>
          </p:nvSpPr>
          <p:spPr bwMode="auto">
            <a:xfrm>
              <a:off x="96" y="2976"/>
              <a:ext cx="2552" cy="55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600" b="1">
                  <a:solidFill>
                    <a:srgbClr val="FF0066"/>
                  </a:solidFill>
                </a:rPr>
                <a:t>Từ ghép có nghĩa tổng hợp</a:t>
              </a:r>
              <a:r>
                <a:rPr lang="en-US" altLang="en-US" sz="2600" b="1"/>
                <a:t> </a:t>
              </a:r>
              <a:r>
                <a:rPr lang="en-US" altLang="en-US" sz="2600"/>
                <a:t>(</a:t>
              </a:r>
              <a:r>
                <a:rPr lang="en-US" altLang="en-US" sz="2600" i="1"/>
                <a:t>bao quát chung</a:t>
              </a:r>
              <a:r>
                <a:rPr lang="en-US" altLang="en-US" sz="2600"/>
                <a:t>)</a:t>
              </a:r>
            </a:p>
          </p:txBody>
        </p:sp>
      </p:grpSp>
      <p:grpSp>
        <p:nvGrpSpPr>
          <p:cNvPr id="18464" name="Group 32">
            <a:extLst>
              <a:ext uri="{FF2B5EF4-FFF2-40B4-BE49-F238E27FC236}">
                <a16:creationId xmlns:a16="http://schemas.microsoft.com/office/drawing/2014/main" id="{63D94F8C-A52C-4484-A8BA-F62A44870736}"/>
              </a:ext>
            </a:extLst>
          </p:cNvPr>
          <p:cNvGrpSpPr>
            <a:grpSpLocks/>
          </p:cNvGrpSpPr>
          <p:nvPr/>
        </p:nvGrpSpPr>
        <p:grpSpPr bwMode="auto">
          <a:xfrm>
            <a:off x="6478588" y="4937125"/>
            <a:ext cx="4543425" cy="1524000"/>
            <a:chOff x="2784" y="2880"/>
            <a:chExt cx="2862" cy="960"/>
          </a:xfrm>
        </p:grpSpPr>
        <p:sp>
          <p:nvSpPr>
            <p:cNvPr id="10257" name="AutoShape 30">
              <a:extLst>
                <a:ext uri="{FF2B5EF4-FFF2-40B4-BE49-F238E27FC236}">
                  <a16:creationId xmlns:a16="http://schemas.microsoft.com/office/drawing/2014/main" id="{5F5FCFE7-8230-4CE9-81F0-CC509A6E2585}"/>
                </a:ext>
              </a:extLst>
            </p:cNvPr>
            <p:cNvSpPr>
              <a:spLocks noChangeArrowheads="1"/>
            </p:cNvSpPr>
            <p:nvPr/>
          </p:nvSpPr>
          <p:spPr bwMode="auto">
            <a:xfrm>
              <a:off x="2784" y="2880"/>
              <a:ext cx="2832" cy="960"/>
            </a:xfrm>
            <a:prstGeom prst="roundRect">
              <a:avLst>
                <a:gd name="adj" fmla="val 11806"/>
              </a:avLst>
            </a:prstGeom>
            <a:gradFill rotWithShape="1">
              <a:gsLst>
                <a:gs pos="0">
                  <a:srgbClr val="FFFFCC"/>
                </a:gs>
                <a:gs pos="100000">
                  <a:srgbClr val="FFFFD0"/>
                </a:gs>
              </a:gsLst>
              <a:lin ang="5400000" scaled="1"/>
            </a:gradFill>
            <a:ln w="9525">
              <a:round/>
              <a:headEnd/>
              <a:tailEnd/>
            </a:ln>
            <a:effectLst/>
            <a:scene3d>
              <a:camera prst="legacyPerspectiveTopRight"/>
              <a:lightRig rig="legacyFlat3" dir="l"/>
            </a:scene3d>
            <a:sp3d extrusionH="430200" prstMaterial="legacyMatte">
              <a:bevelT w="13500" h="13500" prst="angle"/>
              <a:bevelB w="13500" h="13500" prst="angle"/>
              <a:extrusionClr>
                <a:srgbClr val="FFFF99"/>
              </a:extrusionClr>
              <a:contourClr>
                <a:srgbClr val="FFFF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0258" name="Text Box 22" descr="Parchment">
              <a:extLst>
                <a:ext uri="{FF2B5EF4-FFF2-40B4-BE49-F238E27FC236}">
                  <a16:creationId xmlns:a16="http://schemas.microsoft.com/office/drawing/2014/main" id="{C7F1EB3E-AED5-4DFB-A60B-E9002416E64E}"/>
                </a:ext>
              </a:extLst>
            </p:cNvPr>
            <p:cNvSpPr txBox="1">
              <a:spLocks noChangeArrowheads="1"/>
            </p:cNvSpPr>
            <p:nvPr/>
          </p:nvSpPr>
          <p:spPr bwMode="auto">
            <a:xfrm>
              <a:off x="2784" y="2928"/>
              <a:ext cx="2862" cy="808"/>
            </a:xfrm>
            <a:prstGeom prst="rect">
              <a:avLst/>
            </a:prstGeom>
            <a:noFill/>
            <a:ln>
              <a:noFill/>
            </a:ln>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600" b="1">
                  <a:solidFill>
                    <a:srgbClr val="FF0066"/>
                  </a:solidFill>
                </a:rPr>
                <a:t>Từ ghép có nghĩa phân loại</a:t>
              </a:r>
              <a:r>
                <a:rPr lang="en-US" altLang="en-US" sz="2600" b="1"/>
                <a:t> </a:t>
              </a:r>
              <a:r>
                <a:rPr lang="en-US" altLang="en-US" sz="2600"/>
                <a:t>(</a:t>
              </a:r>
              <a:r>
                <a:rPr lang="en-US" altLang="en-US" sz="2600" i="1"/>
                <a:t>chỉ một loại nhỏ thuộc phạm vi nghĩa của tiếng thứ nhất</a:t>
              </a:r>
              <a:r>
                <a:rPr lang="en-US" altLang="en-US" sz="2600"/>
                <a:t>)</a:t>
              </a:r>
            </a:p>
          </p:txBody>
        </p:sp>
      </p:grpSp>
      <p:cxnSp>
        <p:nvCxnSpPr>
          <p:cNvPr id="11" name="Straight Arrow Connector 10">
            <a:extLst>
              <a:ext uri="{FF2B5EF4-FFF2-40B4-BE49-F238E27FC236}">
                <a16:creationId xmlns:a16="http://schemas.microsoft.com/office/drawing/2014/main" id="{564EA1A8-E8F7-4FA0-9BC5-A480B5FC247F}"/>
              </a:ext>
            </a:extLst>
          </p:cNvPr>
          <p:cNvCxnSpPr>
            <a:cxnSpLocks noChangeShapeType="1"/>
          </p:cNvCxnSpPr>
          <p:nvPr/>
        </p:nvCxnSpPr>
        <p:spPr bwMode="auto">
          <a:xfrm flipH="1">
            <a:off x="3222625" y="2222500"/>
            <a:ext cx="1588" cy="533400"/>
          </a:xfrm>
          <a:prstGeom prst="straightConnector1">
            <a:avLst/>
          </a:prstGeom>
          <a:noFill/>
          <a:ln w="571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 name="Straight Arrow Connector 13">
            <a:extLst>
              <a:ext uri="{FF2B5EF4-FFF2-40B4-BE49-F238E27FC236}">
                <a16:creationId xmlns:a16="http://schemas.microsoft.com/office/drawing/2014/main" id="{36F10F48-CA6A-4EB6-9F34-550A9E3DC8D0}"/>
              </a:ext>
            </a:extLst>
          </p:cNvPr>
          <p:cNvCxnSpPr>
            <a:cxnSpLocks noChangeShapeType="1"/>
          </p:cNvCxnSpPr>
          <p:nvPr/>
        </p:nvCxnSpPr>
        <p:spPr bwMode="auto">
          <a:xfrm flipH="1">
            <a:off x="8840788" y="4479925"/>
            <a:ext cx="14287" cy="381000"/>
          </a:xfrm>
          <a:prstGeom prst="straightConnector1">
            <a:avLst/>
          </a:prstGeom>
          <a:noFill/>
          <a:ln w="571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5" name="Straight Arrow Connector 14">
            <a:extLst>
              <a:ext uri="{FF2B5EF4-FFF2-40B4-BE49-F238E27FC236}">
                <a16:creationId xmlns:a16="http://schemas.microsoft.com/office/drawing/2014/main" id="{ABFDA58D-AD16-42C6-BE74-A90E0AEBD6C5}"/>
              </a:ext>
            </a:extLst>
          </p:cNvPr>
          <p:cNvCxnSpPr>
            <a:cxnSpLocks noChangeShapeType="1"/>
          </p:cNvCxnSpPr>
          <p:nvPr/>
        </p:nvCxnSpPr>
        <p:spPr bwMode="auto">
          <a:xfrm flipH="1">
            <a:off x="3146425" y="4051300"/>
            <a:ext cx="1588" cy="838200"/>
          </a:xfrm>
          <a:prstGeom prst="straightConnector1">
            <a:avLst/>
          </a:prstGeom>
          <a:noFill/>
          <a:ln w="571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8459" name="Rectangle 27">
            <a:extLst>
              <a:ext uri="{FF2B5EF4-FFF2-40B4-BE49-F238E27FC236}">
                <a16:creationId xmlns:a16="http://schemas.microsoft.com/office/drawing/2014/main" id="{0044DDD5-7571-46B4-9849-0BA648BD12F2}"/>
              </a:ext>
            </a:extLst>
          </p:cNvPr>
          <p:cNvSpPr>
            <a:spLocks noChangeArrowheads="1"/>
          </p:cNvSpPr>
          <p:nvPr/>
        </p:nvSpPr>
        <p:spPr bwMode="auto">
          <a:xfrm>
            <a:off x="366713" y="368300"/>
            <a:ext cx="6278562"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u="sng"/>
              <a:t>Bài 1</a:t>
            </a:r>
            <a:r>
              <a:rPr lang="en-US" altLang="en-US" sz="3000"/>
              <a:t>. So sánh hai từ ghép sau đây:</a:t>
            </a:r>
          </a:p>
        </p:txBody>
      </p:sp>
      <p:cxnSp>
        <p:nvCxnSpPr>
          <p:cNvPr id="2" name="Straight Arrow Connector 10">
            <a:extLst>
              <a:ext uri="{FF2B5EF4-FFF2-40B4-BE49-F238E27FC236}">
                <a16:creationId xmlns:a16="http://schemas.microsoft.com/office/drawing/2014/main" id="{C0674DDB-9AA7-49EE-B545-CFB444013169}"/>
              </a:ext>
            </a:extLst>
          </p:cNvPr>
          <p:cNvCxnSpPr>
            <a:cxnSpLocks noChangeShapeType="1"/>
          </p:cNvCxnSpPr>
          <p:nvPr/>
        </p:nvCxnSpPr>
        <p:spPr bwMode="auto">
          <a:xfrm flipH="1">
            <a:off x="8688388" y="2155825"/>
            <a:ext cx="1587" cy="533400"/>
          </a:xfrm>
          <a:prstGeom prst="straightConnector1">
            <a:avLst/>
          </a:prstGeom>
          <a:noFill/>
          <a:ln w="57150" algn="ctr">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8459"/>
                                        </p:tgtEl>
                                        <p:attrNameLst>
                                          <p:attrName>style.visibility</p:attrName>
                                        </p:attrNameLst>
                                      </p:cBhvr>
                                      <p:to>
                                        <p:strVal val="visible"/>
                                      </p:to>
                                    </p:set>
                                    <p:animEffect transition="in" filter="diamond(in)">
                                      <p:cBhvr>
                                        <p:cTn id="7" dur="1000"/>
                                        <p:tgtEl>
                                          <p:spTgt spid="184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1000"/>
                                        <p:tgtEl>
                                          <p:spTgt spid="4"/>
                                        </p:tgtEl>
                                      </p:cBhvr>
                                    </p:animEffect>
                                  </p:childTnLst>
                                </p:cTn>
                              </p:par>
                              <p:par>
                                <p:cTn id="13" presetID="8"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10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amond(in)">
                                      <p:cBhvr>
                                        <p:cTn id="20" dur="1000"/>
                                        <p:tgtEl>
                                          <p:spTgt spid="11"/>
                                        </p:tgtEl>
                                      </p:cBhvr>
                                    </p:animEffect>
                                  </p:childTnLst>
                                </p:cTn>
                              </p:par>
                              <p:par>
                                <p:cTn id="21" presetID="8" presetClass="entr" presetSubtype="16" fill="hold" nodeType="withEffect">
                                  <p:stCondLst>
                                    <p:cond delay="0"/>
                                  </p:stCondLst>
                                  <p:childTnLst>
                                    <p:set>
                                      <p:cBhvr>
                                        <p:cTn id="22" dur="1" fill="hold">
                                          <p:stCondLst>
                                            <p:cond delay="0"/>
                                          </p:stCondLst>
                                        </p:cTn>
                                        <p:tgtEl>
                                          <p:spTgt spid="18473"/>
                                        </p:tgtEl>
                                        <p:attrNameLst>
                                          <p:attrName>style.visibility</p:attrName>
                                        </p:attrNameLst>
                                      </p:cBhvr>
                                      <p:to>
                                        <p:strVal val="visible"/>
                                      </p:to>
                                    </p:set>
                                    <p:animEffect transition="in" filter="diamond(in)">
                                      <p:cBhvr>
                                        <p:cTn id="23" dur="1000"/>
                                        <p:tgtEl>
                                          <p:spTgt spid="1847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diamond(in)">
                                      <p:cBhvr>
                                        <p:cTn id="28" dur="1000"/>
                                        <p:tgtEl>
                                          <p:spTgt spid="2"/>
                                        </p:tgtEl>
                                      </p:cBhvr>
                                    </p:animEffect>
                                  </p:childTnLst>
                                </p:cTn>
                              </p:par>
                              <p:par>
                                <p:cTn id="29" presetID="8" presetClass="entr" presetSubtype="16" fill="hold" nodeType="withEffect">
                                  <p:stCondLst>
                                    <p:cond delay="0"/>
                                  </p:stCondLst>
                                  <p:childTnLst>
                                    <p:set>
                                      <p:cBhvr>
                                        <p:cTn id="30" dur="1" fill="hold">
                                          <p:stCondLst>
                                            <p:cond delay="0"/>
                                          </p:stCondLst>
                                        </p:cTn>
                                        <p:tgtEl>
                                          <p:spTgt spid="18474"/>
                                        </p:tgtEl>
                                        <p:attrNameLst>
                                          <p:attrName>style.visibility</p:attrName>
                                        </p:attrNameLst>
                                      </p:cBhvr>
                                      <p:to>
                                        <p:strVal val="visible"/>
                                      </p:to>
                                    </p:set>
                                    <p:animEffect transition="in" filter="diamond(in)">
                                      <p:cBhvr>
                                        <p:cTn id="31" dur="1000"/>
                                        <p:tgtEl>
                                          <p:spTgt spid="1847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ntr" presetSubtype="16"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diamond(in)">
                                      <p:cBhvr>
                                        <p:cTn id="36" dur="1000"/>
                                        <p:tgtEl>
                                          <p:spTgt spid="15"/>
                                        </p:tgtEl>
                                      </p:cBhvr>
                                    </p:animEffect>
                                  </p:childTnLst>
                                </p:cTn>
                              </p:par>
                              <p:par>
                                <p:cTn id="37" presetID="8" presetClass="entr" presetSubtype="16" fill="hold" nodeType="withEffect">
                                  <p:stCondLst>
                                    <p:cond delay="0"/>
                                  </p:stCondLst>
                                  <p:childTnLst>
                                    <p:set>
                                      <p:cBhvr>
                                        <p:cTn id="38" dur="1" fill="hold">
                                          <p:stCondLst>
                                            <p:cond delay="0"/>
                                          </p:stCondLst>
                                        </p:cTn>
                                        <p:tgtEl>
                                          <p:spTgt spid="18463"/>
                                        </p:tgtEl>
                                        <p:attrNameLst>
                                          <p:attrName>style.visibility</p:attrName>
                                        </p:attrNameLst>
                                      </p:cBhvr>
                                      <p:to>
                                        <p:strVal val="visible"/>
                                      </p:to>
                                    </p:set>
                                    <p:animEffect transition="in" filter="diamond(in)">
                                      <p:cBhvr>
                                        <p:cTn id="39" dur="1000"/>
                                        <p:tgtEl>
                                          <p:spTgt spid="1846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8" presetClass="entr" presetSubtype="16"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diamond(in)">
                                      <p:cBhvr>
                                        <p:cTn id="44" dur="1000"/>
                                        <p:tgtEl>
                                          <p:spTgt spid="14"/>
                                        </p:tgtEl>
                                      </p:cBhvr>
                                    </p:animEffect>
                                  </p:childTnLst>
                                </p:cTn>
                              </p:par>
                              <p:par>
                                <p:cTn id="45" presetID="8" presetClass="entr" presetSubtype="16" fill="hold" nodeType="withEffect">
                                  <p:stCondLst>
                                    <p:cond delay="0"/>
                                  </p:stCondLst>
                                  <p:childTnLst>
                                    <p:set>
                                      <p:cBhvr>
                                        <p:cTn id="46" dur="1" fill="hold">
                                          <p:stCondLst>
                                            <p:cond delay="0"/>
                                          </p:stCondLst>
                                        </p:cTn>
                                        <p:tgtEl>
                                          <p:spTgt spid="18464"/>
                                        </p:tgtEl>
                                        <p:attrNameLst>
                                          <p:attrName>style.visibility</p:attrName>
                                        </p:attrNameLst>
                                      </p:cBhvr>
                                      <p:to>
                                        <p:strVal val="visible"/>
                                      </p:to>
                                    </p:set>
                                    <p:animEffect transition="in" filter="diamond(in)">
                                      <p:cBhvr>
                                        <p:cTn id="47" dur="1000"/>
                                        <p:tgtEl>
                                          <p:spTgt spid="18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7" name="Text Box 9">
            <a:extLst>
              <a:ext uri="{FF2B5EF4-FFF2-40B4-BE49-F238E27FC236}">
                <a16:creationId xmlns:a16="http://schemas.microsoft.com/office/drawing/2014/main" id="{ED66D690-9D73-414C-A08C-2806E1B41E1C}"/>
              </a:ext>
            </a:extLst>
          </p:cNvPr>
          <p:cNvSpPr txBox="1">
            <a:spLocks noChangeArrowheads="1"/>
          </p:cNvSpPr>
          <p:nvPr/>
        </p:nvSpPr>
        <p:spPr bwMode="auto">
          <a:xfrm>
            <a:off x="0" y="171450"/>
            <a:ext cx="122189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651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sng">
                <a:latin typeface="Times New Roman" panose="02020603050405020304" pitchFamily="18" charset="0"/>
                <a:cs typeface="Times New Roman" panose="02020603050405020304" pitchFamily="18" charset="0"/>
              </a:rPr>
              <a:t>Bài 2</a:t>
            </a:r>
            <a:r>
              <a:rPr lang="en-US" altLang="en-US" sz="2800" b="1">
                <a:latin typeface="Times New Roman" panose="02020603050405020304" pitchFamily="18" charset="0"/>
                <a:cs typeface="Times New Roman" panose="02020603050405020304" pitchFamily="18" charset="0"/>
              </a:rPr>
              <a:t>.</a:t>
            </a:r>
            <a:r>
              <a:rPr lang="en-US" altLang="en-US" sz="2800">
                <a:latin typeface="Times New Roman" panose="02020603050405020304" pitchFamily="18" charset="0"/>
                <a:cs typeface="Times New Roman" panose="02020603050405020304" pitchFamily="18" charset="0"/>
              </a:rPr>
              <a:t> Viết các từ ghép (được in đậm) trong những câu dưới đây vào ô thích hợp trong bảng phân loại từ ghép:</a:t>
            </a:r>
          </a:p>
        </p:txBody>
      </p:sp>
      <p:grpSp>
        <p:nvGrpSpPr>
          <p:cNvPr id="11276" name="Group 12">
            <a:extLst>
              <a:ext uri="{FF2B5EF4-FFF2-40B4-BE49-F238E27FC236}">
                <a16:creationId xmlns:a16="http://schemas.microsoft.com/office/drawing/2014/main" id="{4DA8BF79-6B06-4FEC-85A9-9D33ECF59429}"/>
              </a:ext>
            </a:extLst>
          </p:cNvPr>
          <p:cNvGrpSpPr>
            <a:grpSpLocks/>
          </p:cNvGrpSpPr>
          <p:nvPr/>
        </p:nvGrpSpPr>
        <p:grpSpPr bwMode="auto">
          <a:xfrm>
            <a:off x="269875" y="1258888"/>
            <a:ext cx="11658600" cy="1692275"/>
            <a:chOff x="144" y="1440"/>
            <a:chExt cx="5472" cy="1344"/>
          </a:xfrm>
        </p:grpSpPr>
        <p:sp>
          <p:nvSpPr>
            <p:cNvPr id="11275" name="AutoShape 9" descr="Water droplets">
              <a:extLst>
                <a:ext uri="{FF2B5EF4-FFF2-40B4-BE49-F238E27FC236}">
                  <a16:creationId xmlns:a16="http://schemas.microsoft.com/office/drawing/2014/main" id="{7FC708D8-757F-4C3D-929E-816BA29EFAB1}"/>
                </a:ext>
              </a:extLst>
            </p:cNvPr>
            <p:cNvSpPr>
              <a:spLocks noChangeArrowheads="1"/>
            </p:cNvSpPr>
            <p:nvPr/>
          </p:nvSpPr>
          <p:spPr bwMode="auto">
            <a:xfrm>
              <a:off x="144" y="1440"/>
              <a:ext cx="5472" cy="1344"/>
            </a:xfrm>
            <a:prstGeom prst="flowChartAlternateProcess">
              <a:avLst/>
            </a:prstGeom>
            <a:blipFill dpi="0" rotWithShape="0">
              <a:blip r:embed="rId3">
                <a:alphaModFix amt="30000"/>
              </a:blip>
              <a:srcRect/>
              <a:tile tx="0" ty="0" sx="100000" sy="100000" flip="none" algn="tl"/>
            </a:bli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Times New Roman" panose="02020603050405020304" pitchFamily="18" charset="0"/>
                <a:cs typeface="Times New Roman" panose="02020603050405020304" pitchFamily="18" charset="0"/>
              </a:endParaRPr>
            </a:p>
          </p:txBody>
        </p:sp>
        <p:sp>
          <p:nvSpPr>
            <p:cNvPr id="2" name="Text Box 10">
              <a:extLst>
                <a:ext uri="{FF2B5EF4-FFF2-40B4-BE49-F238E27FC236}">
                  <a16:creationId xmlns:a16="http://schemas.microsoft.com/office/drawing/2014/main" id="{EE36675D-8B95-40ED-B6D3-BA10FF4FAB56}"/>
                </a:ext>
              </a:extLst>
            </p:cNvPr>
            <p:cNvSpPr txBox="1">
              <a:spLocks noChangeArrowheads="1"/>
            </p:cNvSpPr>
            <p:nvPr/>
          </p:nvSpPr>
          <p:spPr bwMode="auto">
            <a:xfrm>
              <a:off x="144" y="1488"/>
              <a:ext cx="5400"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600">
                  <a:latin typeface="Times New Roman" panose="02020603050405020304" pitchFamily="18" charset="0"/>
                  <a:cs typeface="Times New Roman" panose="02020603050405020304" pitchFamily="18" charset="0"/>
                </a:rPr>
                <a:t> a) Từ ngoài vọng vào tiếng chuông </a:t>
              </a:r>
              <a:r>
                <a:rPr lang="en-US" altLang="en-US" sz="2600" b="1">
                  <a:solidFill>
                    <a:srgbClr val="0000FF"/>
                  </a:solidFill>
                  <a:latin typeface="Times New Roman" panose="02020603050405020304" pitchFamily="18" charset="0"/>
                  <a:cs typeface="Times New Roman" panose="02020603050405020304" pitchFamily="18" charset="0"/>
                </a:rPr>
                <a:t>xe điện</a:t>
              </a:r>
              <a:r>
                <a:rPr lang="en-US" altLang="en-US" sz="2600">
                  <a:latin typeface="Times New Roman" panose="02020603050405020304" pitchFamily="18" charset="0"/>
                  <a:cs typeface="Times New Roman" panose="02020603050405020304" pitchFamily="18" charset="0"/>
                </a:rPr>
                <a:t> lẫn tiếng chuông </a:t>
              </a:r>
              <a:r>
                <a:rPr lang="en-US" altLang="en-US" sz="2600" b="1">
                  <a:solidFill>
                    <a:srgbClr val="0000FF"/>
                  </a:solidFill>
                  <a:latin typeface="Times New Roman" panose="02020603050405020304" pitchFamily="18" charset="0"/>
                  <a:cs typeface="Times New Roman" panose="02020603050405020304" pitchFamily="18" charset="0"/>
                </a:rPr>
                <a:t>xe đạp</a:t>
              </a:r>
              <a:r>
                <a:rPr lang="en-US" altLang="en-US" sz="2600">
                  <a:latin typeface="Times New Roman" panose="02020603050405020304" pitchFamily="18" charset="0"/>
                  <a:cs typeface="Times New Roman" panose="02020603050405020304" pitchFamily="18" charset="0"/>
                </a:rPr>
                <a:t> lanh canh không ngớt, tiếng còi </a:t>
              </a:r>
              <a:r>
                <a:rPr lang="en-US" altLang="en-US" sz="2600" b="1">
                  <a:solidFill>
                    <a:srgbClr val="0000FF"/>
                  </a:solidFill>
                  <a:latin typeface="Times New Roman" panose="02020603050405020304" pitchFamily="18" charset="0"/>
                  <a:cs typeface="Times New Roman" panose="02020603050405020304" pitchFamily="18" charset="0"/>
                </a:rPr>
                <a:t>tàu hoả</a:t>
              </a:r>
              <a:r>
                <a:rPr lang="en-US" altLang="en-US" sz="2600">
                  <a:latin typeface="Times New Roman" panose="02020603050405020304" pitchFamily="18" charset="0"/>
                  <a:cs typeface="Times New Roman" panose="02020603050405020304" pitchFamily="18" charset="0"/>
                </a:rPr>
                <a:t> thét lên, tiếng bánh xe đập trên </a:t>
              </a:r>
              <a:r>
                <a:rPr lang="en-US" altLang="en-US" sz="2600" b="1">
                  <a:solidFill>
                    <a:srgbClr val="0000FF"/>
                  </a:solidFill>
                  <a:latin typeface="Times New Roman" panose="02020603050405020304" pitchFamily="18" charset="0"/>
                  <a:cs typeface="Times New Roman" panose="02020603050405020304" pitchFamily="18" charset="0"/>
                </a:rPr>
                <a:t>đường ray</a:t>
              </a:r>
              <a:r>
                <a:rPr lang="en-US" altLang="en-US" sz="2600">
                  <a:latin typeface="Times New Roman" panose="02020603050405020304" pitchFamily="18" charset="0"/>
                  <a:cs typeface="Times New Roman" panose="02020603050405020304" pitchFamily="18" charset="0"/>
                </a:rPr>
                <a:t> và tiếng </a:t>
              </a:r>
              <a:r>
                <a:rPr lang="en-US" altLang="en-US" sz="2600" b="1">
                  <a:solidFill>
                    <a:srgbClr val="0000FF"/>
                  </a:solidFill>
                  <a:latin typeface="Times New Roman" panose="02020603050405020304" pitchFamily="18" charset="0"/>
                  <a:cs typeface="Times New Roman" panose="02020603050405020304" pitchFamily="18" charset="0"/>
                </a:rPr>
                <a:t>máy bay</a:t>
              </a:r>
              <a:r>
                <a:rPr lang="en-US" altLang="en-US" sz="2600">
                  <a:latin typeface="Times New Roman" panose="02020603050405020304" pitchFamily="18" charset="0"/>
                  <a:cs typeface="Times New Roman" panose="02020603050405020304" pitchFamily="18" charset="0"/>
                </a:rPr>
                <a:t> gầm rít trên bầu trời.</a:t>
              </a:r>
            </a:p>
            <a:p>
              <a:pPr algn="ctr" eaLnBrk="1" hangingPunct="1">
                <a:lnSpc>
                  <a:spcPct val="60000"/>
                </a:lnSpc>
                <a:spcBef>
                  <a:spcPct val="50000"/>
                </a:spcBef>
                <a:buFontTx/>
                <a:buNone/>
              </a:pPr>
              <a:r>
                <a:rPr lang="en-US" altLang="en-US" sz="2600">
                  <a:latin typeface="Times New Roman" panose="02020603050405020304" pitchFamily="18" charset="0"/>
                  <a:cs typeface="Times New Roman" panose="02020603050405020304" pitchFamily="18" charset="0"/>
                </a:rPr>
                <a:t>                                                                  Theo </a:t>
              </a:r>
              <a:r>
                <a:rPr lang="en-US" altLang="en-US" sz="2600" b="1">
                  <a:latin typeface="Times New Roman" panose="02020603050405020304" pitchFamily="18" charset="0"/>
                  <a:cs typeface="Times New Roman" panose="02020603050405020304" pitchFamily="18" charset="0"/>
                </a:rPr>
                <a:t>Tô Ngọc Hiến</a:t>
              </a:r>
            </a:p>
          </p:txBody>
        </p:sp>
      </p:grpSp>
      <p:grpSp>
        <p:nvGrpSpPr>
          <p:cNvPr id="11277" name="Group 13">
            <a:extLst>
              <a:ext uri="{FF2B5EF4-FFF2-40B4-BE49-F238E27FC236}">
                <a16:creationId xmlns:a16="http://schemas.microsoft.com/office/drawing/2014/main" id="{386D010F-6EF4-4EB3-A4BC-ED1EDDA09552}"/>
              </a:ext>
            </a:extLst>
          </p:cNvPr>
          <p:cNvGrpSpPr>
            <a:grpSpLocks/>
          </p:cNvGrpSpPr>
          <p:nvPr/>
        </p:nvGrpSpPr>
        <p:grpSpPr bwMode="auto">
          <a:xfrm>
            <a:off x="266700" y="3011488"/>
            <a:ext cx="11658600" cy="1693862"/>
            <a:chOff x="144" y="2880"/>
            <a:chExt cx="5472" cy="1296"/>
          </a:xfrm>
        </p:grpSpPr>
        <p:sp>
          <p:nvSpPr>
            <p:cNvPr id="11273" name="AutoShape 11" descr="Water droplets">
              <a:extLst>
                <a:ext uri="{FF2B5EF4-FFF2-40B4-BE49-F238E27FC236}">
                  <a16:creationId xmlns:a16="http://schemas.microsoft.com/office/drawing/2014/main" id="{466F4D42-232F-4B06-AC68-A454162474FC}"/>
                </a:ext>
              </a:extLst>
            </p:cNvPr>
            <p:cNvSpPr>
              <a:spLocks noChangeArrowheads="1"/>
            </p:cNvSpPr>
            <p:nvPr/>
          </p:nvSpPr>
          <p:spPr bwMode="auto">
            <a:xfrm>
              <a:off x="144" y="2880"/>
              <a:ext cx="5472" cy="1296"/>
            </a:xfrm>
            <a:prstGeom prst="flowChartAlternateProcess">
              <a:avLst/>
            </a:prstGeom>
            <a:blipFill dpi="0" rotWithShape="0">
              <a:blip r:embed="rId3">
                <a:alphaModFix amt="30000"/>
              </a:blip>
              <a:srcRect/>
              <a:tile tx="0" ty="0" sx="100000" sy="100000" flip="none" algn="tl"/>
            </a:bli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Times New Roman" panose="02020603050405020304" pitchFamily="18" charset="0"/>
                <a:cs typeface="Times New Roman" panose="02020603050405020304" pitchFamily="18" charset="0"/>
              </a:endParaRPr>
            </a:p>
          </p:txBody>
        </p:sp>
        <p:sp>
          <p:nvSpPr>
            <p:cNvPr id="11274" name="Rectangle 10">
              <a:extLst>
                <a:ext uri="{FF2B5EF4-FFF2-40B4-BE49-F238E27FC236}">
                  <a16:creationId xmlns:a16="http://schemas.microsoft.com/office/drawing/2014/main" id="{5F6CED9D-35FE-47B5-A8FD-C68E5D21AD06}"/>
                </a:ext>
              </a:extLst>
            </p:cNvPr>
            <p:cNvSpPr>
              <a:spLocks noChangeArrowheads="1"/>
            </p:cNvSpPr>
            <p:nvPr/>
          </p:nvSpPr>
          <p:spPr bwMode="auto">
            <a:xfrm>
              <a:off x="240" y="2928"/>
              <a:ext cx="5376"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a:latin typeface="Times New Roman" panose="02020603050405020304" pitchFamily="18" charset="0"/>
                  <a:cs typeface="Times New Roman" panose="02020603050405020304" pitchFamily="18" charset="0"/>
                </a:rPr>
                <a:t>b) Dưới ô cửa máy bay hiện ra </a:t>
              </a:r>
              <a:r>
                <a:rPr lang="en-US" altLang="en-US" sz="2600" b="1">
                  <a:latin typeface="Times New Roman" panose="02020603050405020304" pitchFamily="18" charset="0"/>
                  <a:cs typeface="Times New Roman" panose="02020603050405020304" pitchFamily="18" charset="0"/>
                </a:rPr>
                <a:t> </a:t>
              </a:r>
              <a:r>
                <a:rPr lang="en-US" altLang="en-US" sz="2600" b="1">
                  <a:solidFill>
                    <a:srgbClr val="0000FF"/>
                  </a:solidFill>
                  <a:latin typeface="Times New Roman" panose="02020603050405020304" pitchFamily="18" charset="0"/>
                  <a:cs typeface="Times New Roman" panose="02020603050405020304" pitchFamily="18" charset="0"/>
                </a:rPr>
                <a:t>ruộng đồng</a:t>
              </a:r>
              <a:r>
                <a:rPr lang="en-US" altLang="en-US" sz="2600" b="1">
                  <a:latin typeface="Times New Roman" panose="02020603050405020304" pitchFamily="18" charset="0"/>
                  <a:cs typeface="Times New Roman" panose="02020603050405020304" pitchFamily="18" charset="0"/>
                </a:rPr>
                <a:t>, </a:t>
              </a:r>
              <a:r>
                <a:rPr lang="en-US" altLang="en-US" sz="2600" b="1">
                  <a:solidFill>
                    <a:srgbClr val="0000FF"/>
                  </a:solidFill>
                  <a:latin typeface="Times New Roman" panose="02020603050405020304" pitchFamily="18" charset="0"/>
                  <a:cs typeface="Times New Roman" panose="02020603050405020304" pitchFamily="18" charset="0"/>
                </a:rPr>
                <a:t>làng xóm</a:t>
              </a:r>
              <a:r>
                <a:rPr lang="en-US" altLang="en-US" sz="2600" b="1">
                  <a:latin typeface="Times New Roman" panose="02020603050405020304" pitchFamily="18" charset="0"/>
                  <a:cs typeface="Times New Roman" panose="02020603050405020304" pitchFamily="18" charset="0"/>
                </a:rPr>
                <a:t>,</a:t>
              </a:r>
              <a:r>
                <a:rPr lang="en-US" altLang="en-US" sz="2600" b="1">
                  <a:solidFill>
                    <a:srgbClr val="0000FF"/>
                  </a:solidFill>
                  <a:latin typeface="Times New Roman" panose="02020603050405020304" pitchFamily="18" charset="0"/>
                  <a:cs typeface="Times New Roman" panose="02020603050405020304" pitchFamily="18" charset="0"/>
                </a:rPr>
                <a:t> núi non</a:t>
              </a:r>
              <a:r>
                <a:rPr lang="en-US" altLang="en-US" sz="2600">
                  <a:latin typeface="Times New Roman" panose="02020603050405020304" pitchFamily="18" charset="0"/>
                  <a:cs typeface="Times New Roman" panose="02020603050405020304" pitchFamily="18" charset="0"/>
                </a:rPr>
                <a:t>. Những </a:t>
              </a:r>
              <a:r>
                <a:rPr lang="en-US" altLang="en-US" sz="2600" b="1">
                  <a:solidFill>
                    <a:srgbClr val="0000FF"/>
                  </a:solidFill>
                  <a:latin typeface="Times New Roman" panose="02020603050405020304" pitchFamily="18" charset="0"/>
                  <a:cs typeface="Times New Roman" panose="02020603050405020304" pitchFamily="18" charset="0"/>
                </a:rPr>
                <a:t>gò đống</a:t>
              </a:r>
              <a:r>
                <a:rPr lang="en-US" altLang="en-US" sz="2600" b="1">
                  <a:latin typeface="Times New Roman" panose="02020603050405020304" pitchFamily="18" charset="0"/>
                  <a:cs typeface="Times New Roman" panose="02020603050405020304" pitchFamily="18" charset="0"/>
                </a:rPr>
                <a:t>,</a:t>
              </a:r>
              <a:r>
                <a:rPr lang="en-US" altLang="en-US" sz="2600" b="1">
                  <a:solidFill>
                    <a:srgbClr val="0000FF"/>
                  </a:solidFill>
                  <a:latin typeface="Times New Roman" panose="02020603050405020304" pitchFamily="18" charset="0"/>
                  <a:cs typeface="Times New Roman" panose="02020603050405020304" pitchFamily="18" charset="0"/>
                </a:rPr>
                <a:t> bãi bờ</a:t>
              </a:r>
              <a:r>
                <a:rPr lang="en-US" altLang="en-US" sz="2600">
                  <a:latin typeface="Times New Roman" panose="02020603050405020304" pitchFamily="18" charset="0"/>
                  <a:cs typeface="Times New Roman" panose="02020603050405020304" pitchFamily="18" charset="0"/>
                </a:rPr>
                <a:t> với những mảng màu xanh, nâu, vàng, trắng và nhiều </a:t>
              </a:r>
              <a:r>
                <a:rPr lang="en-US" altLang="en-US" sz="2600" b="1">
                  <a:solidFill>
                    <a:srgbClr val="0000FF"/>
                  </a:solidFill>
                  <a:latin typeface="Times New Roman" panose="02020603050405020304" pitchFamily="18" charset="0"/>
                  <a:cs typeface="Times New Roman" panose="02020603050405020304" pitchFamily="18" charset="0"/>
                </a:rPr>
                <a:t>hình dạng</a:t>
              </a:r>
              <a:r>
                <a:rPr lang="en-US" altLang="en-US" sz="2600">
                  <a:latin typeface="Times New Roman" panose="02020603050405020304" pitchFamily="18" charset="0"/>
                  <a:cs typeface="Times New Roman" panose="02020603050405020304" pitchFamily="18" charset="0"/>
                </a:rPr>
                <a:t> khác nhau gợi những bức tranh giàu </a:t>
              </a:r>
              <a:r>
                <a:rPr lang="en-US" altLang="en-US" sz="2600" b="1">
                  <a:solidFill>
                    <a:srgbClr val="0000FF"/>
                  </a:solidFill>
                  <a:latin typeface="Times New Roman" panose="02020603050405020304" pitchFamily="18" charset="0"/>
                  <a:cs typeface="Times New Roman" panose="02020603050405020304" pitchFamily="18" charset="0"/>
                </a:rPr>
                <a:t>màu sắc</a:t>
              </a:r>
              <a:r>
                <a:rPr lang="en-US" altLang="en-US" sz="2600">
                  <a:latin typeface="Times New Roman" panose="02020603050405020304" pitchFamily="18" charset="0"/>
                  <a:cs typeface="Times New Roman" panose="02020603050405020304" pitchFamily="18" charset="0"/>
                </a:rPr>
                <a:t>.</a:t>
              </a:r>
            </a:p>
            <a:p>
              <a:pPr algn="ctr" eaLnBrk="1" hangingPunct="1">
                <a:spcBef>
                  <a:spcPct val="0"/>
                </a:spcBef>
                <a:buFontTx/>
                <a:buNone/>
              </a:pPr>
              <a:r>
                <a:rPr lang="en-US" altLang="en-US" sz="2600">
                  <a:latin typeface="Times New Roman" panose="02020603050405020304" pitchFamily="18" charset="0"/>
                  <a:cs typeface="Times New Roman" panose="02020603050405020304" pitchFamily="18" charset="0"/>
                </a:rPr>
                <a:t>					Theo </a:t>
              </a:r>
              <a:r>
                <a:rPr lang="en-US" altLang="en-US" sz="2600" b="1">
                  <a:latin typeface="Times New Roman" panose="02020603050405020304" pitchFamily="18" charset="0"/>
                  <a:cs typeface="Times New Roman" panose="02020603050405020304" pitchFamily="18" charset="0"/>
                </a:rPr>
                <a:t>Trần Lê Văn</a:t>
              </a:r>
            </a:p>
          </p:txBody>
        </p:sp>
      </p:grpSp>
      <p:grpSp>
        <p:nvGrpSpPr>
          <p:cNvPr id="10" name="Group 9">
            <a:extLst>
              <a:ext uri="{FF2B5EF4-FFF2-40B4-BE49-F238E27FC236}">
                <a16:creationId xmlns:a16="http://schemas.microsoft.com/office/drawing/2014/main" id="{25EF34D9-FEEA-4BB7-BBD5-01B29E5CD7F4}"/>
              </a:ext>
            </a:extLst>
          </p:cNvPr>
          <p:cNvGrpSpPr>
            <a:grpSpLocks/>
          </p:cNvGrpSpPr>
          <p:nvPr/>
        </p:nvGrpSpPr>
        <p:grpSpPr bwMode="auto">
          <a:xfrm>
            <a:off x="1524000" y="4846638"/>
            <a:ext cx="9144000" cy="1930400"/>
            <a:chOff x="1524000" y="2133600"/>
            <a:chExt cx="9144000" cy="2417379"/>
          </a:xfrm>
        </p:grpSpPr>
        <p:sp>
          <p:nvSpPr>
            <p:cNvPr id="11270" name="Rectangle 3">
              <a:extLst>
                <a:ext uri="{FF2B5EF4-FFF2-40B4-BE49-F238E27FC236}">
                  <a16:creationId xmlns:a16="http://schemas.microsoft.com/office/drawing/2014/main" id="{49624F03-97CF-4775-82F1-5C79C13A6578}"/>
                </a:ext>
              </a:extLst>
            </p:cNvPr>
            <p:cNvSpPr>
              <a:spLocks noChangeArrowheads="1"/>
            </p:cNvSpPr>
            <p:nvPr/>
          </p:nvSpPr>
          <p:spPr bwMode="auto">
            <a:xfrm>
              <a:off x="1524000" y="2133600"/>
              <a:ext cx="9144000" cy="1219200"/>
            </a:xfrm>
            <a:prstGeom prst="rect">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t>Từ ghép có nghĩa tổng hợp   </a:t>
              </a:r>
              <a:r>
                <a:rPr lang="en-US" altLang="en-US" sz="2800" b="1">
                  <a:solidFill>
                    <a:srgbClr val="FF0000"/>
                  </a:solidFill>
                </a:rPr>
                <a:t>M</a:t>
              </a:r>
              <a:r>
                <a:rPr lang="en-US" altLang="en-US" sz="2800" b="1"/>
                <a:t>: </a:t>
              </a:r>
              <a:r>
                <a:rPr lang="en-US" altLang="en-US" sz="2800" b="1">
                  <a:solidFill>
                    <a:srgbClr val="0000FF"/>
                  </a:solidFill>
                </a:rPr>
                <a:t>ruộng đồng</a:t>
              </a:r>
              <a:r>
                <a:rPr lang="en-US" altLang="en-US" sz="2800"/>
                <a:t> </a:t>
              </a:r>
            </a:p>
          </p:txBody>
        </p:sp>
        <p:sp>
          <p:nvSpPr>
            <p:cNvPr id="11271" name="Rectangle 4">
              <a:extLst>
                <a:ext uri="{FF2B5EF4-FFF2-40B4-BE49-F238E27FC236}">
                  <a16:creationId xmlns:a16="http://schemas.microsoft.com/office/drawing/2014/main" id="{C03600DF-D75F-4A85-B83A-2458F48560F6}"/>
                </a:ext>
              </a:extLst>
            </p:cNvPr>
            <p:cNvSpPr>
              <a:spLocks noChangeArrowheads="1"/>
            </p:cNvSpPr>
            <p:nvPr/>
          </p:nvSpPr>
          <p:spPr bwMode="auto">
            <a:xfrm>
              <a:off x="1524000" y="3352800"/>
              <a:ext cx="9144000" cy="1177159"/>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t>Từ ghép có nghĩa phân loại   </a:t>
              </a:r>
              <a:r>
                <a:rPr lang="en-US" altLang="en-US" sz="2800" b="1">
                  <a:solidFill>
                    <a:srgbClr val="FF0000"/>
                  </a:solidFill>
                </a:rPr>
                <a:t>M</a:t>
              </a:r>
              <a:r>
                <a:rPr lang="en-US" altLang="en-US" sz="2800" b="1"/>
                <a:t>: </a:t>
              </a:r>
              <a:r>
                <a:rPr lang="en-US" altLang="en-US" sz="2800" b="1">
                  <a:solidFill>
                    <a:srgbClr val="0000FF"/>
                  </a:solidFill>
                </a:rPr>
                <a:t>đường ray</a:t>
              </a:r>
            </a:p>
          </p:txBody>
        </p:sp>
        <p:sp>
          <p:nvSpPr>
            <p:cNvPr id="11272" name="Line 5">
              <a:extLst>
                <a:ext uri="{FF2B5EF4-FFF2-40B4-BE49-F238E27FC236}">
                  <a16:creationId xmlns:a16="http://schemas.microsoft.com/office/drawing/2014/main" id="{F0947892-6D70-4B47-9063-4F444C08C50D}"/>
                </a:ext>
              </a:extLst>
            </p:cNvPr>
            <p:cNvSpPr>
              <a:spLocks noChangeShapeType="1"/>
            </p:cNvSpPr>
            <p:nvPr/>
          </p:nvSpPr>
          <p:spPr bwMode="auto">
            <a:xfrm>
              <a:off x="6096000" y="2154620"/>
              <a:ext cx="0" cy="239635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77"/>
                                        </p:tgtEl>
                                        <p:attrNameLst>
                                          <p:attrName>style.visibility</p:attrName>
                                        </p:attrNameLst>
                                      </p:cBhvr>
                                      <p:to>
                                        <p:strVal val="visible"/>
                                      </p:to>
                                    </p:set>
                                    <p:animEffect transition="in" filter="checkerboard(across)">
                                      <p:cBhvr>
                                        <p:cTn id="7" dur="500"/>
                                        <p:tgtEl>
                                          <p:spTgt spid="71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nodeType="clickEffect">
                                  <p:stCondLst>
                                    <p:cond delay="0"/>
                                  </p:stCondLst>
                                  <p:childTnLst>
                                    <p:set>
                                      <p:cBhvr>
                                        <p:cTn id="11" dur="1" fill="hold">
                                          <p:stCondLst>
                                            <p:cond delay="0"/>
                                          </p:stCondLst>
                                        </p:cTn>
                                        <p:tgtEl>
                                          <p:spTgt spid="11276"/>
                                        </p:tgtEl>
                                        <p:attrNameLst>
                                          <p:attrName>style.visibility</p:attrName>
                                        </p:attrNameLst>
                                      </p:cBhvr>
                                      <p:to>
                                        <p:strVal val="visible"/>
                                      </p:to>
                                    </p:set>
                                    <p:anim calcmode="lin" valueType="num">
                                      <p:cBhvr>
                                        <p:cTn id="12" dur="1000" fill="hold"/>
                                        <p:tgtEl>
                                          <p:spTgt spid="11276"/>
                                        </p:tgtEl>
                                        <p:attrNameLst>
                                          <p:attrName>ppt_x</p:attrName>
                                        </p:attrNameLst>
                                      </p:cBhvr>
                                      <p:tavLst>
                                        <p:tav tm="0">
                                          <p:val>
                                            <p:strVal val="#ppt_x-.2"/>
                                          </p:val>
                                        </p:tav>
                                        <p:tav tm="100000">
                                          <p:val>
                                            <p:strVal val="#ppt_x"/>
                                          </p:val>
                                        </p:tav>
                                      </p:tavLst>
                                    </p:anim>
                                    <p:anim calcmode="lin" valueType="num">
                                      <p:cBhvr>
                                        <p:cTn id="13" dur="1000" fill="hold"/>
                                        <p:tgtEl>
                                          <p:spTgt spid="1127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76"/>
                                        </p:tgtEl>
                                      </p:cBhvr>
                                    </p:animEffect>
                                  </p:childTnLst>
                                </p:cTn>
                              </p:par>
                              <p:par>
                                <p:cTn id="15" presetID="29" presetClass="entr" presetSubtype="0" fill="hold" nodeType="withEffect">
                                  <p:stCondLst>
                                    <p:cond delay="0"/>
                                  </p:stCondLst>
                                  <p:childTnLst>
                                    <p:set>
                                      <p:cBhvr>
                                        <p:cTn id="16" dur="1" fill="hold">
                                          <p:stCondLst>
                                            <p:cond delay="0"/>
                                          </p:stCondLst>
                                        </p:cTn>
                                        <p:tgtEl>
                                          <p:spTgt spid="11277"/>
                                        </p:tgtEl>
                                        <p:attrNameLst>
                                          <p:attrName>style.visibility</p:attrName>
                                        </p:attrNameLst>
                                      </p:cBhvr>
                                      <p:to>
                                        <p:strVal val="visible"/>
                                      </p:to>
                                    </p:set>
                                    <p:anim calcmode="lin" valueType="num">
                                      <p:cBhvr>
                                        <p:cTn id="17" dur="1000" fill="hold"/>
                                        <p:tgtEl>
                                          <p:spTgt spid="11277"/>
                                        </p:tgtEl>
                                        <p:attrNameLst>
                                          <p:attrName>ppt_x</p:attrName>
                                        </p:attrNameLst>
                                      </p:cBhvr>
                                      <p:tavLst>
                                        <p:tav tm="0">
                                          <p:val>
                                            <p:strVal val="#ppt_x-.2"/>
                                          </p:val>
                                        </p:tav>
                                        <p:tav tm="100000">
                                          <p:val>
                                            <p:strVal val="#ppt_x"/>
                                          </p:val>
                                        </p:tav>
                                      </p:tavLst>
                                    </p:anim>
                                    <p:anim calcmode="lin" valueType="num">
                                      <p:cBhvr>
                                        <p:cTn id="18" dur="1000" fill="hold"/>
                                        <p:tgtEl>
                                          <p:spTgt spid="11277"/>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127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Rectangle 4">
            <a:extLst>
              <a:ext uri="{FF2B5EF4-FFF2-40B4-BE49-F238E27FC236}">
                <a16:creationId xmlns:a16="http://schemas.microsoft.com/office/drawing/2014/main" id="{473EF8B2-88E8-41B1-A5EE-F2E2E6596206}"/>
              </a:ext>
            </a:extLst>
          </p:cNvPr>
          <p:cNvSpPr>
            <a:spLocks noChangeArrowheads="1"/>
          </p:cNvSpPr>
          <p:nvPr/>
        </p:nvSpPr>
        <p:spPr bwMode="auto">
          <a:xfrm>
            <a:off x="1828800" y="723900"/>
            <a:ext cx="8991600" cy="685800"/>
          </a:xfrm>
          <a:prstGeom prst="rect">
            <a:avLst/>
          </a:prstGeom>
          <a:solidFill>
            <a:schemeClr val="accent1"/>
          </a:solidFill>
          <a:ln w="31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latin typeface="Times New Roman" panose="02020603050405020304" pitchFamily="18" charset="0"/>
                <a:cs typeface="Times New Roman" panose="02020603050405020304" pitchFamily="18" charset="0"/>
              </a:rPr>
              <a:t>Từ ghép có nghĩa tổng hợp  </a:t>
            </a:r>
            <a:r>
              <a:rPr lang="en-US" altLang="en-US" b="1">
                <a:solidFill>
                  <a:srgbClr val="FF0000"/>
                </a:solidFill>
                <a:latin typeface="Times New Roman" panose="02020603050405020304" pitchFamily="18" charset="0"/>
                <a:cs typeface="Times New Roman" panose="02020603050405020304" pitchFamily="18" charset="0"/>
              </a:rPr>
              <a:t>M</a:t>
            </a:r>
            <a:r>
              <a:rPr lang="en-US" altLang="en-US" b="1">
                <a:latin typeface="Times New Roman" panose="02020603050405020304" pitchFamily="18" charset="0"/>
                <a:cs typeface="Times New Roman" panose="02020603050405020304" pitchFamily="18" charset="0"/>
              </a:rPr>
              <a:t>:</a:t>
            </a:r>
            <a:r>
              <a:rPr lang="en-US" altLang="en-US" b="1">
                <a:solidFill>
                  <a:srgbClr val="0000FF"/>
                </a:solidFill>
                <a:latin typeface="Times New Roman" panose="02020603050405020304" pitchFamily="18" charset="0"/>
                <a:cs typeface="Times New Roman" panose="02020603050405020304" pitchFamily="18" charset="0"/>
              </a:rPr>
              <a:t>ruộng đồng</a:t>
            </a:r>
            <a:r>
              <a:rPr lang="en-US" altLang="en-US">
                <a:latin typeface="Times New Roman" panose="02020603050405020304" pitchFamily="18" charset="0"/>
                <a:cs typeface="Times New Roman" panose="02020603050405020304" pitchFamily="18" charset="0"/>
              </a:rPr>
              <a:t> </a:t>
            </a:r>
          </a:p>
        </p:txBody>
      </p:sp>
      <p:sp>
        <p:nvSpPr>
          <p:cNvPr id="12291" name="Line 6">
            <a:extLst>
              <a:ext uri="{FF2B5EF4-FFF2-40B4-BE49-F238E27FC236}">
                <a16:creationId xmlns:a16="http://schemas.microsoft.com/office/drawing/2014/main" id="{1EEB59AA-AF60-4EDC-B69E-84CF8A31425D}"/>
              </a:ext>
            </a:extLst>
          </p:cNvPr>
          <p:cNvSpPr>
            <a:spLocks noChangeShapeType="1"/>
          </p:cNvSpPr>
          <p:nvPr/>
        </p:nvSpPr>
        <p:spPr bwMode="auto">
          <a:xfrm>
            <a:off x="7239000" y="758825"/>
            <a:ext cx="0" cy="650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7898" name="Picture 10" descr="hinh-anh-dep-ve-dong-lua-viet-nam-23">
            <a:extLst>
              <a:ext uri="{FF2B5EF4-FFF2-40B4-BE49-F238E27FC236}">
                <a16:creationId xmlns:a16="http://schemas.microsoft.com/office/drawing/2014/main" id="{52BDD24B-A30D-4EDE-88E4-50DF06E32A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828800"/>
            <a:ext cx="4724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Picture 13" descr="xem-hinh-anh-canh-dong-lua-chin-vang-dep-nhat-viet-nam-2015-10">
            <a:extLst>
              <a:ext uri="{FF2B5EF4-FFF2-40B4-BE49-F238E27FC236}">
                <a16:creationId xmlns:a16="http://schemas.microsoft.com/office/drawing/2014/main" id="{101DA4BC-36D0-487B-9861-4711FFDD41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2913" y="1828800"/>
            <a:ext cx="4191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7898"/>
                                        </p:tgtEl>
                                        <p:attrNameLst>
                                          <p:attrName>style.visibility</p:attrName>
                                        </p:attrNameLst>
                                      </p:cBhvr>
                                      <p:to>
                                        <p:strVal val="visible"/>
                                      </p:to>
                                    </p:set>
                                    <p:animEffect transition="in" filter="checkerboard(across)">
                                      <p:cBhvr>
                                        <p:cTn id="7" dur="500"/>
                                        <p:tgtEl>
                                          <p:spTgt spid="37898"/>
                                        </p:tgtEl>
                                      </p:cBhvr>
                                    </p:animEffect>
                                  </p:childTnLst>
                                </p:cTn>
                              </p:par>
                              <p:par>
                                <p:cTn id="8" presetID="3" presetClass="entr" presetSubtype="10" fill="hold" nodeType="withEffect">
                                  <p:stCondLst>
                                    <p:cond delay="0"/>
                                  </p:stCondLst>
                                  <p:childTnLst>
                                    <p:set>
                                      <p:cBhvr>
                                        <p:cTn id="9" dur="1" fill="hold">
                                          <p:stCondLst>
                                            <p:cond delay="0"/>
                                          </p:stCondLst>
                                        </p:cTn>
                                        <p:tgtEl>
                                          <p:spTgt spid="37901"/>
                                        </p:tgtEl>
                                        <p:attrNameLst>
                                          <p:attrName>style.visibility</p:attrName>
                                        </p:attrNameLst>
                                      </p:cBhvr>
                                      <p:to>
                                        <p:strVal val="visible"/>
                                      </p:to>
                                    </p:set>
                                    <p:animEffect transition="in" filter="blinds(horizontal)">
                                      <p:cBhvr>
                                        <p:cTn id="10" dur="500"/>
                                        <p:tgtEl>
                                          <p:spTgt spid="37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259154483"/>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1417</TotalTime>
  <Words>996</Words>
  <Application>Microsoft Office PowerPoint</Application>
  <PresentationFormat>Widescreen</PresentationFormat>
  <Paragraphs>102</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SimSun</vt:lpstr>
      <vt:lpstr>.VnArial</vt:lpstr>
      <vt:lpstr>Arial</vt:lpstr>
      <vt:lpstr>Calibri</vt:lpstr>
      <vt:lpstr>HP001 4 hàng</vt:lpstr>
      <vt:lpstr>Times New Roman</vt:lpstr>
      <vt:lpstr>Verdana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Đại học Sài Gòn</dc:title>
  <dc:creator>User</dc:creator>
  <cp:lastModifiedBy>Admin</cp:lastModifiedBy>
  <cp:revision>105</cp:revision>
  <dcterms:created xsi:type="dcterms:W3CDTF">2011-11-12T11:17:16Z</dcterms:created>
  <dcterms:modified xsi:type="dcterms:W3CDTF">2022-09-21T09:17:58Z</dcterms:modified>
</cp:coreProperties>
</file>