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Lst>
  <p:notesMasterIdLst>
    <p:notesMasterId r:id="rId32"/>
  </p:notesMasterIdLst>
  <p:sldIdLst>
    <p:sldId id="451" r:id="rId4"/>
    <p:sldId id="258" r:id="rId5"/>
    <p:sldId id="259" r:id="rId6"/>
    <p:sldId id="273" r:id="rId7"/>
    <p:sldId id="445" r:id="rId8"/>
    <p:sldId id="291" r:id="rId9"/>
    <p:sldId id="260" r:id="rId10"/>
    <p:sldId id="274" r:id="rId11"/>
    <p:sldId id="268" r:id="rId12"/>
    <p:sldId id="261" r:id="rId13"/>
    <p:sldId id="275" r:id="rId14"/>
    <p:sldId id="276" r:id="rId15"/>
    <p:sldId id="262" r:id="rId16"/>
    <p:sldId id="277" r:id="rId17"/>
    <p:sldId id="278" r:id="rId18"/>
    <p:sldId id="263" r:id="rId19"/>
    <p:sldId id="279" r:id="rId20"/>
    <p:sldId id="280" r:id="rId21"/>
    <p:sldId id="264" r:id="rId22"/>
    <p:sldId id="265" r:id="rId23"/>
    <p:sldId id="267" r:id="rId24"/>
    <p:sldId id="285" r:id="rId25"/>
    <p:sldId id="286" r:id="rId26"/>
    <p:sldId id="282" r:id="rId27"/>
    <p:sldId id="287" r:id="rId28"/>
    <p:sldId id="283" r:id="rId29"/>
    <p:sldId id="284" r:id="rId30"/>
    <p:sldId id="272" r:id="rId31"/>
  </p:sldIdLst>
  <p:sldSz cx="9144000" cy="5143500" type="screen16x9"/>
  <p:notesSz cx="6858000" cy="9144000"/>
  <p:custDataLst>
    <p:tags r:id="rId33"/>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63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t>7/9/2022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t>‹#›</a:t>
            </a:fld>
            <a:endParaRPr lang="en-US"/>
          </a:p>
        </p:txBody>
      </p:sp>
    </p:spTree>
    <p:extLst>
      <p:ext uri="{BB962C8B-B14F-4D97-AF65-F5344CB8AC3E}">
        <p14:creationId xmlns:p14="http://schemas.microsoft.com/office/powerpoint/2010/main" val="9447150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F0A44A-32D8-4BCF-9055-A55B0A68BE1D}" type="slidenum">
              <a:rPr lang="zh-CN" altLang="en-US" smtClean="0"/>
              <a:t>1</a:t>
            </a:fld>
            <a:endParaRPr lang="zh-CN" altLang="en-US"/>
          </a:p>
        </p:txBody>
      </p:sp>
    </p:spTree>
    <p:extLst>
      <p:ext uri="{BB962C8B-B14F-4D97-AF65-F5344CB8AC3E}">
        <p14:creationId xmlns:p14="http://schemas.microsoft.com/office/powerpoint/2010/main" val="56524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85E24-0492-4413-BBC8-A055B0947A3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DB4F8-01F2-46C4-97AA-7288CF8E2933}" type="slidenum">
              <a:rPr lang="en-US" smtClean="0"/>
              <a:t>19</a:t>
            </a:fld>
            <a:endParaRPr lang="en-US"/>
          </a:p>
        </p:txBody>
      </p:sp>
    </p:spTree>
    <p:extLst>
      <p:ext uri="{BB962C8B-B14F-4D97-AF65-F5344CB8AC3E}">
        <p14:creationId xmlns:p14="http://schemas.microsoft.com/office/powerpoint/2010/main" val="358249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4401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3715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32759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746176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29258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832659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639040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10817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927633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47494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3332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16449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05350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66494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852197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908313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469057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640464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303657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0007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9027E6-072F-4B38-B380-035981A59633}"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03359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027E6-072F-4B38-B380-035981A59633}" type="datetimeFigureOut">
              <a:rPr lang="en-US" smtClean="0"/>
              <a:t>7/9/2022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107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861218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027E6-072F-4B38-B380-035981A59633}" type="datetimeFigureOut">
              <a:rPr lang="en-US" smtClean="0"/>
              <a:t>7/9/2022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74053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7/9/2022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189886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7/9/2022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096626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7/9/2022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47354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7/9/2022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347509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57528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9539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831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17365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0"/>
            <a:ext cx="6858130" cy="1790760"/>
          </a:xfrm>
          <a:prstGeom prst="rect">
            <a:avLst/>
          </a:prstGeom>
        </p:spPr>
        <p:txBody>
          <a:bodyPr anchor="b"/>
          <a:lstStyle>
            <a:lvl1pPr algn="ctr">
              <a:defRPr sz="3374"/>
            </a:lvl1pPr>
          </a:lstStyle>
          <a:p>
            <a:r>
              <a:rPr lang="zh-CN" altLang="en-US"/>
              <a:t>单击此处编辑母版标题样式</a:t>
            </a:r>
          </a:p>
        </p:txBody>
      </p:sp>
      <p:sp>
        <p:nvSpPr>
          <p:cNvPr id="3" name="副标题 2"/>
          <p:cNvSpPr>
            <a:spLocks noGrp="1"/>
          </p:cNvSpPr>
          <p:nvPr>
            <p:ph type="subTitle" idx="1"/>
          </p:nvPr>
        </p:nvSpPr>
        <p:spPr>
          <a:xfrm>
            <a:off x="1143022" y="2701619"/>
            <a:ext cx="6858130" cy="1241863"/>
          </a:xfrm>
          <a:prstGeom prst="rect">
            <a:avLst/>
          </a:prstGeom>
        </p:spPr>
        <p:txBody>
          <a:bodyPr/>
          <a:lstStyle>
            <a:lvl1pPr marL="0" indent="0" algn="ctr">
              <a:buNone/>
              <a:defRPr sz="1351"/>
            </a:lvl1pPr>
            <a:lvl2pPr marL="257220" indent="0" algn="ctr">
              <a:buNone/>
              <a:defRPr sz="1124"/>
            </a:lvl2pPr>
            <a:lvl3pPr marL="514441" indent="0" algn="ctr">
              <a:buNone/>
              <a:defRPr sz="1012"/>
            </a:lvl3pPr>
            <a:lvl4pPr marL="771661" indent="0" algn="ctr">
              <a:buNone/>
              <a:defRPr sz="899"/>
            </a:lvl4pPr>
            <a:lvl5pPr marL="1028621" indent="0" algn="ctr">
              <a:buNone/>
              <a:defRPr sz="899"/>
            </a:lvl5pPr>
            <a:lvl6pPr marL="1285842" indent="0" algn="ctr">
              <a:buNone/>
              <a:defRPr sz="899"/>
            </a:lvl6pPr>
            <a:lvl7pPr marL="1543062" indent="0" algn="ctr">
              <a:buNone/>
              <a:defRPr sz="899"/>
            </a:lvl7pPr>
            <a:lvl8pPr marL="1800282" indent="0" algn="ctr">
              <a:buNone/>
              <a:defRPr sz="899"/>
            </a:lvl8pPr>
            <a:lvl9pPr marL="2057503" indent="0" algn="ctr">
              <a:buNone/>
              <a:defRPr sz="899"/>
            </a:lvl9pPr>
          </a:lstStyle>
          <a:p>
            <a:r>
              <a:rPr lang="zh-CN" altLang="en-US"/>
              <a:t>单击此处编辑母版副标题样式</a:t>
            </a:r>
          </a:p>
        </p:txBody>
      </p:sp>
    </p:spTree>
    <p:extLst>
      <p:ext uri="{BB962C8B-B14F-4D97-AF65-F5344CB8AC3E}">
        <p14:creationId xmlns:p14="http://schemas.microsoft.com/office/powerpoint/2010/main" val="3232722562"/>
      </p:ext>
    </p:extLst>
  </p:cSld>
  <p:clrMapOvr>
    <a:masterClrMapping/>
  </p:clrMapOvr>
  <p:transition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8399184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15036318"/>
      </p:ext>
    </p:extLst>
  </p:cSld>
  <p:clrMapOvr>
    <a:masterClrMapping/>
  </p:clrMapOvr>
  <p:transition advClick="0" advTm="0">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282347"/>
            <a:ext cx="7886849" cy="2139625"/>
          </a:xfrm>
          <a:prstGeom prst="rect">
            <a:avLst/>
          </a:prstGeom>
        </p:spPr>
        <p:txBody>
          <a:bodyPr anchor="b"/>
          <a:lstStyle>
            <a:lvl1pPr>
              <a:defRPr sz="3374"/>
            </a:lvl1pPr>
          </a:lstStyle>
          <a:p>
            <a:r>
              <a:rPr lang="zh-CN" altLang="en-US"/>
              <a:t>单击此处编辑母版标题样式</a:t>
            </a:r>
          </a:p>
        </p:txBody>
      </p:sp>
      <p:sp>
        <p:nvSpPr>
          <p:cNvPr id="3" name="文本占位符 2"/>
          <p:cNvSpPr>
            <a:spLocks noGrp="1"/>
          </p:cNvSpPr>
          <p:nvPr>
            <p:ph type="body" idx="1"/>
          </p:nvPr>
        </p:nvSpPr>
        <p:spPr>
          <a:xfrm>
            <a:off x="623900" y="3442213"/>
            <a:ext cx="7886849" cy="1125178"/>
          </a:xfrm>
          <a:prstGeom prst="rect">
            <a:avLst/>
          </a:prstGeom>
        </p:spPr>
        <p:txBody>
          <a:bodyPr/>
          <a:lstStyle>
            <a:lvl1pPr marL="0" indent="0">
              <a:buNone/>
              <a:defRPr sz="1351">
                <a:solidFill>
                  <a:schemeClr val="tx1">
                    <a:tint val="75000"/>
                  </a:schemeClr>
                </a:solidFill>
              </a:defRPr>
            </a:lvl1pPr>
            <a:lvl2pPr marL="257220" indent="0">
              <a:buNone/>
              <a:defRPr sz="1124">
                <a:solidFill>
                  <a:schemeClr val="tx1">
                    <a:tint val="75000"/>
                  </a:schemeClr>
                </a:solidFill>
              </a:defRPr>
            </a:lvl2pPr>
            <a:lvl3pPr marL="514441" indent="0">
              <a:buNone/>
              <a:defRPr sz="1012">
                <a:solidFill>
                  <a:schemeClr val="tx1">
                    <a:tint val="75000"/>
                  </a:schemeClr>
                </a:solidFill>
              </a:defRPr>
            </a:lvl3pPr>
            <a:lvl4pPr marL="771661" indent="0">
              <a:buNone/>
              <a:defRPr sz="899">
                <a:solidFill>
                  <a:schemeClr val="tx1">
                    <a:tint val="75000"/>
                  </a:schemeClr>
                </a:solidFill>
              </a:defRPr>
            </a:lvl4pPr>
            <a:lvl5pPr marL="1028621" indent="0">
              <a:buNone/>
              <a:defRPr sz="899">
                <a:solidFill>
                  <a:schemeClr val="tx1">
                    <a:tint val="75000"/>
                  </a:schemeClr>
                </a:solidFill>
              </a:defRPr>
            </a:lvl5pPr>
            <a:lvl6pPr marL="1285842" indent="0">
              <a:buNone/>
              <a:defRPr sz="899">
                <a:solidFill>
                  <a:schemeClr val="tx1">
                    <a:tint val="75000"/>
                  </a:schemeClr>
                </a:solidFill>
              </a:defRPr>
            </a:lvl6pPr>
            <a:lvl7pPr marL="1543062" indent="0">
              <a:buNone/>
              <a:defRPr sz="899">
                <a:solidFill>
                  <a:schemeClr val="tx1">
                    <a:tint val="75000"/>
                  </a:schemeClr>
                </a:solidFill>
              </a:defRPr>
            </a:lvl7pPr>
            <a:lvl8pPr marL="1800282" indent="0">
              <a:buNone/>
              <a:defRPr sz="899">
                <a:solidFill>
                  <a:schemeClr val="tx1">
                    <a:tint val="75000"/>
                  </a:schemeClr>
                </a:solidFill>
              </a:defRPr>
            </a:lvl8pPr>
            <a:lvl9pPr marL="2057503" indent="0">
              <a:buNone/>
              <a:defRPr sz="8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852903383"/>
      </p:ext>
    </p:extLst>
  </p:cSld>
  <p:clrMapOvr>
    <a:masterClrMapping/>
  </p:clrMapOvr>
  <p:transition advClick="0" advTm="0">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369265"/>
            <a:ext cx="3886273" cy="326361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45113225"/>
      </p:ext>
    </p:extLst>
  </p:cSld>
  <p:clrMapOvr>
    <a:masterClrMapping/>
  </p:clrMapOvr>
  <p:transition advClick="0" advTm="0">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273854"/>
            <a:ext cx="7886849" cy="99420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333873"/>
            <a:ext cx="3655249" cy="617955"/>
          </a:xfrm>
          <a:prstGeom prst="rect">
            <a:avLst/>
          </a:prstGeom>
        </p:spPr>
        <p:txBody>
          <a:bodyPr anchor="ctr" anchorCtr="0"/>
          <a:lstStyle>
            <a:lvl1pPr marL="0" indent="0">
              <a:buNone/>
              <a:defRPr sz="1576"/>
            </a:lvl1pPr>
            <a:lvl2pPr marL="257220" indent="0">
              <a:buNone/>
              <a:defRPr sz="1351"/>
            </a:lvl2pPr>
            <a:lvl3pPr marL="514441" indent="0">
              <a:buNone/>
              <a:defRPr sz="1124"/>
            </a:lvl3pPr>
            <a:lvl4pPr marL="771661" indent="0">
              <a:buNone/>
              <a:defRPr sz="1012"/>
            </a:lvl4pPr>
            <a:lvl5pPr marL="1028621" indent="0">
              <a:buNone/>
              <a:defRPr sz="1012"/>
            </a:lvl5pPr>
            <a:lvl6pPr marL="1285842" indent="0">
              <a:buNone/>
              <a:defRPr sz="1012"/>
            </a:lvl6pPr>
            <a:lvl7pPr marL="1543062" indent="0">
              <a:buNone/>
              <a:defRPr sz="1012"/>
            </a:lvl7pPr>
            <a:lvl8pPr marL="1800282" indent="0">
              <a:buNone/>
              <a:defRPr sz="1012"/>
            </a:lvl8pPr>
            <a:lvl9pPr marL="2057503" indent="0">
              <a:buNone/>
              <a:defRPr sz="1012"/>
            </a:lvl9pPr>
          </a:lstStyle>
          <a:p>
            <a:pPr lvl="0"/>
            <a:r>
              <a:rPr lang="zh-CN" altLang="en-US"/>
              <a:t>单击此处编辑母版文本样式</a:t>
            </a:r>
          </a:p>
        </p:txBody>
      </p:sp>
      <p:sp>
        <p:nvSpPr>
          <p:cNvPr id="4" name="内容占位符 3"/>
          <p:cNvSpPr>
            <a:spLocks noGrp="1"/>
          </p:cNvSpPr>
          <p:nvPr>
            <p:ph sz="half" idx="2"/>
          </p:nvPr>
        </p:nvSpPr>
        <p:spPr>
          <a:xfrm>
            <a:off x="890099" y="1999101"/>
            <a:ext cx="3655249" cy="26433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333873"/>
            <a:ext cx="3673251" cy="617955"/>
          </a:xfrm>
          <a:prstGeom prst="rect">
            <a:avLst/>
          </a:prstGeom>
        </p:spPr>
        <p:txBody>
          <a:bodyPr anchor="ctr" anchorCtr="0"/>
          <a:lstStyle>
            <a:lvl1pPr marL="0" indent="0">
              <a:buNone/>
              <a:defRPr sz="1576"/>
            </a:lvl1pPr>
            <a:lvl2pPr marL="257220" indent="0">
              <a:buNone/>
              <a:defRPr sz="1351"/>
            </a:lvl2pPr>
            <a:lvl3pPr marL="514441" indent="0">
              <a:buNone/>
              <a:defRPr sz="1124"/>
            </a:lvl3pPr>
            <a:lvl4pPr marL="771661" indent="0">
              <a:buNone/>
              <a:defRPr sz="1012"/>
            </a:lvl4pPr>
            <a:lvl5pPr marL="1028621" indent="0">
              <a:buNone/>
              <a:defRPr sz="1012"/>
            </a:lvl5pPr>
            <a:lvl6pPr marL="1285842" indent="0">
              <a:buNone/>
              <a:defRPr sz="1012"/>
            </a:lvl6pPr>
            <a:lvl7pPr marL="1543062" indent="0">
              <a:buNone/>
              <a:defRPr sz="1012"/>
            </a:lvl7pPr>
            <a:lvl8pPr marL="1800282" indent="0">
              <a:buNone/>
              <a:defRPr sz="1012"/>
            </a:lvl8pPr>
            <a:lvl9pPr marL="2057503" indent="0">
              <a:buNone/>
              <a:defRPr sz="1012"/>
            </a:lvl9pPr>
          </a:lstStyle>
          <a:p>
            <a:pPr lvl="0"/>
            <a:r>
              <a:rPr lang="zh-CN" altLang="en-US"/>
              <a:t>单击此处编辑母版文本样式</a:t>
            </a:r>
          </a:p>
        </p:txBody>
      </p:sp>
      <p:sp>
        <p:nvSpPr>
          <p:cNvPr id="6" name="内容占位符 5"/>
          <p:cNvSpPr>
            <a:spLocks noGrp="1"/>
          </p:cNvSpPr>
          <p:nvPr>
            <p:ph sz="quarter" idx="4"/>
          </p:nvPr>
        </p:nvSpPr>
        <p:spPr>
          <a:xfrm>
            <a:off x="4692793" y="1999101"/>
            <a:ext cx="3673251" cy="26433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44334530"/>
      </p:ext>
    </p:extLst>
  </p:cSld>
  <p:clrMapOvr>
    <a:masterClrMapping/>
  </p:clrMapOvr>
  <p:transition advClick="0" advTm="0">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19354736"/>
      </p:ext>
    </p:extLst>
  </p:cSld>
  <p:clrMapOvr>
    <a:masterClrMapping/>
  </p:clrMapOvr>
  <p:transition advClick="0" advTm="0">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793121"/>
      </p:ext>
    </p:extLst>
  </p:cSld>
  <p:clrMapOvr>
    <a:masterClrMapping/>
  </p:clrMapOvr>
  <p:transition advClick="0" advTm="0">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2949233" cy="1200190"/>
          </a:xfrm>
          <a:prstGeom prst="rect">
            <a:avLst/>
          </a:prstGeom>
        </p:spPr>
        <p:txBody>
          <a:bodyPr anchor="b"/>
          <a:lstStyle>
            <a:lvl1pPr>
              <a:defRPr sz="1801"/>
            </a:lvl1pPr>
          </a:lstStyle>
          <a:p>
            <a:r>
              <a:rPr lang="zh-CN" altLang="en-US"/>
              <a:t>单击此处编辑母版标题样式</a:t>
            </a:r>
          </a:p>
        </p:txBody>
      </p:sp>
      <p:sp>
        <p:nvSpPr>
          <p:cNvPr id="3" name="内容占位符 2"/>
          <p:cNvSpPr>
            <a:spLocks noGrp="1"/>
          </p:cNvSpPr>
          <p:nvPr>
            <p:ph idx="1"/>
          </p:nvPr>
        </p:nvSpPr>
        <p:spPr>
          <a:xfrm>
            <a:off x="3887465" y="740594"/>
            <a:ext cx="4629238" cy="3655341"/>
          </a:xfrm>
          <a:prstGeom prst="rect">
            <a:avLst/>
          </a:prstGeom>
        </p:spPr>
        <p:txBody>
          <a:bodyPr/>
          <a:lstStyle>
            <a:lvl1pPr>
              <a:defRPr sz="1801"/>
            </a:lvl1pPr>
            <a:lvl2pPr>
              <a:defRPr sz="1576"/>
            </a:lvl2pPr>
            <a:lvl3pPr>
              <a:defRPr sz="1351"/>
            </a:lvl3pPr>
            <a:lvl4pPr>
              <a:defRPr sz="1124"/>
            </a:lvl4pPr>
            <a:lvl5pPr>
              <a:defRPr sz="1124"/>
            </a:lvl5pPr>
            <a:lvl6pPr>
              <a:defRPr sz="1124"/>
            </a:lvl6pPr>
            <a:lvl7pPr>
              <a:defRPr sz="1124"/>
            </a:lvl7pPr>
            <a:lvl8pPr>
              <a:defRPr sz="1124"/>
            </a:lvl8pPr>
            <a:lvl9pPr>
              <a:defRPr sz="112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1543102"/>
            <a:ext cx="2949233" cy="2858787"/>
          </a:xfrm>
          <a:prstGeom prst="rect">
            <a:avLst/>
          </a:prstGeom>
        </p:spPr>
        <p:txBody>
          <a:bodyPr/>
          <a:lstStyle>
            <a:lvl1pPr marL="0" indent="0">
              <a:buNone/>
              <a:defRPr sz="899"/>
            </a:lvl1pPr>
            <a:lvl2pPr marL="257220" indent="0">
              <a:buNone/>
              <a:defRPr sz="787"/>
            </a:lvl2pPr>
            <a:lvl3pPr marL="514441" indent="0">
              <a:buNone/>
              <a:defRPr sz="674"/>
            </a:lvl3pPr>
            <a:lvl4pPr marL="771661" indent="0">
              <a:buNone/>
              <a:defRPr sz="562"/>
            </a:lvl4pPr>
            <a:lvl5pPr marL="1028621" indent="0">
              <a:buNone/>
              <a:defRPr sz="562"/>
            </a:lvl5pPr>
            <a:lvl6pPr marL="1285842" indent="0">
              <a:buNone/>
              <a:defRPr sz="562"/>
            </a:lvl6pPr>
            <a:lvl7pPr marL="1543062" indent="0">
              <a:buNone/>
              <a:defRPr sz="562"/>
            </a:lvl7pPr>
            <a:lvl8pPr marL="1800282" indent="0">
              <a:buNone/>
              <a:defRPr sz="562"/>
            </a:lvl8pPr>
            <a:lvl9pPr marL="2057503" indent="0">
              <a:buNone/>
              <a:defRPr sz="562"/>
            </a:lvl9pPr>
          </a:lstStyle>
          <a:p>
            <a:pPr lvl="0"/>
            <a:r>
              <a:rPr lang="zh-CN" altLang="en-US"/>
              <a:t>单击此处编辑母版文本样式</a:t>
            </a:r>
          </a:p>
        </p:txBody>
      </p:sp>
    </p:spTree>
    <p:extLst>
      <p:ext uri="{BB962C8B-B14F-4D97-AF65-F5344CB8AC3E}">
        <p14:creationId xmlns:p14="http://schemas.microsoft.com/office/powerpoint/2010/main" val="4280790449"/>
      </p:ext>
    </p:extLst>
  </p:cSld>
  <p:clrMapOvr>
    <a:masterClrMapping/>
  </p:clrMapOvr>
  <p:transition advClick="0" advTm="0">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3124071" cy="1200190"/>
          </a:xfrm>
          <a:prstGeom prst="rect">
            <a:avLst/>
          </a:prstGeom>
        </p:spPr>
        <p:txBody>
          <a:bodyPr anchor="b"/>
          <a:lstStyle>
            <a:lvl1pPr>
              <a:defRPr sz="1801"/>
            </a:lvl1pPr>
          </a:lstStyle>
          <a:p>
            <a:r>
              <a:rPr lang="zh-CN" altLang="en-US"/>
              <a:t>单击此处编辑母版标题样式</a:t>
            </a:r>
          </a:p>
        </p:txBody>
      </p:sp>
      <p:sp>
        <p:nvSpPr>
          <p:cNvPr id="3" name="图片占位符 2"/>
          <p:cNvSpPr>
            <a:spLocks noGrp="1"/>
          </p:cNvSpPr>
          <p:nvPr>
            <p:ph type="pic" idx="1"/>
          </p:nvPr>
        </p:nvSpPr>
        <p:spPr>
          <a:xfrm>
            <a:off x="3887465" y="342913"/>
            <a:ext cx="4629238" cy="4053023"/>
          </a:xfrm>
          <a:prstGeom prst="rect">
            <a:avLst/>
          </a:prstGeom>
        </p:spPr>
        <p:txBody>
          <a:bodyPr/>
          <a:lstStyle>
            <a:lvl1pPr marL="0" indent="0">
              <a:buNone/>
              <a:defRPr sz="1801"/>
            </a:lvl1pPr>
            <a:lvl2pPr marL="257220" indent="0">
              <a:buNone/>
              <a:defRPr sz="1576"/>
            </a:lvl2pPr>
            <a:lvl3pPr marL="514441" indent="0">
              <a:buNone/>
              <a:defRPr sz="1351"/>
            </a:lvl3pPr>
            <a:lvl4pPr marL="771661" indent="0">
              <a:buNone/>
              <a:defRPr sz="1124"/>
            </a:lvl4pPr>
            <a:lvl5pPr marL="1028621" indent="0">
              <a:buNone/>
              <a:defRPr sz="1124"/>
            </a:lvl5pPr>
            <a:lvl6pPr marL="1285842" indent="0">
              <a:buNone/>
              <a:defRPr sz="1124"/>
            </a:lvl6pPr>
            <a:lvl7pPr marL="1543062" indent="0">
              <a:buNone/>
              <a:defRPr sz="1124"/>
            </a:lvl7pPr>
            <a:lvl8pPr marL="1800282" indent="0">
              <a:buNone/>
              <a:defRPr sz="1124"/>
            </a:lvl8pPr>
            <a:lvl9pPr marL="2057503" indent="0">
              <a:buNone/>
              <a:defRPr sz="1124"/>
            </a:lvl9pPr>
          </a:lstStyle>
          <a:p>
            <a:endParaRPr lang="zh-CN" altLang="en-US"/>
          </a:p>
        </p:txBody>
      </p:sp>
      <p:sp>
        <p:nvSpPr>
          <p:cNvPr id="4" name="文本占位符 3"/>
          <p:cNvSpPr>
            <a:spLocks noGrp="1"/>
          </p:cNvSpPr>
          <p:nvPr>
            <p:ph type="body" sz="half" idx="2"/>
          </p:nvPr>
        </p:nvSpPr>
        <p:spPr>
          <a:xfrm>
            <a:off x="629854" y="1543102"/>
            <a:ext cx="3124071" cy="2858787"/>
          </a:xfrm>
          <a:prstGeom prst="rect">
            <a:avLst/>
          </a:prstGeom>
        </p:spPr>
        <p:txBody>
          <a:bodyPr/>
          <a:lstStyle>
            <a:lvl1pPr marL="0" indent="0">
              <a:buNone/>
              <a:defRPr sz="1124"/>
            </a:lvl1pPr>
            <a:lvl2pPr marL="257220" indent="0">
              <a:buNone/>
              <a:defRPr sz="1012"/>
            </a:lvl2pPr>
            <a:lvl3pPr marL="514441" indent="0">
              <a:buNone/>
              <a:defRPr sz="899"/>
            </a:lvl3pPr>
            <a:lvl4pPr marL="771661" indent="0">
              <a:buNone/>
              <a:defRPr sz="787"/>
            </a:lvl4pPr>
            <a:lvl5pPr marL="1028621" indent="0">
              <a:buNone/>
              <a:defRPr sz="787"/>
            </a:lvl5pPr>
            <a:lvl6pPr marL="1285842" indent="0">
              <a:buNone/>
              <a:defRPr sz="787"/>
            </a:lvl6pPr>
            <a:lvl7pPr marL="1543062" indent="0">
              <a:buNone/>
              <a:defRPr sz="787"/>
            </a:lvl7pPr>
            <a:lvl8pPr marL="1800282" indent="0">
              <a:buNone/>
              <a:defRPr sz="787"/>
            </a:lvl8pPr>
            <a:lvl9pPr marL="2057503" indent="0">
              <a:buNone/>
              <a:defRPr sz="787"/>
            </a:lvl9pPr>
          </a:lstStyle>
          <a:p>
            <a:pPr lvl="0"/>
            <a:r>
              <a:rPr lang="zh-CN" altLang="en-US"/>
              <a:t>单击此处编辑母版文本样式</a:t>
            </a:r>
          </a:p>
        </p:txBody>
      </p:sp>
    </p:spTree>
    <p:extLst>
      <p:ext uri="{BB962C8B-B14F-4D97-AF65-F5344CB8AC3E}">
        <p14:creationId xmlns:p14="http://schemas.microsoft.com/office/powerpoint/2010/main" val="3168132018"/>
      </p:ext>
    </p:extLst>
  </p:cSld>
  <p:clrMapOvr>
    <a:masterClrMapping/>
  </p:clrMapOvr>
  <p:transition advClick="0" advTm="0">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029601"/>
      </p:ext>
    </p:extLst>
  </p:cSld>
  <p:clrMapOvr>
    <a:masterClrMapping/>
  </p:clrMapOvr>
  <p:transition advClick="0" advTm="0">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4"/>
            <a:ext cx="1971712" cy="435902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273854"/>
            <a:ext cx="5800835" cy="435902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59032348"/>
      </p:ext>
    </p:extLst>
  </p:cSld>
  <p:clrMapOvr>
    <a:masterClrMapping/>
  </p:clrMapOvr>
  <p:transition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2298047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369265"/>
            <a:ext cx="3886273" cy="15740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3057628"/>
            <a:ext cx="3886273" cy="1575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08629365"/>
      </p:ext>
    </p:extLst>
  </p:cSld>
  <p:clrMapOvr>
    <a:masterClrMapping/>
  </p:clrMapOvr>
  <p:transition advClick="0" advTm="0">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3375"/>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37336998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7425045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3375"/>
            </a:lvl1pPr>
          </a:lstStyle>
          <a:p>
            <a:r>
              <a:rPr lang="zh-CN" altLang="en-US"/>
              <a:t>单击此处编辑母版标题样式</a:t>
            </a:r>
          </a:p>
        </p:txBody>
      </p:sp>
      <p:sp>
        <p:nvSpPr>
          <p:cNvPr id="3" name="文本占位符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28112540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67C9CB6-9622-4195-90BC-90FBD178E36A}" type="datetimeFigureOut">
              <a:rPr lang="zh-CN" altLang="en-US" smtClean="0"/>
              <a:t>2022/9/7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778826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7C9CB6-9622-4195-90BC-90FBD178E36A}" type="datetimeFigureOut">
              <a:rPr lang="zh-CN" altLang="en-US" smtClean="0"/>
              <a:t>2022/9/7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20130730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67C9CB6-9622-4195-90BC-90FBD178E36A}" type="datetimeFigureOut">
              <a:rPr lang="zh-CN" altLang="en-US" smtClean="0"/>
              <a:t>2022/9/7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41299494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7C9CB6-9622-4195-90BC-90FBD178E36A}" type="datetimeFigureOut">
              <a:rPr lang="zh-CN" altLang="en-US" smtClean="0"/>
              <a:t>2022/9/7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157170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7C9CB6-9622-4195-90BC-90FBD178E36A}" type="datetimeFigureOut">
              <a:rPr lang="zh-CN" altLang="en-US" smtClean="0"/>
              <a:t>2022/9/7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85347746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7C9CB6-9622-4195-90BC-90FBD178E36A}" type="datetimeFigureOut">
              <a:rPr lang="zh-CN" altLang="en-US" smtClean="0"/>
              <a:t>2022/9/7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69236752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587861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1800"/>
            </a:lvl1pPr>
          </a:lstStyle>
          <a:p>
            <a:r>
              <a:rPr lang="zh-CN" altLang="en-US"/>
              <a:t>单击此处编辑母版标题样式</a:t>
            </a:r>
          </a:p>
        </p:txBody>
      </p:sp>
      <p:sp>
        <p:nvSpPr>
          <p:cNvPr id="3" name="内容占位符 2"/>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67C9CB6-9622-4195-90BC-90FBD178E36A}" type="datetimeFigureOut">
              <a:rPr lang="zh-CN" altLang="en-US" smtClean="0"/>
              <a:t>2022/9/7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2302561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18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67C9CB6-9622-4195-90BC-90FBD178E36A}" type="datetimeFigureOut">
              <a:rPr lang="zh-CN" altLang="en-US" smtClean="0"/>
              <a:t>2022/9/7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33775116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25127791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33225056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65526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80675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3971345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2.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t>7/9/2022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t>‹#›</a:t>
            </a:fld>
            <a:endParaRPr lang="en-US"/>
          </a:p>
        </p:txBody>
      </p:sp>
    </p:spTree>
    <p:extLst>
      <p:ext uri="{BB962C8B-B14F-4D97-AF65-F5344CB8AC3E}">
        <p14:creationId xmlns:p14="http://schemas.microsoft.com/office/powerpoint/2010/main" val="129101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26" r:id="rId3"/>
    <p:sldLayoutId id="2147483725" r:id="rId4"/>
    <p:sldLayoutId id="2147483724" r:id="rId5"/>
    <p:sldLayoutId id="2147483723" r:id="rId6"/>
    <p:sldLayoutId id="2147483722" r:id="rId7"/>
    <p:sldLayoutId id="2147483721" r:id="rId8"/>
    <p:sldLayoutId id="2147483720" r:id="rId9"/>
    <p:sldLayoutId id="2147483719" r:id="rId10"/>
    <p:sldLayoutId id="2147483718" r:id="rId11"/>
    <p:sldLayoutId id="2147483717" r:id="rId12"/>
    <p:sldLayoutId id="2147483716" r:id="rId13"/>
    <p:sldLayoutId id="2147483715" r:id="rId14"/>
    <p:sldLayoutId id="2147483714" r:id="rId15"/>
    <p:sldLayoutId id="2147483713" r:id="rId16"/>
    <p:sldLayoutId id="2147483712" r:id="rId17"/>
    <p:sldLayoutId id="2147483711" r:id="rId18"/>
    <p:sldLayoutId id="2147483710" r:id="rId19"/>
    <p:sldLayoutId id="2147483709" r:id="rId20"/>
    <p:sldLayoutId id="2147483708" r:id="rId21"/>
    <p:sldLayoutId id="2147483707" r:id="rId22"/>
    <p:sldLayoutId id="2147483706" r:id="rId23"/>
    <p:sldLayoutId id="2147483703" r:id="rId24"/>
    <p:sldLayoutId id="2147483702" r:id="rId25"/>
    <p:sldLayoutId id="2147483701" r:id="rId26"/>
    <p:sldLayoutId id="2147483651" r:id="rId27"/>
    <p:sldLayoutId id="2147483652" r:id="rId28"/>
    <p:sldLayoutId id="2147483653" r:id="rId29"/>
    <p:sldLayoutId id="2147483654" r:id="rId30"/>
    <p:sldLayoutId id="2147483655" r:id="rId31"/>
    <p:sldLayoutId id="2147483727" r:id="rId32"/>
    <p:sldLayoutId id="2147483700" r:id="rId33"/>
    <p:sldLayoutId id="2147483699" r:id="rId34"/>
    <p:sldLayoutId id="2147483656" r:id="rId35"/>
    <p:sldLayoutId id="2147483657" r:id="rId36"/>
    <p:sldLayoutId id="2147483658" r:id="rId37"/>
    <p:sldLayoutId id="2147483659" r:id="rId3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7" y="863"/>
            <a:ext cx="9142269" cy="5141776"/>
          </a:xfrm>
          <a:prstGeom prst="rect">
            <a:avLst/>
          </a:prstGeom>
          <a:noFill/>
          <a:ln w="9525">
            <a:noFill/>
          </a:ln>
        </p:spPr>
      </p:pic>
    </p:spTree>
    <p:extLst>
      <p:ext uri="{BB962C8B-B14F-4D97-AF65-F5344CB8AC3E}">
        <p14:creationId xmlns:p14="http://schemas.microsoft.com/office/powerpoint/2010/main" val="37406885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advClick="0" advTm="0">
    <p:random/>
  </p:transition>
  <p:hf sldNum="0" hdr="0"/>
  <p:txStyles>
    <p:titleStyle>
      <a:lvl1pPr marL="0" lvl="0" indent="0" algn="ctr" defTabSz="613331" eaLnBrk="1" fontAlgn="base" latinLnBrk="0" hangingPunct="1">
        <a:lnSpc>
          <a:spcPct val="100000"/>
        </a:lnSpc>
        <a:spcBef>
          <a:spcPct val="0"/>
        </a:spcBef>
        <a:spcAft>
          <a:spcPct val="0"/>
        </a:spcAft>
        <a:buClr>
          <a:srgbClr val="000000"/>
        </a:buClr>
        <a:buNone/>
        <a:defRPr sz="2943" b="0" i="0" u="none" kern="1200" baseline="0">
          <a:solidFill>
            <a:schemeClr val="tx2"/>
          </a:solidFill>
          <a:latin typeface="+mj-lt"/>
          <a:ea typeface="+mj-ea"/>
          <a:cs typeface="+mj-cs"/>
        </a:defRPr>
      </a:lvl1pPr>
    </p:titleStyle>
    <p:bodyStyle>
      <a:lvl1pPr marL="229707" lvl="0" indent="-229707" algn="l" defTabSz="613331"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1pPr>
      <a:lvl2pPr marL="498348" lvl="1" indent="-192072" algn="l" defTabSz="613331" eaLnBrk="1" fontAlgn="base" latinLnBrk="0" hangingPunct="1">
        <a:lnSpc>
          <a:spcPct val="100000"/>
        </a:lnSpc>
        <a:spcBef>
          <a:spcPct val="20000"/>
        </a:spcBef>
        <a:spcAft>
          <a:spcPct val="0"/>
        </a:spcAft>
        <a:buChar char="–"/>
        <a:defRPr sz="1880" b="0" i="0" u="none" kern="1200" baseline="0">
          <a:solidFill>
            <a:schemeClr val="tx1"/>
          </a:solidFill>
          <a:latin typeface="+mn-lt"/>
          <a:ea typeface="+mn-ea"/>
          <a:cs typeface="+mn-cs"/>
        </a:defRPr>
      </a:lvl2pPr>
      <a:lvl3pPr marL="766469" lvl="2" indent="-153138" algn="l" defTabSz="613331" eaLnBrk="1" fontAlgn="base" latinLnBrk="0" hangingPunct="1">
        <a:lnSpc>
          <a:spcPct val="100000"/>
        </a:lnSpc>
        <a:spcBef>
          <a:spcPct val="20000"/>
        </a:spcBef>
        <a:spcAft>
          <a:spcPct val="0"/>
        </a:spcAft>
        <a:buChar char="•"/>
        <a:defRPr sz="1595" b="0" i="0" u="none" kern="1200" baseline="0">
          <a:solidFill>
            <a:schemeClr val="tx1"/>
          </a:solidFill>
          <a:latin typeface="+mn-lt"/>
          <a:ea typeface="+mn-ea"/>
          <a:cs typeface="+mn-cs"/>
        </a:defRPr>
      </a:lvl3pPr>
      <a:lvl4pPr marL="1073265" lvl="3" indent="-153657"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4pPr>
      <a:lvl5pPr marL="1379542" lvl="4" indent="-153138"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5pPr>
      <a:lvl6pPr marL="1027843" lvl="5" indent="-93440"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6pPr>
      <a:lvl7pPr marL="1214723" lvl="6" indent="-93440"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7pPr>
      <a:lvl8pPr marL="1401604" lvl="7" indent="-93440"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8pPr>
      <a:lvl9pPr marL="1588484" lvl="8" indent="-93440"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9pPr>
    </p:bodyStyle>
    <p:otherStyle>
      <a:lvl1pPr marL="0" lvl="0" indent="0" algn="l" defTabSz="373761" eaLnBrk="1" fontAlgn="base" latinLnBrk="0" hangingPunct="1">
        <a:lnSpc>
          <a:spcPct val="100000"/>
        </a:lnSpc>
        <a:spcBef>
          <a:spcPct val="0"/>
        </a:spcBef>
        <a:spcAft>
          <a:spcPct val="0"/>
        </a:spcAft>
        <a:buNone/>
        <a:defRPr sz="736" b="0" i="0" u="none" kern="1200" baseline="0">
          <a:solidFill>
            <a:schemeClr val="tx1"/>
          </a:solidFill>
          <a:latin typeface="+mn-lt"/>
          <a:ea typeface="+mn-ea"/>
          <a:cs typeface="+mn-cs"/>
        </a:defRPr>
      </a:lvl1pPr>
      <a:lvl2pPr marL="186881" lvl="1"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2pPr>
      <a:lvl3pPr marL="373761" lvl="2"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3pPr>
      <a:lvl4pPr marL="560642" lvl="3"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4pPr>
      <a:lvl5pPr marL="747522" lvl="4"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5pPr>
      <a:lvl6pPr marL="934403" lvl="5"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6pPr>
      <a:lvl7pPr marL="1121283" lvl="6"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7pPr>
      <a:lvl8pPr marL="1308164" lvl="7"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8pPr>
      <a:lvl9pPr marL="1495044" lvl="8"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F67C9CB6-9622-4195-90BC-90FBD178E36A}" type="datetimeFigureOut">
              <a:rPr lang="zh-CN" altLang="en-US" smtClean="0"/>
              <a:t>2022/9/7</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80613072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705" r:id="rId8"/>
    <p:sldLayoutId id="2147483704" r:id="rId9"/>
    <p:sldLayoutId id="2147483695" r:id="rId10"/>
    <p:sldLayoutId id="2147483696" r:id="rId11"/>
    <p:sldLayoutId id="2147483697" r:id="rId12"/>
    <p:sldLayoutId id="2147483698" r:id="rId13"/>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C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3.pn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audio" Target="file:///G:\thieu_nhi_the_gioi_lien_hoan-nhieu_nghe_si.mp3" TargetMode="Externa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stretch>
            <a:fillRect/>
          </a:stretch>
        </p:blipFill>
        <p:spPr>
          <a:xfrm>
            <a:off x="6604129" y="-1037162"/>
            <a:ext cx="2539871" cy="3015514"/>
          </a:xfrm>
          <a:prstGeom prst="rect">
            <a:avLst/>
          </a:prstGeom>
        </p:spPr>
      </p:pic>
      <p:pic>
        <p:nvPicPr>
          <p:cNvPr id="16" name="图片 15"/>
          <p:cNvPicPr>
            <a:picLocks noChangeAspect="1"/>
          </p:cNvPicPr>
          <p:nvPr/>
        </p:nvPicPr>
        <p:blipFill>
          <a:blip r:embed="rId4"/>
          <a:stretch>
            <a:fillRect/>
          </a:stretch>
        </p:blipFill>
        <p:spPr>
          <a:xfrm>
            <a:off x="1991757" y="3717040"/>
            <a:ext cx="432892" cy="608864"/>
          </a:xfrm>
          <a:prstGeom prst="rect">
            <a:avLst/>
          </a:prstGeom>
        </p:spPr>
      </p:pic>
      <p:pic>
        <p:nvPicPr>
          <p:cNvPr id="23" name="图片 22"/>
          <p:cNvPicPr>
            <a:picLocks noChangeAspect="1"/>
          </p:cNvPicPr>
          <p:nvPr/>
        </p:nvPicPr>
        <p:blipFill>
          <a:blip r:embed="rId5"/>
          <a:stretch>
            <a:fillRect/>
          </a:stretch>
        </p:blipFill>
        <p:spPr>
          <a:xfrm>
            <a:off x="0" y="2645578"/>
            <a:ext cx="4416407" cy="2512063"/>
          </a:xfrm>
          <a:prstGeom prst="rect">
            <a:avLst/>
          </a:prstGeom>
        </p:spPr>
      </p:pic>
      <p:pic>
        <p:nvPicPr>
          <p:cNvPr id="28" name="图片 27"/>
          <p:cNvPicPr>
            <a:picLocks noChangeAspect="1"/>
          </p:cNvPicPr>
          <p:nvPr/>
        </p:nvPicPr>
        <p:blipFill>
          <a:blip r:embed="rId6"/>
          <a:stretch>
            <a:fillRect/>
          </a:stretch>
        </p:blipFill>
        <p:spPr>
          <a:xfrm>
            <a:off x="6334752" y="139011"/>
            <a:ext cx="665994" cy="588035"/>
          </a:xfrm>
          <a:prstGeom prst="rect">
            <a:avLst/>
          </a:prstGeom>
        </p:spPr>
      </p:pic>
      <p:pic>
        <p:nvPicPr>
          <p:cNvPr id="27" name="图片 26"/>
          <p:cNvPicPr>
            <a:picLocks noChangeAspect="1"/>
          </p:cNvPicPr>
          <p:nvPr/>
        </p:nvPicPr>
        <p:blipFill>
          <a:blip r:embed="rId7"/>
          <a:stretch>
            <a:fillRect/>
          </a:stretch>
        </p:blipFill>
        <p:spPr>
          <a:xfrm>
            <a:off x="192052" y="351154"/>
            <a:ext cx="1211942" cy="958172"/>
          </a:xfrm>
          <a:prstGeom prst="rect">
            <a:avLst/>
          </a:prstGeom>
        </p:spPr>
      </p:pic>
      <p:pic>
        <p:nvPicPr>
          <p:cNvPr id="29" name="图片 28"/>
          <p:cNvPicPr>
            <a:picLocks noChangeAspect="1"/>
          </p:cNvPicPr>
          <p:nvPr/>
        </p:nvPicPr>
        <p:blipFill>
          <a:blip r:embed="rId8"/>
          <a:stretch>
            <a:fillRect/>
          </a:stretch>
        </p:blipFill>
        <p:spPr>
          <a:xfrm>
            <a:off x="7911734" y="3387998"/>
            <a:ext cx="504659" cy="513611"/>
          </a:xfrm>
          <a:prstGeom prst="rect">
            <a:avLst/>
          </a:prstGeom>
        </p:spPr>
      </p:pic>
      <p:pic>
        <p:nvPicPr>
          <p:cNvPr id="52" name="图片 51"/>
          <p:cNvPicPr>
            <a:picLocks noChangeAspect="1"/>
          </p:cNvPicPr>
          <p:nvPr/>
        </p:nvPicPr>
        <p:blipFill>
          <a:blip r:embed="rId9"/>
          <a:stretch>
            <a:fillRect/>
          </a:stretch>
        </p:blipFill>
        <p:spPr>
          <a:xfrm>
            <a:off x="6373439" y="1355864"/>
            <a:ext cx="1685253" cy="3319300"/>
          </a:xfrm>
          <a:prstGeom prst="rect">
            <a:avLst/>
          </a:prstGeom>
        </p:spPr>
      </p:pic>
      <p:sp>
        <p:nvSpPr>
          <p:cNvPr id="57" name="矩形: 圆角 56"/>
          <p:cNvSpPr/>
          <p:nvPr/>
        </p:nvSpPr>
        <p:spPr>
          <a:xfrm>
            <a:off x="4750075" y="4412770"/>
            <a:ext cx="1676400" cy="225702"/>
          </a:xfrm>
          <a:prstGeom prst="roundRect">
            <a:avLst>
              <a:gd name="adj" fmla="val 50000"/>
            </a:avLst>
          </a:prstGeom>
          <a:solidFill>
            <a:srgbClr val="A2E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A2E3CD"/>
              </a:solidFill>
              <a:cs typeface="+mn-ea"/>
              <a:sym typeface="+mn-lt"/>
            </a:endParaRPr>
          </a:p>
        </p:txBody>
      </p:sp>
      <p:pic>
        <p:nvPicPr>
          <p:cNvPr id="69" name="图片 68"/>
          <p:cNvPicPr>
            <a:picLocks noChangeAspect="1"/>
          </p:cNvPicPr>
          <p:nvPr/>
        </p:nvPicPr>
        <p:blipFill>
          <a:blip r:embed="rId10"/>
          <a:stretch>
            <a:fillRect/>
          </a:stretch>
        </p:blipFill>
        <p:spPr>
          <a:xfrm>
            <a:off x="159739" y="1829409"/>
            <a:ext cx="374901" cy="419144"/>
          </a:xfrm>
          <a:prstGeom prst="rect">
            <a:avLst/>
          </a:prstGeom>
        </p:spPr>
      </p:pic>
      <p:sp>
        <p:nvSpPr>
          <p:cNvPr id="3" name="TextBox 2">
            <a:extLst>
              <a:ext uri="{FF2B5EF4-FFF2-40B4-BE49-F238E27FC236}">
                <a16:creationId xmlns:a16="http://schemas.microsoft.com/office/drawing/2014/main" id="{3E682745-3801-4E55-A35B-7E951836B9BC}"/>
              </a:ext>
            </a:extLst>
          </p:cNvPr>
          <p:cNvSpPr txBox="1"/>
          <p:nvPr/>
        </p:nvSpPr>
        <p:spPr>
          <a:xfrm>
            <a:off x="106906" y="1291425"/>
            <a:ext cx="6694268" cy="1338828"/>
          </a:xfrm>
          <a:prstGeom prst="rect">
            <a:avLst/>
          </a:prstGeom>
          <a:noFill/>
        </p:spPr>
        <p:txBody>
          <a:bodyPr wrap="square" rtlCol="0">
            <a:spAutoFit/>
          </a:bodyPr>
          <a:lstStyle/>
          <a:p>
            <a:pPr algn="ctr"/>
            <a:r>
              <a:rPr lang="en-US" sz="4050" b="1" dirty="0">
                <a:solidFill>
                  <a:srgbClr val="FF0000"/>
                </a:solidFill>
                <a:latin typeface="Times New Roman" panose="02020603050405020304" pitchFamily="18" charset="0"/>
                <a:cs typeface="Times New Roman" panose="02020603050405020304" pitchFamily="18" charset="0"/>
              </a:rPr>
              <a:t>CHÀO MỪNG CÁC CON </a:t>
            </a:r>
          </a:p>
          <a:p>
            <a:pPr algn="ctr"/>
            <a:r>
              <a:rPr lang="en-US" sz="4050" b="1" dirty="0">
                <a:solidFill>
                  <a:srgbClr val="FF0000"/>
                </a:solidFill>
                <a:latin typeface="Times New Roman" panose="02020603050405020304" pitchFamily="18" charset="0"/>
                <a:cs typeface="Times New Roman" panose="02020603050405020304" pitchFamily="18" charset="0"/>
              </a:rPr>
              <a:t>ĐẾN VỚI TIẾT HỌC</a:t>
            </a:r>
          </a:p>
        </p:txBody>
      </p:sp>
      <p:pic>
        <p:nvPicPr>
          <p:cNvPr id="13" name="Picture 12">
            <a:extLst>
              <a:ext uri="{FF2B5EF4-FFF2-40B4-BE49-F238E27FC236}">
                <a16:creationId xmlns:a16="http://schemas.microsoft.com/office/drawing/2014/main" id="{8A56E251-F72F-4453-8A4E-11BA96F33A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906"/>
            <a:ext cx="1135251" cy="1135251"/>
          </a:xfrm>
          <a:prstGeom prst="rect">
            <a:avLst/>
          </a:prstGeom>
        </p:spPr>
      </p:pic>
    </p:spTree>
    <p:extLst>
      <p:ext uri="{BB962C8B-B14F-4D97-AF65-F5344CB8AC3E}">
        <p14:creationId xmlns:p14="http://schemas.microsoft.com/office/powerpoint/2010/main" val="30273814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250" fill="hold"/>
                                        <p:tgtEl>
                                          <p:spTgt spid="52"/>
                                        </p:tgtEl>
                                        <p:attrNameLst>
                                          <p:attrName>ppt_x</p:attrName>
                                        </p:attrNameLst>
                                      </p:cBhvr>
                                      <p:tavLst>
                                        <p:tav tm="0">
                                          <p:val>
                                            <p:strVal val="#ppt_x"/>
                                          </p:val>
                                        </p:tav>
                                        <p:tav tm="100000">
                                          <p:val>
                                            <p:strVal val="#ppt_x"/>
                                          </p:val>
                                        </p:tav>
                                      </p:tavLst>
                                    </p:anim>
                                    <p:anim calcmode="lin" valueType="num">
                                      <p:cBhvr additive="base">
                                        <p:cTn id="8" dur="1250" fill="hold"/>
                                        <p:tgtEl>
                                          <p:spTgt spid="52"/>
                                        </p:tgtEl>
                                        <p:attrNameLst>
                                          <p:attrName>ppt_y</p:attrName>
                                        </p:attrNameLst>
                                      </p:cBhvr>
                                      <p:tavLst>
                                        <p:tav tm="0">
                                          <p:val>
                                            <p:strVal val="0-#ppt_h/2"/>
                                          </p:val>
                                        </p:tav>
                                        <p:tav tm="100000">
                                          <p:val>
                                            <p:strVal val="#ppt_y"/>
                                          </p:val>
                                        </p:tav>
                                      </p:tavLst>
                                    </p:anim>
                                  </p:childTnLst>
                                </p:cTn>
                              </p:par>
                              <p:par>
                                <p:cTn id="9" presetID="49" presetClass="entr" presetSubtype="0" decel="100000" fill="hold" nodeType="withEffect">
                                  <p:stCondLst>
                                    <p:cond delay="50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 calcmode="lin" valueType="num">
                                      <p:cBhvr>
                                        <p:cTn id="13" dur="500" fill="hold"/>
                                        <p:tgtEl>
                                          <p:spTgt spid="29"/>
                                        </p:tgtEl>
                                        <p:attrNameLst>
                                          <p:attrName>style.rotation</p:attrName>
                                        </p:attrNameLst>
                                      </p:cBhvr>
                                      <p:tavLst>
                                        <p:tav tm="0">
                                          <p:val>
                                            <p:fltVal val="360"/>
                                          </p:val>
                                        </p:tav>
                                        <p:tav tm="100000">
                                          <p:val>
                                            <p:fltVal val="0"/>
                                          </p:val>
                                        </p:tav>
                                      </p:tavLst>
                                    </p:anim>
                                    <p:animEffect transition="in" filter="fade">
                                      <p:cBhvr>
                                        <p:cTn id="14" dur="500"/>
                                        <p:tgtEl>
                                          <p:spTgt spid="29"/>
                                        </p:tgtEl>
                                      </p:cBhvr>
                                    </p:animEffect>
                                  </p:childTnLst>
                                </p:cTn>
                              </p:par>
                              <p:par>
                                <p:cTn id="15" presetID="42" presetClass="entr" presetSubtype="0" fill="hold" nodeType="withEffect">
                                  <p:stCondLst>
                                    <p:cond delay="75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55" presetClass="entr" presetSubtype="0" fill="hold" nodeType="withEffect">
                                  <p:stCondLst>
                                    <p:cond delay="100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strVal val="#ppt_w*0.70"/>
                                          </p:val>
                                        </p:tav>
                                        <p:tav tm="100000">
                                          <p:val>
                                            <p:strVal val="#ppt_w"/>
                                          </p:val>
                                        </p:tav>
                                      </p:tavLst>
                                    </p:anim>
                                    <p:anim calcmode="lin" valueType="num">
                                      <p:cBhvr>
                                        <p:cTn id="23" dur="1000" fill="hold"/>
                                        <p:tgtEl>
                                          <p:spTgt spid="27"/>
                                        </p:tgtEl>
                                        <p:attrNameLst>
                                          <p:attrName>ppt_h</p:attrName>
                                        </p:attrNameLst>
                                      </p:cBhvr>
                                      <p:tavLst>
                                        <p:tav tm="0">
                                          <p:val>
                                            <p:strVal val="#ppt_h"/>
                                          </p:val>
                                        </p:tav>
                                        <p:tav tm="100000">
                                          <p:val>
                                            <p:strVal val="#ppt_h"/>
                                          </p:val>
                                        </p:tav>
                                      </p:tavLst>
                                    </p:anim>
                                    <p:animEffect transition="in" filter="fade">
                                      <p:cBhvr>
                                        <p:cTn id="24" dur="1000"/>
                                        <p:tgtEl>
                                          <p:spTgt spid="27"/>
                                        </p:tgtEl>
                                      </p:cBhvr>
                                    </p:animEffect>
                                  </p:childTnLst>
                                </p:cTn>
                              </p:par>
                              <p:par>
                                <p:cTn id="25" presetID="55" presetClass="entr" presetSubtype="0" fill="hold" nodeType="withEffect">
                                  <p:stCondLst>
                                    <p:cond delay="125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2250"/>
                            </p:stCondLst>
                            <p:childTnLst>
                              <p:par>
                                <p:cTn id="31" presetID="16" presetClass="entr" presetSubtype="21"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mph" presetSubtype="0" repeatCount="indefinite" fill="hold" grpId="0" nodeType="clickEffect">
                                  <p:stCondLst>
                                    <p:cond delay="0"/>
                                  </p:stCondLst>
                                  <p:iterate type="lt">
                                    <p:tmPct val="10000"/>
                                  </p:iterate>
                                  <p:childTnLst>
                                    <p:animMotion origin="layout" path="M -4.375E-6 4.81481E-6 L -4.375E-6 -0.07223 " pathEditMode="relative" rAng="0" ptsTypes="AA">
                                      <p:cBhvr>
                                        <p:cTn id="37" dur="250" accel="50000" decel="50000" autoRev="1" fill="hold">
                                          <p:stCondLst>
                                            <p:cond delay="0"/>
                                          </p:stCondLst>
                                        </p:cTn>
                                        <p:tgtEl>
                                          <p:spTgt spid="3"/>
                                        </p:tgtEl>
                                        <p:attrNameLst>
                                          <p:attrName>ppt_x</p:attrName>
                                          <p:attrName>ppt_y</p:attrName>
                                        </p:attrNameLst>
                                      </p:cBhvr>
                                      <p:rCtr x="0" y="-3611"/>
                                    </p:animMotion>
                                    <p:animRot by="1500000">
                                      <p:cBhvr>
                                        <p:cTn id="38" dur="125" fill="hold">
                                          <p:stCondLst>
                                            <p:cond delay="0"/>
                                          </p:stCondLst>
                                        </p:cTn>
                                        <p:tgtEl>
                                          <p:spTgt spid="3"/>
                                        </p:tgtEl>
                                        <p:attrNameLst>
                                          <p:attrName>r</p:attrName>
                                        </p:attrNameLst>
                                      </p:cBhvr>
                                    </p:animRot>
                                    <p:animRot by="-1500000">
                                      <p:cBhvr>
                                        <p:cTn id="39" dur="125" fill="hold">
                                          <p:stCondLst>
                                            <p:cond delay="125"/>
                                          </p:stCondLst>
                                        </p:cTn>
                                        <p:tgtEl>
                                          <p:spTgt spid="3"/>
                                        </p:tgtEl>
                                        <p:attrNameLst>
                                          <p:attrName>r</p:attrName>
                                        </p:attrNameLst>
                                      </p:cBhvr>
                                    </p:animRot>
                                    <p:animRot by="-1500000">
                                      <p:cBhvr>
                                        <p:cTn id="40" dur="125" fill="hold">
                                          <p:stCondLst>
                                            <p:cond delay="250"/>
                                          </p:stCondLst>
                                        </p:cTn>
                                        <p:tgtEl>
                                          <p:spTgt spid="3"/>
                                        </p:tgtEl>
                                        <p:attrNameLst>
                                          <p:attrName>r</p:attrName>
                                        </p:attrNameLst>
                                      </p:cBhvr>
                                    </p:animRot>
                                    <p:animRot by="1500000">
                                      <p:cBhvr>
                                        <p:cTn id="41"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_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991" r="6918"/>
          <a:stretch/>
        </p:blipFill>
        <p:spPr bwMode="auto">
          <a:xfrm>
            <a:off x="7162540" y="0"/>
            <a:ext cx="1981460" cy="289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343" y="504812"/>
            <a:ext cx="6496095" cy="4501232"/>
          </a:xfrm>
          <a:prstGeom prst="rect">
            <a:avLst/>
          </a:prstGeom>
        </p:spPr>
        <p:txBody>
          <a:bodyPr wrap="square" lIns="68580" tIns="34290" rIns="68580" bIns="34290">
            <a:spAutoFit/>
          </a:bodyPr>
          <a:lstStyle/>
          <a:p>
            <a:pPr algn="just">
              <a:lnSpc>
                <a:spcPct val="150000"/>
              </a:lnSpc>
            </a:pPr>
            <a:r>
              <a:rPr lang="vi-VN" sz="2400" dirty="0">
                <a:latin typeface="Arial" panose="020B0604020202020204" pitchFamily="34" charset="0"/>
                <a:cs typeface="Arial" panose="020B0604020202020204" pitchFamily="34" charset="0"/>
              </a:rPr>
              <a:t>        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lnSpc>
                <a:spcPct val="150000"/>
              </a:lnSpc>
            </a:pPr>
            <a:r>
              <a:rPr lang="vi-VN" sz="2400" i="1" dirty="0">
                <a:solidFill>
                  <a:srgbClr val="00B050"/>
                </a:solidFill>
                <a:latin typeface="Arial" panose="020B0604020202020204" pitchFamily="34" charset="0"/>
                <a:cs typeface="Arial" panose="020B0604020202020204" pitchFamily="34" charset="0"/>
              </a:rPr>
              <a:t>(Theo Trường Chinh)</a:t>
            </a:r>
            <a:endParaRPr lang="en-US" sz="2400" i="1" dirty="0">
              <a:solidFill>
                <a:srgbClr val="00B050"/>
              </a:solidFill>
              <a:latin typeface="Arial" panose="020B0604020202020204" pitchFamily="34" charset="0"/>
              <a:cs typeface="Arial" panose="020B0604020202020204" pitchFamily="34" charset="0"/>
            </a:endParaRPr>
          </a:p>
        </p:txBody>
      </p:sp>
      <p:sp>
        <p:nvSpPr>
          <p:cNvPr id="3" name="Oval 2"/>
          <p:cNvSpPr/>
          <p:nvPr/>
        </p:nvSpPr>
        <p:spPr>
          <a:xfrm>
            <a:off x="4548249" y="504812"/>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4283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190274"/>
            <a:ext cx="8681156" cy="1531188"/>
          </a:xfrm>
          <a:prstGeom prst="rect">
            <a:avLst/>
          </a:prstGeom>
          <a:ln>
            <a:solidFill>
              <a:srgbClr val="FFFF00"/>
            </a:solidFill>
          </a:ln>
        </p:spPr>
        <p:txBody>
          <a:bodyPr wrap="square" lIns="68580" tIns="34290" rIns="68580" bIns="34290">
            <a:spAutoFit/>
          </a:bodyPr>
          <a:lstStyle/>
          <a:p>
            <a:pPr algn="just"/>
            <a:r>
              <a:rPr lang="vi-VN" sz="1900" dirty="0">
                <a:latin typeface="Arial" panose="020B0604020202020204" pitchFamily="34" charset="0"/>
                <a:cs typeface="Arial" panose="020B0604020202020204" pitchFamily="34" charset="0"/>
              </a:rPr>
              <a:t>        Chủ tịch Hồ Chí Minh nói : </a:t>
            </a:r>
            <a:r>
              <a:rPr lang="vi-VN" sz="1900" u="sng" dirty="0">
                <a:solidFill>
                  <a:srgbClr val="FF0000"/>
                </a:solidFill>
                <a:latin typeface="Arial" panose="020B0604020202020204" pitchFamily="34" charset="0"/>
                <a:cs typeface="Arial" panose="020B0604020202020204" pitchFamily="34" charset="0"/>
              </a:rPr>
              <a:t>“Tôi chỉ có một sự ham muốn, ham muốn tột bậc, là làm sao cho nước ta hoàn toàn độc lập, dân ta được hoàn toàn tự do, đồng bào ai cũng có cơm ăn, áo mặc, ai cũng được học hành”.</a:t>
            </a:r>
            <a:r>
              <a:rPr lang="vi-VN" sz="1900" dirty="0">
                <a:latin typeface="Arial" panose="020B0604020202020204" pitchFamily="34" charset="0"/>
                <a:cs typeface="Arial" panose="020B0604020202020204" pitchFamily="34" charset="0"/>
              </a:rPr>
              <a:t> Nguyện vọng đó chi phối mọi ý nghĩ và hành động trong suốt cuộc đời của Người.</a:t>
            </a:r>
          </a:p>
          <a:p>
            <a:pPr algn="r"/>
            <a:r>
              <a:rPr lang="vi-VN" sz="1900" i="1" dirty="0">
                <a:solidFill>
                  <a:srgbClr val="00B050"/>
                </a:solidFill>
                <a:latin typeface="Arial" panose="020B0604020202020204" pitchFamily="34" charset="0"/>
                <a:cs typeface="Arial" panose="020B0604020202020204" pitchFamily="34" charset="0"/>
              </a:rPr>
              <a:t>(Theo Trường Chinh)</a:t>
            </a:r>
            <a:endParaRPr lang="en-US" sz="19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1921053"/>
            <a:ext cx="8597734" cy="2862322"/>
          </a:xfrm>
          <a:prstGeom prst="rect">
            <a:avLst/>
          </a:prstGeom>
        </p:spPr>
        <p:txBody>
          <a:bodyPr wrap="square">
            <a:spAutoFit/>
          </a:bodyPr>
          <a:lstStyle/>
          <a:p>
            <a:pPr algn="just">
              <a:lnSpc>
                <a:spcPct val="150000"/>
              </a:lnSpc>
            </a:pPr>
            <a:r>
              <a:rPr lang="vi-VN" sz="2400" dirty="0">
                <a:solidFill>
                  <a:srgbClr val="7030A0"/>
                </a:solidFill>
                <a:latin typeface="Arial" panose="020B0604020202020204" pitchFamily="34" charset="0"/>
                <a:cs typeface="Arial" panose="020B0604020202020204" pitchFamily="34" charset="0"/>
              </a:rPr>
              <a:t>         Phần đằng sau dấu hai chấm có ý nghĩa gì ?</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A. Không có ý nghĩa gì.</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B. Lời nói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C. Liệt kê những nguyện vọng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D. Phần thừa ra trong câu.</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339732" y="1935212"/>
            <a:ext cx="717176" cy="59228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8" name="Oval 7"/>
          <p:cNvSpPr/>
          <p:nvPr/>
        </p:nvSpPr>
        <p:spPr>
          <a:xfrm>
            <a:off x="237212" y="3099462"/>
            <a:ext cx="482529" cy="505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88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404024"/>
            <a:ext cx="8681156" cy="2870016"/>
          </a:xfrm>
          <a:prstGeom prst="rect">
            <a:avLst/>
          </a:prstGeom>
          <a:ln>
            <a:solidFill>
              <a:srgbClr val="FFFF00"/>
            </a:solidFill>
          </a:ln>
        </p:spPr>
        <p:txBody>
          <a:bodyPr wrap="square" lIns="68580" tIns="34290" rIns="68580" bIns="34290">
            <a:spAutoFit/>
          </a:bodyPr>
          <a:lstStyle/>
          <a:p>
            <a:pPr algn="just"/>
            <a:r>
              <a:rPr lang="vi-VN" sz="2600" dirty="0">
                <a:latin typeface="Arial" panose="020B0604020202020204" pitchFamily="34" charset="0"/>
                <a:cs typeface="Arial" panose="020B0604020202020204" pitchFamily="34" charset="0"/>
              </a:rPr>
              <a:t>        Chủ tịch Hồ Chí Minh nói :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r>
              <a:rPr lang="vi-VN" sz="2600" i="1" dirty="0">
                <a:solidFill>
                  <a:srgbClr val="00B050"/>
                </a:solidFill>
                <a:latin typeface="Arial" panose="020B0604020202020204" pitchFamily="34" charset="0"/>
                <a:cs typeface="Arial" panose="020B0604020202020204" pitchFamily="34" charset="0"/>
              </a:rPr>
              <a:t>(Theo Trường Chinh)</a:t>
            </a:r>
            <a:endParaRPr lang="en-US" sz="26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332325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a:t>
            </a:r>
            <a:r>
              <a:rPr lang="en-US" sz="2400" b="1" dirty="0">
                <a:solidFill>
                  <a:srgbClr val="7030A0"/>
                </a:solidFill>
                <a:latin typeface="Arial" panose="020B0604020202020204" pitchFamily="34" charset="0"/>
                <a:cs typeface="Arial" panose="020B0604020202020204" pitchFamily="34" charset="0"/>
              </a:rPr>
              <a:t>.</a:t>
            </a:r>
            <a:endParaRPr lang="vi-VN" sz="2400" b="1" dirty="0">
              <a:solidFill>
                <a:srgbClr val="7030A0"/>
              </a:solidFill>
              <a:latin typeface="Arial" panose="020B0604020202020204" pitchFamily="34" charset="0"/>
              <a:cs typeface="Arial" panose="020B0604020202020204" pitchFamily="34" charset="0"/>
            </a:endParaRPr>
          </a:p>
        </p:txBody>
      </p:sp>
      <p:sp>
        <p:nvSpPr>
          <p:cNvPr id="4" name="Right Arrow 3"/>
          <p:cNvSpPr/>
          <p:nvPr/>
        </p:nvSpPr>
        <p:spPr>
          <a:xfrm>
            <a:off x="451262" y="344383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7" name="Rectangle 6"/>
          <p:cNvSpPr/>
          <p:nvPr/>
        </p:nvSpPr>
        <p:spPr>
          <a:xfrm>
            <a:off x="4826283" y="451524"/>
            <a:ext cx="636365" cy="461665"/>
          </a:xfrm>
          <a:prstGeom prst="rect">
            <a:avLst/>
          </a:prstGeom>
          <a:solidFill>
            <a:schemeClr val="bg1"/>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 “</a:t>
            </a:r>
            <a:endParaRPr lang="vi-VN" sz="2400" b="1" dirty="0">
              <a:solidFill>
                <a:srgbClr val="FF0000"/>
              </a:solidFill>
            </a:endParaRPr>
          </a:p>
        </p:txBody>
      </p:sp>
      <p:sp>
        <p:nvSpPr>
          <p:cNvPr id="9" name="Rectangle 8"/>
          <p:cNvSpPr/>
          <p:nvPr/>
        </p:nvSpPr>
        <p:spPr>
          <a:xfrm>
            <a:off x="8618247" y="1592810"/>
            <a:ext cx="351378" cy="492443"/>
          </a:xfrm>
          <a:prstGeom prst="rect">
            <a:avLst/>
          </a:prstGeom>
          <a:solidFill>
            <a:schemeClr val="bg1"/>
          </a:solidFill>
        </p:spPr>
        <p:txBody>
          <a:bodyPr wrap="none">
            <a:spAutoFit/>
          </a:bodyPr>
          <a:lstStyle/>
          <a:p>
            <a:r>
              <a:rPr lang="vi-VN" sz="2600" b="1" dirty="0">
                <a:solidFill>
                  <a:srgbClr val="FF0000"/>
                </a:solidFill>
                <a:latin typeface="Arial" panose="020B0604020202020204" pitchFamily="34" charset="0"/>
                <a:cs typeface="Arial" panose="020B0604020202020204" pitchFamily="34" charset="0"/>
              </a:rPr>
              <a:t>”</a:t>
            </a:r>
            <a:endParaRPr lang="vi-VN" sz="2600" b="1" dirty="0">
              <a:solidFill>
                <a:srgbClr val="FF0000"/>
              </a:solidFill>
            </a:endParaRPr>
          </a:p>
        </p:txBody>
      </p:sp>
    </p:spTree>
    <p:extLst>
      <p:ext uri="{BB962C8B-B14F-4D97-AF65-F5344CB8AC3E}">
        <p14:creationId xmlns:p14="http://schemas.microsoft.com/office/powerpoint/2010/main" val="10081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2024399"/>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10244" name="AutoShape 4">
            <a:hlinkClick r:id="rId3" action="ppaction://hlinksldjump" highlightClick="1"/>
          </p:cNvPr>
          <p:cNvSpPr>
            <a:spLocks noChangeArrowheads="1"/>
          </p:cNvSpPr>
          <p:nvPr/>
        </p:nvSpPr>
        <p:spPr bwMode="auto">
          <a:xfrm>
            <a:off x="1286277" y="4424699"/>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7515627" y="4367549"/>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6945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98692" y="3060891"/>
            <a:ext cx="4135503" cy="1131848"/>
          </a:xfrm>
          <a:prstGeom prst="rect">
            <a:avLst/>
          </a:prstGeom>
          <a:ln>
            <a:solidFill>
              <a:schemeClr val="tx1"/>
            </a:solidFill>
          </a:ln>
        </p:spPr>
        <p:txBody>
          <a:bodyPr wrap="square">
            <a:spAutoFit/>
          </a:bodyPr>
          <a:lstStyle/>
          <a:p>
            <a:pPr algn="ctr">
              <a:lnSpc>
                <a:spcPct val="150000"/>
              </a:lnSpc>
            </a:pPr>
            <a:r>
              <a:rPr lang="vi-VN" sz="2400" dirty="0"/>
              <a:t>Câu được trích phía sau dấu hai chấm mang ý nghĩa gì?</a:t>
            </a:r>
            <a:r>
              <a:rPr lang="vi-VN" sz="2400" dirty="0">
                <a:solidFill>
                  <a:srgbClr val="7030A0"/>
                </a:solidFill>
                <a:latin typeface="Arial" panose="020B0604020202020204" pitchFamily="34" charset="0"/>
                <a:cs typeface="Arial" panose="020B0604020202020204" pitchFamily="34" charset="0"/>
              </a:rPr>
              <a:t> </a:t>
            </a:r>
          </a:p>
        </p:txBody>
      </p:sp>
      <p:sp>
        <p:nvSpPr>
          <p:cNvPr id="8" name="Rounded Rectangle 31">
            <a:extLst>
              <a:ext uri="{FF2B5EF4-FFF2-40B4-BE49-F238E27FC236}">
                <a16:creationId xmlns:a16="http://schemas.microsoft.com/office/drawing/2014/main" id="{E56232A7-4CFC-424D-9066-2B5CA8E5CFA8}"/>
              </a:ext>
            </a:extLst>
          </p:cNvPr>
          <p:cNvSpPr/>
          <p:nvPr/>
        </p:nvSpPr>
        <p:spPr>
          <a:xfrm>
            <a:off x="42853" y="3072766"/>
            <a:ext cx="717176" cy="113184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9" name="Rectangle 8"/>
          <p:cNvSpPr/>
          <p:nvPr/>
        </p:nvSpPr>
        <p:spPr>
          <a:xfrm>
            <a:off x="5876302" y="2754242"/>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Nhà Trò</a:t>
            </a:r>
            <a:endParaRPr lang="vi-VN" sz="2400" dirty="0">
              <a:solidFill>
                <a:srgbClr val="7030A0"/>
              </a:solidFill>
              <a:latin typeface="Arial" panose="020B0604020202020204" pitchFamily="34" charset="0"/>
              <a:cs typeface="Arial" panose="020B0604020202020204" pitchFamily="34" charset="0"/>
            </a:endParaRPr>
          </a:p>
        </p:txBody>
      </p:sp>
      <p:sp>
        <p:nvSpPr>
          <p:cNvPr id="10" name="Rectangle 9"/>
          <p:cNvSpPr/>
          <p:nvPr/>
        </p:nvSpPr>
        <p:spPr>
          <a:xfrm>
            <a:off x="5876301" y="3832918"/>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Dế Mèn</a:t>
            </a:r>
            <a:endParaRPr lang="vi-VN" sz="2400" dirty="0">
              <a:solidFill>
                <a:srgbClr val="7030A0"/>
              </a:solidFill>
              <a:latin typeface="Arial" panose="020B0604020202020204" pitchFamily="34" charset="0"/>
              <a:cs typeface="Arial" panose="020B0604020202020204" pitchFamily="34" charset="0"/>
            </a:endParaRPr>
          </a:p>
        </p:txBody>
      </p:sp>
      <p:cxnSp>
        <p:nvCxnSpPr>
          <p:cNvPr id="4" name="Straight Arrow Connector 3"/>
          <p:cNvCxnSpPr>
            <a:stCxn id="7" idx="3"/>
          </p:cNvCxnSpPr>
          <p:nvPr/>
        </p:nvCxnSpPr>
        <p:spPr>
          <a:xfrm>
            <a:off x="4934195" y="3626815"/>
            <a:ext cx="942107"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4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5009" y="291950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a:t>
            </a:r>
            <a:r>
              <a:rPr lang="en-US" sz="2400" b="1" dirty="0">
                <a:solidFill>
                  <a:srgbClr val="7030A0"/>
                </a:solidFill>
                <a:latin typeface="Arial" panose="020B0604020202020204" pitchFamily="34" charset="0"/>
                <a:cs typeface="Arial" panose="020B0604020202020204" pitchFamily="34" charset="0"/>
              </a:rPr>
              <a:t>.</a:t>
            </a:r>
            <a:endParaRPr lang="vi-VN" sz="2400" b="1" dirty="0">
              <a:solidFill>
                <a:srgbClr val="7030A0"/>
              </a:solidFill>
              <a:latin typeface="Arial" panose="020B0604020202020204" pitchFamily="34" charset="0"/>
              <a:cs typeface="Arial" panose="020B0604020202020204" pitchFamily="34" charset="0"/>
            </a:endParaRPr>
          </a:p>
        </p:txBody>
      </p:sp>
      <p:sp>
        <p:nvSpPr>
          <p:cNvPr id="12" name="Right Arrow 11"/>
          <p:cNvSpPr/>
          <p:nvPr/>
        </p:nvSpPr>
        <p:spPr>
          <a:xfrm>
            <a:off x="451262" y="304008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13" name="Oval 12"/>
          <p:cNvSpPr/>
          <p:nvPr/>
        </p:nvSpPr>
        <p:spPr>
          <a:xfrm>
            <a:off x="1110342" y="1337413"/>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59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5" name="Oval 4"/>
          <p:cNvSpPr/>
          <p:nvPr/>
        </p:nvSpPr>
        <p:spPr>
          <a:xfrm>
            <a:off x="3429062" y="2268186"/>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0783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826" y="1073434"/>
            <a:ext cx="3673406" cy="3147015"/>
          </a:xfrm>
          <a:prstGeom prst="rect">
            <a:avLst/>
          </a:prstGeom>
          <a:noFill/>
          <a:ln w="9525">
            <a:solidFill>
              <a:schemeClr val="tx1"/>
            </a:solidFill>
            <a:miter lim="800000"/>
            <a:headEnd/>
            <a:tailEnd/>
          </a:ln>
        </p:spPr>
        <p:txBody>
          <a:bodyPr wrap="square" lIns="68580" tIns="34290" rIns="68580" bIns="34290">
            <a:spAutoFit/>
          </a:bodyPr>
          <a:lstStyle/>
          <a:p>
            <a:pPr>
              <a:defRPr/>
            </a:pPr>
            <a:r>
              <a:rPr lang="en-US" altLang="en-US" sz="2000" b="1" dirty="0"/>
              <a:t> </a:t>
            </a:r>
            <a:r>
              <a:rPr lang="vi-VN" sz="2000" b="1" dirty="0">
                <a:latin typeface="+mj-lt"/>
              </a:rPr>
              <a:t>c)  Bà thương không muốn bán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chum.</a:t>
            </a:r>
          </a:p>
          <a:p>
            <a:pPr>
              <a:defRPr/>
            </a:pPr>
            <a:endParaRPr lang="en-US" sz="2000" b="1" dirty="0">
              <a:latin typeface="+mj-lt"/>
            </a:endParaRP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Rồi bà lại đi làm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a:t>
            </a:r>
            <a:r>
              <a:rPr lang="en-US" sz="2000" b="1" dirty="0">
                <a:latin typeface="Times New Roman" pitchFamily="18" charset="0"/>
                <a:cs typeface="Times New Roman" pitchFamily="18" charset="0"/>
              </a:rPr>
              <a:t>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Đàn lợn đã được ăn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Cơm nước nấu tinh tươm</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 Vườn rau tươi sạch cỏ</a:t>
            </a:r>
            <a:r>
              <a:rPr lang="en-US" sz="2000" b="1" dirty="0">
                <a:latin typeface="Times New Roman" pitchFamily="18" charset="0"/>
                <a:cs typeface="Times New Roman" pitchFamily="18" charset="0"/>
              </a:rPr>
              <a:t>.</a:t>
            </a:r>
            <a:endParaRPr lang="vi-VN" sz="2000" b="1" dirty="0">
              <a:solidFill>
                <a:schemeClr val="accent6"/>
              </a:solidFill>
              <a:latin typeface="Times New Roman" pitchFamily="18" charset="0"/>
              <a:cs typeface="Times New Roman" pitchFamily="18" charset="0"/>
            </a:endParaRPr>
          </a:p>
          <a:p>
            <a:pPr>
              <a:defRPr/>
            </a:pPr>
            <a:r>
              <a:rPr lang="en-US" sz="2000" i="1" dirty="0">
                <a:solidFill>
                  <a:srgbClr val="0070C0"/>
                </a:solidFill>
                <a:latin typeface="Times New Roman" pitchFamily="18" charset="0"/>
                <a:cs typeface="Times New Roman" pitchFamily="18" charset="0"/>
              </a:rPr>
              <a:t>                  Phan </a:t>
            </a:r>
            <a:r>
              <a:rPr lang="en-US" sz="2000" i="1" dirty="0" err="1">
                <a:solidFill>
                  <a:srgbClr val="0070C0"/>
                </a:solidFill>
                <a:latin typeface="Times New Roman" pitchFamily="18" charset="0"/>
                <a:cs typeface="Times New Roman" pitchFamily="18" charset="0"/>
              </a:rPr>
              <a:t>Thị</a:t>
            </a:r>
            <a:r>
              <a:rPr lang="en-US" sz="2000" i="1" dirty="0">
                <a:solidFill>
                  <a:srgbClr val="0070C0"/>
                </a:solidFill>
                <a:latin typeface="Times New Roman" pitchFamily="18" charset="0"/>
                <a:cs typeface="Times New Roman" pitchFamily="18" charset="0"/>
              </a:rPr>
              <a:t> Thanh </a:t>
            </a:r>
            <a:r>
              <a:rPr lang="en-US" sz="2000" i="1" dirty="0" err="1">
                <a:solidFill>
                  <a:srgbClr val="0070C0"/>
                </a:solidFill>
                <a:latin typeface="Times New Roman" pitchFamily="18" charset="0"/>
                <a:cs typeface="Times New Roman" pitchFamily="18" charset="0"/>
              </a:rPr>
              <a:t>Nhàn</a:t>
            </a:r>
            <a:r>
              <a:rPr lang="en-US" sz="2000" i="1" dirty="0">
                <a:solidFill>
                  <a:srgbClr val="0070C0"/>
                </a:solidFill>
                <a:latin typeface="Times New Roman" pitchFamily="18" charset="0"/>
                <a:cs typeface="Times New Roman" pitchFamily="18" charset="0"/>
              </a:rPr>
              <a:t> </a:t>
            </a:r>
          </a:p>
        </p:txBody>
      </p:sp>
      <p:sp>
        <p:nvSpPr>
          <p:cNvPr id="5" name="Oval 4"/>
          <p:cNvSpPr/>
          <p:nvPr/>
        </p:nvSpPr>
        <p:spPr>
          <a:xfrm>
            <a:off x="2692791" y="2146508"/>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483535"/>
          </a:xfrm>
          <a:prstGeom prst="rect">
            <a:avLst/>
          </a:prstGeom>
        </p:spPr>
        <p:txBody>
          <a:bodyPr wrap="square">
            <a:spAutoFit/>
          </a:bodyPr>
          <a:lstStyle/>
          <a:p>
            <a:pPr algn="just">
              <a:lnSpc>
                <a:spcPct val="120000"/>
              </a:lnSpc>
            </a:pPr>
            <a:r>
              <a:rPr lang="vi-VN" sz="2400" dirty="0">
                <a:solidFill>
                  <a:srgbClr val="002060"/>
                </a:solidFill>
                <a:latin typeface="Arial" panose="020B0604020202020204" pitchFamily="34" charset="0"/>
                <a:cs typeface="Arial" panose="020B0604020202020204" pitchFamily="34" charset="0"/>
              </a:rPr>
              <a:t>       Đằng sau dấu hai chấm là phần liệt kê những điều lạ gì diễn ra trong nhà bà cụ?</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1. Bà lại đi làm.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2. Cơm nước tinh tươm.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3. Sân nhà sạch.</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4. Con ốc được thả vào chum.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5. Vườn rau sạch cỏ.</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6. Đàn lợn được ăn.</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7. Bà thương ốc không bán.</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4281179" y="365010"/>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0141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1000" tmFilter="0, 0; .2, .5; .8, .5; 1, 0"/>
                                        <p:tgtEl>
                                          <p:spTgt spid="2">
                                            <p:txEl>
                                              <p:pRg st="2" end="2"/>
                                            </p:txEl>
                                          </p:spTgt>
                                        </p:tgtEl>
                                      </p:cBhvr>
                                    </p:animEffect>
                                    <p:animScale>
                                      <p:cBhvr>
                                        <p:cTn id="20" dur="500" autoRev="1" fill="hold"/>
                                        <p:tgtEl>
                                          <p:spTgt spid="2">
                                            <p:txEl>
                                              <p:pRg st="2" end="2"/>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2">
                                            <p:txEl>
                                              <p:pRg st="3" end="3"/>
                                            </p:txEl>
                                          </p:spTgt>
                                        </p:tgtEl>
                                      </p:cBhvr>
                                    </p:animEffect>
                                    <p:animScale>
                                      <p:cBhvr>
                                        <p:cTn id="25" dur="500" autoRev="1" fill="hold"/>
                                        <p:tgtEl>
                                          <p:spTgt spid="2">
                                            <p:txEl>
                                              <p:pRg st="3" end="3"/>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2">
                                            <p:txEl>
                                              <p:pRg st="5" end="5"/>
                                            </p:txEl>
                                          </p:spTgt>
                                        </p:tgtEl>
                                      </p:cBhvr>
                                    </p:animEffect>
                                    <p:animScale>
                                      <p:cBhvr>
                                        <p:cTn id="34" dur="500" autoRev="1" fill="hold"/>
                                        <p:tgtEl>
                                          <p:spTgt spid="2">
                                            <p:txEl>
                                              <p:pRg st="5" end="5"/>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1000" tmFilter="0, 0; .2, .5; .8, .5; 1, 0"/>
                                        <p:tgtEl>
                                          <p:spTgt spid="2">
                                            <p:txEl>
                                              <p:pRg st="6" end="6"/>
                                            </p:txEl>
                                          </p:spTgt>
                                        </p:tgtEl>
                                      </p:cBhvr>
                                    </p:animEffect>
                                    <p:animScale>
                                      <p:cBhvr>
                                        <p:cTn id="39" dur="500" autoRev="1" fill="hold"/>
                                        <p:tgtEl>
                                          <p:spTgt spid="2">
                                            <p:txEl>
                                              <p:pRg st="6" end="6"/>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Sân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nhà</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sao</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quá</a:t>
            </a:r>
            <a:r>
              <a:rPr lang="en-US" sz="2400" b="1" u="sng"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6" name="Rectangle 5"/>
          <p:cNvSpPr/>
          <p:nvPr/>
        </p:nvSpPr>
        <p:spPr>
          <a:xfrm>
            <a:off x="5308260" y="1669092"/>
            <a:ext cx="3681351" cy="2308324"/>
          </a:xfrm>
          <a:prstGeom prst="rect">
            <a:avLst/>
          </a:prstGeom>
          <a:ln>
            <a:solidFill>
              <a:srgbClr val="FF0000"/>
            </a:solidFill>
          </a:ln>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giải thích cho bộ phận đứng trước.</a:t>
            </a:r>
          </a:p>
        </p:txBody>
      </p:sp>
      <p:sp>
        <p:nvSpPr>
          <p:cNvPr id="2" name="Rectangle 1"/>
          <p:cNvSpPr/>
          <p:nvPr/>
        </p:nvSpPr>
        <p:spPr>
          <a:xfrm>
            <a:off x="3115303" y="2268195"/>
            <a:ext cx="689612" cy="538609"/>
          </a:xfrm>
          <a:prstGeom prst="rect">
            <a:avLst/>
          </a:prstGeom>
          <a:solidFill>
            <a:schemeClr val="bg1"/>
          </a:solidFill>
        </p:spPr>
        <p:txBody>
          <a:bodyPr wrap="none">
            <a:spAutoFit/>
          </a:bodyPr>
          <a:lstStyle/>
          <a:p>
            <a:r>
              <a:rPr lang="en-US" sz="2900" b="1" dirty="0" err="1">
                <a:solidFill>
                  <a:srgbClr val="FF0000"/>
                </a:solidFill>
                <a:latin typeface="Times New Roman" pitchFamily="18" charset="0"/>
                <a:cs typeface="Times New Roman" pitchFamily="18" charset="0"/>
              </a:rPr>
              <a:t>lạ</a:t>
            </a:r>
            <a:r>
              <a:rPr lang="en-US" sz="2900" b="1" dirty="0">
                <a:solidFill>
                  <a:srgbClr val="FF0000"/>
                </a:solidFill>
                <a:latin typeface="Times New Roman" pitchFamily="18" charset="0"/>
                <a:cs typeface="Times New Roman" pitchFamily="18" charset="0"/>
              </a:rPr>
              <a:t> :</a:t>
            </a:r>
            <a:endParaRPr lang="vi-VN" sz="2900" b="1" dirty="0">
              <a:solidFill>
                <a:srgbClr val="FF0000"/>
              </a:solidFill>
            </a:endParaRPr>
          </a:p>
        </p:txBody>
      </p:sp>
      <p:sp>
        <p:nvSpPr>
          <p:cNvPr id="7" name="Right Arrow 6"/>
          <p:cNvSpPr/>
          <p:nvPr/>
        </p:nvSpPr>
        <p:spPr>
          <a:xfrm>
            <a:off x="4500739" y="2343672"/>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39794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88" y="2348437"/>
            <a:ext cx="4143559" cy="623248"/>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b)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xoè</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càng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ra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bảo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Trò</a:t>
            </a:r>
            <a:r>
              <a:rPr lang="en-US" sz="1800" dirty="0" smtClean="0">
                <a:solidFill>
                  <a:srgbClr val="FF0000"/>
                </a:solidFill>
                <a:latin typeface="Times New Roman" panose="02020603050405020304" pitchFamily="18" charset="0"/>
                <a:cs typeface="Times New Roman" panose="02020603050405020304" pitchFamily="18" charset="0"/>
              </a:rPr>
              <a:t> : </a:t>
            </a:r>
            <a:endParaRPr lang="en-US" sz="1800" dirty="0">
              <a:solidFill>
                <a:srgbClr val="FF0000"/>
              </a:solidFill>
              <a:latin typeface="Times New Roman" panose="02020603050405020304" pitchFamily="18" charset="0"/>
              <a:cs typeface="Times New Roman" panose="02020603050405020304" pitchFamily="18" charset="0"/>
            </a:endParaRPr>
          </a:p>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Em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đừng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Hãy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trở</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về</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cùng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57188" y="3193905"/>
            <a:ext cx="4143559" cy="1731243"/>
          </a:xfrm>
          <a:prstGeom prst="rect">
            <a:avLst/>
          </a:prstGeom>
          <a:ln>
            <a:solidFill>
              <a:srgbClr val="002060"/>
            </a:solidFill>
          </a:ln>
        </p:spPr>
        <p:txBody>
          <a:bodyPr wrap="square" lIns="68580" tIns="34290" rIns="68580" bIns="34290">
            <a:spAutoFit/>
          </a:bodyPr>
          <a:lstStyle/>
          <a:p>
            <a:r>
              <a:rPr lang="en-US" sz="1800" dirty="0">
                <a:solidFill>
                  <a:srgbClr val="002060"/>
                </a:solidFill>
                <a:latin typeface="Times New Roman" panose="02020603050405020304" pitchFamily="18" charset="0"/>
                <a:cs typeface="Times New Roman" panose="02020603050405020304" pitchFamily="18" charset="0"/>
              </a:rPr>
              <a:t>c)   …………….</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Đến khi về thấy </a:t>
            </a:r>
            <a:r>
              <a:rPr lang="vi-VN" sz="1800" dirty="0" smtClean="0">
                <a:solidFill>
                  <a:srgbClr val="002060"/>
                </a:solidFill>
                <a:latin typeface="Times New Roman" panose="02020603050405020304" pitchFamily="18" charset="0"/>
                <a:cs typeface="Times New Roman" panose="02020603050405020304" pitchFamily="18" charset="0"/>
              </a:rPr>
              <a:t>lạ</a:t>
            </a:r>
            <a:r>
              <a:rPr lang="en-US" sz="1800" dirty="0" smtClean="0">
                <a:solidFill>
                  <a:srgbClr val="002060"/>
                </a:solidFill>
                <a:latin typeface="Times New Roman" panose="02020603050405020304" pitchFamily="18" charset="0"/>
                <a:cs typeface="Times New Roman" panose="02020603050405020304" pitchFamily="18" charset="0"/>
              </a:rPr>
              <a:t> </a:t>
            </a:r>
            <a:r>
              <a:rPr lang="vi-VN" sz="1800" dirty="0" smtClean="0">
                <a:solidFill>
                  <a:srgbClr val="002060"/>
                </a:solidFill>
                <a:latin typeface="Times New Roman" panose="02020603050405020304" pitchFamily="18" charset="0"/>
                <a:cs typeface="Times New Roman" panose="02020603050405020304" pitchFamily="18" charset="0"/>
              </a:rPr>
              <a:t>:</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Sân nhà sao sạch quá </a:t>
            </a:r>
          </a:p>
          <a:p>
            <a:r>
              <a:rPr lang="vi-VN" sz="1800" dirty="0">
                <a:solidFill>
                  <a:srgbClr val="002060"/>
                </a:solidFill>
                <a:latin typeface="Times New Roman" panose="02020603050405020304" pitchFamily="18" charset="0"/>
                <a:cs typeface="Times New Roman" panose="02020603050405020304" pitchFamily="18" charset="0"/>
              </a:rPr>
              <a:t>      Đàn lợn đã được ăn </a:t>
            </a:r>
          </a:p>
          <a:p>
            <a:r>
              <a:rPr lang="vi-VN" sz="1800" dirty="0">
                <a:solidFill>
                  <a:srgbClr val="002060"/>
                </a:solidFill>
                <a:latin typeface="Times New Roman" panose="02020603050405020304" pitchFamily="18" charset="0"/>
                <a:cs typeface="Times New Roman" panose="02020603050405020304" pitchFamily="18" charset="0"/>
              </a:rPr>
              <a:t>      Cơm nước nấu tinh tươm</a:t>
            </a:r>
          </a:p>
          <a:p>
            <a:r>
              <a:rPr lang="vi-VN" sz="1800" dirty="0">
                <a:solidFill>
                  <a:srgbClr val="002060"/>
                </a:solidFill>
                <a:latin typeface="Times New Roman" panose="02020603050405020304" pitchFamily="18" charset="0"/>
                <a:cs typeface="Times New Roman" panose="02020603050405020304" pitchFamily="18" charset="0"/>
              </a:rPr>
              <a:t>      Vườn rau tươi sạch cỏ.</a:t>
            </a:r>
          </a:p>
        </p:txBody>
      </p:sp>
      <p:sp>
        <p:nvSpPr>
          <p:cNvPr id="8" name="Rectangle 7"/>
          <p:cNvSpPr/>
          <p:nvPr/>
        </p:nvSpPr>
        <p:spPr>
          <a:xfrm>
            <a:off x="4929186" y="709459"/>
            <a:ext cx="3871913" cy="900247"/>
          </a:xfrm>
          <a:prstGeom prst="rect">
            <a:avLst/>
          </a:prstGeom>
          <a:ln>
            <a:solidFill>
              <a:schemeClr val="tx1"/>
            </a:solidFill>
          </a:ln>
        </p:spPr>
        <p:txBody>
          <a:bodyPr wrap="square" lIns="68580" tIns="34290" rIns="68580" bIns="34290">
            <a:spAutoFit/>
          </a:bodyPr>
          <a:lstStyle/>
          <a:p>
            <a:pPr algn="just"/>
            <a:r>
              <a:rPr lang="en-US" sz="1800" dirty="0">
                <a:latin typeface="Times New Roman" panose="02020603050405020304" pitchFamily="18" charset="0"/>
                <a:cs typeface="Times New Roman" panose="02020603050405020304" pitchFamily="18" charset="0"/>
              </a:rPr>
              <a:t>- D</a:t>
            </a:r>
            <a:r>
              <a:rPr lang="vi-VN" sz="1800" dirty="0">
                <a:latin typeface="Times New Roman" panose="02020603050405020304" pitchFamily="18" charset="0"/>
                <a:cs typeface="Times New Roman" panose="02020603050405020304" pitchFamily="18" charset="0"/>
              </a:rPr>
              <a:t>ấu hai chấm cho biết phần sau là lời nói của Bác Hồ (ở đây dấu hai chấm được dùng phối hợp với dấu ngoặc kép).</a:t>
            </a:r>
          </a:p>
        </p:txBody>
      </p:sp>
      <p:sp>
        <p:nvSpPr>
          <p:cNvPr id="9" name="Rectangle 8"/>
          <p:cNvSpPr/>
          <p:nvPr/>
        </p:nvSpPr>
        <p:spPr>
          <a:xfrm>
            <a:off x="342898" y="278491"/>
            <a:ext cx="4157849" cy="1731243"/>
          </a:xfrm>
          <a:prstGeom prst="rect">
            <a:avLst/>
          </a:prstGeom>
          <a:ln>
            <a:solidFill>
              <a:schemeClr val="tx1"/>
            </a:solidFill>
          </a:ln>
        </p:spPr>
        <p:txBody>
          <a:bodyPr wrap="square" lIns="68580" tIns="34290" rIns="68580" bIns="34290">
            <a:spAutoFit/>
          </a:bodyPr>
          <a:lstStyle/>
          <a:p>
            <a:pPr algn="just"/>
            <a:r>
              <a:rPr lang="vi-VN" sz="1800" dirty="0">
                <a:latin typeface="+mj-lt"/>
              </a:rPr>
              <a:t>a) Chủ tịch Hồ Chí Minh nói : “Tôi chỉ có một sự ham muốn, ham muốn tột bậc, là làm sao cho nước ta hoàn toàn độc lập, dân ta được hoàn toàn tự do, đồng bào ai cũng có cơm ăn, áo mặc, ai cũng được học hành”. ...</a:t>
            </a:r>
            <a:endParaRPr lang="en-US" sz="1800" dirty="0">
              <a:latin typeface="+mj-lt"/>
            </a:endParaRPr>
          </a:p>
        </p:txBody>
      </p:sp>
      <p:sp>
        <p:nvSpPr>
          <p:cNvPr id="10" name="Rectangle 9"/>
          <p:cNvSpPr/>
          <p:nvPr/>
        </p:nvSpPr>
        <p:spPr>
          <a:xfrm>
            <a:off x="4929188" y="2209937"/>
            <a:ext cx="3968353" cy="900247"/>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biết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câu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sau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lời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nói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Dế</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Mèn</a:t>
            </a:r>
            <a:r>
              <a:rPr lang="en-US" sz="1800" dirty="0">
                <a:solidFill>
                  <a:srgbClr val="FF0000"/>
                </a:solidFill>
                <a:latin typeface="Times New Roman" panose="02020603050405020304" pitchFamily="18" charset="0"/>
                <a:cs typeface="Times New Roman" panose="02020603050405020304" pitchFamily="18" charset="0"/>
              </a:rPr>
              <a:t> (ở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phối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hợp</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gạch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đầu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dòng</a:t>
            </a:r>
            <a:r>
              <a:rPr lang="en-US" sz="18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4929188" y="3609403"/>
            <a:ext cx="4000500" cy="900246"/>
          </a:xfrm>
          <a:prstGeom prst="rect">
            <a:avLst/>
          </a:prstGeom>
          <a:ln>
            <a:solidFill>
              <a:srgbClr val="002060"/>
            </a:solidFill>
          </a:ln>
        </p:spPr>
        <p:txBody>
          <a:bodyPr wrap="square" lIns="68580" tIns="34290" rIns="68580" bIns="34290">
            <a:spAutoFit/>
          </a:bodyPr>
          <a:lstStyle/>
          <a:p>
            <a:pPr algn="just"/>
            <a:r>
              <a:rPr lang="en-US" sz="1800" dirty="0">
                <a:solidFill>
                  <a:srgbClr val="002060"/>
                </a:solidFill>
                <a:latin typeface="Times New Roman" panose="02020603050405020304" pitchFamily="18" charset="0"/>
                <a:cs typeface="Times New Roman" panose="02020603050405020304" pitchFamily="18" charset="0"/>
              </a:rPr>
              <a:t>- D</a:t>
            </a:r>
            <a:r>
              <a:rPr lang="vi-VN" sz="1800" dirty="0">
                <a:solidFill>
                  <a:srgbClr val="002060"/>
                </a:solidFill>
                <a:latin typeface="Times New Roman" panose="02020603050405020304" pitchFamily="18" charset="0"/>
                <a:cs typeface="Times New Roman" panose="02020603050405020304" pitchFamily="18" charset="0"/>
              </a:rPr>
              <a:t>ấu hai chấm cho biết bộ phận đ</a:t>
            </a:r>
            <a:r>
              <a:rPr lang="en-US" sz="1800" dirty="0" err="1">
                <a:solidFill>
                  <a:srgbClr val="002060"/>
                </a:solidFill>
                <a:latin typeface="Times New Roman" panose="02020603050405020304" pitchFamily="18" charset="0"/>
                <a:cs typeface="Times New Roman" panose="02020603050405020304" pitchFamily="18" charset="0"/>
              </a:rPr>
              <a:t>ứng</a:t>
            </a:r>
            <a:r>
              <a:rPr lang="vi-VN" sz="1800" dirty="0">
                <a:solidFill>
                  <a:srgbClr val="002060"/>
                </a:solidFill>
                <a:latin typeface="Times New Roman" panose="02020603050405020304" pitchFamily="18" charset="0"/>
                <a:cs typeface="Times New Roman" panose="02020603050405020304" pitchFamily="18" charset="0"/>
              </a:rPr>
              <a:t> sau là lời giải thích những điều kì lạ mà bà cụ thấy khi về nhà.</a:t>
            </a:r>
          </a:p>
        </p:txBody>
      </p:sp>
      <p:cxnSp>
        <p:nvCxnSpPr>
          <p:cNvPr id="3" name="Straight Connector 2"/>
          <p:cNvCxnSpPr>
            <a:stCxn id="9" idx="3"/>
          </p:cNvCxnSpPr>
          <p:nvPr/>
        </p:nvCxnSpPr>
        <p:spPr>
          <a:xfrm flipV="1">
            <a:off x="4500747" y="1144112"/>
            <a:ext cx="42844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745" y="2674038"/>
            <a:ext cx="42844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0744" y="4059526"/>
            <a:ext cx="4284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962796" y="2262730"/>
            <a:ext cx="219016" cy="4113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2458064" y="3503033"/>
            <a:ext cx="181812" cy="282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Oval 16">
            <a:extLst>
              <a:ext uri="{FF2B5EF4-FFF2-40B4-BE49-F238E27FC236}">
                <a16:creationId xmlns:a16="http://schemas.microsoft.com/office/drawing/2014/main" id="{CD39B569-A70F-4F08-8A11-2E87476B4738}"/>
              </a:ext>
            </a:extLst>
          </p:cNvPr>
          <p:cNvSpPr/>
          <p:nvPr/>
        </p:nvSpPr>
        <p:spPr>
          <a:xfrm>
            <a:off x="3185653" y="271847"/>
            <a:ext cx="209682" cy="3475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46334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arn(inVertical)">
                                      <p:cBhvr>
                                        <p:cTn id="56" dur="500"/>
                                        <p:tgtEl>
                                          <p:spTgt spid="13"/>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1485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69645"/>
            <a:ext cx="277177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WordArt 12"/>
          <p:cNvSpPr>
            <a:spLocks noChangeArrowheads="1" noChangeShapeType="1" noTextEdit="1"/>
          </p:cNvSpPr>
          <p:nvPr/>
        </p:nvSpPr>
        <p:spPr bwMode="auto">
          <a:xfrm>
            <a:off x="2636874" y="409301"/>
            <a:ext cx="3306726" cy="333624"/>
          </a:xfrm>
          <a:prstGeom prst="rect">
            <a:avLst/>
          </a:prstGeom>
        </p:spPr>
        <p:txBody>
          <a:bodyPr wrap="none" lIns="68580" tIns="34290" rIns="68580" bIns="34290" fromWordArt="1">
            <a:prstTxWarp prst="textPlain">
              <a:avLst>
                <a:gd name="adj" fmla="val 50000"/>
              </a:avLst>
            </a:prstTxWarp>
          </a:bodyPr>
          <a:lstStyle/>
          <a:p>
            <a:pPr algn="ctr"/>
            <a:r>
              <a:rPr lang="en-US" sz="27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p>
        </p:txBody>
      </p:sp>
      <p:sp>
        <p:nvSpPr>
          <p:cNvPr id="2" name="Rectangle 1"/>
          <p:cNvSpPr/>
          <p:nvPr/>
        </p:nvSpPr>
        <p:spPr>
          <a:xfrm>
            <a:off x="1139474" y="1037134"/>
            <a:ext cx="7122226" cy="1477328"/>
          </a:xfrm>
          <a:prstGeom prst="rect">
            <a:avLst/>
          </a:prstGeom>
        </p:spPr>
        <p:txBody>
          <a:bodyPr wrap="square">
            <a:spAutoFit/>
          </a:bodyPr>
          <a:lstStyle/>
          <a:p>
            <a:pPr algn="just">
              <a:lnSpc>
                <a:spcPct val="150000"/>
              </a:lnSpc>
              <a:spcBef>
                <a:spcPct val="0"/>
              </a:spcBef>
              <a:buFontTx/>
              <a:buNone/>
            </a:pPr>
            <a:r>
              <a:rPr lang="en-US" altLang="en-US" sz="3000" b="1" dirty="0" err="1">
                <a:solidFill>
                  <a:srgbClr val="000000"/>
                </a:solidFill>
                <a:latin typeface="Arial" panose="020B0604020202020204" pitchFamily="34" charset="0"/>
                <a:cs typeface="Arial" panose="020B0604020202020204" pitchFamily="34" charset="0"/>
              </a:rPr>
              <a:t>Tìm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các</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từ</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ngữ</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thể</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hiện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lòng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nhân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hậu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tình</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cảm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yêu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thương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đồng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loại</a:t>
            </a:r>
            <a:r>
              <a:rPr lang="en-US" altLang="en-US" sz="3000" b="1"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58099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76304" y="1957207"/>
            <a:ext cx="5533899" cy="1546577"/>
          </a:xfrm>
          <a:prstGeom prst="rect">
            <a:avLst/>
          </a:prstGeom>
          <a:noFill/>
          <a:ln w="9525">
            <a:noFill/>
            <a:miter lim="800000"/>
            <a:headEnd/>
            <a:tailEnd/>
          </a:ln>
        </p:spPr>
        <p:txBody>
          <a:bodyPr wrap="square" lIns="68580" tIns="34290" rIns="68580" bIns="34290">
            <a:spAutoFit/>
          </a:bodyPr>
          <a:lstStyle/>
          <a:p>
            <a:pPr algn="just">
              <a:defRPr/>
            </a:pPr>
            <a:r>
              <a:rPr lang="vi-VN"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1. </a:t>
            </a:r>
            <a:r>
              <a:rPr lang="vi-VN" sz="2400" b="1" dirty="0">
                <a:solidFill>
                  <a:schemeClr val="bg1"/>
                </a:solidFill>
                <a:latin typeface="Arial" panose="020B0604020202020204" pitchFamily="34" charset="0"/>
                <a:cs typeface="Arial" panose="020B0604020202020204" pitchFamily="34" charset="0"/>
              </a:rPr>
              <a:t>Dấu hai chấm báo hiệu bộ phận câu đứng sau nó là lời nói của một nhân vật hoặc lời giải thích cho bộ phận đứng trước.</a:t>
            </a:r>
          </a:p>
        </p:txBody>
      </p:sp>
      <p:sp>
        <p:nvSpPr>
          <p:cNvPr id="8" name="Text Box 5"/>
          <p:cNvSpPr txBox="1">
            <a:spLocks noChangeArrowheads="1"/>
          </p:cNvSpPr>
          <p:nvPr/>
        </p:nvSpPr>
        <p:spPr bwMode="auto">
          <a:xfrm>
            <a:off x="1876304" y="3622518"/>
            <a:ext cx="5557199" cy="1546577"/>
          </a:xfrm>
          <a:prstGeom prst="rect">
            <a:avLst/>
          </a:prstGeom>
          <a:noFill/>
          <a:ln w="9525">
            <a:noFill/>
            <a:miter lim="800000"/>
            <a:headEnd/>
            <a:tailEnd/>
          </a:ln>
        </p:spPr>
        <p:txBody>
          <a:bodyPr wrap="square" lIns="68580" tIns="34290" rIns="68580" bIns="34290">
            <a:spAutoFit/>
          </a:bodyPr>
          <a:lstStyle/>
          <a:p>
            <a:pPr indent="-300038" algn="just">
              <a:buFontTx/>
              <a:buAutoNum type="arabicPeriod" startAt="2"/>
              <a:defRPr/>
            </a:pPr>
            <a:r>
              <a:rPr lang="en-US" alt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Khi báo hiệu lời nói của nhân vật, dấu hai</a:t>
            </a:r>
            <a:r>
              <a:rPr 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chấm được dùng phối hợp với dấu ngoặc kép hay dấu gạch đầu dòng.</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 </a:t>
            </a:r>
            <a:r>
              <a:rPr lang="en-US" sz="3000" b="1" dirty="0" err="1">
                <a:solidFill>
                  <a:srgbClr val="FF0000"/>
                </a:solidFill>
                <a:latin typeface="Times New Roman" panose="02020603050405020304" pitchFamily="18" charset="0"/>
                <a:cs typeface="Times New Roman" panose="02020603050405020304" pitchFamily="18" charset="0"/>
              </a:rPr>
              <a:t>Ghi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nhớ</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353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238153" y="733578"/>
            <a:ext cx="863271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a) </a:t>
            </a:r>
            <a:r>
              <a:rPr lang="en-US" altLang="en-US" sz="3000" dirty="0" err="1">
                <a:latin typeface="Arial" panose="020B0604020202020204" pitchFamily="34" charset="0"/>
                <a:cs typeface="Arial" panose="020B0604020202020204" pitchFamily="34" charset="0"/>
              </a:rPr>
              <a:t>Tôi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thở</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dài</a:t>
            </a:r>
            <a:r>
              <a:rPr lang="en-US" altLang="en-US" sz="3000" dirty="0">
                <a:latin typeface="Arial" panose="020B0604020202020204" pitchFamily="34" charset="0"/>
                <a:cs typeface="Arial" panose="020B0604020202020204" pitchFamily="34" charset="0"/>
              </a:rPr>
              <a:t> : </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Còn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đứa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bị</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điểm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thê</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nào</a:t>
            </a:r>
            <a:r>
              <a:rPr lang="en-US" altLang="en-US" sz="3000"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viết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nộp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Hôm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lắm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hỏi</a:t>
            </a:r>
            <a:r>
              <a:rPr lang="en-US" altLang="en-US" sz="3000" dirty="0">
                <a:latin typeface="Arial" panose="020B0604020202020204" pitchFamily="34" charset="0"/>
                <a:cs typeface="Arial" panose="020B0604020202020204" pitchFamily="34" charset="0"/>
              </a:rPr>
              <a:t> : “Sao </a:t>
            </a:r>
            <a:r>
              <a:rPr lang="en-US" altLang="en-US" sz="3000" dirty="0" err="1">
                <a:latin typeface="Arial" panose="020B0604020202020204" pitchFamily="34" charset="0"/>
                <a:cs typeface="Arial" panose="020B0604020202020204" pitchFamily="34" charset="0"/>
              </a:rPr>
              <a:t>trò</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chịu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Nguyễn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Quang</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Sáng</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flipH="1">
            <a:off x="238155"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2588818" y="179318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10" name="Oval 9"/>
          <p:cNvSpPr/>
          <p:nvPr/>
        </p:nvSpPr>
        <p:spPr>
          <a:xfrm>
            <a:off x="8597730" y="3378848"/>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4004996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754" y="1831246"/>
            <a:ext cx="8632713"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thở</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dài</a:t>
            </a:r>
            <a:r>
              <a:rPr lang="en-US" altLang="en-US" sz="2400" dirty="0">
                <a:latin typeface="Arial" panose="020B0604020202020204" pitchFamily="34" charset="0"/>
                <a:cs typeface="Arial" panose="020B0604020202020204" pitchFamily="34" charset="0"/>
              </a:rPr>
              <a:t> : </a:t>
            </a:r>
          </a:p>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Còn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đứa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điểm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thê</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nào</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1822450" y="1831246"/>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2811347"/>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293192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485160"/>
            <a:ext cx="7012380" cy="830997"/>
          </a:xfrm>
          <a:prstGeom prst="rect">
            <a:avLst/>
          </a:prstGeom>
        </p:spPr>
        <p:txBody>
          <a:bodyPr wrap="square">
            <a:spAutoFit/>
          </a:bodyPr>
          <a:lstStyle/>
          <a:p>
            <a:pPr algn="just">
              <a:spcBef>
                <a:spcPts val="600"/>
              </a:spcBef>
            </a:pPr>
            <a:r>
              <a:rPr lang="en-US" sz="2400" b="1" dirty="0">
                <a:latin typeface="Arial" panose="020B0604020202020204" pitchFamily="34" charset="0"/>
                <a:cs typeface="Arial" panose="020B0604020202020204" pitchFamily="34" charset="0"/>
              </a:rPr>
              <a:t>B</a:t>
            </a:r>
            <a:r>
              <a:rPr lang="vi-VN" sz="2400" b="1" dirty="0">
                <a:latin typeface="Arial" panose="020B0604020202020204" pitchFamily="34" charset="0"/>
                <a:cs typeface="Arial" panose="020B0604020202020204" pitchFamily="34" charset="0"/>
              </a:rPr>
              <a:t>áo hiệu bộ phận đứng sau là lời nói của nhân vật “tôi”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với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dấu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dòng</a:t>
            </a:r>
            <a:r>
              <a:rPr lang="en-US" sz="2400" b="1" dirty="0">
                <a:latin typeface="Arial" panose="020B0604020202020204" pitchFamily="34" charset="0"/>
                <a:cs typeface="Arial" panose="020B0604020202020204" pitchFamily="34" charset="0"/>
              </a:rPr>
              <a:t>)</a:t>
            </a:r>
            <a:endParaRPr lang="en-US" sz="2400" b="1" i="1" dirty="0">
              <a:latin typeface="Arial" panose="020B0604020202020204" pitchFamily="34" charset="0"/>
              <a:cs typeface="Arial" panose="020B0604020202020204" pitchFamily="34"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2558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030587"/>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nộp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Hôm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lắm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hỏi</a:t>
            </a:r>
            <a:r>
              <a:rPr lang="en-US" altLang="en-US" sz="2400" dirty="0">
                <a:latin typeface="Arial" panose="020B0604020202020204" pitchFamily="34" charset="0"/>
                <a:cs typeface="Arial" panose="020B0604020202020204" pitchFamily="34" charset="0"/>
              </a:rPr>
              <a:t> : “Sao </a:t>
            </a:r>
            <a:r>
              <a:rPr lang="en-US" altLang="en-US" sz="2400" dirty="0" err="1">
                <a:latin typeface="Arial" panose="020B0604020202020204" pitchFamily="34" charset="0"/>
                <a:cs typeface="Arial" panose="020B0604020202020204" pitchFamily="34" charset="0"/>
              </a:rPr>
              <a:t>trò</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4939162" y="2399515"/>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106318"/>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226900"/>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780131"/>
            <a:ext cx="7012380" cy="830997"/>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kép</a:t>
            </a:r>
            <a:r>
              <a:rPr lang="en-US" sz="2400" b="1" dirty="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18803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dirty="0">
                <a:latin typeface="Arial" panose="020B0604020202020204" pitchFamily="34" charset="0"/>
                <a:cs typeface="Arial" panose="020B0604020202020204" pitchFamily="34" charset="0"/>
              </a:rPr>
              <a:t>b) </a:t>
            </a:r>
            <a:r>
              <a:rPr lang="en-US" altLang="en-US" sz="3000" dirty="0" err="1">
                <a:latin typeface="Arial" panose="020B0604020202020204" pitchFamily="34" charset="0"/>
                <a:cs typeface="Arial" panose="020B0604020202020204" pitchFamily="34" charset="0"/>
              </a:rPr>
              <a:t>Dưới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tầm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cánh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chú</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lũy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rào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trong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ao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khóm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khoai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rung </a:t>
            </a:r>
            <a:r>
              <a:rPr lang="en-US" altLang="en-US" sz="3000" dirty="0" err="1">
                <a:latin typeface="Arial" panose="020B0604020202020204" pitchFamily="34" charset="0"/>
                <a:cs typeface="Arial" panose="020B0604020202020204" pitchFamily="34" charset="0"/>
              </a:rPr>
              <a:t>rinh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tuyệt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đẹp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của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đất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hiện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ra</a:t>
            </a: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đồng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trâu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gặm</a:t>
            </a:r>
            <a:r>
              <a:rPr lang="en-US" altLang="en-US" sz="3000" dirty="0">
                <a:latin typeface="Arial" panose="020B0604020202020204" pitchFamily="34" charset="0"/>
                <a:cs typeface="Arial" panose="020B0604020202020204" pitchFamily="34" charset="0"/>
              </a:rPr>
              <a:t> cỏ; </a:t>
            </a:r>
            <a:r>
              <a:rPr lang="en-US" altLang="en-US" sz="3000" dirty="0" err="1">
                <a:latin typeface="Arial" panose="020B0604020202020204" pitchFamily="34" charset="0"/>
                <a:cs typeface="Arial" panose="020B0604020202020204" pitchFamily="34" charset="0"/>
              </a:rPr>
              <a:t>dòng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đoàn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thuyền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ngược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xuôi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Nguyễn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Thê</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Hội</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8" name="Oval 7"/>
          <p:cNvSpPr/>
          <p:nvPr/>
        </p:nvSpPr>
        <p:spPr>
          <a:xfrm>
            <a:off x="3660935" y="323290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3607416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001090"/>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err="1">
                <a:latin typeface="Arial" panose="020B0604020202020204" pitchFamily="34" charset="0"/>
                <a:cs typeface="Arial" panose="020B0604020202020204" pitchFamily="34" charset="0"/>
              </a:rPr>
              <a:t>Rồi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cảnh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tuyệt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đẹp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của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đất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ra</a:t>
            </a: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đồng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gặm</a:t>
            </a:r>
            <a:r>
              <a:rPr lang="en-US" altLang="en-US" sz="2400" dirty="0">
                <a:latin typeface="Arial" panose="020B0604020202020204" pitchFamily="34" charset="0"/>
                <a:cs typeface="Arial" panose="020B0604020202020204" pitchFamily="34" charset="0"/>
              </a:rPr>
              <a:t> cỏ; </a:t>
            </a:r>
            <a:r>
              <a:rPr lang="en-US" altLang="en-US" sz="2400" dirty="0" err="1">
                <a:latin typeface="Arial" panose="020B0604020202020204" pitchFamily="34" charset="0"/>
                <a:cs typeface="Arial" panose="020B0604020202020204" pitchFamily="34" charset="0"/>
              </a:rPr>
              <a:t>dòng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đoàn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thuyền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xuôi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7104746" y="200109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076821"/>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197403"/>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099" y="3584384"/>
            <a:ext cx="7141711" cy="1200329"/>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a:t>
            </a: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4072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7777425"/>
              </p:ext>
            </p:extLst>
          </p:nvPr>
        </p:nvGraphicFramePr>
        <p:xfrm>
          <a:off x="0" y="0"/>
          <a:ext cx="9143999" cy="5143499"/>
        </p:xfrm>
        <a:graphic>
          <a:graphicData uri="http://schemas.openxmlformats.org/drawingml/2006/table">
            <a:tbl>
              <a:tblPr firstRow="1" bandRow="1">
                <a:tableStyleId>{5C22544A-7EE6-4342-B048-85BDC9FD1C3A}</a:tableStyleId>
              </a:tblPr>
              <a:tblGrid>
                <a:gridCol w="5015986">
                  <a:extLst>
                    <a:ext uri="{9D8B030D-6E8A-4147-A177-3AD203B41FA5}">
                      <a16:colId xmlns:a16="http://schemas.microsoft.com/office/drawing/2014/main" val="20000"/>
                    </a:ext>
                  </a:extLst>
                </a:gridCol>
                <a:gridCol w="4128013">
                  <a:extLst>
                    <a:ext uri="{9D8B030D-6E8A-4147-A177-3AD203B41FA5}">
                      <a16:colId xmlns:a16="http://schemas.microsoft.com/office/drawing/2014/main" val="20001"/>
                    </a:ext>
                  </a:extLst>
                </a:gridCol>
              </a:tblGrid>
              <a:tr h="635256">
                <a:tc>
                  <a:txBody>
                    <a:bodyPr/>
                    <a:lstStyle/>
                    <a:p>
                      <a:pPr algn="ctr"/>
                      <a:r>
                        <a:rPr lang="en-US" sz="2400" dirty="0" err="1">
                          <a:solidFill>
                            <a:schemeClr val="tx1"/>
                          </a:solidFill>
                          <a:latin typeface="Times New Roman" pitchFamily="18" charset="0"/>
                          <a:cs typeface="Times New Roman" pitchFamily="18" charset="0"/>
                        </a:rPr>
                        <a:t>Câu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văn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itchFamily="18" charset="0"/>
                          <a:cs typeface="Times New Roman" pitchFamily="18" charset="0"/>
                        </a:rPr>
                        <a:t>Tác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dụng</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của</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dấu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hai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chấm</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39225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933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226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p:cNvSpPr/>
          <p:nvPr/>
        </p:nvSpPr>
        <p:spPr>
          <a:xfrm>
            <a:off x="5117245" y="523480"/>
            <a:ext cx="3960440" cy="1569660"/>
          </a:xfrm>
          <a:prstGeom prst="rect">
            <a:avLst/>
          </a:prstGeom>
        </p:spPr>
        <p:txBody>
          <a:bodyPr wrap="square">
            <a:spAutoFit/>
          </a:bodyPr>
          <a:lstStyle/>
          <a:p>
            <a:pPr algn="just"/>
            <a:r>
              <a:rPr lang="en-US" sz="2400" dirty="0">
                <a:latin typeface="Times New Roman" pitchFamily="18" charset="0"/>
                <a:cs typeface="Times New Roman" pitchFamily="18" charset="0"/>
              </a:rPr>
              <a:t>B</a:t>
            </a:r>
            <a:r>
              <a:rPr lang="vi-VN" sz="2400" dirty="0">
                <a:latin typeface="Times New Roman" pitchFamily="18" charset="0"/>
                <a:cs typeface="Times New Roman" pitchFamily="18" charset="0"/>
              </a:rPr>
              <a:t>áo hiệu bộ phận đứng sau là lời nói của nhân vật “tôi”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6" name="Rectangle 5"/>
          <p:cNvSpPr/>
          <p:nvPr/>
        </p:nvSpPr>
        <p:spPr>
          <a:xfrm>
            <a:off x="5076057" y="2093644"/>
            <a:ext cx="3960440" cy="1200329"/>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kép</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7" name="Rectangle 6"/>
          <p:cNvSpPr/>
          <p:nvPr/>
        </p:nvSpPr>
        <p:spPr>
          <a:xfrm>
            <a:off x="5089377" y="3322777"/>
            <a:ext cx="3960441" cy="1569660"/>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8" name="Rectangle 7"/>
          <p:cNvSpPr/>
          <p:nvPr/>
        </p:nvSpPr>
        <p:spPr>
          <a:xfrm>
            <a:off x="99905" y="696270"/>
            <a:ext cx="4900808" cy="1200329"/>
          </a:xfrm>
          <a:prstGeom prst="rect">
            <a:avLst/>
          </a:prstGeom>
        </p:spPr>
        <p:txBody>
          <a:bodyPr wrap="square">
            <a:spAutoFit/>
          </a:bodyPr>
          <a:lstStyle/>
          <a:p>
            <a:pPr algn="just"/>
            <a:r>
              <a:rPr lang="vi-VN" sz="2400" dirty="0">
                <a:latin typeface="Times New Roman" pitchFamily="18" charset="0"/>
                <a:cs typeface="Times New Roman" pitchFamily="18" charset="0"/>
              </a:rPr>
              <a:t>Tôi thở dài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Còn đứa bị điểm không, nó tả 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Rectangle 8"/>
          <p:cNvSpPr/>
          <p:nvPr/>
        </p:nvSpPr>
        <p:spPr>
          <a:xfrm>
            <a:off x="33406" y="2347007"/>
            <a:ext cx="4905510" cy="461665"/>
          </a:xfrm>
          <a:prstGeom prst="rect">
            <a:avLst/>
          </a:prstGeom>
        </p:spPr>
        <p:txBody>
          <a:bodyPr wrap="none">
            <a:spAutoFit/>
          </a:bodyPr>
          <a:lstStyle/>
          <a:p>
            <a:pPr algn="just"/>
            <a:r>
              <a:rPr lang="vi-VN" sz="2400" dirty="0">
                <a:latin typeface="Times New Roman" pitchFamily="18" charset="0"/>
                <a:cs typeface="Times New Roman" pitchFamily="18" charset="0"/>
              </a:rPr>
              <a:t>Cô hỏi: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Sao trò không chịu làm bài?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10" name="Rectangle 9"/>
          <p:cNvSpPr/>
          <p:nvPr/>
        </p:nvSpPr>
        <p:spPr>
          <a:xfrm>
            <a:off x="58716" y="3224364"/>
            <a:ext cx="4869139" cy="1938992"/>
          </a:xfrm>
          <a:prstGeom prst="rect">
            <a:avLst/>
          </a:prstGeom>
        </p:spPr>
        <p:txBody>
          <a:bodyPr wrap="square">
            <a:spAutoFit/>
          </a:bodyPr>
          <a:lstStyle/>
          <a:p>
            <a:pPr algn="just"/>
            <a:r>
              <a:rPr lang="vi-VN" sz="2400" dirty="0">
                <a:latin typeface="Times New Roman" pitchFamily="18" charset="0"/>
                <a:cs typeface="Times New Roman" pitchFamily="18" charset="0"/>
              </a:rPr>
              <a:t>Rồi những cảnh tuyệt đẹp của đất nước hiện ra: cánh đồng với những đàn trâu thung thăng gặm cỏ; dòng sông với những đoàn thuyền ngược xuôi.</a:t>
            </a:r>
          </a:p>
        </p:txBody>
      </p:sp>
      <p:sp>
        <p:nvSpPr>
          <p:cNvPr id="11" name="Oval 10"/>
          <p:cNvSpPr/>
          <p:nvPr/>
        </p:nvSpPr>
        <p:spPr>
          <a:xfrm>
            <a:off x="1516845" y="696270"/>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9592" y="2355339"/>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4317" y="3647374"/>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45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ộ hình nền Powerpoint màu pastel khiến bạn yêu ngay từ cái nhì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4999" y="8061"/>
            <a:ext cx="9239002" cy="830997"/>
          </a:xfrm>
          <a:prstGeom prst="rect">
            <a:avLst/>
          </a:prstGeom>
          <a:noFill/>
        </p:spPr>
        <p:txBody>
          <a:bodyPr wrap="square">
            <a:spAutoFit/>
          </a:bodyPr>
          <a:lstStyle/>
          <a:p>
            <a:pPr algn="ctr"/>
            <a:r>
              <a:rPr lang="en-US" sz="2400" b="1" dirty="0">
                <a:solidFill>
                  <a:srgbClr val="FF0000"/>
                </a:solidFill>
                <a:latin typeface="Times New Roman" pitchFamily="18" charset="0"/>
                <a:cs typeface="Times New Roman" pitchFamily="18" charset="0"/>
              </a:rPr>
              <a:t>TRÒ CHƠI “XÌ ĐIỆN”</a:t>
            </a:r>
          </a:p>
          <a:p>
            <a:pPr algn="ctr"/>
            <a:r>
              <a:rPr lang="en-US" sz="2400" i="1" dirty="0" err="1">
                <a:solidFill>
                  <a:srgbClr val="004EEA"/>
                </a:solidFill>
                <a:latin typeface="Times New Roman" pitchFamily="18" charset="0"/>
                <a:cs typeface="Times New Roman" pitchFamily="18" charset="0"/>
              </a:rPr>
              <a:t>Nối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từng</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trái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với</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nêu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đúng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tác</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dụng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của</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dấu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hai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chấm</a:t>
            </a:r>
            <a:r>
              <a:rPr lang="en-US" sz="2400" i="1" dirty="0">
                <a:solidFill>
                  <a:srgbClr val="004EEA"/>
                </a:solidFill>
                <a:latin typeface="Times New Roman" pitchFamily="18" charset="0"/>
                <a:cs typeface="Times New Roman" pitchFamily="18" charset="0"/>
              </a:rPr>
              <a:t> ở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phải</a:t>
            </a:r>
            <a:endParaRPr lang="vi-VN" sz="2400" i="1" dirty="0">
              <a:solidFill>
                <a:srgbClr val="004EEA"/>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97801107"/>
              </p:ext>
            </p:extLst>
          </p:nvPr>
        </p:nvGraphicFramePr>
        <p:xfrm>
          <a:off x="1" y="794967"/>
          <a:ext cx="9138633" cy="4348533"/>
        </p:xfrm>
        <a:graphic>
          <a:graphicData uri="http://schemas.openxmlformats.org/drawingml/2006/table">
            <a:tbl>
              <a:tblPr firstRow="1" bandRow="1">
                <a:tableStyleId>{E8B1032C-EA38-4F05-BA0D-38AFFFC7BED3}</a:tableStyleId>
              </a:tblPr>
              <a:tblGrid>
                <a:gridCol w="474571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3240793">
                  <a:extLst>
                    <a:ext uri="{9D8B030D-6E8A-4147-A177-3AD203B41FA5}">
                      <a16:colId xmlns:a16="http://schemas.microsoft.com/office/drawing/2014/main" val="20002"/>
                    </a:ext>
                  </a:extLst>
                </a:gridCol>
              </a:tblGrid>
              <a:tr h="1418966">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r h="1556593">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c>
                  <a:txBody>
                    <a:bodyPr/>
                    <a:lstStyle/>
                    <a:p>
                      <a:endParaRPr lang="en-US" sz="110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r h="1372974">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0" y="961615"/>
            <a:ext cx="4720124" cy="1061829"/>
          </a:xfrm>
          <a:prstGeom prst="rect">
            <a:avLst/>
          </a:prstGeom>
        </p:spPr>
        <p:txBody>
          <a:bodyPr wrap="square">
            <a:spAutoFit/>
          </a:bodyPr>
          <a:lstStyle/>
          <a:p>
            <a:pPr algn="just"/>
            <a:r>
              <a:rPr lang="en-US" sz="2100" dirty="0">
                <a:latin typeface="Times New Roman" pitchFamily="18" charset="0"/>
                <a:cs typeface="Times New Roman" pitchFamily="18" charset="0"/>
              </a:rPr>
              <a:t>1.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Việt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Bắc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nói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rằng</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bao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giờ</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a:t>
            </a:r>
            <a:endParaRPr lang="vi-VN" sz="2100" dirty="0">
              <a:latin typeface="Times New Roman" pitchFamily="18" charset="0"/>
              <a:cs typeface="Times New Roman" pitchFamily="18" charset="0"/>
            </a:endParaRPr>
          </a:p>
        </p:txBody>
      </p:sp>
      <p:sp>
        <p:nvSpPr>
          <p:cNvPr id="8" name="Rectangle 7"/>
          <p:cNvSpPr/>
          <p:nvPr/>
        </p:nvSpPr>
        <p:spPr>
          <a:xfrm>
            <a:off x="0" y="2629418"/>
            <a:ext cx="4728156" cy="769441"/>
          </a:xfrm>
          <a:prstGeom prst="rect">
            <a:avLst/>
          </a:prstGeom>
        </p:spPr>
        <p:txBody>
          <a:bodyPr wrap="square">
            <a:spAutoFit/>
          </a:bodyPr>
          <a:lstStyle/>
          <a:p>
            <a:pPr algn="just"/>
            <a:r>
              <a:rPr lang="en-US" sz="2200" dirty="0">
                <a:latin typeface="Times New Roman" pitchFamily="18" charset="0"/>
                <a:cs typeface="Times New Roman" pitchFamily="18" charset="0"/>
              </a:rPr>
              <a:t>2. </a:t>
            </a:r>
            <a:r>
              <a:rPr lang="en-US" sz="2200" dirty="0" err="1">
                <a:latin typeface="Times New Roman" pitchFamily="18" charset="0"/>
                <a:cs typeface="Times New Roman" pitchFamily="18" charset="0"/>
              </a:rPr>
              <a:t>Vườn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dừa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cụt</a:t>
            </a:r>
            <a:r>
              <a:rPr lang="en-US" sz="2200" dirty="0">
                <a:latin typeface="Times New Roman" pitchFamily="18" charset="0"/>
                <a:cs typeface="Times New Roman" pitchFamily="18" charset="0"/>
              </a:rPr>
              <a:t>,…</a:t>
            </a:r>
          </a:p>
        </p:txBody>
      </p:sp>
      <p:sp>
        <p:nvSpPr>
          <p:cNvPr id="9" name="Rectangle 8"/>
          <p:cNvSpPr/>
          <p:nvPr/>
        </p:nvSpPr>
        <p:spPr>
          <a:xfrm>
            <a:off x="8032" y="4055064"/>
            <a:ext cx="4720124" cy="769441"/>
          </a:xfrm>
          <a:prstGeom prst="rect">
            <a:avLst/>
          </a:prstGeom>
        </p:spPr>
        <p:txBody>
          <a:bodyPr wrap="square">
            <a:spAutoFit/>
          </a:bodyPr>
          <a:lstStyle/>
          <a:p>
            <a:pPr algn="just"/>
            <a:r>
              <a:rPr lang="en-US" sz="2200" dirty="0">
                <a:latin typeface="Times New Roman" pitchFamily="18" charset="0"/>
                <a:cs typeface="Times New Roman" pitchFamily="18" charset="0"/>
              </a:rPr>
              <a:t>3. Mai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Đào</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gì</a:t>
            </a:r>
            <a:r>
              <a:rPr lang="en-US" sz="2200" dirty="0">
                <a:latin typeface="Times New Roman" pitchFamily="18" charset="0"/>
                <a:cs typeface="Times New Roman" pitchFamily="18" charset="0"/>
              </a:rPr>
              <a:t>? </a:t>
            </a:r>
            <a:endParaRPr lang="vi-VN" sz="2200" dirty="0">
              <a:latin typeface="Times New Roman" pitchFamily="18" charset="0"/>
              <a:cs typeface="Times New Roman" pitchFamily="18" charset="0"/>
            </a:endParaRPr>
          </a:p>
        </p:txBody>
      </p:sp>
      <p:sp>
        <p:nvSpPr>
          <p:cNvPr id="2" name="Rectangle 1"/>
          <p:cNvSpPr/>
          <p:nvPr/>
        </p:nvSpPr>
        <p:spPr>
          <a:xfrm>
            <a:off x="5901976" y="771329"/>
            <a:ext cx="3203848" cy="1446550"/>
          </a:xfrm>
          <a:prstGeom prst="rect">
            <a:avLst/>
          </a:prstGeom>
        </p:spPr>
        <p:txBody>
          <a:bodyPr wrap="square">
            <a:spAutoFit/>
          </a:bodyPr>
          <a:lstStyle/>
          <a:p>
            <a:pPr algn="just"/>
            <a:r>
              <a:rPr lang="en-US" sz="2200" dirty="0">
                <a:latin typeface="Times New Roman" pitchFamily="18" charset="0"/>
                <a:cs typeface="Times New Roman" pitchFamily="18" charset="0"/>
              </a:rPr>
              <a:t>a.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ngang</a:t>
            </a:r>
            <a:r>
              <a:rPr lang="en-US" sz="2200" dirty="0">
                <a:latin typeface="Times New Roman" pitchFamily="18" charset="0"/>
                <a:cs typeface="Times New Roman" pitchFamily="18" charset="0"/>
              </a:rPr>
              <a:t>).</a:t>
            </a:r>
          </a:p>
        </p:txBody>
      </p:sp>
      <p:sp>
        <p:nvSpPr>
          <p:cNvPr id="4" name="Rectangle 3"/>
          <p:cNvSpPr/>
          <p:nvPr/>
        </p:nvSpPr>
        <p:spPr>
          <a:xfrm>
            <a:off x="5878225" y="2299936"/>
            <a:ext cx="3265777" cy="1446550"/>
          </a:xfrm>
          <a:prstGeom prst="rect">
            <a:avLst/>
          </a:prstGeom>
        </p:spPr>
        <p:txBody>
          <a:bodyPr wrap="square">
            <a:spAutoFit/>
          </a:bodyPr>
          <a:lstStyle/>
          <a:p>
            <a:pPr algn="just"/>
            <a:r>
              <a:rPr lang="en-US" sz="2200" dirty="0">
                <a:latin typeface="Times New Roman" pitchFamily="18" charset="0"/>
                <a:cs typeface="Times New Roman" pitchFamily="18" charset="0"/>
              </a:rPr>
              <a:t>b.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kép</a:t>
            </a:r>
            <a:r>
              <a:rPr lang="en-US" sz="2200" dirty="0">
                <a:latin typeface="Times New Roman" pitchFamily="18" charset="0"/>
                <a:cs typeface="Times New Roman" pitchFamily="18" charset="0"/>
              </a:rPr>
              <a:t>).</a:t>
            </a:r>
          </a:p>
        </p:txBody>
      </p:sp>
      <p:sp>
        <p:nvSpPr>
          <p:cNvPr id="5" name="Rectangle 4"/>
          <p:cNvSpPr/>
          <p:nvPr/>
        </p:nvSpPr>
        <p:spPr>
          <a:xfrm>
            <a:off x="5919381" y="3885253"/>
            <a:ext cx="3200872" cy="1107996"/>
          </a:xfrm>
          <a:prstGeom prst="rect">
            <a:avLst/>
          </a:prstGeom>
          <a:noFill/>
        </p:spPr>
        <p:txBody>
          <a:bodyPr wrap="square">
            <a:spAutoFit/>
          </a:bodyPr>
          <a:lstStyle/>
          <a:p>
            <a:pPr algn="just"/>
            <a:r>
              <a:rPr lang="en-US" sz="2200" dirty="0">
                <a:latin typeface="Times New Roman" pitchFamily="18" charset="0"/>
                <a:cs typeface="Times New Roman" pitchFamily="18" charset="0"/>
              </a:rPr>
              <a:t>c.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endParaRPr lang="en-US" sz="2200" dirty="0">
              <a:latin typeface="Times New Roman" pitchFamily="18" charset="0"/>
              <a:cs typeface="Times New Roman" pitchFamily="18" charset="0"/>
            </a:endParaRPr>
          </a:p>
        </p:txBody>
      </p:sp>
      <p:cxnSp>
        <p:nvCxnSpPr>
          <p:cNvPr id="13" name="Straight Connector 12"/>
          <p:cNvCxnSpPr/>
          <p:nvPr/>
        </p:nvCxnSpPr>
        <p:spPr>
          <a:xfrm>
            <a:off x="4788024" y="1554100"/>
            <a:ext cx="1113952" cy="156911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81966" y="2873829"/>
            <a:ext cx="1096261" cy="1738977"/>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728156" y="1329613"/>
            <a:ext cx="1150071" cy="3283193"/>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pic>
        <p:nvPicPr>
          <p:cNvPr id="2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0824" y="4607084"/>
            <a:ext cx="563675" cy="563675"/>
          </a:xfrm>
          <a:prstGeom prst="rect">
            <a:avLst/>
          </a:prstGeom>
        </p:spPr>
      </p:pic>
    </p:spTree>
    <p:extLst>
      <p:ext uri="{BB962C8B-B14F-4D97-AF65-F5344CB8AC3E}">
        <p14:creationId xmlns:p14="http://schemas.microsoft.com/office/powerpoint/2010/main" val="34249676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7077" fill="hold"/>
                                        <p:tgtEl>
                                          <p:spTgt spid="20"/>
                                        </p:tgtEl>
                                      </p:cBhvr>
                                    </p:cmd>
                                  </p:childTnLst>
                                </p:cTn>
                              </p:par>
                            </p:childTnLst>
                          </p:cTn>
                        </p:par>
                      </p:childTnLst>
                    </p:cTn>
                  </p:par>
                </p:childTnLst>
              </p:cTn>
              <p:nextCondLst>
                <p:cond evt="onClick" delay="0">
                  <p:tgtEl>
                    <p:spTgt spid="20"/>
                  </p:tgtEl>
                </p:cond>
              </p:nextCondLst>
            </p:seq>
            <p:audio>
              <p:cMediaNode vol="80000">
                <p:cTn id="51" fill="hold" display="0">
                  <p:stCondLst>
                    <p:cond delay="indefinite"/>
                  </p:stCondLst>
                  <p:endCondLst>
                    <p:cond evt="onStopAudio" delay="0">
                      <p:tgtEl>
                        <p:sldTgt/>
                      </p:tgtEl>
                    </p:cond>
                  </p:endCondLst>
                </p:cTn>
                <p:tgtEl>
                  <p:spTgt spid="20"/>
                </p:tgtEl>
              </p:cMediaNode>
            </p:audio>
          </p:childTnLst>
        </p:cTn>
      </p:par>
    </p:tnLst>
    <p:bldLst>
      <p:bldP spid="7" grpId="0"/>
      <p:bldP spid="3" grpId="0"/>
      <p:bldP spid="8" grpId="0"/>
      <p:bldP spid="9" grpId="0"/>
      <p:bldP spid="2"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28700"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ph idx="1"/>
          </p:nvPr>
        </p:nvPicPr>
        <p:blipFill>
          <a:blip r:embed="rId4"/>
          <a:stretch>
            <a:fillRect/>
          </a:stretch>
        </p:blipFill>
        <p:spPr>
          <a:xfrm>
            <a:off x="0" y="10710"/>
            <a:ext cx="9144000" cy="5139029"/>
          </a:xfrm>
          <a:prstGeom prst="rect">
            <a:avLst/>
          </a:prstGeom>
        </p:spPr>
      </p:pic>
      <p:sp>
        <p:nvSpPr>
          <p:cNvPr id="6" name="TextBox 5"/>
          <p:cNvSpPr txBox="1"/>
          <p:nvPr/>
        </p:nvSpPr>
        <p:spPr>
          <a:xfrm>
            <a:off x="1257300" y="2011000"/>
            <a:ext cx="6274795" cy="617861"/>
          </a:xfrm>
          <a:prstGeom prst="rect">
            <a:avLst/>
          </a:prstGeom>
          <a:noFill/>
        </p:spPr>
        <p:txBody>
          <a:bodyPr wrap="none" lIns="68580" tIns="34290" rIns="68580" bIns="34290" rtlCol="0">
            <a:spAutoFit/>
          </a:bodyPr>
          <a:lstStyle/>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Ghi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nhớ</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dụng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dấu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hai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chấm</a:t>
            </a:r>
            <a:r>
              <a:rPr lang="en-US" sz="2700" b="1"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396EF1F5-C4BA-4DFB-BDD3-007845C30BC0}"/>
              </a:ext>
            </a:extLst>
          </p:cNvPr>
          <p:cNvSpPr txBox="1"/>
          <p:nvPr/>
        </p:nvSpPr>
        <p:spPr>
          <a:xfrm>
            <a:off x="3610719" y="1509823"/>
            <a:ext cx="1977656"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DẶN DÒ</a:t>
            </a:r>
            <a:endParaRPr lang="vi-VN"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135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47401" y="443994"/>
            <a:ext cx="8107681"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000000"/>
                </a:solidFill>
                <a:latin typeface="Arial" panose="020B0604020202020204" pitchFamily="34" charset="0"/>
                <a:cs typeface="Arial" panose="020B0604020202020204" pitchFamily="34" charset="0"/>
              </a:rPr>
              <a:t>Các</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từ</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ngữ</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thể</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hiện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lòng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nhân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hậu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tình</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cảm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yêu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thương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đồng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loại</a:t>
            </a:r>
            <a:r>
              <a:rPr lang="en-US" altLang="en-US" sz="3000" b="1" dirty="0">
                <a:solidFill>
                  <a:srgbClr val="000000"/>
                </a:solidFill>
                <a:latin typeface="Arial" panose="020B0604020202020204" pitchFamily="34" charset="0"/>
                <a:cs typeface="Arial" panose="020B0604020202020204" pitchFamily="34" charset="0"/>
              </a:rPr>
              <a:t>: </a:t>
            </a:r>
          </a:p>
        </p:txBody>
      </p:sp>
      <p:sp>
        <p:nvSpPr>
          <p:cNvPr id="9" name="TextBox 8"/>
          <p:cNvSpPr txBox="1">
            <a:spLocks noChangeArrowheads="1"/>
          </p:cNvSpPr>
          <p:nvPr/>
        </p:nvSpPr>
        <p:spPr bwMode="auto">
          <a:xfrm>
            <a:off x="546265" y="1930601"/>
            <a:ext cx="8087096" cy="206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7030A0"/>
                </a:solidFill>
                <a:latin typeface="Arial" panose="020B0604020202020204" pitchFamily="34" charset="0"/>
                <a:cs typeface="Arial" panose="020B0604020202020204" pitchFamily="34" charset="0"/>
              </a:rPr>
              <a:t>Lòng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thương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người</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lòng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nhân</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ái</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lòng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vị</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tha</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tình</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thân</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ái</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yêu</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quý</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xót</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thương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đau</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xót</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tha</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thứ</a:t>
            </a:r>
            <a:r>
              <a:rPr lang="en-US" altLang="en-US" sz="3000" b="1" dirty="0">
                <a:solidFill>
                  <a:srgbClr val="7030A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1729994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63756" y="600117"/>
            <a:ext cx="7506261" cy="136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tục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ngữ</a:t>
            </a:r>
            <a:r>
              <a:rPr lang="en-US" altLang="en-US" sz="3000" b="1" dirty="0">
                <a:latin typeface="Arial" panose="020B0604020202020204" pitchFamily="34" charset="0"/>
                <a:cs typeface="Arial" panose="020B0604020202020204" pitchFamily="34" charset="0"/>
              </a:rPr>
              <a:t>: “Ở </a:t>
            </a:r>
            <a:r>
              <a:rPr lang="en-US" altLang="en-US" sz="3000" b="1" dirty="0" err="1">
                <a:latin typeface="Arial" panose="020B0604020202020204" pitchFamily="34" charset="0"/>
                <a:cs typeface="Arial" panose="020B0604020202020204" pitchFamily="34" charset="0"/>
              </a:rPr>
              <a:t>hiền</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gặp</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lành</a:t>
            </a:r>
            <a:r>
              <a:rPr lang="en-US" altLang="en-US" sz="3000" b="1" dirty="0">
                <a:latin typeface="Arial" panose="020B0604020202020204" pitchFamily="34" charset="0"/>
                <a:cs typeface="Arial" panose="020B0604020202020204" pitchFamily="34" charset="0"/>
              </a:rPr>
              <a:t>”</a:t>
            </a:r>
            <a:br>
              <a:rPr lang="en-US" altLang="en-US" sz="3000" b="1" dirty="0">
                <a:latin typeface="Arial" panose="020B0604020202020204" pitchFamily="34" charset="0"/>
                <a:cs typeface="Arial" panose="020B0604020202020204" pitchFamily="34" charset="0"/>
              </a:rPr>
            </a:br>
            <a:r>
              <a:rPr lang="en-US" altLang="en-US" sz="3000" b="1" dirty="0" err="1">
                <a:latin typeface="Arial" panose="020B0604020202020204" pitchFamily="34" charset="0"/>
                <a:cs typeface="Arial" panose="020B0604020202020204" pitchFamily="34" charset="0"/>
              </a:rPr>
              <a:t>khuyên</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chúng</a:t>
            </a:r>
            <a:r>
              <a:rPr lang="en-US" altLang="en-US" sz="3000" b="1" dirty="0">
                <a:latin typeface="Arial" panose="020B0604020202020204" pitchFamily="34" charset="0"/>
                <a:cs typeface="Arial" panose="020B0604020202020204" pitchFamily="34" charset="0"/>
              </a:rPr>
              <a:t> ta </a:t>
            </a:r>
            <a:r>
              <a:rPr lang="en-US" altLang="en-US" sz="3000" b="1" dirty="0" err="1">
                <a:latin typeface="Arial" panose="020B0604020202020204" pitchFamily="34" charset="0"/>
                <a:cs typeface="Arial" panose="020B0604020202020204" pitchFamily="34" charset="0"/>
              </a:rPr>
              <a:t>điều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5" name="TextBox 4"/>
          <p:cNvSpPr txBox="1">
            <a:spLocks noChangeArrowheads="1"/>
          </p:cNvSpPr>
          <p:nvPr/>
        </p:nvSpPr>
        <p:spPr bwMode="auto">
          <a:xfrm>
            <a:off x="289774" y="1969512"/>
            <a:ext cx="8521717" cy="206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7030A0"/>
                </a:solidFill>
                <a:latin typeface="Arial" panose="020B0604020202020204" pitchFamily="34" charset="0"/>
                <a:cs typeface="Arial" panose="020B0604020202020204" pitchFamily="34" charset="0"/>
              </a:rPr>
              <a:t>Khuyên</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chúng</a:t>
            </a:r>
            <a:r>
              <a:rPr lang="en-US" altLang="en-US" sz="3000" b="1" dirty="0">
                <a:solidFill>
                  <a:srgbClr val="7030A0"/>
                </a:solidFill>
                <a:latin typeface="Arial" panose="020B0604020202020204" pitchFamily="34" charset="0"/>
                <a:cs typeface="Arial" panose="020B0604020202020204" pitchFamily="34" charset="0"/>
              </a:rPr>
              <a:t> ta </a:t>
            </a:r>
            <a:r>
              <a:rPr lang="en-US" altLang="en-US" sz="3000" b="1" dirty="0" err="1">
                <a:solidFill>
                  <a:srgbClr val="7030A0"/>
                </a:solidFill>
                <a:latin typeface="Arial" panose="020B0604020202020204" pitchFamily="34" charset="0"/>
                <a:cs typeface="Arial" panose="020B0604020202020204" pitchFamily="34" charset="0"/>
              </a:rPr>
              <a:t>sống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hiền</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lành</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nhân</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hậu</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vì</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sống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như</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vậy</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sẽ</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gặp</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những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điều</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tốt</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lành</a:t>
            </a:r>
            <a:r>
              <a:rPr lang="en-US" altLang="en-US" sz="3000" b="1" dirty="0">
                <a:solidFill>
                  <a:srgbClr val="7030A0"/>
                </a:solidFill>
                <a:latin typeface="Arial" panose="020B0604020202020204" pitchFamily="34" charset="0"/>
                <a:cs typeface="Arial" panose="020B0604020202020204" pitchFamily="34" charset="0"/>
              </a:rPr>
              <a:t>, may </a:t>
            </a:r>
            <a:r>
              <a:rPr lang="en-US" altLang="en-US" sz="3000" b="1" dirty="0" err="1">
                <a:solidFill>
                  <a:srgbClr val="7030A0"/>
                </a:solidFill>
                <a:latin typeface="Arial" panose="020B0604020202020204" pitchFamily="34" charset="0"/>
                <a:cs typeface="Arial" panose="020B0604020202020204" pitchFamily="34" charset="0"/>
              </a:rPr>
              <a:t>mắn</a:t>
            </a:r>
            <a:r>
              <a:rPr lang="en-US" altLang="en-US" sz="3000" b="1" dirty="0">
                <a:solidFill>
                  <a:srgbClr val="7030A0"/>
                </a:solidFill>
                <a:latin typeface="Arial" panose="020B0604020202020204" pitchFamily="34" charset="0"/>
                <a:cs typeface="Arial" panose="020B0604020202020204" pitchFamily="34" charset="0"/>
              </a:rPr>
              <a:t>.</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7699" y="4607084"/>
            <a:ext cx="563675" cy="563675"/>
          </a:xfrm>
          <a:prstGeom prst="rect">
            <a:avLst/>
          </a:prstGeom>
        </p:spPr>
      </p:pic>
    </p:spTree>
    <p:extLst>
      <p:ext uri="{BB962C8B-B14F-4D97-AF65-F5344CB8AC3E}">
        <p14:creationId xmlns:p14="http://schemas.microsoft.com/office/powerpoint/2010/main" val="3527434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withEffect">
                                  <p:stCondLst>
                                    <p:cond delay="0"/>
                                  </p:stCondLst>
                                  <p:childTnLst>
                                    <p:cmd type="call" cmd="playFrom(0.0)">
                                      <p:cBhvr>
                                        <p:cTn id="11" dur="7077" fill="hold"/>
                                        <p:tgtEl>
                                          <p:spTgt spid="7"/>
                                        </p:tgtEl>
                                      </p:cBhvr>
                                    </p:cmd>
                                  </p:childTnLst>
                                </p:cTn>
                              </p:par>
                            </p:childTnLst>
                          </p:cTn>
                        </p:par>
                      </p:childTnLst>
                    </p:cTn>
                  </p:par>
                </p:childTnLst>
              </p:cTn>
              <p:nextCondLst>
                <p:cond evt="onClick" delay="0">
                  <p:tgtEl>
                    <p:spTgt spid="7"/>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7835" t="44935" r="28943" b="3718"/>
          <a:stretch>
            <a:fillRect/>
          </a:stretch>
        </p:blipFill>
        <p:spPr>
          <a:xfrm>
            <a:off x="3175655" y="3402433"/>
            <a:ext cx="2964141" cy="1760456"/>
          </a:xfrm>
          <a:prstGeom prst="rect">
            <a:avLst/>
          </a:prstGeom>
        </p:spPr>
      </p:pic>
      <p:sp>
        <p:nvSpPr>
          <p:cNvPr id="7" name="TextBox 6">
            <a:extLst>
              <a:ext uri="{FF2B5EF4-FFF2-40B4-BE49-F238E27FC236}">
                <a16:creationId xmlns:a16="http://schemas.microsoft.com/office/drawing/2014/main" id="{A277637E-760B-4A46-B350-6E4778C32AF6}"/>
              </a:ext>
            </a:extLst>
          </p:cNvPr>
          <p:cNvSpPr txBox="1"/>
          <p:nvPr/>
        </p:nvSpPr>
        <p:spPr>
          <a:xfrm>
            <a:off x="3945835" y="699040"/>
            <a:ext cx="1676297" cy="315948"/>
          </a:xfrm>
          <a:prstGeom prst="rect">
            <a:avLst/>
          </a:prstGeom>
          <a:noFill/>
        </p:spPr>
        <p:txBody>
          <a:bodyPr wrap="square" lIns="38573" tIns="19286" rIns="38573" bIns="19286" rtlCol="0">
            <a:spAutoFit/>
          </a:bodyPr>
          <a:lstStyle/>
          <a:p>
            <a:pPr defTabSz="514350"/>
            <a:r>
              <a:rPr lang="en-US" sz="18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Luyện</a:t>
            </a:r>
            <a:r>
              <a:rPr lang="en-US" sz="18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 </a:t>
            </a:r>
            <a:r>
              <a:rPr lang="en-US" sz="18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từ</a:t>
            </a:r>
            <a:r>
              <a:rPr lang="en-US" sz="18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 </a:t>
            </a:r>
            <a:r>
              <a:rPr lang="en-US" sz="18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và</a:t>
            </a:r>
            <a:r>
              <a:rPr lang="en-US" sz="18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 </a:t>
            </a:r>
            <a:r>
              <a:rPr lang="en-US" sz="18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câu</a:t>
            </a:r>
            <a:endParaRPr lang="en-US" sz="18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endParaRPr>
          </a:p>
        </p:txBody>
      </p:sp>
      <p:sp>
        <p:nvSpPr>
          <p:cNvPr id="9" name="TextBox 8">
            <a:extLst>
              <a:ext uri="{FF2B5EF4-FFF2-40B4-BE49-F238E27FC236}">
                <a16:creationId xmlns:a16="http://schemas.microsoft.com/office/drawing/2014/main" id="{26A84A11-58F0-4F42-A43F-912FF4C3B2B7}"/>
              </a:ext>
            </a:extLst>
          </p:cNvPr>
          <p:cNvSpPr txBox="1"/>
          <p:nvPr/>
        </p:nvSpPr>
        <p:spPr>
          <a:xfrm>
            <a:off x="1828800" y="1034376"/>
            <a:ext cx="5657850" cy="315948"/>
          </a:xfrm>
          <a:prstGeom prst="rect">
            <a:avLst/>
          </a:prstGeom>
          <a:noFill/>
        </p:spPr>
        <p:txBody>
          <a:bodyPr wrap="square" lIns="38573" tIns="19286" rIns="38573" bIns="19286" rtlCol="0">
            <a:spAutoFit/>
          </a:bodyPr>
          <a:lstStyle/>
          <a:p>
            <a:pPr algn="ctr" defTabSz="514350"/>
            <a:r>
              <a:rPr lang="vi-VN" sz="1800" b="1" dirty="0">
                <a:solidFill>
                  <a:srgbClr val="FFFF66"/>
                </a:solidFill>
                <a:latin typeface="+mj-lt"/>
                <a:ea typeface="HP001 5Ha" panose="020B0603050302020204" pitchFamily="34" charset="-127"/>
              </a:rPr>
              <a:t>Dấu hai chấm</a:t>
            </a:r>
          </a:p>
        </p:txBody>
      </p:sp>
      <p:sp>
        <p:nvSpPr>
          <p:cNvPr id="10" name="TextBox 9">
            <a:extLst>
              <a:ext uri="{FF2B5EF4-FFF2-40B4-BE49-F238E27FC236}">
                <a16:creationId xmlns:a16="http://schemas.microsoft.com/office/drawing/2014/main" id="{3C7C8EBE-BA45-4831-95C0-72B050671748}"/>
              </a:ext>
            </a:extLst>
          </p:cNvPr>
          <p:cNvSpPr txBox="1"/>
          <p:nvPr/>
        </p:nvSpPr>
        <p:spPr>
          <a:xfrm>
            <a:off x="2981450" y="394554"/>
            <a:ext cx="4972050" cy="369332"/>
          </a:xfrm>
          <a:prstGeom prst="rect">
            <a:avLst/>
          </a:prstGeom>
          <a:noFill/>
        </p:spPr>
        <p:txBody>
          <a:bodyPr wrap="square" rtlCol="0">
            <a:spAutoFit/>
          </a:bodyPr>
          <a:lstStyle/>
          <a:p>
            <a:r>
              <a:rPr lang="en-US" sz="1800" b="1" dirty="0" err="1">
                <a:solidFill>
                  <a:prstClr val="white"/>
                </a:solidFill>
                <a:latin typeface="Times New Roman" panose="02020603050405020304" pitchFamily="18" charset="0"/>
                <a:cs typeface="Times New Roman" panose="02020603050405020304" pitchFamily="18" charset="0"/>
              </a:rPr>
              <a:t>Thứ</a:t>
            </a:r>
            <a:r>
              <a:rPr lang="en-US" sz="1800" b="1" dirty="0">
                <a:solidFill>
                  <a:prstClr val="white"/>
                </a:solidFill>
                <a:latin typeface="Times New Roman" panose="02020603050405020304" pitchFamily="18" charset="0"/>
                <a:cs typeface="Times New Roman" panose="02020603050405020304" pitchFamily="18" charset="0"/>
              </a:rPr>
              <a:t> </a:t>
            </a:r>
            <a:r>
              <a:rPr lang="en-US" sz="1800" b="1" dirty="0" err="1">
                <a:solidFill>
                  <a:prstClr val="white"/>
                </a:solidFill>
                <a:latin typeface="Times New Roman" panose="02020603050405020304" pitchFamily="18" charset="0"/>
                <a:cs typeface="Times New Roman" panose="02020603050405020304" pitchFamily="18" charset="0"/>
              </a:rPr>
              <a:t>năm</a:t>
            </a:r>
            <a:r>
              <a:rPr lang="en-US" sz="1800" b="1" dirty="0">
                <a:solidFill>
                  <a:prstClr val="white"/>
                </a:solidFill>
                <a:latin typeface="Times New Roman" panose="02020603050405020304" pitchFamily="18" charset="0"/>
                <a:cs typeface="Times New Roman" panose="02020603050405020304" pitchFamily="18" charset="0"/>
              </a:rPr>
              <a:t> </a:t>
            </a:r>
            <a:r>
              <a:rPr lang="en-US" sz="1800" b="1" dirty="0" err="1">
                <a:solidFill>
                  <a:prstClr val="white"/>
                </a:solidFill>
                <a:latin typeface="Times New Roman" panose="02020603050405020304" pitchFamily="18" charset="0"/>
                <a:cs typeface="Times New Roman" panose="02020603050405020304" pitchFamily="18" charset="0"/>
              </a:rPr>
              <a:t>ngày</a:t>
            </a:r>
            <a:r>
              <a:rPr lang="en-US" sz="1800" b="1" dirty="0">
                <a:solidFill>
                  <a:prstClr val="white"/>
                </a:solidFill>
                <a:latin typeface="Times New Roman" panose="02020603050405020304" pitchFamily="18" charset="0"/>
                <a:cs typeface="Times New Roman" panose="02020603050405020304" pitchFamily="18" charset="0"/>
              </a:rPr>
              <a:t> </a:t>
            </a:r>
            <a:r>
              <a:rPr lang="en-US" sz="1800" b="1" dirty="0" smtClean="0">
                <a:solidFill>
                  <a:prstClr val="white"/>
                </a:solidFill>
                <a:latin typeface="Times New Roman" panose="02020603050405020304" pitchFamily="18" charset="0"/>
                <a:cs typeface="Times New Roman" panose="02020603050405020304" pitchFamily="18" charset="0"/>
              </a:rPr>
              <a:t>15 </a:t>
            </a:r>
            <a:r>
              <a:rPr lang="en-US" sz="1800" b="1" dirty="0" err="1">
                <a:solidFill>
                  <a:prstClr val="white"/>
                </a:solidFill>
                <a:latin typeface="Times New Roman" panose="02020603050405020304" pitchFamily="18" charset="0"/>
                <a:cs typeface="Times New Roman" panose="02020603050405020304" pitchFamily="18" charset="0"/>
              </a:rPr>
              <a:t>tháng</a:t>
            </a:r>
            <a:r>
              <a:rPr lang="en-US" sz="1800" b="1" dirty="0">
                <a:solidFill>
                  <a:prstClr val="white"/>
                </a:solidFill>
                <a:latin typeface="Times New Roman" panose="02020603050405020304" pitchFamily="18" charset="0"/>
                <a:cs typeface="Times New Roman" panose="02020603050405020304" pitchFamily="18" charset="0"/>
              </a:rPr>
              <a:t> 9 </a:t>
            </a:r>
            <a:r>
              <a:rPr lang="en-US" sz="1800" b="1" dirty="0" err="1">
                <a:solidFill>
                  <a:prstClr val="white"/>
                </a:solidFill>
                <a:latin typeface="Times New Roman" panose="02020603050405020304" pitchFamily="18" charset="0"/>
                <a:cs typeface="Times New Roman" panose="02020603050405020304" pitchFamily="18" charset="0"/>
              </a:rPr>
              <a:t>năm</a:t>
            </a:r>
            <a:r>
              <a:rPr lang="en-US" sz="1800" b="1" dirty="0">
                <a:solidFill>
                  <a:prstClr val="white"/>
                </a:solidFill>
                <a:latin typeface="Times New Roman" panose="02020603050405020304" pitchFamily="18" charset="0"/>
                <a:cs typeface="Times New Roman" panose="02020603050405020304" pitchFamily="18" charset="0"/>
              </a:rPr>
              <a:t> </a:t>
            </a:r>
            <a:r>
              <a:rPr lang="en-US" sz="1800" b="1" dirty="0" smtClean="0">
                <a:solidFill>
                  <a:prstClr val="white"/>
                </a:solidFill>
                <a:latin typeface="Times New Roman" panose="02020603050405020304" pitchFamily="18" charset="0"/>
                <a:cs typeface="Times New Roman" panose="02020603050405020304" pitchFamily="18" charset="0"/>
              </a:rPr>
              <a:t>2022</a:t>
            </a:r>
            <a:endParaRPr lang="vi-VN" sz="1800" b="1" dirty="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3000"/>
                                        <p:tgtEl>
                                          <p:spTgt spid="7"/>
                                        </p:tgtEl>
                                      </p:cBhvr>
                                    </p:animEffect>
                                  </p:childTnLst>
                                </p:cTn>
                              </p:par>
                            </p:childTnLst>
                          </p:cTn>
                        </p:par>
                        <p:par>
                          <p:cTn id="19" fill="hold">
                            <p:stCondLst>
                              <p:cond delay="425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0246" y="-238540"/>
            <a:ext cx="9313072" cy="5469301"/>
          </a:xfrm>
          <a:prstGeom prst="rect">
            <a:avLst/>
          </a:prstGeom>
          <a:noFill/>
          <a:ln w="9525">
            <a:noFill/>
          </a:ln>
        </p:spPr>
      </p:pic>
      <p:sp>
        <p:nvSpPr>
          <p:cNvPr id="2" name="TextBox 1">
            <a:extLst>
              <a:ext uri="{FF2B5EF4-FFF2-40B4-BE49-F238E27FC236}">
                <a16:creationId xmlns:a16="http://schemas.microsoft.com/office/drawing/2014/main" id="{653AD065-71B6-4CAA-87A3-922DD61F09B7}"/>
              </a:ext>
            </a:extLst>
          </p:cNvPr>
          <p:cNvSpPr txBox="1"/>
          <p:nvPr/>
        </p:nvSpPr>
        <p:spPr>
          <a:xfrm rot="19467688">
            <a:off x="671431" y="918501"/>
            <a:ext cx="2096075" cy="338554"/>
          </a:xfrm>
          <a:prstGeom prst="rect">
            <a:avLst/>
          </a:prstGeom>
          <a:noFill/>
        </p:spPr>
        <p:txBody>
          <a:bodyPr wrap="square" rtlCol="0">
            <a:spAutoFit/>
          </a:bodyPr>
          <a:lstStyle/>
          <a:p>
            <a:r>
              <a:rPr lang="en-US" sz="1600" b="1" dirty="0" smtClean="0">
                <a:solidFill>
                  <a:srgbClr val="2D2D89">
                    <a:lumMod val="75000"/>
                  </a:srgbClr>
                </a:solidFill>
                <a:latin typeface="Times New Roman" panose="02020603050405020304" pitchFamily="18" charset="0"/>
                <a:ea typeface="宋体"/>
                <a:cs typeface="Times New Roman" panose="02020603050405020304" pitchFamily="18" charset="0"/>
              </a:rPr>
              <a:t>YÊU CẦU CẦN ĐẠT</a:t>
            </a:r>
            <a:endParaRPr lang="vi-VN" sz="1600" b="1" dirty="0">
              <a:solidFill>
                <a:srgbClr val="2D2D89">
                  <a:lumMod val="75000"/>
                </a:srgbClr>
              </a:solidFill>
              <a:latin typeface="Times New Roman" panose="02020603050405020304" pitchFamily="18" charset="0"/>
              <a:ea typeface="宋体"/>
              <a:cs typeface="Times New Roman" panose="02020603050405020304" pitchFamily="18" charset="0"/>
            </a:endParaRPr>
          </a:p>
        </p:txBody>
      </p:sp>
      <p:sp>
        <p:nvSpPr>
          <p:cNvPr id="6" name="TextBox 5">
            <a:extLst>
              <a:ext uri="{FF2B5EF4-FFF2-40B4-BE49-F238E27FC236}">
                <a16:creationId xmlns:a16="http://schemas.microsoft.com/office/drawing/2014/main" id="{1D2C394B-0994-445B-A95F-0CFC5277B7A6}"/>
              </a:ext>
            </a:extLst>
          </p:cNvPr>
          <p:cNvSpPr txBox="1"/>
          <p:nvPr/>
        </p:nvSpPr>
        <p:spPr>
          <a:xfrm>
            <a:off x="1719469" y="1429130"/>
            <a:ext cx="6076226" cy="1680460"/>
          </a:xfrm>
          <a:prstGeom prst="rect">
            <a:avLst/>
          </a:prstGeom>
          <a:noFill/>
        </p:spPr>
        <p:txBody>
          <a:bodyPr wrap="square" rtlCol="0">
            <a:spAutoFit/>
          </a:bodyPr>
          <a:lstStyle/>
          <a:p>
            <a:pPr marL="342900" indent="-342900" algn="just">
              <a:lnSpc>
                <a:spcPct val="115000"/>
              </a:lnSpc>
              <a:buFontTx/>
              <a:buChar char="-"/>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biết tác dụng của dấu hai chấm.</a:t>
            </a:r>
          </a:p>
          <a:p>
            <a:pPr marL="342900" indent="-342900" algn="just">
              <a:lnSpc>
                <a:spcPct val="115000"/>
              </a:lnSpc>
              <a:buFontTx/>
              <a:buChar char="-"/>
            </a:pPr>
            <a:r>
              <a:rPr lang="fi-FI"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kĩ năng dùng dấu hai chấm khi viết.</a:t>
            </a:r>
            <a:endParaRPr lang="vi-VN" sz="24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pPr algn="just"/>
            <a:r>
              <a:rPr lang="fi-FI"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Vận dụng sử dụng dấu hai chấm vào làm bài tập, viết đoạn văn.</a:t>
            </a:r>
            <a:endParaRPr lang="vi-VN" sz="24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216309" y="1048068"/>
            <a:ext cx="9143998" cy="684803"/>
          </a:xfrm>
          <a:prstGeom prst="rect">
            <a:avLst/>
          </a:prstGeom>
          <a:noFill/>
        </p:spPr>
        <p:txBody>
          <a:bodyPr wrap="square" lIns="68580" tIns="34290" rIns="68580" bIns="34290" rtlCol="0">
            <a:spAutoFit/>
          </a:bodyPr>
          <a:lstStyle/>
          <a:p>
            <a:pPr algn="ctr"/>
            <a:r>
              <a:rPr lang="en-US" sz="4000" dirty="0" err="1">
                <a:solidFill>
                  <a:srgbClr val="0033CC"/>
                </a:solidFill>
                <a:effectLst>
                  <a:outerShdw blurRad="38100" dist="38100" dir="2700000" algn="tl">
                    <a:srgbClr val="000000">
                      <a:alpha val="43137"/>
                    </a:srgbClr>
                  </a:outerShdw>
                </a:effectLst>
                <a:latin typeface="Times New Roman" panose="02020603050405020304" pitchFamily="18" charset="0"/>
              </a:rPr>
              <a:t>Luyện</a:t>
            </a:r>
            <a:r>
              <a:rPr lang="en-US" sz="4000" dirty="0">
                <a:solidFill>
                  <a:srgbClr val="0033CC"/>
                </a:solidFill>
                <a:effectLst>
                  <a:outerShdw blurRad="38100" dist="38100" dir="2700000" algn="tl">
                    <a:srgbClr val="000000">
                      <a:alpha val="43137"/>
                    </a:srgbClr>
                  </a:outerShdw>
                </a:effectLst>
                <a:latin typeface="Times New Roman" panose="02020603050405020304" pitchFamily="18" charset="0"/>
              </a:rPr>
              <a:t> </a:t>
            </a:r>
            <a:r>
              <a:rPr lang="en-US" sz="4000" dirty="0" err="1">
                <a:solidFill>
                  <a:srgbClr val="0033CC"/>
                </a:solidFill>
                <a:effectLst>
                  <a:outerShdw blurRad="38100" dist="38100" dir="2700000" algn="tl">
                    <a:srgbClr val="000000">
                      <a:alpha val="43137"/>
                    </a:srgbClr>
                  </a:outerShdw>
                </a:effectLst>
                <a:latin typeface="Times New Roman" panose="02020603050405020304" pitchFamily="18" charset="0"/>
              </a:rPr>
              <a:t>từ</a:t>
            </a:r>
            <a:r>
              <a:rPr lang="en-US" sz="4000" dirty="0">
                <a:solidFill>
                  <a:srgbClr val="0033CC"/>
                </a:solidFill>
                <a:effectLst>
                  <a:outerShdw blurRad="38100" dist="38100" dir="2700000" algn="tl">
                    <a:srgbClr val="000000">
                      <a:alpha val="43137"/>
                    </a:srgbClr>
                  </a:outerShdw>
                </a:effectLst>
                <a:latin typeface="Times New Roman" panose="02020603050405020304" pitchFamily="18" charset="0"/>
              </a:rPr>
              <a:t> </a:t>
            </a:r>
            <a:r>
              <a:rPr lang="en-US" sz="4000" dirty="0" err="1">
                <a:solidFill>
                  <a:srgbClr val="0033CC"/>
                </a:solidFill>
                <a:effectLst>
                  <a:outerShdw blurRad="38100" dist="38100" dir="2700000" algn="tl">
                    <a:srgbClr val="000000">
                      <a:alpha val="43137"/>
                    </a:srgbClr>
                  </a:outerShdw>
                </a:effectLst>
                <a:latin typeface="Times New Roman" panose="02020603050405020304" pitchFamily="18" charset="0"/>
              </a:rPr>
              <a:t>và</a:t>
            </a:r>
            <a:r>
              <a:rPr lang="en-US" sz="4000" dirty="0">
                <a:solidFill>
                  <a:srgbClr val="0033CC"/>
                </a:solidFill>
                <a:effectLst>
                  <a:outerShdw blurRad="38100" dist="38100" dir="2700000" algn="tl">
                    <a:srgbClr val="000000">
                      <a:alpha val="43137"/>
                    </a:srgbClr>
                  </a:outerShdw>
                </a:effectLst>
                <a:latin typeface="Times New Roman" panose="02020603050405020304" pitchFamily="18" charset="0"/>
              </a:rPr>
              <a:t> </a:t>
            </a:r>
            <a:r>
              <a:rPr lang="en-US" sz="4000" dirty="0" err="1">
                <a:solidFill>
                  <a:srgbClr val="0033CC"/>
                </a:solidFill>
                <a:effectLst>
                  <a:outerShdw blurRad="38100" dist="38100" dir="2700000" algn="tl">
                    <a:srgbClr val="000000">
                      <a:alpha val="43137"/>
                    </a:srgbClr>
                  </a:outerShdw>
                </a:effectLst>
                <a:latin typeface="Times New Roman" panose="02020603050405020304" pitchFamily="18" charset="0"/>
              </a:rPr>
              <a:t>câu</a:t>
            </a:r>
            <a:endParaRPr lang="en-US" sz="4000" dirty="0">
              <a:solidFill>
                <a:srgbClr val="0033CC"/>
              </a:solidFill>
              <a:effectLst>
                <a:outerShdw blurRad="38100" dist="38100" dir="2700000" algn="tl">
                  <a:srgbClr val="000000">
                    <a:alpha val="43137"/>
                  </a:srgbClr>
                </a:outerShdw>
              </a:effectLst>
              <a:latin typeface="Times New Roman" panose="02020603050405020304" pitchFamily="18" charset="0"/>
            </a:endParaRPr>
          </a:p>
        </p:txBody>
      </p:sp>
      <p:sp>
        <p:nvSpPr>
          <p:cNvPr id="5" name="Rectangle 4"/>
          <p:cNvSpPr/>
          <p:nvPr/>
        </p:nvSpPr>
        <p:spPr>
          <a:xfrm>
            <a:off x="2045039" y="1977288"/>
            <a:ext cx="4888198" cy="807913"/>
          </a:xfrm>
          <a:prstGeom prst="rect">
            <a:avLst/>
          </a:prstGeom>
          <a:noFill/>
        </p:spPr>
        <p:txBody>
          <a:bodyPr wrap="none" lIns="68580" tIns="34290" rIns="68580" bIns="34290">
            <a:spAutoFit/>
          </a:bodyPr>
          <a:lstStyle/>
          <a:p>
            <a:pPr algn="ctr"/>
            <a:r>
              <a:rPr lang="en-US" sz="4800" b="1" dirty="0">
                <a:ln w="12700">
                  <a:solidFill>
                    <a:srgbClr val="FFFF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DẤU HAI </a:t>
            </a:r>
            <a:r>
              <a:rPr lang="en-US" sz="4800" b="1" dirty="0" smtClean="0">
                <a:ln w="12700">
                  <a:solidFill>
                    <a:srgbClr val="FFFF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CHẤM</a:t>
            </a:r>
            <a:endParaRPr lang="en-US" sz="4800" b="1" dirty="0">
              <a:ln w="12700">
                <a:solidFill>
                  <a:srgbClr val="FFFF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9238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3473398" y="152205"/>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 </a:t>
            </a:r>
            <a:r>
              <a:rPr lang="en-US" sz="3000" b="1" dirty="0" err="1">
                <a:solidFill>
                  <a:srgbClr val="FF0000"/>
                </a:solidFill>
                <a:latin typeface="Times New Roman" panose="02020603050405020304" pitchFamily="18" charset="0"/>
                <a:cs typeface="Times New Roman" panose="02020603050405020304" pitchFamily="18" charset="0"/>
              </a:rPr>
              <a:t>Nhận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xét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08758" y="1242680"/>
            <a:ext cx="8326484" cy="1371273"/>
          </a:xfrm>
          <a:prstGeom prst="rect">
            <a:avLst/>
          </a:prstGeom>
          <a:noFill/>
        </p:spPr>
        <p:txBody>
          <a:bodyPr wrap="square" lIns="68580" tIns="34290" rIns="68580" bIns="34290" rtlCol="0">
            <a:spAutoFit/>
          </a:bodyPr>
          <a:lstStyle/>
          <a:p>
            <a:pPr algn="ctr">
              <a:lnSpc>
                <a:spcPct val="150000"/>
              </a:lnSpc>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13531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AC324ADC-26B3-4965-BEB5-1021453BCC2C}"/>
              </a:ext>
            </a:extLst>
          </p:cNvPr>
          <p:cNvSpPr>
            <a:spLocks noGrp="1" noChangeArrowheads="1"/>
          </p:cNvSpPr>
          <p:nvPr>
            <p:ph type="body" idx="1"/>
          </p:nvPr>
        </p:nvSpPr>
        <p:spPr>
          <a:xfrm>
            <a:off x="63720" y="184588"/>
            <a:ext cx="8933793" cy="2457450"/>
          </a:xfrm>
        </p:spPr>
        <p:txBody>
          <a:bodyPr>
            <a:noAutofit/>
          </a:bodyPr>
          <a:lstStyle/>
          <a:p>
            <a:pPr eaLnBrk="1" hangingPunct="1">
              <a:lnSpc>
                <a:spcPct val="90000"/>
              </a:lnSpc>
              <a:buFontTx/>
              <a:buNone/>
            </a:pPr>
            <a:r>
              <a:rPr lang="en-US" altLang="en-US" sz="2200" b="1" i="1" dirty="0" err="1">
                <a:latin typeface="Times New Roman" panose="02020603050405020304" pitchFamily="18" charset="0"/>
                <a:cs typeface="Times New Roman" panose="02020603050405020304" pitchFamily="18" charset="0"/>
              </a:rPr>
              <a:t>Trong</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các</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câu</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văn</a:t>
            </a:r>
            <a:r>
              <a:rPr lang="en-US" altLang="en-US" sz="2200" b="1" i="1" dirty="0">
                <a:latin typeface="Times New Roman" panose="02020603050405020304" pitchFamily="18" charset="0"/>
                <a:cs typeface="Times New Roman" panose="02020603050405020304" pitchFamily="18" charset="0"/>
              </a:rPr>
              <a:t> , </a:t>
            </a:r>
            <a:r>
              <a:rPr lang="en-US" altLang="en-US" sz="2200" b="1" i="1" dirty="0" err="1">
                <a:latin typeface="Times New Roman" panose="02020603050405020304" pitchFamily="18" charset="0"/>
                <a:cs typeface="Times New Roman" panose="02020603050405020304" pitchFamily="18" charset="0"/>
              </a:rPr>
              <a:t>câu</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thơ</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sau</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đây</a:t>
            </a:r>
            <a:r>
              <a:rPr lang="en-US" altLang="en-US" sz="2200" b="1" i="1" dirty="0">
                <a:latin typeface="Times New Roman" panose="02020603050405020304" pitchFamily="18" charset="0"/>
                <a:cs typeface="Times New Roman" panose="02020603050405020304" pitchFamily="18" charset="0"/>
              </a:rPr>
              <a:t> , </a:t>
            </a:r>
            <a:r>
              <a:rPr lang="en-US" altLang="en-US" sz="2200" b="1" i="1" dirty="0" err="1">
                <a:latin typeface="Times New Roman" panose="02020603050405020304" pitchFamily="18" charset="0"/>
                <a:cs typeface="Times New Roman" panose="02020603050405020304" pitchFamily="18" charset="0"/>
              </a:rPr>
              <a:t>dấu</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hai</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chấm</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có</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tác</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dụng</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gì</a:t>
            </a:r>
            <a:r>
              <a:rPr lang="en-US" altLang="en-US" sz="2200" dirty="0">
                <a:latin typeface="Times New Roman" panose="02020603050405020304" pitchFamily="18" charset="0"/>
                <a:cs typeface="Times New Roman" panose="02020603050405020304" pitchFamily="18" charset="0"/>
              </a:rPr>
              <a:t> ?</a:t>
            </a:r>
          </a:p>
          <a:p>
            <a:pPr>
              <a:lnSpc>
                <a:spcPct val="100000"/>
              </a:lnSpc>
              <a:spcBef>
                <a:spcPts val="0"/>
              </a:spcBef>
              <a:buNone/>
            </a:pPr>
            <a:r>
              <a:rPr lang="en-US" altLang="en-US" sz="2200" dirty="0">
                <a:solidFill>
                  <a:srgbClr val="0070C0"/>
                </a:solidFill>
                <a:latin typeface="Times New Roman" panose="02020603050405020304" pitchFamily="18" charset="0"/>
                <a:cs typeface="Times New Roman" panose="02020603050405020304" pitchFamily="18" charset="0"/>
              </a:rPr>
              <a:t>a) </a:t>
            </a:r>
            <a:r>
              <a:rPr lang="en-US" altLang="en-US" sz="2200" dirty="0" err="1">
                <a:solidFill>
                  <a:srgbClr val="0070C0"/>
                </a:solidFill>
                <a:latin typeface="Times New Roman" panose="02020603050405020304" pitchFamily="18" charset="0"/>
                <a:cs typeface="Times New Roman" panose="02020603050405020304" pitchFamily="18" charset="0"/>
              </a:rPr>
              <a:t>Chủ</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tịch</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Hồ</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Chí</a:t>
            </a:r>
            <a:r>
              <a:rPr lang="en-US" altLang="en-US" sz="2200" dirty="0">
                <a:solidFill>
                  <a:srgbClr val="0070C0"/>
                </a:solidFill>
                <a:latin typeface="Times New Roman" panose="02020603050405020304" pitchFamily="18" charset="0"/>
                <a:cs typeface="Times New Roman" panose="02020603050405020304" pitchFamily="18" charset="0"/>
              </a:rPr>
              <a:t> Minh </a:t>
            </a:r>
            <a:r>
              <a:rPr lang="en-US" altLang="en-US" sz="2200" dirty="0" err="1">
                <a:solidFill>
                  <a:srgbClr val="0070C0"/>
                </a:solidFill>
                <a:latin typeface="Times New Roman" panose="02020603050405020304" pitchFamily="18" charset="0"/>
                <a:cs typeface="Times New Roman" panose="02020603050405020304" pitchFamily="18" charset="0"/>
              </a:rPr>
              <a:t>nói</a:t>
            </a:r>
            <a:r>
              <a:rPr lang="en-US" altLang="en-US" sz="2200" dirty="0">
                <a:solidFill>
                  <a:srgbClr val="0070C0"/>
                </a:solidFill>
                <a:latin typeface="Times New Roman" panose="02020603050405020304" pitchFamily="18" charset="0"/>
                <a:cs typeface="Times New Roman" panose="02020603050405020304" pitchFamily="18" charset="0"/>
              </a:rPr>
              <a:t>: “ </a:t>
            </a:r>
            <a:r>
              <a:rPr lang="en-US" altLang="en-US" sz="2200" dirty="0" err="1">
                <a:solidFill>
                  <a:srgbClr val="0070C0"/>
                </a:solidFill>
                <a:latin typeface="Times New Roman" panose="02020603050405020304" pitchFamily="18" charset="0"/>
                <a:cs typeface="Times New Roman" panose="02020603050405020304" pitchFamily="18" charset="0"/>
              </a:rPr>
              <a:t>Tôi</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chỉ</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có</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một</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sự</a:t>
            </a:r>
            <a:r>
              <a:rPr lang="en-US" altLang="en-US" sz="2200" dirty="0">
                <a:solidFill>
                  <a:srgbClr val="0070C0"/>
                </a:solidFill>
                <a:latin typeface="Times New Roman" panose="02020603050405020304" pitchFamily="18" charset="0"/>
                <a:cs typeface="Times New Roman" panose="02020603050405020304" pitchFamily="18" charset="0"/>
              </a:rPr>
              <a:t> ham </a:t>
            </a:r>
            <a:r>
              <a:rPr lang="en-US" altLang="en-US" sz="2200" dirty="0" err="1">
                <a:solidFill>
                  <a:srgbClr val="0070C0"/>
                </a:solidFill>
                <a:latin typeface="Times New Roman" panose="02020603050405020304" pitchFamily="18" charset="0"/>
                <a:cs typeface="Times New Roman" panose="02020603050405020304" pitchFamily="18" charset="0"/>
              </a:rPr>
              <a:t>muốn</a:t>
            </a:r>
            <a:r>
              <a:rPr lang="en-US" altLang="en-US" sz="2200" dirty="0">
                <a:solidFill>
                  <a:srgbClr val="0070C0"/>
                </a:solidFill>
                <a:latin typeface="Times New Roman" panose="02020603050405020304" pitchFamily="18" charset="0"/>
                <a:cs typeface="Times New Roman" panose="02020603050405020304" pitchFamily="18" charset="0"/>
              </a:rPr>
              <a:t>, ham </a:t>
            </a:r>
            <a:r>
              <a:rPr lang="en-US" altLang="en-US" sz="2200" dirty="0" err="1">
                <a:solidFill>
                  <a:srgbClr val="0070C0"/>
                </a:solidFill>
                <a:latin typeface="Times New Roman" panose="02020603050405020304" pitchFamily="18" charset="0"/>
                <a:cs typeface="Times New Roman" panose="02020603050405020304" pitchFamily="18" charset="0"/>
              </a:rPr>
              <a:t>muốn</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tột</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bậc,là</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làm</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sao</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cho</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nước</a:t>
            </a:r>
            <a:r>
              <a:rPr lang="en-US" altLang="en-US" sz="2200" dirty="0">
                <a:solidFill>
                  <a:srgbClr val="0070C0"/>
                </a:solidFill>
                <a:latin typeface="Times New Roman" panose="02020603050405020304" pitchFamily="18" charset="0"/>
                <a:cs typeface="Times New Roman" panose="02020603050405020304" pitchFamily="18" charset="0"/>
              </a:rPr>
              <a:t> ta </a:t>
            </a:r>
            <a:r>
              <a:rPr lang="en-US" altLang="en-US" sz="2200" dirty="0" err="1">
                <a:solidFill>
                  <a:srgbClr val="0070C0"/>
                </a:solidFill>
                <a:latin typeface="Times New Roman" panose="02020603050405020304" pitchFamily="18" charset="0"/>
                <a:cs typeface="Times New Roman" panose="02020603050405020304" pitchFamily="18" charset="0"/>
              </a:rPr>
              <a:t>hoàn</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toàn</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độc</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lập</a:t>
            </a:r>
            <a:r>
              <a:rPr lang="en-US" altLang="en-US" sz="2200" dirty="0">
                <a:solidFill>
                  <a:srgbClr val="0070C0"/>
                </a:solidFill>
                <a:latin typeface="Times New Roman" panose="02020603050405020304" pitchFamily="18" charset="0"/>
                <a:cs typeface="Times New Roman" panose="02020603050405020304" pitchFamily="18" charset="0"/>
              </a:rPr>
              <a:t> , </a:t>
            </a:r>
            <a:r>
              <a:rPr lang="en-US" altLang="en-US" sz="2200" dirty="0" err="1">
                <a:solidFill>
                  <a:srgbClr val="0070C0"/>
                </a:solidFill>
                <a:latin typeface="Times New Roman" panose="02020603050405020304" pitchFamily="18" charset="0"/>
                <a:cs typeface="Times New Roman" panose="02020603050405020304" pitchFamily="18" charset="0"/>
              </a:rPr>
              <a:t>dân</a:t>
            </a:r>
            <a:r>
              <a:rPr lang="en-US" altLang="en-US" sz="2200" dirty="0">
                <a:solidFill>
                  <a:srgbClr val="0070C0"/>
                </a:solidFill>
                <a:latin typeface="Times New Roman" panose="02020603050405020304" pitchFamily="18" charset="0"/>
                <a:cs typeface="Times New Roman" panose="02020603050405020304" pitchFamily="18" charset="0"/>
              </a:rPr>
              <a:t> ta </a:t>
            </a:r>
            <a:r>
              <a:rPr lang="en-US" altLang="en-US" sz="2200" dirty="0" err="1">
                <a:solidFill>
                  <a:srgbClr val="0070C0"/>
                </a:solidFill>
                <a:latin typeface="Times New Roman" panose="02020603050405020304" pitchFamily="18" charset="0"/>
                <a:cs typeface="Times New Roman" panose="02020603050405020304" pitchFamily="18" charset="0"/>
              </a:rPr>
              <a:t>được</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hoàn</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toàn</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tự</a:t>
            </a:r>
            <a:r>
              <a:rPr lang="en-US" altLang="en-US" sz="2200" dirty="0">
                <a:solidFill>
                  <a:srgbClr val="0070C0"/>
                </a:solidFill>
                <a:latin typeface="Times New Roman" panose="02020603050405020304" pitchFamily="18" charset="0"/>
                <a:cs typeface="Times New Roman" panose="02020603050405020304" pitchFamily="18" charset="0"/>
              </a:rPr>
              <a:t> do, </a:t>
            </a:r>
            <a:r>
              <a:rPr lang="en-US" altLang="en-US" sz="2200" dirty="0" err="1">
                <a:solidFill>
                  <a:srgbClr val="0070C0"/>
                </a:solidFill>
                <a:latin typeface="Times New Roman" panose="02020603050405020304" pitchFamily="18" charset="0"/>
                <a:cs typeface="Times New Roman" panose="02020603050405020304" pitchFamily="18" charset="0"/>
              </a:rPr>
              <a:t>đồng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bào</a:t>
            </a:r>
            <a:r>
              <a:rPr lang="en-US" altLang="en-US" sz="2200" dirty="0">
                <a:solidFill>
                  <a:srgbClr val="0070C0"/>
                </a:solidFill>
                <a:latin typeface="Times New Roman" panose="02020603050405020304" pitchFamily="18" charset="0"/>
                <a:cs typeface="Times New Roman" panose="02020603050405020304" pitchFamily="18" charset="0"/>
              </a:rPr>
              <a:t> ta ai </a:t>
            </a:r>
            <a:r>
              <a:rPr lang="en-US" altLang="en-US" sz="2200" dirty="0" err="1">
                <a:solidFill>
                  <a:srgbClr val="0070C0"/>
                </a:solidFill>
                <a:latin typeface="Times New Roman" panose="02020603050405020304" pitchFamily="18" charset="0"/>
                <a:cs typeface="Times New Roman" panose="02020603050405020304" pitchFamily="18" charset="0"/>
              </a:rPr>
              <a:t>cũng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có</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cơm</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ăn</a:t>
            </a:r>
            <a:r>
              <a:rPr lang="en-US" altLang="en-US" sz="2200" dirty="0">
                <a:solidFill>
                  <a:srgbClr val="0070C0"/>
                </a:solidFill>
                <a:latin typeface="Times New Roman" panose="02020603050405020304" pitchFamily="18" charset="0"/>
                <a:cs typeface="Times New Roman" panose="02020603050405020304" pitchFamily="18" charset="0"/>
              </a:rPr>
              <a:t> , </a:t>
            </a:r>
            <a:r>
              <a:rPr lang="en-US" altLang="en-US" sz="2200" dirty="0" err="1">
                <a:solidFill>
                  <a:srgbClr val="0070C0"/>
                </a:solidFill>
                <a:latin typeface="Times New Roman" panose="02020603050405020304" pitchFamily="18" charset="0"/>
                <a:cs typeface="Times New Roman" panose="02020603050405020304" pitchFamily="18" charset="0"/>
              </a:rPr>
              <a:t>áo</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mặc</a:t>
            </a:r>
            <a:r>
              <a:rPr lang="en-US" altLang="en-US" sz="2200" dirty="0">
                <a:solidFill>
                  <a:srgbClr val="0070C0"/>
                </a:solidFill>
                <a:latin typeface="Times New Roman" panose="02020603050405020304" pitchFamily="18" charset="0"/>
                <a:cs typeface="Times New Roman" panose="02020603050405020304" pitchFamily="18" charset="0"/>
              </a:rPr>
              <a:t>, ai </a:t>
            </a:r>
            <a:r>
              <a:rPr lang="en-US" altLang="en-US" sz="2200" dirty="0" err="1">
                <a:solidFill>
                  <a:srgbClr val="0070C0"/>
                </a:solidFill>
                <a:latin typeface="Times New Roman" panose="02020603050405020304" pitchFamily="18" charset="0"/>
                <a:cs typeface="Times New Roman" panose="02020603050405020304" pitchFamily="18" charset="0"/>
              </a:rPr>
              <a:t>cũng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được</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học</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hành</a:t>
            </a:r>
            <a:r>
              <a:rPr lang="en-US" altLang="en-US" sz="2200" dirty="0">
                <a:solidFill>
                  <a:srgbClr val="0070C0"/>
                </a:solidFill>
                <a:latin typeface="Times New Roman" panose="02020603050405020304" pitchFamily="18" charset="0"/>
                <a:cs typeface="Times New Roman" panose="02020603050405020304" pitchFamily="18" charset="0"/>
              </a:rPr>
              <a:t> .” </a:t>
            </a:r>
            <a:r>
              <a:rPr lang="en-US" altLang="en-US" sz="2200" dirty="0" err="1">
                <a:solidFill>
                  <a:srgbClr val="0070C0"/>
                </a:solidFill>
                <a:latin typeface="Times New Roman" panose="02020603050405020304" pitchFamily="18" charset="0"/>
                <a:cs typeface="Times New Roman" panose="02020603050405020304" pitchFamily="18" charset="0"/>
              </a:rPr>
              <a:t>Nguyện</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vọng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đó</a:t>
            </a:r>
            <a:r>
              <a:rPr lang="en-US" altLang="en-US" sz="2200" dirty="0">
                <a:solidFill>
                  <a:srgbClr val="0070C0"/>
                </a:solidFill>
                <a:latin typeface="Times New Roman" panose="02020603050405020304" pitchFamily="18" charset="0"/>
                <a:cs typeface="Times New Roman" panose="02020603050405020304" pitchFamily="18" charset="0"/>
              </a:rPr>
              <a:t> chi </a:t>
            </a:r>
            <a:r>
              <a:rPr lang="en-US" altLang="en-US" sz="2200" dirty="0" err="1">
                <a:solidFill>
                  <a:srgbClr val="0070C0"/>
                </a:solidFill>
                <a:latin typeface="Times New Roman" panose="02020603050405020304" pitchFamily="18" charset="0"/>
                <a:cs typeface="Times New Roman" panose="02020603050405020304" pitchFamily="18" charset="0"/>
              </a:rPr>
              <a:t>phối</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mọi</a:t>
            </a:r>
            <a:r>
              <a:rPr lang="en-US" altLang="en-US" sz="2200" dirty="0">
                <a:solidFill>
                  <a:srgbClr val="0070C0"/>
                </a:solidFill>
                <a:latin typeface="Times New Roman" panose="02020603050405020304" pitchFamily="18" charset="0"/>
                <a:cs typeface="Times New Roman" panose="02020603050405020304" pitchFamily="18" charset="0"/>
              </a:rPr>
              <a:t> ý </a:t>
            </a:r>
            <a:r>
              <a:rPr lang="en-US" altLang="en-US" sz="2200" dirty="0" err="1">
                <a:solidFill>
                  <a:srgbClr val="0070C0"/>
                </a:solidFill>
                <a:latin typeface="Times New Roman" panose="02020603050405020304" pitchFamily="18" charset="0"/>
                <a:cs typeface="Times New Roman" panose="02020603050405020304" pitchFamily="18" charset="0"/>
              </a:rPr>
              <a:t>nghĩ</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và</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hành</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động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trong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suốt</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cuộc</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đời</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của</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Người</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smtClean="0">
                <a:solidFill>
                  <a:srgbClr val="0070C0"/>
                </a:solidFill>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Theo </a:t>
            </a:r>
            <a:r>
              <a:rPr lang="en-US" altLang="en-US" sz="2000" dirty="0" err="1" smtClean="0">
                <a:latin typeface="Times New Roman" panose="02020603050405020304" pitchFamily="18" charset="0"/>
                <a:cs typeface="Times New Roman" panose="02020603050405020304" pitchFamily="18" charset="0"/>
              </a:rPr>
              <a:t>Trường</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Chinh</a:t>
            </a:r>
            <a:endParaRPr lang="en-US" altLang="en-US" sz="2200" dirty="0">
              <a:latin typeface="Times New Roman" panose="02020603050405020304" pitchFamily="18" charset="0"/>
              <a:cs typeface="Times New Roman" panose="02020603050405020304" pitchFamily="18" charset="0"/>
            </a:endParaRPr>
          </a:p>
        </p:txBody>
      </p:sp>
      <p:sp>
        <p:nvSpPr>
          <p:cNvPr id="3075" name="Rectangle 1">
            <a:extLst>
              <a:ext uri="{FF2B5EF4-FFF2-40B4-BE49-F238E27FC236}">
                <a16:creationId xmlns:a16="http://schemas.microsoft.com/office/drawing/2014/main" id="{DA91648B-647C-45A2-AB29-8FC5BCDDB957}"/>
              </a:ext>
            </a:extLst>
          </p:cNvPr>
          <p:cNvSpPr>
            <a:spLocks noChangeArrowheads="1"/>
          </p:cNvSpPr>
          <p:nvPr/>
        </p:nvSpPr>
        <p:spPr bwMode="auto">
          <a:xfrm>
            <a:off x="192553" y="2377780"/>
            <a:ext cx="400041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dirty="0">
                <a:latin typeface="Times New Roman" panose="02020603050405020304" pitchFamily="18" charset="0"/>
                <a:cs typeface="Times New Roman" panose="02020603050405020304" pitchFamily="18" charset="0"/>
              </a:rPr>
              <a:t>b</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Tôi</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cả</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hai</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càng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càng</a:t>
            </a:r>
            <a:r>
              <a:rPr lang="en-US" altLang="en-US" sz="2200" dirty="0">
                <a:solidFill>
                  <a:srgbClr val="0070C0"/>
                </a:solidFill>
                <a:latin typeface="Times New Roman" panose="02020603050405020304" pitchFamily="18" charset="0"/>
                <a:cs typeface="Times New Roman" panose="02020603050405020304" pitchFamily="18" charset="0"/>
              </a:rPr>
              <a:t> ra , </a:t>
            </a:r>
            <a:r>
              <a:rPr lang="en-US" altLang="en-US" sz="2200" dirty="0" err="1">
                <a:solidFill>
                  <a:srgbClr val="0070C0"/>
                </a:solidFill>
                <a:latin typeface="Times New Roman" panose="02020603050405020304" pitchFamily="18" charset="0"/>
                <a:cs typeface="Times New Roman" panose="02020603050405020304" pitchFamily="18" charset="0"/>
              </a:rPr>
              <a:t>bảo</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Nhà</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Trò</a:t>
            </a:r>
            <a:r>
              <a:rPr lang="en-US" altLang="en-US" sz="2200" dirty="0">
                <a:solidFill>
                  <a:srgbClr val="0070C0"/>
                </a:solidFill>
                <a:latin typeface="Times New Roman" panose="02020603050405020304" pitchFamily="18" charset="0"/>
                <a:cs typeface="Times New Roman" panose="02020603050405020304" pitchFamily="18" charset="0"/>
              </a:rPr>
              <a:t> :</a:t>
            </a:r>
          </a:p>
          <a:p>
            <a:pPr eaLnBrk="1" hangingPunct="1"/>
            <a:r>
              <a:rPr lang="en-US" altLang="en-US" sz="2200" dirty="0" smtClean="0">
                <a:solidFill>
                  <a:srgbClr val="0070C0"/>
                </a:solidFill>
                <a:latin typeface="Times New Roman" panose="02020603050405020304" pitchFamily="18" charset="0"/>
                <a:cs typeface="Times New Roman" panose="02020603050405020304" pitchFamily="18" charset="0"/>
              </a:rPr>
              <a:t> </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Em</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đừng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sợ</a:t>
            </a:r>
            <a:r>
              <a:rPr lang="en-US" altLang="en-US" sz="2200" dirty="0">
                <a:solidFill>
                  <a:srgbClr val="0070C0"/>
                </a:solidFill>
                <a:latin typeface="Times New Roman" panose="02020603050405020304" pitchFamily="18" charset="0"/>
                <a:cs typeface="Times New Roman" panose="02020603050405020304" pitchFamily="18" charset="0"/>
              </a:rPr>
              <a:t> . </a:t>
            </a:r>
            <a:r>
              <a:rPr lang="en-US" altLang="en-US" sz="2200" dirty="0" err="1">
                <a:solidFill>
                  <a:srgbClr val="0070C0"/>
                </a:solidFill>
                <a:latin typeface="Times New Roman" panose="02020603050405020304" pitchFamily="18" charset="0"/>
                <a:cs typeface="Times New Roman" panose="02020603050405020304" pitchFamily="18" charset="0"/>
              </a:rPr>
              <a:t>Hãy</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trở</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về</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cùng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với</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tôi</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đây</a:t>
            </a:r>
            <a:r>
              <a:rPr lang="en-US" altLang="en-US" sz="2200" dirty="0">
                <a:solidFill>
                  <a:srgbClr val="0070C0"/>
                </a:solidFill>
                <a:latin typeface="Times New Roman" panose="02020603050405020304" pitchFamily="18" charset="0"/>
                <a:cs typeface="Times New Roman" panose="02020603050405020304" pitchFamily="18" charset="0"/>
              </a:rPr>
              <a:t> .</a:t>
            </a:r>
          </a:p>
          <a:p>
            <a:pPr eaLnBrk="1" hangingPunct="1"/>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smtClean="0">
                <a:solidFill>
                  <a:srgbClr val="0070C0"/>
                </a:solidFill>
                <a:latin typeface="Times New Roman" panose="02020603050405020304" pitchFamily="18" charset="0"/>
                <a:cs typeface="Times New Roman" panose="02020603050405020304" pitchFamily="18" charset="0"/>
              </a:rPr>
              <a:t>      </a:t>
            </a:r>
            <a:r>
              <a:rPr lang="en-US" altLang="en-US" sz="2200" dirty="0" err="1" smtClean="0">
                <a:solidFill>
                  <a:srgbClr val="0070C0"/>
                </a:solidFill>
                <a:latin typeface="Times New Roman" panose="02020603050405020304" pitchFamily="18" charset="0"/>
                <a:cs typeface="Times New Roman" panose="02020603050405020304" pitchFamily="18" charset="0"/>
              </a:rPr>
              <a:t>Tô</a:t>
            </a:r>
            <a:r>
              <a:rPr lang="en-US" altLang="en-US" sz="2200" dirty="0" smtClean="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Hoài</a:t>
            </a:r>
            <a:endParaRPr lang="en-US" altLang="en-US" sz="2200" dirty="0">
              <a:solidFill>
                <a:srgbClr val="0070C0"/>
              </a:solidFill>
              <a:latin typeface="Times New Roman" panose="02020603050405020304" pitchFamily="18" charset="0"/>
              <a:cs typeface="Times New Roman" panose="02020603050405020304" pitchFamily="18" charset="0"/>
            </a:endParaRPr>
          </a:p>
          <a:p>
            <a:pPr eaLnBrk="1" hangingPunct="1"/>
            <a:endParaRPr lang="en-US" altLang="en-US" sz="2200" dirty="0">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id="{6E05AB4B-DEAD-4D72-95EA-4753A7E0C7D7}"/>
              </a:ext>
            </a:extLst>
          </p:cNvPr>
          <p:cNvSpPr txBox="1">
            <a:spLocks noChangeArrowheads="1"/>
          </p:cNvSpPr>
          <p:nvPr/>
        </p:nvSpPr>
        <p:spPr bwMode="auto">
          <a:xfrm>
            <a:off x="4723169" y="2289669"/>
            <a:ext cx="4274344" cy="319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0"/>
              </a:spcBef>
              <a:buFontTx/>
              <a:buNone/>
            </a:pPr>
            <a:r>
              <a:rPr lang="en-US" altLang="en-US" sz="2200" b="1" dirty="0">
                <a:solidFill>
                  <a:srgbClr val="0070C0"/>
                </a:solidFill>
                <a:latin typeface="Times New Roman" panose="02020603050405020304" pitchFamily="18" charset="0"/>
                <a:cs typeface="Times New Roman" panose="02020603050405020304" pitchFamily="18" charset="0"/>
              </a:rPr>
              <a:t>c</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Bà</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thương</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không</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muốn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bán</a:t>
            </a:r>
            <a:endParaRPr lang="en-US" altLang="en-US" sz="2000" b="1" dirty="0">
              <a:solidFill>
                <a:srgbClr val="0070C0"/>
              </a:solidFill>
              <a:latin typeface="Times New Roman" panose="02020603050405020304" pitchFamily="18" charset="0"/>
              <a:cs typeface="Times New Roman" panose="02020603050405020304" pitchFamily="18" charset="0"/>
            </a:endParaRPr>
          </a:p>
          <a:p>
            <a:pPr eaLnBrk="1" hangingPunct="1">
              <a:spcBef>
                <a:spcPts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Bèn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thả</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vào</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trong</a:t>
            </a:r>
            <a:r>
              <a:rPr lang="en-US" altLang="en-US" sz="2000" b="1" dirty="0">
                <a:solidFill>
                  <a:srgbClr val="0070C0"/>
                </a:solidFill>
                <a:latin typeface="Times New Roman" panose="02020603050405020304" pitchFamily="18" charset="0"/>
                <a:cs typeface="Times New Roman" panose="02020603050405020304" pitchFamily="18" charset="0"/>
              </a:rPr>
              <a:t> chum .</a:t>
            </a:r>
          </a:p>
          <a:p>
            <a:pPr eaLnBrk="1" hangingPunct="1">
              <a:spcBef>
                <a:spcPts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Rồi</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bà</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lại</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đi</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làm</a:t>
            </a:r>
            <a:endParaRPr lang="en-US" altLang="en-US" sz="2000" b="1" dirty="0">
              <a:solidFill>
                <a:srgbClr val="0070C0"/>
              </a:solidFill>
              <a:latin typeface="Times New Roman" panose="02020603050405020304" pitchFamily="18" charset="0"/>
              <a:cs typeface="Times New Roman" panose="02020603050405020304" pitchFamily="18" charset="0"/>
            </a:endParaRPr>
          </a:p>
          <a:p>
            <a:pPr eaLnBrk="1" hangingPunct="1">
              <a:spcBef>
                <a:spcPts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Đến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khi</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về</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thấy</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lạ</a:t>
            </a:r>
            <a:r>
              <a:rPr lang="en-US" altLang="en-US" sz="2000" b="1" dirty="0">
                <a:solidFill>
                  <a:srgbClr val="0070C0"/>
                </a:solidFill>
                <a:latin typeface="Times New Roman" panose="02020603050405020304" pitchFamily="18" charset="0"/>
                <a:cs typeface="Times New Roman" panose="02020603050405020304" pitchFamily="18" charset="0"/>
              </a:rPr>
              <a:t> :</a:t>
            </a:r>
          </a:p>
          <a:p>
            <a:pPr eaLnBrk="1" hangingPunct="1">
              <a:spcBef>
                <a:spcPts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Sân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nhà</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sao</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sạch</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quá</a:t>
            </a:r>
            <a:endParaRPr lang="en-US" altLang="en-US" sz="2000" b="1" dirty="0">
              <a:solidFill>
                <a:srgbClr val="0070C0"/>
              </a:solidFill>
              <a:latin typeface="Times New Roman" panose="02020603050405020304" pitchFamily="18" charset="0"/>
              <a:cs typeface="Times New Roman" panose="02020603050405020304" pitchFamily="18" charset="0"/>
            </a:endParaRPr>
          </a:p>
          <a:p>
            <a:pPr eaLnBrk="1" hangingPunct="1">
              <a:spcBef>
                <a:spcPts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Đàn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lợn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đã</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được</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ăn</a:t>
            </a:r>
            <a:endParaRPr lang="en-US" altLang="en-US" sz="2000" b="1" dirty="0">
              <a:solidFill>
                <a:srgbClr val="0070C0"/>
              </a:solidFill>
              <a:latin typeface="Times New Roman" panose="02020603050405020304" pitchFamily="18" charset="0"/>
              <a:cs typeface="Times New Roman" panose="02020603050405020304" pitchFamily="18" charset="0"/>
            </a:endParaRPr>
          </a:p>
          <a:p>
            <a:pPr eaLnBrk="1" hangingPunct="1">
              <a:spcBef>
                <a:spcPts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Cơm</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nước</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nấu</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tinh</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tươm</a:t>
            </a:r>
            <a:endParaRPr lang="en-US" altLang="en-US" sz="2000" b="1" dirty="0">
              <a:solidFill>
                <a:srgbClr val="0070C0"/>
              </a:solidFill>
              <a:latin typeface="Times New Roman" panose="02020603050405020304" pitchFamily="18" charset="0"/>
              <a:cs typeface="Times New Roman" panose="02020603050405020304" pitchFamily="18" charset="0"/>
            </a:endParaRPr>
          </a:p>
          <a:p>
            <a:pPr eaLnBrk="1" hangingPunct="1">
              <a:spcBef>
                <a:spcPts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Vườn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rau</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tươi</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sạch</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cỏ</a:t>
            </a:r>
            <a:r>
              <a:rPr lang="en-US" altLang="en-US" sz="2000" b="1" dirty="0">
                <a:solidFill>
                  <a:srgbClr val="0070C0"/>
                </a:solidFill>
                <a:latin typeface="Times New Roman" panose="02020603050405020304" pitchFamily="18" charset="0"/>
                <a:cs typeface="Times New Roman" panose="02020603050405020304" pitchFamily="18" charset="0"/>
              </a:rPr>
              <a:t> .</a:t>
            </a:r>
          </a:p>
          <a:p>
            <a:pPr eaLnBrk="1" hangingPunct="1">
              <a:spcBef>
                <a:spcPts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smtClean="0">
                <a:solidFill>
                  <a:srgbClr val="0070C0"/>
                </a:solidFill>
                <a:latin typeface="Times New Roman" panose="02020603050405020304" pitchFamily="18" charset="0"/>
                <a:cs typeface="Times New Roman" panose="02020603050405020304" pitchFamily="18" charset="0"/>
              </a:rPr>
              <a:t>        </a:t>
            </a:r>
            <a:r>
              <a:rPr lang="en-US" altLang="en-US" sz="1600" b="1" dirty="0" smtClean="0">
                <a:solidFill>
                  <a:srgbClr val="0070C0"/>
                </a:solidFill>
                <a:latin typeface="Times New Roman" panose="02020603050405020304" pitchFamily="18" charset="0"/>
                <a:cs typeface="Times New Roman" panose="02020603050405020304" pitchFamily="18" charset="0"/>
              </a:rPr>
              <a:t>PHAN </a:t>
            </a:r>
            <a:r>
              <a:rPr lang="en-US" altLang="en-US" sz="1600" b="1" dirty="0">
                <a:solidFill>
                  <a:srgbClr val="0070C0"/>
                </a:solidFill>
                <a:latin typeface="Times New Roman" panose="02020603050405020304" pitchFamily="18" charset="0"/>
                <a:cs typeface="Times New Roman" panose="02020603050405020304" pitchFamily="18" charset="0"/>
              </a:rPr>
              <a:t>THỊ THANH NHÀN</a:t>
            </a:r>
            <a:endParaRPr lang="en-US" altLang="en-US" sz="2000" b="1" dirty="0">
              <a:solidFill>
                <a:srgbClr val="0070C0"/>
              </a:solidFill>
              <a:latin typeface="Times New Roman" panose="02020603050405020304" pitchFamily="18" charset="0"/>
              <a:cs typeface="Times New Roman" panose="02020603050405020304" pitchFamily="18" charset="0"/>
            </a:endParaRPr>
          </a:p>
          <a:p>
            <a:pPr eaLnBrk="1" hangingPunct="1">
              <a:spcBef>
                <a:spcPts val="0"/>
              </a:spcBef>
              <a:buFontTx/>
              <a:buNone/>
            </a:pPr>
            <a:r>
              <a:rPr lang="en-US" altLang="en-US" sz="2000" b="1" dirty="0">
                <a:solidFill>
                  <a:schemeClr val="folHlink"/>
                </a:solidFill>
                <a:latin typeface="Times New Roman" panose="02020603050405020304" pitchFamily="18" charset="0"/>
                <a:cs typeface="Times New Roman" panose="02020603050405020304" pitchFamily="18" charset="0"/>
              </a:rPr>
              <a:t>                 </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NKNOELEADERBOARD" val="-267229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1991</Words>
  <Application>Microsoft Office PowerPoint</Application>
  <PresentationFormat>On-screen Show (16:9)</PresentationFormat>
  <Paragraphs>196</Paragraphs>
  <Slides>28</Slides>
  <Notes>4</Notes>
  <HiddenSlides>0</HiddenSlides>
  <MMClips>6</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等线</vt:lpstr>
      <vt:lpstr>SimSun</vt:lpstr>
      <vt:lpstr>SimSun</vt:lpstr>
      <vt:lpstr>.VnCommercial Script</vt:lpstr>
      <vt:lpstr>Agency FB</vt:lpstr>
      <vt:lpstr>Arial</vt:lpstr>
      <vt:lpstr>Calibri</vt:lpstr>
      <vt:lpstr>Calibri Light</vt:lpstr>
      <vt:lpstr>HP001 5Ha</vt:lpstr>
      <vt:lpstr>Times New Roman</vt:lpstr>
      <vt:lpstr>VNI-Bodon</vt:lpstr>
      <vt:lpstr>Office Theme</vt:lpstr>
      <vt:lpstr>1_默认设计模板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43</cp:revision>
  <dcterms:created xsi:type="dcterms:W3CDTF">2021-08-01T15:11:43Z</dcterms:created>
  <dcterms:modified xsi:type="dcterms:W3CDTF">2022-09-07T06:25:59Z</dcterms:modified>
</cp:coreProperties>
</file>