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5"/>
  </p:notesMasterIdLst>
  <p:sldIdLst>
    <p:sldId id="389" r:id="rId3"/>
    <p:sldId id="3987" r:id="rId4"/>
    <p:sldId id="270" r:id="rId5"/>
    <p:sldId id="3979" r:id="rId6"/>
    <p:sldId id="3981" r:id="rId7"/>
    <p:sldId id="3990" r:id="rId8"/>
    <p:sldId id="3971" r:id="rId9"/>
    <p:sldId id="3983" r:id="rId10"/>
    <p:sldId id="3972" r:id="rId11"/>
    <p:sldId id="3973" r:id="rId12"/>
    <p:sldId id="3984" r:id="rId13"/>
    <p:sldId id="3985" r:id="rId14"/>
    <p:sldId id="3974" r:id="rId15"/>
    <p:sldId id="306" r:id="rId16"/>
    <p:sldId id="309" r:id="rId17"/>
    <p:sldId id="3978" r:id="rId18"/>
    <p:sldId id="3975" r:id="rId19"/>
    <p:sldId id="3976" r:id="rId20"/>
    <p:sldId id="388" r:id="rId21"/>
    <p:sldId id="381" r:id="rId22"/>
    <p:sldId id="395" r:id="rId23"/>
    <p:sldId id="3969" r:id="rId24"/>
  </p:sldIdLst>
  <p:sldSz cx="12192000" cy="6858000"/>
  <p:notesSz cx="6858000" cy="9144000"/>
  <p:embeddedFontLst>
    <p:embeddedFont>
      <p:font typeface="等线" panose="02010600030101010101" pitchFamily="2" charset="-122"/>
      <p:regular r:id="rId26"/>
    </p:embeddedFont>
    <p:embeddedFont>
      <p:font typeface="等线 Light" panose="02010600030101010101" pitchFamily="2" charset="-122"/>
      <p:regular r:id="rId27"/>
    </p:embeddedFont>
    <p:embeddedFont>
      <p:font typeface="Garamond" panose="02020404030301010803" pitchFamily="18" charset="0"/>
      <p:regular r:id="rId28"/>
      <p:bold r:id="rId29"/>
      <p:italic r:id="rId3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2CBB9"/>
    <a:srgbClr val="765C3C"/>
    <a:srgbClr val="00B050"/>
    <a:srgbClr val="5D8462"/>
    <a:srgbClr val="F65B59"/>
    <a:srgbClr val="A77D4D"/>
    <a:srgbClr val="FFFBE0"/>
    <a:srgbClr val="80D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6314" autoAdjust="0"/>
  </p:normalViewPr>
  <p:slideViewPr>
    <p:cSldViewPr snapToGrid="0" showGuides="1">
      <p:cViewPr varScale="1">
        <p:scale>
          <a:sx n="65" d="100"/>
          <a:sy n="65" d="100"/>
        </p:scale>
        <p:origin x="52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59AD9-8EF7-465A-A258-9CE11F79484B}" type="datetimeFigureOut">
              <a:rPr lang="zh-CN" altLang="en-US" smtClean="0"/>
              <a:t>2022/9/1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0916E-804B-4709-B2A6-F17F6A551C56}" type="slidenum">
              <a:rPr lang="zh-CN" altLang="en-US" smtClean="0"/>
              <a:t>‹#›</a:t>
            </a:fld>
            <a:endParaRPr lang="zh-CN" altLang="en-US"/>
          </a:p>
        </p:txBody>
      </p:sp>
    </p:spTree>
    <p:extLst>
      <p:ext uri="{BB962C8B-B14F-4D97-AF65-F5344CB8AC3E}">
        <p14:creationId xmlns:p14="http://schemas.microsoft.com/office/powerpoint/2010/main" val="345624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F0A44A-32D8-4BCF-9055-A55B0A68BE1D}" type="slidenum">
              <a:rPr lang="zh-CN" altLang="en-US" smtClean="0"/>
              <a:t>1</a:t>
            </a:fld>
            <a:endParaRPr lang="zh-CN" altLang="en-US"/>
          </a:p>
        </p:txBody>
      </p:sp>
    </p:spTree>
    <p:extLst>
      <p:ext uri="{BB962C8B-B14F-4D97-AF65-F5344CB8AC3E}">
        <p14:creationId xmlns:p14="http://schemas.microsoft.com/office/powerpoint/2010/main" val="188990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40916E-804B-4709-B2A6-F17F6A551C56}" type="slidenum">
              <a:rPr lang="zh-CN" altLang="en-US" smtClean="0"/>
              <a:t>7</a:t>
            </a:fld>
            <a:endParaRPr lang="zh-CN" altLang="en-US"/>
          </a:p>
        </p:txBody>
      </p:sp>
    </p:spTree>
    <p:extLst>
      <p:ext uri="{BB962C8B-B14F-4D97-AF65-F5344CB8AC3E}">
        <p14:creationId xmlns:p14="http://schemas.microsoft.com/office/powerpoint/2010/main" val="39804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A8AC0A-E0A0-4EC0-BFF4-2CDDD811382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9FD1008-1F3E-4F5B-8384-5B8CA58FC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2A405CF-81FF-4074-B26A-A86C8587CB16}"/>
              </a:ext>
            </a:extLst>
          </p:cNvPr>
          <p:cNvSpPr>
            <a:spLocks noGrp="1"/>
          </p:cNvSpPr>
          <p:nvPr>
            <p:ph type="dt" sz="half" idx="10"/>
          </p:nvPr>
        </p:nvSpPr>
        <p:spPr/>
        <p:txBody>
          <a:bodyPr/>
          <a:lstStyle/>
          <a:p>
            <a:fld id="{080460D0-DB4D-4405-8086-F13CFD5977F8}" type="datetimeFigureOut">
              <a:rPr lang="zh-CN" altLang="en-US" smtClean="0"/>
              <a:t>2022/9/1</a:t>
            </a:fld>
            <a:endParaRPr lang="zh-CN" altLang="en-US"/>
          </a:p>
        </p:txBody>
      </p:sp>
      <p:sp>
        <p:nvSpPr>
          <p:cNvPr id="5" name="页脚占位符 4">
            <a:extLst>
              <a:ext uri="{FF2B5EF4-FFF2-40B4-BE49-F238E27FC236}">
                <a16:creationId xmlns:a16="http://schemas.microsoft.com/office/drawing/2014/main" id="{A9B4883F-9DB8-4AAC-AAB8-C7A461CB11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33B3B3-6A63-420D-92E4-A93450DBCA14}"/>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256033667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2FAE01-18E6-480E-9471-08F41ADB44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A547EA2-F4CB-4AE3-8405-41CEFEA627A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A0CB4E3-053C-47AE-9DDA-9EA477EAAA23}"/>
              </a:ext>
            </a:extLst>
          </p:cNvPr>
          <p:cNvSpPr>
            <a:spLocks noGrp="1"/>
          </p:cNvSpPr>
          <p:nvPr>
            <p:ph type="dt" sz="half" idx="10"/>
          </p:nvPr>
        </p:nvSpPr>
        <p:spPr/>
        <p:txBody>
          <a:bodyPr/>
          <a:lstStyle/>
          <a:p>
            <a:fld id="{080460D0-DB4D-4405-8086-F13CFD5977F8}" type="datetimeFigureOut">
              <a:rPr lang="zh-CN" altLang="en-US" smtClean="0"/>
              <a:t>2022/9/1</a:t>
            </a:fld>
            <a:endParaRPr lang="zh-CN" altLang="en-US"/>
          </a:p>
        </p:txBody>
      </p:sp>
      <p:sp>
        <p:nvSpPr>
          <p:cNvPr id="5" name="页脚占位符 4">
            <a:extLst>
              <a:ext uri="{FF2B5EF4-FFF2-40B4-BE49-F238E27FC236}">
                <a16:creationId xmlns:a16="http://schemas.microsoft.com/office/drawing/2014/main" id="{A7CBEE50-18B7-4E07-91F0-4F7A7A614D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E8351E-8E60-4FE4-B1EE-487E4F1EB989}"/>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80183759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3B2EC8-DF39-4F6E-B933-FB0F65222F9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10901B6-E078-4728-A454-9D9AEF0DC0B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739B2C0-B317-442B-A050-F12F5233BD88}"/>
              </a:ext>
            </a:extLst>
          </p:cNvPr>
          <p:cNvSpPr>
            <a:spLocks noGrp="1"/>
          </p:cNvSpPr>
          <p:nvPr>
            <p:ph type="dt" sz="half" idx="10"/>
          </p:nvPr>
        </p:nvSpPr>
        <p:spPr/>
        <p:txBody>
          <a:bodyPr/>
          <a:lstStyle/>
          <a:p>
            <a:fld id="{080460D0-DB4D-4405-8086-F13CFD5977F8}" type="datetimeFigureOut">
              <a:rPr lang="zh-CN" altLang="en-US" smtClean="0"/>
              <a:t>2022/9/1</a:t>
            </a:fld>
            <a:endParaRPr lang="zh-CN" altLang="en-US"/>
          </a:p>
        </p:txBody>
      </p:sp>
      <p:sp>
        <p:nvSpPr>
          <p:cNvPr id="5" name="页脚占位符 4">
            <a:extLst>
              <a:ext uri="{FF2B5EF4-FFF2-40B4-BE49-F238E27FC236}">
                <a16:creationId xmlns:a16="http://schemas.microsoft.com/office/drawing/2014/main" id="{E5D9719C-C81D-4EFB-95EA-D8B05D9F30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7FC620-EA40-4D8E-82F6-0AE3C1CBC9A0}"/>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1168001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fld id="{C1E9FDCB-1177-4391-A0AD-780BFA7F4D41}" type="slidenum">
              <a:rPr lang="en-US" smtClean="0">
                <a:solidFill>
                  <a:srgbClr val="000000"/>
                </a:solidFill>
                <a:cs typeface="Arial" panose="020B0604020202020204" pitchFamily="34" charset="0"/>
              </a:rPr>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1640236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fld id="{E13BE8C9-FDA4-44B4-9CB7-D4AC4BBABC63}" type="slidenum">
              <a:rPr lang="en-US" smtClean="0">
                <a:solidFill>
                  <a:srgbClr val="000000"/>
                </a:solidFill>
                <a:cs typeface="Arial" panose="020B0604020202020204" pitchFamily="34" charset="0"/>
              </a:rPr>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859268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fld id="{7F9320A8-DC9D-4043-BBB8-8AAC1B3D2E8E}" type="slidenum">
              <a:rPr lang="en-US" smtClean="0">
                <a:solidFill>
                  <a:srgbClr val="000000"/>
                </a:solidFill>
                <a:cs typeface="Arial" panose="020B0604020202020204" pitchFamily="34" charset="0"/>
              </a:rPr>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1856479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endParaRPr lang="en-US">
              <a:solidFill>
                <a:srgbClr val="000000"/>
              </a:solidFill>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fld id="{74A8287C-B56E-4993-B11C-A027759E8680}" type="slidenum">
              <a:rPr lang="en-US" smtClean="0">
                <a:solidFill>
                  <a:srgbClr val="000000"/>
                </a:solidFill>
                <a:cs typeface="Arial" panose="020B0604020202020204" pitchFamily="34" charset="0"/>
              </a:rPr>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1886256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a:defRPr/>
            </a:lvl1pPr>
          </a:lstStyle>
          <a:p>
            <a:endParaRPr lang="en-US">
              <a:solidFill>
                <a:srgbClr val="000000"/>
              </a:solidFill>
              <a:cs typeface="Arial" panose="020B0604020202020204" pitchFamily="34" charset="0"/>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cs typeface="Arial" panose="020B0604020202020204" pitchFamily="34" charset="0"/>
            </a:endParaRPr>
          </a:p>
        </p:txBody>
      </p:sp>
      <p:sp>
        <p:nvSpPr>
          <p:cNvPr id="9" name="Slide Number Placeholder 8"/>
          <p:cNvSpPr>
            <a:spLocks noGrp="1"/>
          </p:cNvSpPr>
          <p:nvPr>
            <p:ph type="sldNum" sz="quarter" idx="12"/>
          </p:nvPr>
        </p:nvSpPr>
        <p:spPr/>
        <p:txBody>
          <a:bodyPr/>
          <a:lstStyle>
            <a:lvl1pPr>
              <a:defRPr/>
            </a:lvl1pPr>
          </a:lstStyle>
          <a:p>
            <a:fld id="{75E402EB-5357-4A32-9D54-E09FF549ABFA}" type="slidenum">
              <a:rPr lang="en-US" smtClean="0">
                <a:solidFill>
                  <a:srgbClr val="000000"/>
                </a:solidFill>
                <a:cs typeface="Arial" panose="020B0604020202020204" pitchFamily="34" charset="0"/>
              </a:rPr>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986434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solidFill>
                <a:srgbClr val="000000"/>
              </a:solidFill>
              <a:cs typeface="Arial" panose="020B0604020202020204" pitchFamily="34" charset="0"/>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cs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vl1pPr>
          </a:lstStyle>
          <a:p>
            <a:fld id="{871EACD0-D78C-432B-9DAC-0727AEC7954C}" type="slidenum">
              <a:rPr lang="en-US" smtClean="0">
                <a:solidFill>
                  <a:srgbClr val="000000"/>
                </a:solidFill>
                <a:cs typeface="Arial" panose="020B0604020202020204" pitchFamily="34" charset="0"/>
              </a:rPr>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3232986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cs typeface="Arial" panose="020B0604020202020204" pitchFamily="34" charset="0"/>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a:lvl1pPr>
          </a:lstStyle>
          <a:p>
            <a:fld id="{6F73078C-449F-42F7-B90D-774353C42E2A}" type="slidenum">
              <a:rPr lang="en-US" smtClean="0">
                <a:solidFill>
                  <a:srgbClr val="000000"/>
                </a:solidFill>
                <a:cs typeface="Arial" panose="020B0604020202020204" pitchFamily="34" charset="0"/>
              </a:rPr>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3409922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fld id="{076BD7CF-C794-4E99-9A26-1CFC89DCC4FA}" type="slidenum">
              <a:rPr lang="en-US" smtClean="0">
                <a:solidFill>
                  <a:srgbClr val="000000"/>
                </a:solidFill>
                <a:cs typeface="Arial" panose="020B0604020202020204" pitchFamily="34" charset="0"/>
              </a:rPr>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219260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6FA06E-B6FA-4510-BC9A-9499B7F2558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244E21-1DFA-4C2B-B31A-39D12540DF6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2B71C8-2CB8-404C-A98C-E2DC1521FFA8}"/>
              </a:ext>
            </a:extLst>
          </p:cNvPr>
          <p:cNvSpPr>
            <a:spLocks noGrp="1"/>
          </p:cNvSpPr>
          <p:nvPr>
            <p:ph type="dt" sz="half" idx="10"/>
          </p:nvPr>
        </p:nvSpPr>
        <p:spPr/>
        <p:txBody>
          <a:bodyPr/>
          <a:lstStyle/>
          <a:p>
            <a:fld id="{080460D0-DB4D-4405-8086-F13CFD5977F8}" type="datetimeFigureOut">
              <a:rPr lang="zh-CN" altLang="en-US" smtClean="0"/>
              <a:t>2022/9/1</a:t>
            </a:fld>
            <a:endParaRPr lang="zh-CN" altLang="en-US"/>
          </a:p>
        </p:txBody>
      </p:sp>
      <p:sp>
        <p:nvSpPr>
          <p:cNvPr id="5" name="页脚占位符 4">
            <a:extLst>
              <a:ext uri="{FF2B5EF4-FFF2-40B4-BE49-F238E27FC236}">
                <a16:creationId xmlns:a16="http://schemas.microsoft.com/office/drawing/2014/main" id="{426F8CEB-6BA1-499E-8848-DB1E00B010B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80886F-C149-4A4B-BB57-3663AF408481}"/>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77663548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fld id="{CF5D59C7-45C6-4454-BB41-FE6CCC058727}" type="slidenum">
              <a:rPr lang="en-US" smtClean="0">
                <a:solidFill>
                  <a:srgbClr val="000000"/>
                </a:solidFill>
                <a:cs typeface="Arial" panose="020B0604020202020204" pitchFamily="34" charset="0"/>
              </a:rPr>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2884055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fld id="{C4313358-D5BB-4839-81C6-E154FB491F37}" type="slidenum">
              <a:rPr lang="en-US" smtClean="0">
                <a:solidFill>
                  <a:srgbClr val="000000"/>
                </a:solidFill>
                <a:cs typeface="Arial" panose="020B0604020202020204" pitchFamily="34" charset="0"/>
              </a:rPr>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2556676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fld id="{9745B803-ECEF-4CD1-B612-17BF0A004C7D}" type="slidenum">
              <a:rPr lang="en-US" smtClean="0">
                <a:solidFill>
                  <a:srgbClr val="000000"/>
                </a:solidFill>
                <a:cs typeface="Arial" panose="020B0604020202020204" pitchFamily="34" charset="0"/>
              </a:rPr>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4219401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srgbClr val="000000"/>
              </a:solidFill>
              <a:cs typeface="Arial" panose="020B0604020202020204" pitchFamily="34" charset="0"/>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cs typeface="Arial" panose="020B0604020202020204" pitchFamily="34" charset="0"/>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829C23C9-B21F-4C7E-B908-39AB09CD4754}" type="slidenum">
              <a:rPr lang="en-US" smtClean="0">
                <a:solidFill>
                  <a:srgbClr val="000000"/>
                </a:solidFill>
                <a:cs typeface="Arial" panose="020B0604020202020204" pitchFamily="34" charset="0"/>
              </a:rPr>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4119998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endParaRPr lang="vi-VN"/>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609600" y="6245225"/>
            <a:ext cx="2844800" cy="476250"/>
          </a:xfrm>
        </p:spPr>
        <p:txBody>
          <a:bodyPr/>
          <a:lstStyle>
            <a:lvl1pPr>
              <a:defRPr/>
            </a:lvl1pPr>
          </a:lstStyle>
          <a:p>
            <a:endParaRPr lang="en-US">
              <a:solidFill>
                <a:srgbClr val="000000"/>
              </a:solidFill>
              <a:cs typeface="Arial" panose="020B0604020202020204" pitchFamily="34" charset="0"/>
            </a:endParaRPr>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cs typeface="Arial" panose="020B0604020202020204" pitchFamily="34" charset="0"/>
            </a:endParaRPr>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D8F55E34-2567-4311-9D34-7E0998DA139E}" type="slidenum">
              <a:rPr lang="en-US" smtClean="0">
                <a:solidFill>
                  <a:srgbClr val="000000"/>
                </a:solidFill>
                <a:cs typeface="Arial" panose="020B0604020202020204" pitchFamily="34" charset="0"/>
              </a:rPr>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3850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9C2ACD-B914-4C3C-8047-7150955085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DB3EC3C-7227-4CEB-9A38-E813CC2FF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41CA316-9830-4A9C-884F-483D2C55D093}"/>
              </a:ext>
            </a:extLst>
          </p:cNvPr>
          <p:cNvSpPr>
            <a:spLocks noGrp="1"/>
          </p:cNvSpPr>
          <p:nvPr>
            <p:ph type="dt" sz="half" idx="10"/>
          </p:nvPr>
        </p:nvSpPr>
        <p:spPr/>
        <p:txBody>
          <a:bodyPr/>
          <a:lstStyle/>
          <a:p>
            <a:fld id="{080460D0-DB4D-4405-8086-F13CFD5977F8}" type="datetimeFigureOut">
              <a:rPr lang="zh-CN" altLang="en-US" smtClean="0"/>
              <a:t>2022/9/1</a:t>
            </a:fld>
            <a:endParaRPr lang="zh-CN" altLang="en-US"/>
          </a:p>
        </p:txBody>
      </p:sp>
      <p:sp>
        <p:nvSpPr>
          <p:cNvPr id="5" name="页脚占位符 4">
            <a:extLst>
              <a:ext uri="{FF2B5EF4-FFF2-40B4-BE49-F238E27FC236}">
                <a16:creationId xmlns:a16="http://schemas.microsoft.com/office/drawing/2014/main" id="{84363F3F-5999-40C9-9980-51000E3917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5C0E15B-141B-4FDF-9AA4-C44811166AAF}"/>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69192084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517C70-848C-4DAD-A99F-DF851DF24D9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E0DB37-358D-4AF5-82FA-C32585E7C1E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25446A0-303D-4701-9C1C-37788EB0C42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234BC92-0B3E-4C40-8EF7-0E040FF961C1}"/>
              </a:ext>
            </a:extLst>
          </p:cNvPr>
          <p:cNvSpPr>
            <a:spLocks noGrp="1"/>
          </p:cNvSpPr>
          <p:nvPr>
            <p:ph type="dt" sz="half" idx="10"/>
          </p:nvPr>
        </p:nvSpPr>
        <p:spPr/>
        <p:txBody>
          <a:bodyPr/>
          <a:lstStyle/>
          <a:p>
            <a:fld id="{080460D0-DB4D-4405-8086-F13CFD5977F8}" type="datetimeFigureOut">
              <a:rPr lang="zh-CN" altLang="en-US" smtClean="0"/>
              <a:t>2022/9/1</a:t>
            </a:fld>
            <a:endParaRPr lang="zh-CN" altLang="en-US"/>
          </a:p>
        </p:txBody>
      </p:sp>
      <p:sp>
        <p:nvSpPr>
          <p:cNvPr id="6" name="页脚占位符 5">
            <a:extLst>
              <a:ext uri="{FF2B5EF4-FFF2-40B4-BE49-F238E27FC236}">
                <a16:creationId xmlns:a16="http://schemas.microsoft.com/office/drawing/2014/main" id="{3BE248A4-0DE2-4A73-B1DB-3AC41A30CA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DF5A083-C78E-42A9-81F2-F6EA8682134B}"/>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66503305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2E6DB1-9B6B-461A-A992-2D8C7F8E455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F55F184-2965-4011-A752-4CAAB0764D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80F002F-D24F-4976-AE35-CFCD391E442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68EF648-887E-4932-BA61-C482D420F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EBDB00A-0A1A-4212-9F25-3C96AF066BB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CAC541E-5715-486D-AC18-3052F812FB40}"/>
              </a:ext>
            </a:extLst>
          </p:cNvPr>
          <p:cNvSpPr>
            <a:spLocks noGrp="1"/>
          </p:cNvSpPr>
          <p:nvPr>
            <p:ph type="dt" sz="half" idx="10"/>
          </p:nvPr>
        </p:nvSpPr>
        <p:spPr/>
        <p:txBody>
          <a:bodyPr/>
          <a:lstStyle/>
          <a:p>
            <a:fld id="{080460D0-DB4D-4405-8086-F13CFD5977F8}" type="datetimeFigureOut">
              <a:rPr lang="zh-CN" altLang="en-US" smtClean="0"/>
              <a:t>2022/9/1</a:t>
            </a:fld>
            <a:endParaRPr lang="zh-CN" altLang="en-US"/>
          </a:p>
        </p:txBody>
      </p:sp>
      <p:sp>
        <p:nvSpPr>
          <p:cNvPr id="8" name="页脚占位符 7">
            <a:extLst>
              <a:ext uri="{FF2B5EF4-FFF2-40B4-BE49-F238E27FC236}">
                <a16:creationId xmlns:a16="http://schemas.microsoft.com/office/drawing/2014/main" id="{F283D688-1674-4405-9FD2-4F406F94664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0B2F09E-EC73-49BE-A91C-A12707E3657C}"/>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68911893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E4060A-B532-4964-8BDB-EB58237CA8D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2EF33C2-E211-4BD3-8B90-A863528DB846}"/>
              </a:ext>
            </a:extLst>
          </p:cNvPr>
          <p:cNvSpPr>
            <a:spLocks noGrp="1"/>
          </p:cNvSpPr>
          <p:nvPr>
            <p:ph type="dt" sz="half" idx="10"/>
          </p:nvPr>
        </p:nvSpPr>
        <p:spPr/>
        <p:txBody>
          <a:bodyPr/>
          <a:lstStyle/>
          <a:p>
            <a:fld id="{080460D0-DB4D-4405-8086-F13CFD5977F8}" type="datetimeFigureOut">
              <a:rPr lang="zh-CN" altLang="en-US" smtClean="0"/>
              <a:t>2022/9/1</a:t>
            </a:fld>
            <a:endParaRPr lang="zh-CN" altLang="en-US"/>
          </a:p>
        </p:txBody>
      </p:sp>
      <p:sp>
        <p:nvSpPr>
          <p:cNvPr id="4" name="页脚占位符 3">
            <a:extLst>
              <a:ext uri="{FF2B5EF4-FFF2-40B4-BE49-F238E27FC236}">
                <a16:creationId xmlns:a16="http://schemas.microsoft.com/office/drawing/2014/main" id="{2920C4C9-DD64-4324-9276-F7C191031EA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9147E02-D828-47A9-AC8B-1E069353CC96}"/>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10835661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E3600B1-3301-4FFB-B669-E1989413EFF5}"/>
              </a:ext>
            </a:extLst>
          </p:cNvPr>
          <p:cNvSpPr>
            <a:spLocks noGrp="1"/>
          </p:cNvSpPr>
          <p:nvPr>
            <p:ph type="dt" sz="half" idx="10"/>
          </p:nvPr>
        </p:nvSpPr>
        <p:spPr/>
        <p:txBody>
          <a:bodyPr/>
          <a:lstStyle/>
          <a:p>
            <a:fld id="{080460D0-DB4D-4405-8086-F13CFD5977F8}" type="datetimeFigureOut">
              <a:rPr lang="zh-CN" altLang="en-US" smtClean="0"/>
              <a:t>2022/9/1</a:t>
            </a:fld>
            <a:endParaRPr lang="zh-CN" altLang="en-US"/>
          </a:p>
        </p:txBody>
      </p:sp>
      <p:sp>
        <p:nvSpPr>
          <p:cNvPr id="3" name="页脚占位符 2">
            <a:extLst>
              <a:ext uri="{FF2B5EF4-FFF2-40B4-BE49-F238E27FC236}">
                <a16:creationId xmlns:a16="http://schemas.microsoft.com/office/drawing/2014/main" id="{88BDAF8D-556E-42B4-A11F-793BD4E3EE3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54D611B-9A9D-4CD4-A1EB-692A831BC3C2}"/>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pic>
        <p:nvPicPr>
          <p:cNvPr id="5" name="图片 4">
            <a:extLst>
              <a:ext uri="{FF2B5EF4-FFF2-40B4-BE49-F238E27FC236}">
                <a16:creationId xmlns:a16="http://schemas.microsoft.com/office/drawing/2014/main" id="{B40CDD8E-9798-4122-8DCB-0628A84FCE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2784"/>
          <a:stretch/>
        </p:blipFill>
        <p:spPr>
          <a:xfrm>
            <a:off x="0" y="4991545"/>
            <a:ext cx="12192000" cy="1866455"/>
          </a:xfrm>
          <a:prstGeom prst="rect">
            <a:avLst/>
          </a:prstGeom>
        </p:spPr>
      </p:pic>
    </p:spTree>
    <p:extLst>
      <p:ext uri="{BB962C8B-B14F-4D97-AF65-F5344CB8AC3E}">
        <p14:creationId xmlns:p14="http://schemas.microsoft.com/office/powerpoint/2010/main" val="339713754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C1394D-034F-4E96-93C9-B825F04CAE9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B4F4445-669D-475B-B785-8B698AFD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68F408A-7A59-43EB-8843-13BC38CF4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4778F8-A7CC-4AFB-AF2E-0FD85F3614C3}"/>
              </a:ext>
            </a:extLst>
          </p:cNvPr>
          <p:cNvSpPr>
            <a:spLocks noGrp="1"/>
          </p:cNvSpPr>
          <p:nvPr>
            <p:ph type="dt" sz="half" idx="10"/>
          </p:nvPr>
        </p:nvSpPr>
        <p:spPr/>
        <p:txBody>
          <a:bodyPr/>
          <a:lstStyle/>
          <a:p>
            <a:fld id="{080460D0-DB4D-4405-8086-F13CFD5977F8}" type="datetimeFigureOut">
              <a:rPr lang="zh-CN" altLang="en-US" smtClean="0"/>
              <a:t>2022/9/1</a:t>
            </a:fld>
            <a:endParaRPr lang="zh-CN" altLang="en-US"/>
          </a:p>
        </p:txBody>
      </p:sp>
      <p:sp>
        <p:nvSpPr>
          <p:cNvPr id="6" name="页脚占位符 5">
            <a:extLst>
              <a:ext uri="{FF2B5EF4-FFF2-40B4-BE49-F238E27FC236}">
                <a16:creationId xmlns:a16="http://schemas.microsoft.com/office/drawing/2014/main" id="{9D603C86-6999-4191-A307-2950940D728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D27825-D876-40EC-BE84-ADB33C4F180C}"/>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206430689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B89345-F27F-4806-9D7B-137A56685A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E0675E1-3F5C-4132-B5AB-312A723117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F58B89-E2D0-4F44-B80D-44104B403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56FE45C-530F-4F3B-98E9-626576D02C9B}"/>
              </a:ext>
            </a:extLst>
          </p:cNvPr>
          <p:cNvSpPr>
            <a:spLocks noGrp="1"/>
          </p:cNvSpPr>
          <p:nvPr>
            <p:ph type="dt" sz="half" idx="10"/>
          </p:nvPr>
        </p:nvSpPr>
        <p:spPr/>
        <p:txBody>
          <a:bodyPr/>
          <a:lstStyle/>
          <a:p>
            <a:fld id="{080460D0-DB4D-4405-8086-F13CFD5977F8}" type="datetimeFigureOut">
              <a:rPr lang="zh-CN" altLang="en-US" smtClean="0"/>
              <a:t>2022/9/1</a:t>
            </a:fld>
            <a:endParaRPr lang="zh-CN" altLang="en-US"/>
          </a:p>
        </p:txBody>
      </p:sp>
      <p:sp>
        <p:nvSpPr>
          <p:cNvPr id="6" name="页脚占位符 5">
            <a:extLst>
              <a:ext uri="{FF2B5EF4-FFF2-40B4-BE49-F238E27FC236}">
                <a16:creationId xmlns:a16="http://schemas.microsoft.com/office/drawing/2014/main" id="{3B1EB689-02D9-4EE6-AA77-0962234A4FE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87103F-5220-4991-A4C3-0B35522340D9}"/>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422109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BE0"/>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6202ABF-69B6-4973-9FFB-C9CA90350E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087CFFA-DC37-4C30-A01E-A2AD3D1B1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2A704E-A7E3-4B91-BA5F-B949A16E7A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460D0-DB4D-4405-8086-F13CFD5977F8}" type="datetimeFigureOut">
              <a:rPr lang="zh-CN" altLang="en-US" smtClean="0"/>
              <a:t>2022/9/1</a:t>
            </a:fld>
            <a:endParaRPr lang="zh-CN" altLang="en-US"/>
          </a:p>
        </p:txBody>
      </p:sp>
      <p:sp>
        <p:nvSpPr>
          <p:cNvPr id="5" name="页脚占位符 4">
            <a:extLst>
              <a:ext uri="{FF2B5EF4-FFF2-40B4-BE49-F238E27FC236}">
                <a16:creationId xmlns:a16="http://schemas.microsoft.com/office/drawing/2014/main" id="{178AF7FF-B2AF-4C26-BC67-C43C5E4E4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C915EE9-826D-49F3-996B-3DB392E57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64167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7000" r="-17000"/>
          </a:stretch>
        </a:blipFill>
        <a:effectLst/>
      </p:bgPr>
    </p:bg>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627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627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cs typeface="Arial" panose="020B0604020202020204" pitchFamily="34" charset="0"/>
            </a:endParaRPr>
          </a:p>
        </p:txBody>
      </p:sp>
      <p:sp>
        <p:nvSpPr>
          <p:cNvPr id="56627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cs typeface="Arial" panose="020B0604020202020204" pitchFamily="34" charset="0"/>
            </a:endParaRPr>
          </a:p>
        </p:txBody>
      </p:sp>
      <p:sp>
        <p:nvSpPr>
          <p:cNvPr id="56627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C854F1C-EF6A-4AA6-948F-9BEA36FB9A6A}" type="slidenum">
              <a:rPr lang="en-US" smtClean="0">
                <a:solidFill>
                  <a:srgbClr val="000000"/>
                </a:solidFill>
                <a:cs typeface="Arial" panose="020B0604020202020204" pitchFamily="34" charset="0"/>
              </a:rPr>
              <a:pPr fontAlgn="base">
                <a:spcBef>
                  <a:spcPct val="0"/>
                </a:spcBef>
                <a:spcAft>
                  <a:spcPct val="0"/>
                </a:spcAft>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3977429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hyperlink" Target="H&#7891;%20Ba%20B&#7875;%20%20Phim%20Ho&#7841;t%20H&#236;nh%20Hay%20Nh&#7845;t%20Truy&#7879;n%20c&#7893;%20t&#237;ch%203D.mp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stretch>
            <a:fillRect/>
          </a:stretch>
        </p:blipFill>
        <p:spPr>
          <a:xfrm>
            <a:off x="8805505" y="-1382883"/>
            <a:ext cx="3386495" cy="4020685"/>
          </a:xfrm>
          <a:prstGeom prst="rect">
            <a:avLst/>
          </a:prstGeom>
        </p:spPr>
      </p:pic>
      <p:pic>
        <p:nvPicPr>
          <p:cNvPr id="16" name="图片 15"/>
          <p:cNvPicPr>
            <a:picLocks noChangeAspect="1"/>
          </p:cNvPicPr>
          <p:nvPr/>
        </p:nvPicPr>
        <p:blipFill>
          <a:blip r:embed="rId4"/>
          <a:stretch>
            <a:fillRect/>
          </a:stretch>
        </p:blipFill>
        <p:spPr>
          <a:xfrm>
            <a:off x="2655676" y="4956052"/>
            <a:ext cx="577189" cy="811819"/>
          </a:xfrm>
          <a:prstGeom prst="rect">
            <a:avLst/>
          </a:prstGeom>
        </p:spPr>
      </p:pic>
      <p:pic>
        <p:nvPicPr>
          <p:cNvPr id="23" name="图片 22"/>
          <p:cNvPicPr>
            <a:picLocks noChangeAspect="1"/>
          </p:cNvPicPr>
          <p:nvPr/>
        </p:nvPicPr>
        <p:blipFill>
          <a:blip r:embed="rId5"/>
          <a:stretch>
            <a:fillRect/>
          </a:stretch>
        </p:blipFill>
        <p:spPr>
          <a:xfrm>
            <a:off x="0" y="3527437"/>
            <a:ext cx="5888542" cy="3349417"/>
          </a:xfrm>
          <a:prstGeom prst="rect">
            <a:avLst/>
          </a:prstGeom>
        </p:spPr>
      </p:pic>
      <p:pic>
        <p:nvPicPr>
          <p:cNvPr id="28" name="图片 27"/>
          <p:cNvPicPr>
            <a:picLocks noChangeAspect="1"/>
          </p:cNvPicPr>
          <p:nvPr/>
        </p:nvPicPr>
        <p:blipFill>
          <a:blip r:embed="rId6"/>
          <a:stretch>
            <a:fillRect/>
          </a:stretch>
        </p:blipFill>
        <p:spPr>
          <a:xfrm>
            <a:off x="8446336" y="185347"/>
            <a:ext cx="887992" cy="784047"/>
          </a:xfrm>
          <a:prstGeom prst="rect">
            <a:avLst/>
          </a:prstGeom>
        </p:spPr>
      </p:pic>
      <p:pic>
        <p:nvPicPr>
          <p:cNvPr id="27" name="图片 26"/>
          <p:cNvPicPr>
            <a:picLocks noChangeAspect="1"/>
          </p:cNvPicPr>
          <p:nvPr/>
        </p:nvPicPr>
        <p:blipFill>
          <a:blip r:embed="rId7"/>
          <a:stretch>
            <a:fillRect/>
          </a:stretch>
        </p:blipFill>
        <p:spPr>
          <a:xfrm>
            <a:off x="256069" y="468204"/>
            <a:ext cx="1615923" cy="1277563"/>
          </a:xfrm>
          <a:prstGeom prst="rect">
            <a:avLst/>
          </a:prstGeom>
        </p:spPr>
      </p:pic>
      <p:pic>
        <p:nvPicPr>
          <p:cNvPr id="29" name="图片 28"/>
          <p:cNvPicPr>
            <a:picLocks noChangeAspect="1"/>
          </p:cNvPicPr>
          <p:nvPr/>
        </p:nvPicPr>
        <p:blipFill>
          <a:blip r:embed="rId8"/>
          <a:stretch>
            <a:fillRect/>
          </a:stretch>
        </p:blipFill>
        <p:spPr>
          <a:xfrm>
            <a:off x="10548978" y="4517331"/>
            <a:ext cx="672879" cy="684814"/>
          </a:xfrm>
          <a:prstGeom prst="rect">
            <a:avLst/>
          </a:prstGeom>
        </p:spPr>
      </p:pic>
      <p:pic>
        <p:nvPicPr>
          <p:cNvPr id="52" name="图片 51"/>
          <p:cNvPicPr>
            <a:picLocks noChangeAspect="1"/>
          </p:cNvPicPr>
          <p:nvPr/>
        </p:nvPicPr>
        <p:blipFill>
          <a:blip r:embed="rId9"/>
          <a:stretch>
            <a:fillRect/>
          </a:stretch>
        </p:blipFill>
        <p:spPr>
          <a:xfrm>
            <a:off x="8497918" y="1807818"/>
            <a:ext cx="2247004" cy="4425733"/>
          </a:xfrm>
          <a:prstGeom prst="rect">
            <a:avLst/>
          </a:prstGeom>
        </p:spPr>
      </p:pic>
      <p:sp>
        <p:nvSpPr>
          <p:cNvPr id="57" name="矩形: 圆角 56"/>
          <p:cNvSpPr/>
          <p:nvPr/>
        </p:nvSpPr>
        <p:spPr>
          <a:xfrm>
            <a:off x="6333433" y="5883693"/>
            <a:ext cx="2235200" cy="300936"/>
          </a:xfrm>
          <a:prstGeom prst="roundRect">
            <a:avLst>
              <a:gd name="adj" fmla="val 50000"/>
            </a:avLst>
          </a:prstGeom>
          <a:solidFill>
            <a:srgbClr val="A2E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2E3CD"/>
              </a:solidFill>
              <a:cs typeface="+mn-ea"/>
              <a:sym typeface="+mn-lt"/>
            </a:endParaRPr>
          </a:p>
        </p:txBody>
      </p:sp>
      <p:pic>
        <p:nvPicPr>
          <p:cNvPr id="69" name="图片 68"/>
          <p:cNvPicPr>
            <a:picLocks noChangeAspect="1"/>
          </p:cNvPicPr>
          <p:nvPr/>
        </p:nvPicPr>
        <p:blipFill>
          <a:blip r:embed="rId10"/>
          <a:stretch>
            <a:fillRect/>
          </a:stretch>
        </p:blipFill>
        <p:spPr>
          <a:xfrm>
            <a:off x="212985" y="2439211"/>
            <a:ext cx="499868" cy="558859"/>
          </a:xfrm>
          <a:prstGeom prst="rect">
            <a:avLst/>
          </a:prstGeom>
        </p:spPr>
      </p:pic>
      <p:sp>
        <p:nvSpPr>
          <p:cNvPr id="3" name="TextBox 2">
            <a:extLst>
              <a:ext uri="{FF2B5EF4-FFF2-40B4-BE49-F238E27FC236}">
                <a16:creationId xmlns:a16="http://schemas.microsoft.com/office/drawing/2014/main" id="{3E682745-3801-4E55-A35B-7E951836B9BC}"/>
              </a:ext>
            </a:extLst>
          </p:cNvPr>
          <p:cNvSpPr txBox="1"/>
          <p:nvPr/>
        </p:nvSpPr>
        <p:spPr>
          <a:xfrm>
            <a:off x="142541" y="1721900"/>
            <a:ext cx="8925690" cy="1754326"/>
          </a:xfrm>
          <a:prstGeom prst="rect">
            <a:avLst/>
          </a:prstGeom>
          <a:noFill/>
        </p:spPr>
        <p:txBody>
          <a:bodyPr wrap="square" rtlCol="0">
            <a:spAutoFit/>
          </a:bodyPr>
          <a:lstStyle/>
          <a:p>
            <a:pPr algn="ctr"/>
            <a:r>
              <a:rPr lang="en-US" sz="5400" b="1" dirty="0">
                <a:solidFill>
                  <a:srgbClr val="FF0000"/>
                </a:solidFill>
                <a:highlight>
                  <a:srgbClr val="FFFF00"/>
                </a:highlight>
                <a:latin typeface="Times New Roman" panose="02020603050405020304" pitchFamily="18" charset="0"/>
                <a:cs typeface="Times New Roman" panose="02020603050405020304" pitchFamily="18" charset="0"/>
              </a:rPr>
              <a:t>CHÀO MỪNG CÁC CON </a:t>
            </a:r>
          </a:p>
          <a:p>
            <a:pPr algn="ctr"/>
            <a:r>
              <a:rPr lang="en-US" sz="5400" b="1" dirty="0">
                <a:solidFill>
                  <a:srgbClr val="FF0000"/>
                </a:solidFill>
                <a:highlight>
                  <a:srgbClr val="FFFF00"/>
                </a:highlight>
                <a:latin typeface="Times New Roman" panose="02020603050405020304" pitchFamily="18" charset="0"/>
                <a:cs typeface="Times New Roman" panose="02020603050405020304" pitchFamily="18" charset="0"/>
              </a:rPr>
              <a:t>ĐẾN VỚI TIẾT HỌC</a:t>
            </a:r>
          </a:p>
        </p:txBody>
      </p:sp>
      <p:pic>
        <p:nvPicPr>
          <p:cNvPr id="13" name="Picture 12">
            <a:extLst>
              <a:ext uri="{FF2B5EF4-FFF2-40B4-BE49-F238E27FC236}">
                <a16:creationId xmlns:a16="http://schemas.microsoft.com/office/drawing/2014/main" id="{8A56E251-F72F-4453-8A4E-11BA96F33A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3875"/>
            <a:ext cx="1513668" cy="1513668"/>
          </a:xfrm>
          <a:prstGeom prst="rect">
            <a:avLst/>
          </a:prstGeom>
        </p:spPr>
      </p:pic>
    </p:spTree>
    <p:extLst>
      <p:ext uri="{BB962C8B-B14F-4D97-AF65-F5344CB8AC3E}">
        <p14:creationId xmlns:p14="http://schemas.microsoft.com/office/powerpoint/2010/main" val="15046711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250" fill="hold"/>
                                        <p:tgtEl>
                                          <p:spTgt spid="52"/>
                                        </p:tgtEl>
                                        <p:attrNameLst>
                                          <p:attrName>ppt_x</p:attrName>
                                        </p:attrNameLst>
                                      </p:cBhvr>
                                      <p:tavLst>
                                        <p:tav tm="0">
                                          <p:val>
                                            <p:strVal val="#ppt_x"/>
                                          </p:val>
                                        </p:tav>
                                        <p:tav tm="100000">
                                          <p:val>
                                            <p:strVal val="#ppt_x"/>
                                          </p:val>
                                        </p:tav>
                                      </p:tavLst>
                                    </p:anim>
                                    <p:anim calcmode="lin" valueType="num">
                                      <p:cBhvr additive="base">
                                        <p:cTn id="8" dur="1250" fill="hold"/>
                                        <p:tgtEl>
                                          <p:spTgt spid="52"/>
                                        </p:tgtEl>
                                        <p:attrNameLst>
                                          <p:attrName>ppt_y</p:attrName>
                                        </p:attrNameLst>
                                      </p:cBhvr>
                                      <p:tavLst>
                                        <p:tav tm="0">
                                          <p:val>
                                            <p:strVal val="0-#ppt_h/2"/>
                                          </p:val>
                                        </p:tav>
                                        <p:tav tm="100000">
                                          <p:val>
                                            <p:strVal val="#ppt_y"/>
                                          </p:val>
                                        </p:tav>
                                      </p:tavLst>
                                    </p:anim>
                                  </p:childTnLst>
                                </p:cTn>
                              </p:par>
                              <p:par>
                                <p:cTn id="9" presetID="49" presetClass="entr" presetSubtype="0" decel="100000" fill="hold" nodeType="withEffect">
                                  <p:stCondLst>
                                    <p:cond delay="50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 calcmode="lin" valueType="num">
                                      <p:cBhvr>
                                        <p:cTn id="13" dur="500" fill="hold"/>
                                        <p:tgtEl>
                                          <p:spTgt spid="29"/>
                                        </p:tgtEl>
                                        <p:attrNameLst>
                                          <p:attrName>style.rotation</p:attrName>
                                        </p:attrNameLst>
                                      </p:cBhvr>
                                      <p:tavLst>
                                        <p:tav tm="0">
                                          <p:val>
                                            <p:fltVal val="360"/>
                                          </p:val>
                                        </p:tav>
                                        <p:tav tm="100000">
                                          <p:val>
                                            <p:fltVal val="0"/>
                                          </p:val>
                                        </p:tav>
                                      </p:tavLst>
                                    </p:anim>
                                    <p:animEffect transition="in" filter="fade">
                                      <p:cBhvr>
                                        <p:cTn id="14" dur="500"/>
                                        <p:tgtEl>
                                          <p:spTgt spid="29"/>
                                        </p:tgtEl>
                                      </p:cBhvr>
                                    </p:animEffect>
                                  </p:childTnLst>
                                </p:cTn>
                              </p:par>
                              <p:par>
                                <p:cTn id="15" presetID="42" presetClass="entr" presetSubtype="0" fill="hold" nodeType="withEffect">
                                  <p:stCondLst>
                                    <p:cond delay="75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55" presetClass="entr" presetSubtype="0" fill="hold" nodeType="withEffect">
                                  <p:stCondLst>
                                    <p:cond delay="100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strVal val="#ppt_w*0.70"/>
                                          </p:val>
                                        </p:tav>
                                        <p:tav tm="100000">
                                          <p:val>
                                            <p:strVal val="#ppt_w"/>
                                          </p:val>
                                        </p:tav>
                                      </p:tavLst>
                                    </p:anim>
                                    <p:anim calcmode="lin" valueType="num">
                                      <p:cBhvr>
                                        <p:cTn id="23" dur="1000" fill="hold"/>
                                        <p:tgtEl>
                                          <p:spTgt spid="27"/>
                                        </p:tgtEl>
                                        <p:attrNameLst>
                                          <p:attrName>ppt_h</p:attrName>
                                        </p:attrNameLst>
                                      </p:cBhvr>
                                      <p:tavLst>
                                        <p:tav tm="0">
                                          <p:val>
                                            <p:strVal val="#ppt_h"/>
                                          </p:val>
                                        </p:tav>
                                        <p:tav tm="100000">
                                          <p:val>
                                            <p:strVal val="#ppt_h"/>
                                          </p:val>
                                        </p:tav>
                                      </p:tavLst>
                                    </p:anim>
                                    <p:animEffect transition="in" filter="fade">
                                      <p:cBhvr>
                                        <p:cTn id="24" dur="1000"/>
                                        <p:tgtEl>
                                          <p:spTgt spid="27"/>
                                        </p:tgtEl>
                                      </p:cBhvr>
                                    </p:animEffect>
                                  </p:childTnLst>
                                </p:cTn>
                              </p:par>
                              <p:par>
                                <p:cTn id="25" presetID="55" presetClass="entr" presetSubtype="0" fill="hold" nodeType="withEffect">
                                  <p:stCondLst>
                                    <p:cond delay="125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2250"/>
                            </p:stCondLst>
                            <p:childTnLst>
                              <p:par>
                                <p:cTn id="31" presetID="16" presetClass="entr" presetSubtype="21"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mph" presetSubtype="0" repeatCount="indefinite" fill="hold" grpId="0" nodeType="clickEffect">
                                  <p:stCondLst>
                                    <p:cond delay="0"/>
                                  </p:stCondLst>
                                  <p:iterate type="lt">
                                    <p:tmPct val="10000"/>
                                  </p:iterate>
                                  <p:childTnLst>
                                    <p:animMotion origin="layout" path="M -4.375E-6 4.81481E-6 L -4.375E-6 -0.07223 " pathEditMode="relative" rAng="0" ptsTypes="AA">
                                      <p:cBhvr>
                                        <p:cTn id="37" dur="250" accel="50000" decel="50000" autoRev="1" fill="hold">
                                          <p:stCondLst>
                                            <p:cond delay="0"/>
                                          </p:stCondLst>
                                        </p:cTn>
                                        <p:tgtEl>
                                          <p:spTgt spid="3"/>
                                        </p:tgtEl>
                                        <p:attrNameLst>
                                          <p:attrName>ppt_x</p:attrName>
                                          <p:attrName>ppt_y</p:attrName>
                                        </p:attrNameLst>
                                      </p:cBhvr>
                                      <p:rCtr x="0" y="-3611"/>
                                    </p:animMotion>
                                    <p:animRot by="1500000">
                                      <p:cBhvr>
                                        <p:cTn id="38" dur="125" fill="hold">
                                          <p:stCondLst>
                                            <p:cond delay="0"/>
                                          </p:stCondLst>
                                        </p:cTn>
                                        <p:tgtEl>
                                          <p:spTgt spid="3"/>
                                        </p:tgtEl>
                                        <p:attrNameLst>
                                          <p:attrName>r</p:attrName>
                                        </p:attrNameLst>
                                      </p:cBhvr>
                                    </p:animRot>
                                    <p:animRot by="-1500000">
                                      <p:cBhvr>
                                        <p:cTn id="39" dur="125" fill="hold">
                                          <p:stCondLst>
                                            <p:cond delay="125"/>
                                          </p:stCondLst>
                                        </p:cTn>
                                        <p:tgtEl>
                                          <p:spTgt spid="3"/>
                                        </p:tgtEl>
                                        <p:attrNameLst>
                                          <p:attrName>r</p:attrName>
                                        </p:attrNameLst>
                                      </p:cBhvr>
                                    </p:animRot>
                                    <p:animRot by="-1500000">
                                      <p:cBhvr>
                                        <p:cTn id="40" dur="125" fill="hold">
                                          <p:stCondLst>
                                            <p:cond delay="250"/>
                                          </p:stCondLst>
                                        </p:cTn>
                                        <p:tgtEl>
                                          <p:spTgt spid="3"/>
                                        </p:tgtEl>
                                        <p:attrNameLst>
                                          <p:attrName>r</p:attrName>
                                        </p:attrNameLst>
                                      </p:cBhvr>
                                    </p:animRot>
                                    <p:animRot by="1500000">
                                      <p:cBhvr>
                                        <p:cTn id="41"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
            <a:extLst>
              <a:ext uri="{FF2B5EF4-FFF2-40B4-BE49-F238E27FC236}">
                <a16:creationId xmlns:a16="http://schemas.microsoft.com/office/drawing/2014/main" id="{309A7C1B-FF8A-4594-838D-FDF0F97B8B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466" y="375470"/>
            <a:ext cx="11126812" cy="6062794"/>
          </a:xfrm>
          <a:prstGeom prst="rect">
            <a:avLst/>
          </a:prstGeom>
          <a:effectLst>
            <a:outerShdw blurRad="50800" dist="38100" dir="5400000" algn="t" rotWithShape="0">
              <a:prstClr val="black">
                <a:alpha val="40000"/>
              </a:prstClr>
            </a:outerShdw>
          </a:effectLst>
        </p:spPr>
      </p:pic>
      <p:sp>
        <p:nvSpPr>
          <p:cNvPr id="2" name="Rectangle 1">
            <a:extLst>
              <a:ext uri="{FF2B5EF4-FFF2-40B4-BE49-F238E27FC236}">
                <a16:creationId xmlns:a16="http://schemas.microsoft.com/office/drawing/2014/main" id="{1F4A4F51-9C28-435C-AACA-9A0977345812}"/>
              </a:ext>
            </a:extLst>
          </p:cNvPr>
          <p:cNvSpPr/>
          <p:nvPr/>
        </p:nvSpPr>
        <p:spPr>
          <a:xfrm>
            <a:off x="1297173" y="1166842"/>
            <a:ext cx="9601200" cy="4647426"/>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ct val="0"/>
              </a:spcBef>
            </a:pPr>
            <a:r>
              <a:rPr lang="en-US" altLang="en-US" sz="2400" b="1" dirty="0" err="1">
                <a:solidFill>
                  <a:srgbClr val="765C3C"/>
                </a:solidFill>
                <a:latin typeface="Times New Roman" panose="02020603050405020304" pitchFamily="18" charset="0"/>
              </a:rPr>
              <a:t>Hồ</a:t>
            </a:r>
            <a:r>
              <a:rPr lang="en-US" altLang="en-US" sz="2400" b="1" dirty="0">
                <a:solidFill>
                  <a:srgbClr val="765C3C"/>
                </a:solidFill>
                <a:latin typeface="Times New Roman" panose="02020603050405020304" pitchFamily="18" charset="0"/>
              </a:rPr>
              <a:t> Ba </a:t>
            </a:r>
            <a:r>
              <a:rPr lang="en-US" altLang="en-US" sz="2400" b="1" dirty="0" err="1">
                <a:solidFill>
                  <a:srgbClr val="765C3C"/>
                </a:solidFill>
                <a:latin typeface="Times New Roman" panose="02020603050405020304" pitchFamily="18" charset="0"/>
              </a:rPr>
              <a:t>Bể</a:t>
            </a:r>
            <a:endParaRPr lang="en-US" altLang="en-US" sz="2400" b="1" dirty="0">
              <a:solidFill>
                <a:srgbClr val="765C3C"/>
              </a:solidFill>
              <a:latin typeface="Times New Roman" panose="02020603050405020304" pitchFamily="18" charset="0"/>
            </a:endParaRPr>
          </a:p>
          <a:p>
            <a:pPr algn="just">
              <a:spcBef>
                <a:spcPct val="0"/>
              </a:spcBef>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nằm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giữa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bốn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vách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cao</a:t>
            </a:r>
            <a:r>
              <a:rPr lang="en-US" altLang="en-US" sz="2400" b="1" dirty="0">
                <a:latin typeface="Times New Roman" panose="02020603050405020304" pitchFamily="18" charset="0"/>
              </a:rPr>
              <a:t> 1200 </a:t>
            </a:r>
            <a:r>
              <a:rPr lang="en-US" altLang="en-US" sz="2400" b="1" dirty="0" err="1">
                <a:latin typeface="Times New Roman" panose="02020603050405020304" pitchFamily="18" charset="0"/>
              </a:rPr>
              <a:t>mét</a:t>
            </a:r>
            <a:r>
              <a:rPr lang="en-US" altLang="en-US" sz="2400" b="1" dirty="0">
                <a:latin typeface="Times New Roman" panose="02020603050405020304" pitchFamily="18" charset="0"/>
              </a:rPr>
              <a:t> so </a:t>
            </a:r>
            <a:r>
              <a:rPr lang="en-US" altLang="en-US" sz="2400" b="1" dirty="0" err="1">
                <a:latin typeface="Times New Roman" panose="02020603050405020304" pitchFamily="18" charset="0"/>
              </a:rPr>
              <a:t>với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mực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nước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Chiều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bằng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buổi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chèo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thuyền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độc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mộc</a:t>
            </a:r>
            <a:r>
              <a:rPr lang="en-US" altLang="en-US" sz="2400" b="1" dirty="0">
                <a:latin typeface="Times New Roman" panose="02020603050405020304" pitchFamily="18" charset="0"/>
              </a:rPr>
              <a:t>. Hai </a:t>
            </a:r>
            <a:r>
              <a:rPr lang="en-US" altLang="en-US" sz="2400" b="1" dirty="0" err="1">
                <a:latin typeface="Times New Roman" panose="02020603050405020304" pitchFamily="18" charset="0"/>
              </a:rPr>
              <a:t>bên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ngon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núi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cao</a:t>
            </a:r>
            <a:r>
              <a:rPr lang="en-US" altLang="en-US" sz="2400" b="1" dirty="0">
                <a:latin typeface="Times New Roman" panose="02020603050405020304" pitchFamily="18" charset="0"/>
              </a:rPr>
              <a:t> chia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thành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phần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liền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nhau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Lầm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Lèng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Lù</a:t>
            </a:r>
            <a:r>
              <a:rPr lang="en-US" altLang="en-US" sz="2400" b="1" dirty="0">
                <a:latin typeface="Times New Roman" panose="02020603050405020304" pitchFamily="18" charset="0"/>
              </a:rPr>
              <a:t>.</a:t>
            </a:r>
          </a:p>
          <a:p>
            <a:pPr algn="just">
              <a:spcBef>
                <a:spcPct val="0"/>
              </a:spcBef>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Mỗi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gốc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mỗi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thú</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chim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thủy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tộc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gắn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sự</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tích</a:t>
            </a:r>
            <a:r>
              <a:rPr lang="en-US" altLang="en-US" sz="2400" b="1" dirty="0">
                <a:latin typeface="Times New Roman" panose="02020603050405020304" pitchFamily="18" charset="0"/>
              </a:rPr>
              <a:t> li </a:t>
            </a:r>
            <a:r>
              <a:rPr lang="en-US" altLang="en-US" sz="2400" b="1" dirty="0" err="1">
                <a:latin typeface="Times New Roman" panose="02020603050405020304" pitchFamily="18" charset="0"/>
              </a:rPr>
              <a:t>kì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nước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hương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trời</a:t>
            </a:r>
            <a:r>
              <a:rPr lang="en-US" altLang="en-US" sz="2400" b="1" dirty="0">
                <a:latin typeface="Times New Roman" panose="02020603050405020304" pitchFamily="18" charset="0"/>
              </a:rPr>
              <a:t> ở </a:t>
            </a:r>
            <a:r>
              <a:rPr lang="en-US" altLang="en-US" sz="2400" b="1" dirty="0" err="1">
                <a:latin typeface="Times New Roman" panose="02020603050405020304" pitchFamily="18" charset="0"/>
              </a:rPr>
              <a:t>đây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mang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huyền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thoại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cô</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ngồi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khung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cửi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dệt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thổ</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cẩm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soi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bóng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xuống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Người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Việt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rằng</a:t>
            </a:r>
            <a:r>
              <a:rPr lang="en-US" altLang="en-US" sz="2400" b="1" dirty="0">
                <a:latin typeface="Times New Roman" panose="02020603050405020304" pitchFamily="18" charset="0"/>
              </a:rPr>
              <a:t>: “Ai </a:t>
            </a:r>
            <a:r>
              <a:rPr lang="en-US" altLang="en-US" sz="2400" b="1" dirty="0" err="1">
                <a:latin typeface="Times New Roman" panose="02020603050405020304" pitchFamily="18" charset="0"/>
              </a:rPr>
              <a:t>chưa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hát</a:t>
            </a:r>
            <a:r>
              <a:rPr lang="en-US" altLang="en-US" sz="2400" b="1" dirty="0">
                <a:latin typeface="Times New Roman" panose="02020603050405020304" pitchFamily="18" charset="0"/>
              </a:rPr>
              <a:t> bao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sẽ</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hát</a:t>
            </a:r>
            <a:r>
              <a:rPr lang="en-US" altLang="en-US" sz="2400" b="1" dirty="0">
                <a:latin typeface="Times New Roman" panose="02020603050405020304" pitchFamily="18" charset="0"/>
              </a:rPr>
              <a:t>. Ai </a:t>
            </a:r>
            <a:r>
              <a:rPr lang="en-US" altLang="en-US" sz="2400" b="1" dirty="0" err="1">
                <a:latin typeface="Times New Roman" panose="02020603050405020304" pitchFamily="18" charset="0"/>
              </a:rPr>
              <a:t>chưa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sẽ</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được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thơ</a:t>
            </a:r>
            <a:r>
              <a:rPr lang="en-US" altLang="en-US" sz="2400" b="1" dirty="0">
                <a:latin typeface="Times New Roman" panose="02020603050405020304" pitchFamily="18" charset="0"/>
              </a:rPr>
              <a:t>”. Ai </a:t>
            </a:r>
            <a:r>
              <a:rPr lang="en-US" altLang="en-US" sz="2400" b="1" dirty="0" err="1">
                <a:latin typeface="Times New Roman" panose="02020603050405020304" pitchFamily="18" charset="0"/>
              </a:rPr>
              <a:t>chưa</a:t>
            </a:r>
            <a:r>
              <a:rPr lang="en-US" altLang="en-US" sz="2400" b="1" dirty="0">
                <a:latin typeface="Times New Roman" panose="02020603050405020304" pitchFamily="18" charset="0"/>
              </a:rPr>
              <a:t> tin </a:t>
            </a:r>
            <a:r>
              <a:rPr lang="en-US" altLang="en-US" sz="2400" b="1" dirty="0" err="1">
                <a:latin typeface="Times New Roman" panose="02020603050405020304" pitchFamily="18" charset="0"/>
              </a:rPr>
              <a:t>điều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xin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lần</a:t>
            </a:r>
            <a:r>
              <a:rPr lang="en-US" altLang="en-US" sz="2400" b="1" dirty="0">
                <a:latin typeface="Times New Roman" panose="02020603050405020304" pitchFamily="18" charset="0"/>
              </a:rPr>
              <a:t>.</a:t>
            </a:r>
          </a:p>
          <a:p>
            <a:pPr algn="r">
              <a:spcBef>
                <a:spcPct val="0"/>
              </a:spcBef>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Dương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Thuấn</a:t>
            </a:r>
            <a:endParaRPr lang="en-US" altLang="en-US" sz="2400" b="1" dirty="0">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id="{B704CAEF-E566-4B9D-8276-75B393FEFDC6}"/>
              </a:ext>
            </a:extLst>
          </p:cNvPr>
          <p:cNvSpPr/>
          <p:nvPr/>
        </p:nvSpPr>
        <p:spPr>
          <a:xfrm>
            <a:off x="2140737" y="243313"/>
            <a:ext cx="8909335" cy="692851"/>
          </a:xfrm>
          <a:custGeom>
            <a:avLst/>
            <a:gdLst>
              <a:gd name="connsiteX0" fmla="*/ 0 w 8909335"/>
              <a:gd name="connsiteY0" fmla="*/ 115477 h 692851"/>
              <a:gd name="connsiteX1" fmla="*/ 115477 w 8909335"/>
              <a:gd name="connsiteY1" fmla="*/ 0 h 692851"/>
              <a:gd name="connsiteX2" fmla="*/ 607252 w 8909335"/>
              <a:gd name="connsiteY2" fmla="*/ 0 h 692851"/>
              <a:gd name="connsiteX3" fmla="*/ 1012243 w 8909335"/>
              <a:gd name="connsiteY3" fmla="*/ 0 h 692851"/>
              <a:gd name="connsiteX4" fmla="*/ 1504018 w 8909335"/>
              <a:gd name="connsiteY4" fmla="*/ 0 h 692851"/>
              <a:gd name="connsiteX5" fmla="*/ 2082577 w 8909335"/>
              <a:gd name="connsiteY5" fmla="*/ 0 h 692851"/>
              <a:gd name="connsiteX6" fmla="*/ 2574352 w 8909335"/>
              <a:gd name="connsiteY6" fmla="*/ 0 h 692851"/>
              <a:gd name="connsiteX7" fmla="*/ 3239694 w 8909335"/>
              <a:gd name="connsiteY7" fmla="*/ 0 h 692851"/>
              <a:gd name="connsiteX8" fmla="*/ 3991821 w 8909335"/>
              <a:gd name="connsiteY8" fmla="*/ 0 h 692851"/>
              <a:gd name="connsiteX9" fmla="*/ 4570379 w 8909335"/>
              <a:gd name="connsiteY9" fmla="*/ 0 h 692851"/>
              <a:gd name="connsiteX10" fmla="*/ 4888587 w 8909335"/>
              <a:gd name="connsiteY10" fmla="*/ 0 h 692851"/>
              <a:gd name="connsiteX11" fmla="*/ 5553929 w 8909335"/>
              <a:gd name="connsiteY11" fmla="*/ 0 h 692851"/>
              <a:gd name="connsiteX12" fmla="*/ 6306055 w 8909335"/>
              <a:gd name="connsiteY12" fmla="*/ 0 h 692851"/>
              <a:gd name="connsiteX13" fmla="*/ 6884614 w 8909335"/>
              <a:gd name="connsiteY13" fmla="*/ 0 h 692851"/>
              <a:gd name="connsiteX14" fmla="*/ 7636741 w 8909335"/>
              <a:gd name="connsiteY14" fmla="*/ 0 h 692851"/>
              <a:gd name="connsiteX15" fmla="*/ 8041732 w 8909335"/>
              <a:gd name="connsiteY15" fmla="*/ 0 h 692851"/>
              <a:gd name="connsiteX16" fmla="*/ 8793858 w 8909335"/>
              <a:gd name="connsiteY16" fmla="*/ 0 h 692851"/>
              <a:gd name="connsiteX17" fmla="*/ 8909335 w 8909335"/>
              <a:gd name="connsiteY17" fmla="*/ 115477 h 692851"/>
              <a:gd name="connsiteX18" fmla="*/ 8909335 w 8909335"/>
              <a:gd name="connsiteY18" fmla="*/ 577374 h 692851"/>
              <a:gd name="connsiteX19" fmla="*/ 8793858 w 8909335"/>
              <a:gd name="connsiteY19" fmla="*/ 692851 h 692851"/>
              <a:gd name="connsiteX20" fmla="*/ 8475651 w 8909335"/>
              <a:gd name="connsiteY20" fmla="*/ 692851 h 692851"/>
              <a:gd name="connsiteX21" fmla="*/ 7723524 w 8909335"/>
              <a:gd name="connsiteY21" fmla="*/ 692851 h 692851"/>
              <a:gd name="connsiteX22" fmla="*/ 7231749 w 8909335"/>
              <a:gd name="connsiteY22" fmla="*/ 692851 h 692851"/>
              <a:gd name="connsiteX23" fmla="*/ 6566407 w 8909335"/>
              <a:gd name="connsiteY23" fmla="*/ 692851 h 692851"/>
              <a:gd name="connsiteX24" fmla="*/ 5987848 w 8909335"/>
              <a:gd name="connsiteY24" fmla="*/ 692851 h 692851"/>
              <a:gd name="connsiteX25" fmla="*/ 5669641 w 8909335"/>
              <a:gd name="connsiteY25" fmla="*/ 692851 h 692851"/>
              <a:gd name="connsiteX26" fmla="*/ 4917514 w 8909335"/>
              <a:gd name="connsiteY26" fmla="*/ 692851 h 692851"/>
              <a:gd name="connsiteX27" fmla="*/ 4252172 w 8909335"/>
              <a:gd name="connsiteY27" fmla="*/ 692851 h 692851"/>
              <a:gd name="connsiteX28" fmla="*/ 3500046 w 8909335"/>
              <a:gd name="connsiteY28" fmla="*/ 692851 h 692851"/>
              <a:gd name="connsiteX29" fmla="*/ 3095054 w 8909335"/>
              <a:gd name="connsiteY29" fmla="*/ 692851 h 692851"/>
              <a:gd name="connsiteX30" fmla="*/ 2342928 w 8909335"/>
              <a:gd name="connsiteY30" fmla="*/ 692851 h 692851"/>
              <a:gd name="connsiteX31" fmla="*/ 1590802 w 8909335"/>
              <a:gd name="connsiteY31" fmla="*/ 692851 h 692851"/>
              <a:gd name="connsiteX32" fmla="*/ 1272594 w 8909335"/>
              <a:gd name="connsiteY32" fmla="*/ 692851 h 692851"/>
              <a:gd name="connsiteX33" fmla="*/ 954387 w 8909335"/>
              <a:gd name="connsiteY33" fmla="*/ 692851 h 692851"/>
              <a:gd name="connsiteX34" fmla="*/ 115477 w 8909335"/>
              <a:gd name="connsiteY34" fmla="*/ 692851 h 692851"/>
              <a:gd name="connsiteX35" fmla="*/ 0 w 8909335"/>
              <a:gd name="connsiteY35" fmla="*/ 577374 h 692851"/>
              <a:gd name="connsiteX36" fmla="*/ 0 w 8909335"/>
              <a:gd name="connsiteY36" fmla="*/ 115477 h 69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909335" h="692851" fill="none" extrusionOk="0">
                <a:moveTo>
                  <a:pt x="0" y="115477"/>
                </a:moveTo>
                <a:cubicBezTo>
                  <a:pt x="1823" y="49688"/>
                  <a:pt x="43674" y="9986"/>
                  <a:pt x="115477" y="0"/>
                </a:cubicBezTo>
                <a:cubicBezTo>
                  <a:pt x="286169" y="-7241"/>
                  <a:pt x="478460" y="32962"/>
                  <a:pt x="607252" y="0"/>
                </a:cubicBezTo>
                <a:cubicBezTo>
                  <a:pt x="736045" y="-32962"/>
                  <a:pt x="820834" y="40194"/>
                  <a:pt x="1012243" y="0"/>
                </a:cubicBezTo>
                <a:cubicBezTo>
                  <a:pt x="1203652" y="-40194"/>
                  <a:pt x="1259138" y="25439"/>
                  <a:pt x="1504018" y="0"/>
                </a:cubicBezTo>
                <a:cubicBezTo>
                  <a:pt x="1748898" y="-25439"/>
                  <a:pt x="1876353" y="39918"/>
                  <a:pt x="2082577" y="0"/>
                </a:cubicBezTo>
                <a:cubicBezTo>
                  <a:pt x="2288801" y="-39918"/>
                  <a:pt x="2396383" y="47014"/>
                  <a:pt x="2574352" y="0"/>
                </a:cubicBezTo>
                <a:cubicBezTo>
                  <a:pt x="2752322" y="-47014"/>
                  <a:pt x="3074558" y="76925"/>
                  <a:pt x="3239694" y="0"/>
                </a:cubicBezTo>
                <a:cubicBezTo>
                  <a:pt x="3404830" y="-76925"/>
                  <a:pt x="3634588" y="31983"/>
                  <a:pt x="3991821" y="0"/>
                </a:cubicBezTo>
                <a:cubicBezTo>
                  <a:pt x="4349054" y="-31983"/>
                  <a:pt x="4399995" y="62158"/>
                  <a:pt x="4570379" y="0"/>
                </a:cubicBezTo>
                <a:cubicBezTo>
                  <a:pt x="4740763" y="-62158"/>
                  <a:pt x="4779798" y="2223"/>
                  <a:pt x="4888587" y="0"/>
                </a:cubicBezTo>
                <a:cubicBezTo>
                  <a:pt x="4997376" y="-2223"/>
                  <a:pt x="5399151" y="42252"/>
                  <a:pt x="5553929" y="0"/>
                </a:cubicBezTo>
                <a:cubicBezTo>
                  <a:pt x="5708707" y="-42252"/>
                  <a:pt x="6074506" y="57723"/>
                  <a:pt x="6306055" y="0"/>
                </a:cubicBezTo>
                <a:cubicBezTo>
                  <a:pt x="6537604" y="-57723"/>
                  <a:pt x="6684312" y="54636"/>
                  <a:pt x="6884614" y="0"/>
                </a:cubicBezTo>
                <a:cubicBezTo>
                  <a:pt x="7084916" y="-54636"/>
                  <a:pt x="7411117" y="64980"/>
                  <a:pt x="7636741" y="0"/>
                </a:cubicBezTo>
                <a:cubicBezTo>
                  <a:pt x="7862365" y="-64980"/>
                  <a:pt x="7953856" y="21901"/>
                  <a:pt x="8041732" y="0"/>
                </a:cubicBezTo>
                <a:cubicBezTo>
                  <a:pt x="8129608" y="-21901"/>
                  <a:pt x="8469467" y="54856"/>
                  <a:pt x="8793858" y="0"/>
                </a:cubicBezTo>
                <a:cubicBezTo>
                  <a:pt x="8847918" y="-858"/>
                  <a:pt x="8915262" y="40407"/>
                  <a:pt x="8909335" y="115477"/>
                </a:cubicBezTo>
                <a:cubicBezTo>
                  <a:pt x="8938813" y="216463"/>
                  <a:pt x="8871003" y="398073"/>
                  <a:pt x="8909335" y="577374"/>
                </a:cubicBezTo>
                <a:cubicBezTo>
                  <a:pt x="8909787" y="650442"/>
                  <a:pt x="8868124" y="704432"/>
                  <a:pt x="8793858" y="692851"/>
                </a:cubicBezTo>
                <a:cubicBezTo>
                  <a:pt x="8712251" y="724926"/>
                  <a:pt x="8624717" y="689529"/>
                  <a:pt x="8475651" y="692851"/>
                </a:cubicBezTo>
                <a:cubicBezTo>
                  <a:pt x="8326585" y="696173"/>
                  <a:pt x="7982808" y="658851"/>
                  <a:pt x="7723524" y="692851"/>
                </a:cubicBezTo>
                <a:cubicBezTo>
                  <a:pt x="7464240" y="726851"/>
                  <a:pt x="7468649" y="634398"/>
                  <a:pt x="7231749" y="692851"/>
                </a:cubicBezTo>
                <a:cubicBezTo>
                  <a:pt x="6994849" y="751304"/>
                  <a:pt x="6755357" y="633806"/>
                  <a:pt x="6566407" y="692851"/>
                </a:cubicBezTo>
                <a:cubicBezTo>
                  <a:pt x="6377457" y="751896"/>
                  <a:pt x="6236688" y="635192"/>
                  <a:pt x="5987848" y="692851"/>
                </a:cubicBezTo>
                <a:cubicBezTo>
                  <a:pt x="5739008" y="750510"/>
                  <a:pt x="5754123" y="659801"/>
                  <a:pt x="5669641" y="692851"/>
                </a:cubicBezTo>
                <a:cubicBezTo>
                  <a:pt x="5585159" y="725901"/>
                  <a:pt x="5089468" y="618938"/>
                  <a:pt x="4917514" y="692851"/>
                </a:cubicBezTo>
                <a:cubicBezTo>
                  <a:pt x="4745560" y="766764"/>
                  <a:pt x="4423701" y="642591"/>
                  <a:pt x="4252172" y="692851"/>
                </a:cubicBezTo>
                <a:cubicBezTo>
                  <a:pt x="4080643" y="743111"/>
                  <a:pt x="3680311" y="632579"/>
                  <a:pt x="3500046" y="692851"/>
                </a:cubicBezTo>
                <a:cubicBezTo>
                  <a:pt x="3319781" y="753123"/>
                  <a:pt x="3181974" y="652236"/>
                  <a:pt x="3095054" y="692851"/>
                </a:cubicBezTo>
                <a:cubicBezTo>
                  <a:pt x="3008134" y="733466"/>
                  <a:pt x="2527588" y="664234"/>
                  <a:pt x="2342928" y="692851"/>
                </a:cubicBezTo>
                <a:cubicBezTo>
                  <a:pt x="2158268" y="721468"/>
                  <a:pt x="1910983" y="676373"/>
                  <a:pt x="1590802" y="692851"/>
                </a:cubicBezTo>
                <a:cubicBezTo>
                  <a:pt x="1270621" y="709329"/>
                  <a:pt x="1388379" y="672571"/>
                  <a:pt x="1272594" y="692851"/>
                </a:cubicBezTo>
                <a:cubicBezTo>
                  <a:pt x="1156809" y="713131"/>
                  <a:pt x="1032525" y="678040"/>
                  <a:pt x="954387" y="692851"/>
                </a:cubicBezTo>
                <a:cubicBezTo>
                  <a:pt x="876249" y="707662"/>
                  <a:pt x="291084" y="655320"/>
                  <a:pt x="115477" y="692851"/>
                </a:cubicBezTo>
                <a:cubicBezTo>
                  <a:pt x="69887" y="687105"/>
                  <a:pt x="5746" y="626000"/>
                  <a:pt x="0" y="577374"/>
                </a:cubicBezTo>
                <a:cubicBezTo>
                  <a:pt x="-43837" y="373306"/>
                  <a:pt x="11245" y="220767"/>
                  <a:pt x="0" y="115477"/>
                </a:cubicBezTo>
                <a:close/>
              </a:path>
              <a:path w="8909335" h="692851" stroke="0" extrusionOk="0">
                <a:moveTo>
                  <a:pt x="0" y="115477"/>
                </a:moveTo>
                <a:cubicBezTo>
                  <a:pt x="9258" y="47828"/>
                  <a:pt x="52339" y="-3016"/>
                  <a:pt x="115477" y="0"/>
                </a:cubicBezTo>
                <a:cubicBezTo>
                  <a:pt x="311703" y="-52079"/>
                  <a:pt x="433202" y="13468"/>
                  <a:pt x="607252" y="0"/>
                </a:cubicBezTo>
                <a:cubicBezTo>
                  <a:pt x="781302" y="-13468"/>
                  <a:pt x="903526" y="5186"/>
                  <a:pt x="1185811" y="0"/>
                </a:cubicBezTo>
                <a:cubicBezTo>
                  <a:pt x="1468096" y="-5186"/>
                  <a:pt x="1483305" y="28573"/>
                  <a:pt x="1677586" y="0"/>
                </a:cubicBezTo>
                <a:cubicBezTo>
                  <a:pt x="1871867" y="-28573"/>
                  <a:pt x="1931605" y="19494"/>
                  <a:pt x="1995793" y="0"/>
                </a:cubicBezTo>
                <a:cubicBezTo>
                  <a:pt x="2059981" y="-19494"/>
                  <a:pt x="2309623" y="49747"/>
                  <a:pt x="2574352" y="0"/>
                </a:cubicBezTo>
                <a:cubicBezTo>
                  <a:pt x="2839081" y="-49747"/>
                  <a:pt x="2914261" y="22816"/>
                  <a:pt x="3066127" y="0"/>
                </a:cubicBezTo>
                <a:cubicBezTo>
                  <a:pt x="3217994" y="-22816"/>
                  <a:pt x="3437412" y="10875"/>
                  <a:pt x="3644685" y="0"/>
                </a:cubicBezTo>
                <a:cubicBezTo>
                  <a:pt x="3851958" y="-10875"/>
                  <a:pt x="3983248" y="6784"/>
                  <a:pt x="4136460" y="0"/>
                </a:cubicBezTo>
                <a:cubicBezTo>
                  <a:pt x="4289673" y="-6784"/>
                  <a:pt x="4572260" y="61398"/>
                  <a:pt x="4888587" y="0"/>
                </a:cubicBezTo>
                <a:cubicBezTo>
                  <a:pt x="5204914" y="-61398"/>
                  <a:pt x="5086229" y="23017"/>
                  <a:pt x="5206794" y="0"/>
                </a:cubicBezTo>
                <a:cubicBezTo>
                  <a:pt x="5327359" y="-23017"/>
                  <a:pt x="5788371" y="89464"/>
                  <a:pt x="5958920" y="0"/>
                </a:cubicBezTo>
                <a:cubicBezTo>
                  <a:pt x="6129469" y="-89464"/>
                  <a:pt x="6224125" y="15084"/>
                  <a:pt x="6450695" y="0"/>
                </a:cubicBezTo>
                <a:cubicBezTo>
                  <a:pt x="6677266" y="-15084"/>
                  <a:pt x="6764511" y="19274"/>
                  <a:pt x="6942470" y="0"/>
                </a:cubicBezTo>
                <a:cubicBezTo>
                  <a:pt x="7120430" y="-19274"/>
                  <a:pt x="7175068" y="33619"/>
                  <a:pt x="7260677" y="0"/>
                </a:cubicBezTo>
                <a:cubicBezTo>
                  <a:pt x="7346286" y="-33619"/>
                  <a:pt x="7740480" y="22286"/>
                  <a:pt x="7926020" y="0"/>
                </a:cubicBezTo>
                <a:cubicBezTo>
                  <a:pt x="8111560" y="-22286"/>
                  <a:pt x="8540571" y="75490"/>
                  <a:pt x="8793858" y="0"/>
                </a:cubicBezTo>
                <a:cubicBezTo>
                  <a:pt x="8859548" y="-2380"/>
                  <a:pt x="8891175" y="56728"/>
                  <a:pt x="8909335" y="115477"/>
                </a:cubicBezTo>
                <a:cubicBezTo>
                  <a:pt x="8942749" y="247152"/>
                  <a:pt x="8873286" y="413101"/>
                  <a:pt x="8909335" y="577374"/>
                </a:cubicBezTo>
                <a:cubicBezTo>
                  <a:pt x="8899792" y="637836"/>
                  <a:pt x="8860463" y="694568"/>
                  <a:pt x="8793858" y="692851"/>
                </a:cubicBezTo>
                <a:cubicBezTo>
                  <a:pt x="8672589" y="713453"/>
                  <a:pt x="8537870" y="647212"/>
                  <a:pt x="8388867" y="692851"/>
                </a:cubicBezTo>
                <a:cubicBezTo>
                  <a:pt x="8239864" y="738490"/>
                  <a:pt x="7833915" y="669392"/>
                  <a:pt x="7636741" y="692851"/>
                </a:cubicBezTo>
                <a:cubicBezTo>
                  <a:pt x="7439567" y="716310"/>
                  <a:pt x="7255591" y="659122"/>
                  <a:pt x="7058182" y="692851"/>
                </a:cubicBezTo>
                <a:cubicBezTo>
                  <a:pt x="6860773" y="726580"/>
                  <a:pt x="6594377" y="614798"/>
                  <a:pt x="6392839" y="692851"/>
                </a:cubicBezTo>
                <a:cubicBezTo>
                  <a:pt x="6191301" y="770904"/>
                  <a:pt x="6076517" y="663697"/>
                  <a:pt x="5987848" y="692851"/>
                </a:cubicBezTo>
                <a:cubicBezTo>
                  <a:pt x="5899179" y="722005"/>
                  <a:pt x="5570328" y="689727"/>
                  <a:pt x="5322506" y="692851"/>
                </a:cubicBezTo>
                <a:cubicBezTo>
                  <a:pt x="5074684" y="695975"/>
                  <a:pt x="5128569" y="679173"/>
                  <a:pt x="5004298" y="692851"/>
                </a:cubicBezTo>
                <a:cubicBezTo>
                  <a:pt x="4880027" y="706529"/>
                  <a:pt x="4738269" y="673730"/>
                  <a:pt x="4599307" y="692851"/>
                </a:cubicBezTo>
                <a:cubicBezTo>
                  <a:pt x="4460345" y="711972"/>
                  <a:pt x="4078425" y="615080"/>
                  <a:pt x="3933965" y="692851"/>
                </a:cubicBezTo>
                <a:cubicBezTo>
                  <a:pt x="3789505" y="770622"/>
                  <a:pt x="3526391" y="632949"/>
                  <a:pt x="3355406" y="692851"/>
                </a:cubicBezTo>
                <a:cubicBezTo>
                  <a:pt x="3184421" y="752753"/>
                  <a:pt x="2839663" y="638240"/>
                  <a:pt x="2690063" y="692851"/>
                </a:cubicBezTo>
                <a:cubicBezTo>
                  <a:pt x="2540463" y="747462"/>
                  <a:pt x="2502738" y="661706"/>
                  <a:pt x="2371856" y="692851"/>
                </a:cubicBezTo>
                <a:cubicBezTo>
                  <a:pt x="2240974" y="723996"/>
                  <a:pt x="2024568" y="691145"/>
                  <a:pt x="1706514" y="692851"/>
                </a:cubicBezTo>
                <a:cubicBezTo>
                  <a:pt x="1388460" y="694557"/>
                  <a:pt x="1345457" y="643007"/>
                  <a:pt x="1127955" y="692851"/>
                </a:cubicBezTo>
                <a:cubicBezTo>
                  <a:pt x="910453" y="742695"/>
                  <a:pt x="329537" y="628187"/>
                  <a:pt x="115477" y="692851"/>
                </a:cubicBezTo>
                <a:cubicBezTo>
                  <a:pt x="38526" y="695640"/>
                  <a:pt x="-1881" y="652432"/>
                  <a:pt x="0" y="577374"/>
                </a:cubicBezTo>
                <a:cubicBezTo>
                  <a:pt x="-36856" y="363660"/>
                  <a:pt x="5699" y="223154"/>
                  <a:pt x="0" y="115477"/>
                </a:cubicBezTo>
                <a:close/>
              </a:path>
            </a:pathLst>
          </a:custGeom>
          <a:ln w="19050">
            <a:solidFill>
              <a:srgbClr val="A77D4D"/>
            </a:solidFill>
            <a:extLst>
              <a:ext uri="{C807C97D-BFC1-408E-A445-0C87EB9F89A2}">
                <ask:lineSketchStyleProps xmlns:ask="http://schemas.microsoft.com/office/drawing/2018/sketchyshapes" sd="4066756316">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US" sz="28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28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28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sau</a:t>
            </a:r>
            <a:r>
              <a:rPr lang="en-US" sz="28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28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phải</a:t>
            </a:r>
            <a:r>
              <a:rPr lang="en-US" sz="28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28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28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28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a:t>
            </a:r>
            <a:r>
              <a:rPr lang="en-US" sz="28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chuyện</a:t>
            </a:r>
            <a:r>
              <a:rPr lang="en-US" sz="28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28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Vì</a:t>
            </a:r>
            <a:r>
              <a:rPr lang="en-US" sz="28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sao</a:t>
            </a:r>
            <a:r>
              <a:rPr lang="en-US" sz="28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4" name="图片 2">
            <a:extLst>
              <a:ext uri="{FF2B5EF4-FFF2-40B4-BE49-F238E27FC236}">
                <a16:creationId xmlns:a16="http://schemas.microsoft.com/office/drawing/2014/main" id="{3D09F0FB-B23B-4D42-9ED5-EBE65FEA17A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3137" t="20592" r="38151" b="19259"/>
          <a:stretch/>
        </p:blipFill>
        <p:spPr>
          <a:xfrm>
            <a:off x="10650554" y="4508205"/>
            <a:ext cx="1472475" cy="2202925"/>
          </a:xfrm>
          <a:prstGeom prst="rect">
            <a:avLst/>
          </a:prstGeom>
        </p:spPr>
      </p:pic>
      <p:sp>
        <p:nvSpPr>
          <p:cNvPr id="6" name="Content Placeholder 2">
            <a:extLst>
              <a:ext uri="{FF2B5EF4-FFF2-40B4-BE49-F238E27FC236}">
                <a16:creationId xmlns:a16="http://schemas.microsoft.com/office/drawing/2014/main" id="{FCE517F4-F731-4B6D-A77B-AAF161C113F3}"/>
              </a:ext>
            </a:extLst>
          </p:cNvPr>
          <p:cNvSpPr txBox="1"/>
          <p:nvPr/>
        </p:nvSpPr>
        <p:spPr>
          <a:xfrm>
            <a:off x="104594" y="133986"/>
            <a:ext cx="1943147" cy="571500"/>
          </a:xfrm>
          <a:custGeom>
            <a:avLst/>
            <a:gdLst>
              <a:gd name="connsiteX0" fmla="*/ 0 w 1943147"/>
              <a:gd name="connsiteY0" fmla="*/ 0 h 571500"/>
              <a:gd name="connsiteX1" fmla="*/ 608853 w 1943147"/>
              <a:gd name="connsiteY1" fmla="*/ 0 h 571500"/>
              <a:gd name="connsiteX2" fmla="*/ 1276000 w 1943147"/>
              <a:gd name="connsiteY2" fmla="*/ 0 h 571500"/>
              <a:gd name="connsiteX3" fmla="*/ 1943147 w 1943147"/>
              <a:gd name="connsiteY3" fmla="*/ 0 h 571500"/>
              <a:gd name="connsiteX4" fmla="*/ 1943147 w 1943147"/>
              <a:gd name="connsiteY4" fmla="*/ 571500 h 571500"/>
              <a:gd name="connsiteX5" fmla="*/ 1295431 w 1943147"/>
              <a:gd name="connsiteY5" fmla="*/ 571500 h 571500"/>
              <a:gd name="connsiteX6" fmla="*/ 686579 w 1943147"/>
              <a:gd name="connsiteY6" fmla="*/ 571500 h 571500"/>
              <a:gd name="connsiteX7" fmla="*/ 0 w 1943147"/>
              <a:gd name="connsiteY7" fmla="*/ 571500 h 571500"/>
              <a:gd name="connsiteX8" fmla="*/ 0 w 194314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3147" h="571500" fill="none" extrusionOk="0">
                <a:moveTo>
                  <a:pt x="0" y="0"/>
                </a:moveTo>
                <a:cubicBezTo>
                  <a:pt x="193383" y="-1016"/>
                  <a:pt x="486016" y="23444"/>
                  <a:pt x="608853" y="0"/>
                </a:cubicBezTo>
                <a:cubicBezTo>
                  <a:pt x="731690" y="-23444"/>
                  <a:pt x="1128381" y="29027"/>
                  <a:pt x="1276000" y="0"/>
                </a:cubicBezTo>
                <a:cubicBezTo>
                  <a:pt x="1423619" y="-29027"/>
                  <a:pt x="1629614" y="9322"/>
                  <a:pt x="1943147" y="0"/>
                </a:cubicBezTo>
                <a:cubicBezTo>
                  <a:pt x="1949513" y="275599"/>
                  <a:pt x="1934609" y="372728"/>
                  <a:pt x="1943147" y="571500"/>
                </a:cubicBezTo>
                <a:cubicBezTo>
                  <a:pt x="1680205" y="576312"/>
                  <a:pt x="1445221" y="564843"/>
                  <a:pt x="1295431" y="571500"/>
                </a:cubicBezTo>
                <a:cubicBezTo>
                  <a:pt x="1145641" y="578157"/>
                  <a:pt x="839493" y="565748"/>
                  <a:pt x="686579" y="571500"/>
                </a:cubicBezTo>
                <a:cubicBezTo>
                  <a:pt x="533665" y="577252"/>
                  <a:pt x="182208" y="601156"/>
                  <a:pt x="0" y="571500"/>
                </a:cubicBezTo>
                <a:cubicBezTo>
                  <a:pt x="-4835" y="342598"/>
                  <a:pt x="-25726" y="184104"/>
                  <a:pt x="0" y="0"/>
                </a:cubicBezTo>
                <a:close/>
              </a:path>
              <a:path w="1943147" h="571500" stroke="0" extrusionOk="0">
                <a:moveTo>
                  <a:pt x="0" y="0"/>
                </a:moveTo>
                <a:cubicBezTo>
                  <a:pt x="284988" y="18070"/>
                  <a:pt x="413912" y="21451"/>
                  <a:pt x="686579" y="0"/>
                </a:cubicBezTo>
                <a:cubicBezTo>
                  <a:pt x="959246" y="-21451"/>
                  <a:pt x="1083207" y="-28089"/>
                  <a:pt x="1373157" y="0"/>
                </a:cubicBezTo>
                <a:cubicBezTo>
                  <a:pt x="1663107" y="28089"/>
                  <a:pt x="1768778" y="-20513"/>
                  <a:pt x="1943147" y="0"/>
                </a:cubicBezTo>
                <a:cubicBezTo>
                  <a:pt x="1940963" y="211508"/>
                  <a:pt x="1963933" y="438498"/>
                  <a:pt x="1943147" y="571500"/>
                </a:cubicBezTo>
                <a:cubicBezTo>
                  <a:pt x="1683834" y="548889"/>
                  <a:pt x="1603383" y="539007"/>
                  <a:pt x="1276000" y="571500"/>
                </a:cubicBezTo>
                <a:cubicBezTo>
                  <a:pt x="948617" y="603993"/>
                  <a:pt x="842566" y="562804"/>
                  <a:pt x="608853" y="571500"/>
                </a:cubicBezTo>
                <a:cubicBezTo>
                  <a:pt x="375140" y="580196"/>
                  <a:pt x="275554" y="5450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88511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62599DC-E936-4823-B64E-361EDA562225}"/>
              </a:ext>
            </a:extLst>
          </p:cNvPr>
          <p:cNvSpPr/>
          <p:nvPr/>
        </p:nvSpPr>
        <p:spPr>
          <a:xfrm>
            <a:off x="1893257" y="934493"/>
            <a:ext cx="3296542" cy="553998"/>
          </a:xfrm>
          <a:custGeom>
            <a:avLst/>
            <a:gdLst>
              <a:gd name="connsiteX0" fmla="*/ 0 w 3296542"/>
              <a:gd name="connsiteY0" fmla="*/ 0 h 553998"/>
              <a:gd name="connsiteX1" fmla="*/ 516458 w 3296542"/>
              <a:gd name="connsiteY1" fmla="*/ 0 h 553998"/>
              <a:gd name="connsiteX2" fmla="*/ 999951 w 3296542"/>
              <a:gd name="connsiteY2" fmla="*/ 0 h 553998"/>
              <a:gd name="connsiteX3" fmla="*/ 1516409 w 3296542"/>
              <a:gd name="connsiteY3" fmla="*/ 0 h 553998"/>
              <a:gd name="connsiteX4" fmla="*/ 1999902 w 3296542"/>
              <a:gd name="connsiteY4" fmla="*/ 0 h 553998"/>
              <a:gd name="connsiteX5" fmla="*/ 2483395 w 3296542"/>
              <a:gd name="connsiteY5" fmla="*/ 0 h 553998"/>
              <a:gd name="connsiteX6" fmla="*/ 3296542 w 3296542"/>
              <a:gd name="connsiteY6" fmla="*/ 0 h 553998"/>
              <a:gd name="connsiteX7" fmla="*/ 3296542 w 3296542"/>
              <a:gd name="connsiteY7" fmla="*/ 553998 h 553998"/>
              <a:gd name="connsiteX8" fmla="*/ 2846015 w 3296542"/>
              <a:gd name="connsiteY8" fmla="*/ 553998 h 553998"/>
              <a:gd name="connsiteX9" fmla="*/ 2329556 w 3296542"/>
              <a:gd name="connsiteY9" fmla="*/ 553998 h 553998"/>
              <a:gd name="connsiteX10" fmla="*/ 1714202 w 3296542"/>
              <a:gd name="connsiteY10" fmla="*/ 553998 h 553998"/>
              <a:gd name="connsiteX11" fmla="*/ 1164778 w 3296542"/>
              <a:gd name="connsiteY11" fmla="*/ 553998 h 553998"/>
              <a:gd name="connsiteX12" fmla="*/ 648320 w 3296542"/>
              <a:gd name="connsiteY12" fmla="*/ 553998 h 553998"/>
              <a:gd name="connsiteX13" fmla="*/ 0 w 3296542"/>
              <a:gd name="connsiteY13" fmla="*/ 553998 h 553998"/>
              <a:gd name="connsiteX14" fmla="*/ 0 w 3296542"/>
              <a:gd name="connsiteY14"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6542" h="553998" fill="none" extrusionOk="0">
                <a:moveTo>
                  <a:pt x="0" y="0"/>
                </a:moveTo>
                <a:cubicBezTo>
                  <a:pt x="200370" y="-12336"/>
                  <a:pt x="341650" y="58019"/>
                  <a:pt x="516458" y="0"/>
                </a:cubicBezTo>
                <a:cubicBezTo>
                  <a:pt x="691266" y="-58019"/>
                  <a:pt x="844450" y="5889"/>
                  <a:pt x="999951" y="0"/>
                </a:cubicBezTo>
                <a:cubicBezTo>
                  <a:pt x="1155452" y="-5889"/>
                  <a:pt x="1278161" y="44452"/>
                  <a:pt x="1516409" y="0"/>
                </a:cubicBezTo>
                <a:cubicBezTo>
                  <a:pt x="1754657" y="-44452"/>
                  <a:pt x="1786698" y="18061"/>
                  <a:pt x="1999902" y="0"/>
                </a:cubicBezTo>
                <a:cubicBezTo>
                  <a:pt x="2213106" y="-18061"/>
                  <a:pt x="2321025" y="32474"/>
                  <a:pt x="2483395" y="0"/>
                </a:cubicBezTo>
                <a:cubicBezTo>
                  <a:pt x="2645765" y="-32474"/>
                  <a:pt x="3001774" y="45109"/>
                  <a:pt x="3296542" y="0"/>
                </a:cubicBezTo>
                <a:cubicBezTo>
                  <a:pt x="3358934" y="180121"/>
                  <a:pt x="3263763" y="434030"/>
                  <a:pt x="3296542" y="553998"/>
                </a:cubicBezTo>
                <a:cubicBezTo>
                  <a:pt x="3135810" y="573081"/>
                  <a:pt x="2959491" y="521093"/>
                  <a:pt x="2846015" y="553998"/>
                </a:cubicBezTo>
                <a:cubicBezTo>
                  <a:pt x="2732539" y="586903"/>
                  <a:pt x="2579435" y="512255"/>
                  <a:pt x="2329556" y="553998"/>
                </a:cubicBezTo>
                <a:cubicBezTo>
                  <a:pt x="2079677" y="595741"/>
                  <a:pt x="1944664" y="488166"/>
                  <a:pt x="1714202" y="553998"/>
                </a:cubicBezTo>
                <a:cubicBezTo>
                  <a:pt x="1483740" y="619830"/>
                  <a:pt x="1437491" y="530491"/>
                  <a:pt x="1164778" y="553998"/>
                </a:cubicBezTo>
                <a:cubicBezTo>
                  <a:pt x="892065" y="577505"/>
                  <a:pt x="888931" y="495735"/>
                  <a:pt x="648320" y="553998"/>
                </a:cubicBezTo>
                <a:cubicBezTo>
                  <a:pt x="407709" y="612261"/>
                  <a:pt x="318891" y="549845"/>
                  <a:pt x="0" y="553998"/>
                </a:cubicBezTo>
                <a:cubicBezTo>
                  <a:pt x="-54651" y="430829"/>
                  <a:pt x="9716" y="255977"/>
                  <a:pt x="0" y="0"/>
                </a:cubicBezTo>
                <a:close/>
              </a:path>
              <a:path w="3296542" h="553998" stroke="0" extrusionOk="0">
                <a:moveTo>
                  <a:pt x="0" y="0"/>
                </a:moveTo>
                <a:cubicBezTo>
                  <a:pt x="137561" y="-51083"/>
                  <a:pt x="298714" y="26947"/>
                  <a:pt x="483493" y="0"/>
                </a:cubicBezTo>
                <a:cubicBezTo>
                  <a:pt x="668272" y="-26947"/>
                  <a:pt x="760367" y="35393"/>
                  <a:pt x="966986" y="0"/>
                </a:cubicBezTo>
                <a:cubicBezTo>
                  <a:pt x="1173605" y="-35393"/>
                  <a:pt x="1417571" y="26005"/>
                  <a:pt x="1582340" y="0"/>
                </a:cubicBezTo>
                <a:cubicBezTo>
                  <a:pt x="1747109" y="-26005"/>
                  <a:pt x="2014894" y="11084"/>
                  <a:pt x="2197695" y="0"/>
                </a:cubicBezTo>
                <a:cubicBezTo>
                  <a:pt x="2380497" y="-11084"/>
                  <a:pt x="2474848" y="49509"/>
                  <a:pt x="2714153" y="0"/>
                </a:cubicBezTo>
                <a:cubicBezTo>
                  <a:pt x="2953458" y="-49509"/>
                  <a:pt x="3046012" y="48286"/>
                  <a:pt x="3296542" y="0"/>
                </a:cubicBezTo>
                <a:cubicBezTo>
                  <a:pt x="3310741" y="192459"/>
                  <a:pt x="3269670" y="298835"/>
                  <a:pt x="3296542" y="553998"/>
                </a:cubicBezTo>
                <a:cubicBezTo>
                  <a:pt x="3106377" y="598839"/>
                  <a:pt x="2915610" y="503108"/>
                  <a:pt x="2681187" y="553998"/>
                </a:cubicBezTo>
                <a:cubicBezTo>
                  <a:pt x="2446765" y="604888"/>
                  <a:pt x="2209579" y="535766"/>
                  <a:pt x="2065833" y="553998"/>
                </a:cubicBezTo>
                <a:cubicBezTo>
                  <a:pt x="1922087" y="572230"/>
                  <a:pt x="1824977" y="524064"/>
                  <a:pt x="1615306" y="553998"/>
                </a:cubicBezTo>
                <a:cubicBezTo>
                  <a:pt x="1405635" y="583932"/>
                  <a:pt x="1239591" y="533342"/>
                  <a:pt x="999951" y="553998"/>
                </a:cubicBezTo>
                <a:cubicBezTo>
                  <a:pt x="760312" y="574654"/>
                  <a:pt x="750430" y="529555"/>
                  <a:pt x="549424" y="553998"/>
                </a:cubicBezTo>
                <a:cubicBezTo>
                  <a:pt x="348418" y="578441"/>
                  <a:pt x="138324" y="518814"/>
                  <a:pt x="0" y="553998"/>
                </a:cubicBezTo>
                <a:cubicBezTo>
                  <a:pt x="-23785" y="353271"/>
                  <a:pt x="62218" y="115386"/>
                  <a:pt x="0" y="0"/>
                </a:cubicBezTo>
                <a:close/>
              </a:path>
            </a:pathLst>
          </a:custGeom>
          <a:solidFill>
            <a:schemeClr val="bg1"/>
          </a:solidFill>
          <a:ln>
            <a:solidFill>
              <a:srgbClr val="12CBB9"/>
            </a:solidFill>
            <a:extLst>
              <a:ext uri="{C807C97D-BFC1-408E-A445-0C87EB9F89A2}">
                <ask:lineSketchStyleProps xmlns:ask="http://schemas.microsoft.com/office/drawing/2018/sketchyshape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3000" b="1" dirty="0" err="1">
                <a:solidFill>
                  <a:srgbClr val="00B050"/>
                </a:solidFill>
                <a:latin typeface="Times New Roman" panose="02020603050405020304" pitchFamily="18" charset="0"/>
                <a:cs typeface="Times New Roman" panose="02020603050405020304" pitchFamily="18" charset="0"/>
              </a:rPr>
              <a:t>Thuyền</a:t>
            </a:r>
            <a:r>
              <a:rPr lang="en-US" altLang="en-US" sz="3000" b="1" dirty="0">
                <a:solidFill>
                  <a:srgbClr val="00B050"/>
                </a:solidFill>
                <a:latin typeface="Times New Roman" panose="02020603050405020304" pitchFamily="18" charset="0"/>
                <a:cs typeface="Times New Roman" panose="02020603050405020304" pitchFamily="18" charset="0"/>
              </a:rPr>
              <a:t> </a:t>
            </a:r>
            <a:r>
              <a:rPr lang="en-US" altLang="en-US" sz="3000" b="1" dirty="0" err="1">
                <a:solidFill>
                  <a:srgbClr val="00B050"/>
                </a:solidFill>
                <a:latin typeface="Times New Roman" panose="02020603050405020304" pitchFamily="18" charset="0"/>
                <a:cs typeface="Times New Roman" panose="02020603050405020304" pitchFamily="18" charset="0"/>
              </a:rPr>
              <a:t>độc</a:t>
            </a:r>
            <a:r>
              <a:rPr lang="en-US" altLang="en-US" sz="3000" b="1" dirty="0">
                <a:solidFill>
                  <a:srgbClr val="00B050"/>
                </a:solidFill>
                <a:latin typeface="Times New Roman" panose="02020603050405020304" pitchFamily="18" charset="0"/>
                <a:cs typeface="Times New Roman" panose="02020603050405020304" pitchFamily="18" charset="0"/>
              </a:rPr>
              <a:t> </a:t>
            </a:r>
            <a:r>
              <a:rPr lang="en-US" altLang="en-US" sz="3000" b="1" dirty="0" err="1">
                <a:solidFill>
                  <a:srgbClr val="00B050"/>
                </a:solidFill>
                <a:latin typeface="Times New Roman" panose="02020603050405020304" pitchFamily="18" charset="0"/>
                <a:cs typeface="Times New Roman" panose="02020603050405020304" pitchFamily="18" charset="0"/>
              </a:rPr>
              <a:t>mộc</a:t>
            </a:r>
            <a:endParaRPr lang="en-US" sz="3000" b="1" dirty="0">
              <a:solidFill>
                <a:srgbClr val="00B05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6C0BB93F-0441-4B7B-88CF-52D378189D0E}"/>
              </a:ext>
            </a:extLst>
          </p:cNvPr>
          <p:cNvSpPr txBox="1"/>
          <p:nvPr/>
        </p:nvSpPr>
        <p:spPr>
          <a:xfrm>
            <a:off x="4314122" y="819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dirty="0" err="1">
                <a:solidFill>
                  <a:srgbClr val="00B050"/>
                </a:solidFill>
                <a:latin typeface="Times New Roman" panose="02020603050405020304" pitchFamily="18" charset="0"/>
                <a:cs typeface="Times New Roman" panose="02020603050405020304" pitchFamily="18" charset="0"/>
              </a:rPr>
              <a:t>tập</a:t>
            </a:r>
            <a:r>
              <a:rPr lang="en-US" altLang="en-US" sz="3200" b="1" dirty="0">
                <a:solidFill>
                  <a:srgbClr val="00B050"/>
                </a:solidFill>
                <a:latin typeface="Times New Roman" panose="02020603050405020304" pitchFamily="18" charset="0"/>
                <a:cs typeface="Times New Roman" panose="02020603050405020304" pitchFamily="18" charset="0"/>
              </a:rPr>
              <a:t>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pic>
        <p:nvPicPr>
          <p:cNvPr id="6" name="Picture 5" descr="A picture containing water, boat, sky, outdoor&#10;&#10;Description automatically generated">
            <a:extLst>
              <a:ext uri="{FF2B5EF4-FFF2-40B4-BE49-F238E27FC236}">
                <a16:creationId xmlns:a16="http://schemas.microsoft.com/office/drawing/2014/main" id="{C2E8079A-2AE4-4B27-95B4-A982E70F3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202" y="327613"/>
            <a:ext cx="4341941" cy="6202773"/>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9" name="Picture 28" descr="A picture containing water, outdoor, mountain, boat&#10;&#10;Description automatically generated">
            <a:extLst>
              <a:ext uri="{FF2B5EF4-FFF2-40B4-BE49-F238E27FC236}">
                <a16:creationId xmlns:a16="http://schemas.microsoft.com/office/drawing/2014/main" id="{28989873-7F50-4993-AAEA-252B3926F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916" y="1706038"/>
            <a:ext cx="5452743" cy="4503814"/>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264390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par>
                                <p:cTn id="13" presetID="2" presetClass="entr" presetSubtype="8"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62599DC-E936-4823-B64E-361EDA562225}"/>
              </a:ext>
            </a:extLst>
          </p:cNvPr>
          <p:cNvSpPr/>
          <p:nvPr/>
        </p:nvSpPr>
        <p:spPr>
          <a:xfrm>
            <a:off x="1893257" y="934493"/>
            <a:ext cx="3296542" cy="553998"/>
          </a:xfrm>
          <a:custGeom>
            <a:avLst/>
            <a:gdLst>
              <a:gd name="connsiteX0" fmla="*/ 0 w 3296542"/>
              <a:gd name="connsiteY0" fmla="*/ 0 h 553998"/>
              <a:gd name="connsiteX1" fmla="*/ 516458 w 3296542"/>
              <a:gd name="connsiteY1" fmla="*/ 0 h 553998"/>
              <a:gd name="connsiteX2" fmla="*/ 999951 w 3296542"/>
              <a:gd name="connsiteY2" fmla="*/ 0 h 553998"/>
              <a:gd name="connsiteX3" fmla="*/ 1516409 w 3296542"/>
              <a:gd name="connsiteY3" fmla="*/ 0 h 553998"/>
              <a:gd name="connsiteX4" fmla="*/ 1999902 w 3296542"/>
              <a:gd name="connsiteY4" fmla="*/ 0 h 553998"/>
              <a:gd name="connsiteX5" fmla="*/ 2483395 w 3296542"/>
              <a:gd name="connsiteY5" fmla="*/ 0 h 553998"/>
              <a:gd name="connsiteX6" fmla="*/ 3296542 w 3296542"/>
              <a:gd name="connsiteY6" fmla="*/ 0 h 553998"/>
              <a:gd name="connsiteX7" fmla="*/ 3296542 w 3296542"/>
              <a:gd name="connsiteY7" fmla="*/ 553998 h 553998"/>
              <a:gd name="connsiteX8" fmla="*/ 2846015 w 3296542"/>
              <a:gd name="connsiteY8" fmla="*/ 553998 h 553998"/>
              <a:gd name="connsiteX9" fmla="*/ 2329556 w 3296542"/>
              <a:gd name="connsiteY9" fmla="*/ 553998 h 553998"/>
              <a:gd name="connsiteX10" fmla="*/ 1714202 w 3296542"/>
              <a:gd name="connsiteY10" fmla="*/ 553998 h 553998"/>
              <a:gd name="connsiteX11" fmla="*/ 1164778 w 3296542"/>
              <a:gd name="connsiteY11" fmla="*/ 553998 h 553998"/>
              <a:gd name="connsiteX12" fmla="*/ 648320 w 3296542"/>
              <a:gd name="connsiteY12" fmla="*/ 553998 h 553998"/>
              <a:gd name="connsiteX13" fmla="*/ 0 w 3296542"/>
              <a:gd name="connsiteY13" fmla="*/ 553998 h 553998"/>
              <a:gd name="connsiteX14" fmla="*/ 0 w 3296542"/>
              <a:gd name="connsiteY14"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6542" h="553998" fill="none" extrusionOk="0">
                <a:moveTo>
                  <a:pt x="0" y="0"/>
                </a:moveTo>
                <a:cubicBezTo>
                  <a:pt x="200370" y="-12336"/>
                  <a:pt x="341650" y="58019"/>
                  <a:pt x="516458" y="0"/>
                </a:cubicBezTo>
                <a:cubicBezTo>
                  <a:pt x="691266" y="-58019"/>
                  <a:pt x="844450" y="5889"/>
                  <a:pt x="999951" y="0"/>
                </a:cubicBezTo>
                <a:cubicBezTo>
                  <a:pt x="1155452" y="-5889"/>
                  <a:pt x="1278161" y="44452"/>
                  <a:pt x="1516409" y="0"/>
                </a:cubicBezTo>
                <a:cubicBezTo>
                  <a:pt x="1754657" y="-44452"/>
                  <a:pt x="1786698" y="18061"/>
                  <a:pt x="1999902" y="0"/>
                </a:cubicBezTo>
                <a:cubicBezTo>
                  <a:pt x="2213106" y="-18061"/>
                  <a:pt x="2321025" y="32474"/>
                  <a:pt x="2483395" y="0"/>
                </a:cubicBezTo>
                <a:cubicBezTo>
                  <a:pt x="2645765" y="-32474"/>
                  <a:pt x="3001774" y="45109"/>
                  <a:pt x="3296542" y="0"/>
                </a:cubicBezTo>
                <a:cubicBezTo>
                  <a:pt x="3358934" y="180121"/>
                  <a:pt x="3263763" y="434030"/>
                  <a:pt x="3296542" y="553998"/>
                </a:cubicBezTo>
                <a:cubicBezTo>
                  <a:pt x="3135810" y="573081"/>
                  <a:pt x="2959491" y="521093"/>
                  <a:pt x="2846015" y="553998"/>
                </a:cubicBezTo>
                <a:cubicBezTo>
                  <a:pt x="2732539" y="586903"/>
                  <a:pt x="2579435" y="512255"/>
                  <a:pt x="2329556" y="553998"/>
                </a:cubicBezTo>
                <a:cubicBezTo>
                  <a:pt x="2079677" y="595741"/>
                  <a:pt x="1944664" y="488166"/>
                  <a:pt x="1714202" y="553998"/>
                </a:cubicBezTo>
                <a:cubicBezTo>
                  <a:pt x="1483740" y="619830"/>
                  <a:pt x="1437491" y="530491"/>
                  <a:pt x="1164778" y="553998"/>
                </a:cubicBezTo>
                <a:cubicBezTo>
                  <a:pt x="892065" y="577505"/>
                  <a:pt x="888931" y="495735"/>
                  <a:pt x="648320" y="553998"/>
                </a:cubicBezTo>
                <a:cubicBezTo>
                  <a:pt x="407709" y="612261"/>
                  <a:pt x="318891" y="549845"/>
                  <a:pt x="0" y="553998"/>
                </a:cubicBezTo>
                <a:cubicBezTo>
                  <a:pt x="-54651" y="430829"/>
                  <a:pt x="9716" y="255977"/>
                  <a:pt x="0" y="0"/>
                </a:cubicBezTo>
                <a:close/>
              </a:path>
              <a:path w="3296542" h="553998" stroke="0" extrusionOk="0">
                <a:moveTo>
                  <a:pt x="0" y="0"/>
                </a:moveTo>
                <a:cubicBezTo>
                  <a:pt x="137561" y="-51083"/>
                  <a:pt x="298714" y="26947"/>
                  <a:pt x="483493" y="0"/>
                </a:cubicBezTo>
                <a:cubicBezTo>
                  <a:pt x="668272" y="-26947"/>
                  <a:pt x="760367" y="35393"/>
                  <a:pt x="966986" y="0"/>
                </a:cubicBezTo>
                <a:cubicBezTo>
                  <a:pt x="1173605" y="-35393"/>
                  <a:pt x="1417571" y="26005"/>
                  <a:pt x="1582340" y="0"/>
                </a:cubicBezTo>
                <a:cubicBezTo>
                  <a:pt x="1747109" y="-26005"/>
                  <a:pt x="2014894" y="11084"/>
                  <a:pt x="2197695" y="0"/>
                </a:cubicBezTo>
                <a:cubicBezTo>
                  <a:pt x="2380497" y="-11084"/>
                  <a:pt x="2474848" y="49509"/>
                  <a:pt x="2714153" y="0"/>
                </a:cubicBezTo>
                <a:cubicBezTo>
                  <a:pt x="2953458" y="-49509"/>
                  <a:pt x="3046012" y="48286"/>
                  <a:pt x="3296542" y="0"/>
                </a:cubicBezTo>
                <a:cubicBezTo>
                  <a:pt x="3310741" y="192459"/>
                  <a:pt x="3269670" y="298835"/>
                  <a:pt x="3296542" y="553998"/>
                </a:cubicBezTo>
                <a:cubicBezTo>
                  <a:pt x="3106377" y="598839"/>
                  <a:pt x="2915610" y="503108"/>
                  <a:pt x="2681187" y="553998"/>
                </a:cubicBezTo>
                <a:cubicBezTo>
                  <a:pt x="2446765" y="604888"/>
                  <a:pt x="2209579" y="535766"/>
                  <a:pt x="2065833" y="553998"/>
                </a:cubicBezTo>
                <a:cubicBezTo>
                  <a:pt x="1922087" y="572230"/>
                  <a:pt x="1824977" y="524064"/>
                  <a:pt x="1615306" y="553998"/>
                </a:cubicBezTo>
                <a:cubicBezTo>
                  <a:pt x="1405635" y="583932"/>
                  <a:pt x="1239591" y="533342"/>
                  <a:pt x="999951" y="553998"/>
                </a:cubicBezTo>
                <a:cubicBezTo>
                  <a:pt x="760312" y="574654"/>
                  <a:pt x="750430" y="529555"/>
                  <a:pt x="549424" y="553998"/>
                </a:cubicBezTo>
                <a:cubicBezTo>
                  <a:pt x="348418" y="578441"/>
                  <a:pt x="138324" y="518814"/>
                  <a:pt x="0" y="553998"/>
                </a:cubicBezTo>
                <a:cubicBezTo>
                  <a:pt x="-23785" y="353271"/>
                  <a:pt x="62218" y="115386"/>
                  <a:pt x="0" y="0"/>
                </a:cubicBezTo>
                <a:close/>
              </a:path>
            </a:pathLst>
          </a:custGeom>
          <a:solidFill>
            <a:schemeClr val="bg1"/>
          </a:solidFill>
          <a:ln>
            <a:solidFill>
              <a:srgbClr val="12CBB9"/>
            </a:solidFill>
            <a:extLst>
              <a:ext uri="{C807C97D-BFC1-408E-A445-0C87EB9F89A2}">
                <ask:lineSketchStyleProps xmlns:ask="http://schemas.microsoft.com/office/drawing/2018/sketchyshape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3000" b="1">
                <a:solidFill>
                  <a:srgbClr val="00B050"/>
                </a:solidFill>
                <a:latin typeface="Times New Roman" panose="02020603050405020304" pitchFamily="18" charset="0"/>
                <a:cs typeface="Times New Roman" panose="02020603050405020304" pitchFamily="18" charset="0"/>
              </a:rPr>
              <a:t>Thổ cẩm</a:t>
            </a:r>
            <a:endParaRPr lang="en-US" sz="3000" b="1" dirty="0">
              <a:solidFill>
                <a:srgbClr val="00B05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6C0BB93F-0441-4B7B-88CF-52D378189D0E}"/>
              </a:ext>
            </a:extLst>
          </p:cNvPr>
          <p:cNvSpPr txBox="1"/>
          <p:nvPr/>
        </p:nvSpPr>
        <p:spPr>
          <a:xfrm>
            <a:off x="4314122" y="819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C2E8079A-2AE4-4B27-95B4-A982E70F39E2}"/>
              </a:ext>
            </a:extLst>
          </p:cNvPr>
          <p:cNvPicPr>
            <a:picLocks noChangeAspect="1"/>
          </p:cNvPicPr>
          <p:nvPr/>
        </p:nvPicPr>
        <p:blipFill>
          <a:blip r:embed="rId2">
            <a:extLst>
              <a:ext uri="{28A0092B-C50C-407E-A947-70E740481C1C}">
                <a14:useLocalDpi xmlns:a14="http://schemas.microsoft.com/office/drawing/2010/main" val="0"/>
              </a:ext>
            </a:extLst>
          </a:blip>
          <a:srcRect l="30322" r="30322"/>
          <a:stretch/>
        </p:blipFill>
        <p:spPr>
          <a:xfrm>
            <a:off x="7002202" y="327613"/>
            <a:ext cx="4341941" cy="6202773"/>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9" name="Picture 28">
            <a:extLst>
              <a:ext uri="{FF2B5EF4-FFF2-40B4-BE49-F238E27FC236}">
                <a16:creationId xmlns:a16="http://schemas.microsoft.com/office/drawing/2014/main" id="{28989873-7F50-4993-AAEA-252B3926F43B}"/>
              </a:ext>
            </a:extLst>
          </p:cNvPr>
          <p:cNvPicPr>
            <a:picLocks noChangeAspect="1"/>
          </p:cNvPicPr>
          <p:nvPr/>
        </p:nvPicPr>
        <p:blipFill>
          <a:blip r:embed="rId3">
            <a:extLst>
              <a:ext uri="{28A0092B-C50C-407E-A947-70E740481C1C}">
                <a14:useLocalDpi xmlns:a14="http://schemas.microsoft.com/office/drawing/2010/main" val="0"/>
              </a:ext>
            </a:extLst>
          </a:blip>
          <a:srcRect l="9184" r="9184"/>
          <a:stretch/>
        </p:blipFill>
        <p:spPr>
          <a:xfrm>
            <a:off x="932916" y="1706038"/>
            <a:ext cx="5685350" cy="4503814"/>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22929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par>
                                <p:cTn id="13" presetID="2" presetClass="entr" presetSubtype="8"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C1ECE50-ABCC-4BB4-A634-6CF2FD5A4EFE}"/>
              </a:ext>
            </a:extLst>
          </p:cNvPr>
          <p:cNvPicPr>
            <a:picLocks noChangeAspect="1"/>
          </p:cNvPicPr>
          <p:nvPr/>
        </p:nvPicPr>
        <p:blipFill rotWithShape="1">
          <a:blip r:embed="rId2" cstate="print"/>
          <a:srcRect/>
          <a:stretch>
            <a:fillRect/>
          </a:stretch>
        </p:blipFill>
        <p:spPr>
          <a:xfrm>
            <a:off x="1573899" y="5413951"/>
            <a:ext cx="9044201" cy="522044"/>
          </a:xfrm>
          <a:prstGeom prst="rect">
            <a:avLst/>
          </a:prstGeom>
        </p:spPr>
      </p:pic>
      <p:sp>
        <p:nvSpPr>
          <p:cNvPr id="7" name="Rectangle 6">
            <a:extLst>
              <a:ext uri="{FF2B5EF4-FFF2-40B4-BE49-F238E27FC236}">
                <a16:creationId xmlns:a16="http://schemas.microsoft.com/office/drawing/2014/main" id="{E92D4DEA-4DE2-4C07-903D-5A450EE53A8E}"/>
              </a:ext>
            </a:extLst>
          </p:cNvPr>
          <p:cNvSpPr/>
          <p:nvPr/>
        </p:nvSpPr>
        <p:spPr>
          <a:xfrm>
            <a:off x="7934857" y="1237750"/>
            <a:ext cx="4164214" cy="2400657"/>
          </a:xfrm>
          <a:custGeom>
            <a:avLst/>
            <a:gdLst>
              <a:gd name="connsiteX0" fmla="*/ 0 w 4164214"/>
              <a:gd name="connsiteY0" fmla="*/ 0 h 2400657"/>
              <a:gd name="connsiteX1" fmla="*/ 511603 w 4164214"/>
              <a:gd name="connsiteY1" fmla="*/ 0 h 2400657"/>
              <a:gd name="connsiteX2" fmla="*/ 1023207 w 4164214"/>
              <a:gd name="connsiteY2" fmla="*/ 0 h 2400657"/>
              <a:gd name="connsiteX3" fmla="*/ 1701379 w 4164214"/>
              <a:gd name="connsiteY3" fmla="*/ 0 h 2400657"/>
              <a:gd name="connsiteX4" fmla="*/ 2379551 w 4164214"/>
              <a:gd name="connsiteY4" fmla="*/ 0 h 2400657"/>
              <a:gd name="connsiteX5" fmla="*/ 2932796 w 4164214"/>
              <a:gd name="connsiteY5" fmla="*/ 0 h 2400657"/>
              <a:gd name="connsiteX6" fmla="*/ 3486042 w 4164214"/>
              <a:gd name="connsiteY6" fmla="*/ 0 h 2400657"/>
              <a:gd name="connsiteX7" fmla="*/ 4164214 w 4164214"/>
              <a:gd name="connsiteY7" fmla="*/ 0 h 2400657"/>
              <a:gd name="connsiteX8" fmla="*/ 4164214 w 4164214"/>
              <a:gd name="connsiteY8" fmla="*/ 408112 h 2400657"/>
              <a:gd name="connsiteX9" fmla="*/ 4164214 w 4164214"/>
              <a:gd name="connsiteY9" fmla="*/ 840230 h 2400657"/>
              <a:gd name="connsiteX10" fmla="*/ 4164214 w 4164214"/>
              <a:gd name="connsiteY10" fmla="*/ 1272348 h 2400657"/>
              <a:gd name="connsiteX11" fmla="*/ 4164214 w 4164214"/>
              <a:gd name="connsiteY11" fmla="*/ 1704466 h 2400657"/>
              <a:gd name="connsiteX12" fmla="*/ 4164214 w 4164214"/>
              <a:gd name="connsiteY12" fmla="*/ 2400657 h 2400657"/>
              <a:gd name="connsiteX13" fmla="*/ 3694253 w 4164214"/>
              <a:gd name="connsiteY13" fmla="*/ 2400657 h 2400657"/>
              <a:gd name="connsiteX14" fmla="*/ 3141007 w 4164214"/>
              <a:gd name="connsiteY14" fmla="*/ 2400657 h 2400657"/>
              <a:gd name="connsiteX15" fmla="*/ 2587762 w 4164214"/>
              <a:gd name="connsiteY15" fmla="*/ 2400657 h 2400657"/>
              <a:gd name="connsiteX16" fmla="*/ 1909590 w 4164214"/>
              <a:gd name="connsiteY16" fmla="*/ 2400657 h 2400657"/>
              <a:gd name="connsiteX17" fmla="*/ 1314702 w 4164214"/>
              <a:gd name="connsiteY17" fmla="*/ 2400657 h 2400657"/>
              <a:gd name="connsiteX18" fmla="*/ 803098 w 4164214"/>
              <a:gd name="connsiteY18" fmla="*/ 2400657 h 2400657"/>
              <a:gd name="connsiteX19" fmla="*/ 0 w 4164214"/>
              <a:gd name="connsiteY19" fmla="*/ 2400657 h 2400657"/>
              <a:gd name="connsiteX20" fmla="*/ 0 w 4164214"/>
              <a:gd name="connsiteY20" fmla="*/ 1896519 h 2400657"/>
              <a:gd name="connsiteX21" fmla="*/ 0 w 4164214"/>
              <a:gd name="connsiteY21" fmla="*/ 1488407 h 2400657"/>
              <a:gd name="connsiteX22" fmla="*/ 0 w 4164214"/>
              <a:gd name="connsiteY22" fmla="*/ 984269 h 2400657"/>
              <a:gd name="connsiteX23" fmla="*/ 0 w 4164214"/>
              <a:gd name="connsiteY23" fmla="*/ 552151 h 2400657"/>
              <a:gd name="connsiteX24" fmla="*/ 0 w 4164214"/>
              <a:gd name="connsiteY24" fmla="*/ 0 h 240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64214" h="2400657" extrusionOk="0">
                <a:moveTo>
                  <a:pt x="0" y="0"/>
                </a:moveTo>
                <a:cubicBezTo>
                  <a:pt x="175423" y="-58302"/>
                  <a:pt x="346690" y="36158"/>
                  <a:pt x="511603" y="0"/>
                </a:cubicBezTo>
                <a:cubicBezTo>
                  <a:pt x="676516" y="-36158"/>
                  <a:pt x="888324" y="28013"/>
                  <a:pt x="1023207" y="0"/>
                </a:cubicBezTo>
                <a:cubicBezTo>
                  <a:pt x="1158090" y="-28013"/>
                  <a:pt x="1557227" y="59412"/>
                  <a:pt x="1701379" y="0"/>
                </a:cubicBezTo>
                <a:cubicBezTo>
                  <a:pt x="1845531" y="-59412"/>
                  <a:pt x="2085064" y="18646"/>
                  <a:pt x="2379551" y="0"/>
                </a:cubicBezTo>
                <a:cubicBezTo>
                  <a:pt x="2674038" y="-18646"/>
                  <a:pt x="2816758" y="1"/>
                  <a:pt x="2932796" y="0"/>
                </a:cubicBezTo>
                <a:cubicBezTo>
                  <a:pt x="3048834" y="-1"/>
                  <a:pt x="3320137" y="60368"/>
                  <a:pt x="3486042" y="0"/>
                </a:cubicBezTo>
                <a:cubicBezTo>
                  <a:pt x="3651947" y="-60368"/>
                  <a:pt x="3915690" y="30519"/>
                  <a:pt x="4164214" y="0"/>
                </a:cubicBezTo>
                <a:cubicBezTo>
                  <a:pt x="4166089" y="168927"/>
                  <a:pt x="4117200" y="260103"/>
                  <a:pt x="4164214" y="408112"/>
                </a:cubicBezTo>
                <a:cubicBezTo>
                  <a:pt x="4211228" y="556121"/>
                  <a:pt x="4143640" y="693165"/>
                  <a:pt x="4164214" y="840230"/>
                </a:cubicBezTo>
                <a:cubicBezTo>
                  <a:pt x="4184788" y="987295"/>
                  <a:pt x="4154165" y="1115873"/>
                  <a:pt x="4164214" y="1272348"/>
                </a:cubicBezTo>
                <a:cubicBezTo>
                  <a:pt x="4174263" y="1428823"/>
                  <a:pt x="4148277" y="1582574"/>
                  <a:pt x="4164214" y="1704466"/>
                </a:cubicBezTo>
                <a:cubicBezTo>
                  <a:pt x="4180151" y="1826358"/>
                  <a:pt x="4093461" y="2241779"/>
                  <a:pt x="4164214" y="2400657"/>
                </a:cubicBezTo>
                <a:cubicBezTo>
                  <a:pt x="3981225" y="2436764"/>
                  <a:pt x="3866508" y="2368770"/>
                  <a:pt x="3694253" y="2400657"/>
                </a:cubicBezTo>
                <a:cubicBezTo>
                  <a:pt x="3521998" y="2432544"/>
                  <a:pt x="3385390" y="2400318"/>
                  <a:pt x="3141007" y="2400657"/>
                </a:cubicBezTo>
                <a:cubicBezTo>
                  <a:pt x="2896624" y="2400996"/>
                  <a:pt x="2730688" y="2390283"/>
                  <a:pt x="2587762" y="2400657"/>
                </a:cubicBezTo>
                <a:cubicBezTo>
                  <a:pt x="2444837" y="2411031"/>
                  <a:pt x="2212579" y="2373344"/>
                  <a:pt x="1909590" y="2400657"/>
                </a:cubicBezTo>
                <a:cubicBezTo>
                  <a:pt x="1606601" y="2427970"/>
                  <a:pt x="1500864" y="2342660"/>
                  <a:pt x="1314702" y="2400657"/>
                </a:cubicBezTo>
                <a:cubicBezTo>
                  <a:pt x="1128540" y="2458654"/>
                  <a:pt x="1009075" y="2368259"/>
                  <a:pt x="803098" y="2400657"/>
                </a:cubicBezTo>
                <a:cubicBezTo>
                  <a:pt x="597121" y="2433055"/>
                  <a:pt x="273618" y="2352625"/>
                  <a:pt x="0" y="2400657"/>
                </a:cubicBezTo>
                <a:cubicBezTo>
                  <a:pt x="-23736" y="2204888"/>
                  <a:pt x="23588" y="2021642"/>
                  <a:pt x="0" y="1896519"/>
                </a:cubicBezTo>
                <a:cubicBezTo>
                  <a:pt x="-23588" y="1771396"/>
                  <a:pt x="46465" y="1600815"/>
                  <a:pt x="0" y="1488407"/>
                </a:cubicBezTo>
                <a:cubicBezTo>
                  <a:pt x="-46465" y="1375999"/>
                  <a:pt x="54383" y="1137394"/>
                  <a:pt x="0" y="984269"/>
                </a:cubicBezTo>
                <a:cubicBezTo>
                  <a:pt x="-54383" y="831144"/>
                  <a:pt x="13050" y="766106"/>
                  <a:pt x="0" y="552151"/>
                </a:cubicBezTo>
                <a:cubicBezTo>
                  <a:pt x="-13050" y="338196"/>
                  <a:pt x="58254" y="265035"/>
                  <a:pt x="0" y="0"/>
                </a:cubicBezTo>
                <a:close/>
              </a:path>
            </a:pathLst>
          </a:custGeom>
          <a:noFill/>
          <a:ln>
            <a:solidFill>
              <a:srgbClr val="12CBB9"/>
            </a:solidFill>
            <a:extLst>
              <a:ext uri="{C807C97D-BFC1-408E-A445-0C87EB9F89A2}">
                <ask:lineSketchStyleProps xmlns:ask="http://schemas.microsoft.com/office/drawing/2018/sketchyshape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3000" b="1">
                <a:latin typeface="Times New Roman" panose="02020603050405020304" pitchFamily="18" charset="0"/>
                <a:cs typeface="Times New Roman" panose="02020603050405020304" pitchFamily="18" charset="0"/>
              </a:rPr>
              <a:t>	Chỉ </a:t>
            </a:r>
            <a:r>
              <a:rPr lang="en-US" altLang="en-US" sz="3000" b="1" dirty="0" err="1">
                <a:latin typeface="Times New Roman" panose="02020603050405020304" pitchFamily="18" charset="0"/>
                <a:cs typeface="Times New Roman" panose="02020603050405020304" pitchFamily="18" charset="0"/>
              </a:rPr>
              <a:t>có</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những</a:t>
            </a:r>
            <a:r>
              <a:rPr lang="en-US" altLang="en-US" sz="3000" b="1" dirty="0">
                <a:latin typeface="Times New Roman" panose="02020603050405020304" pitchFamily="18" charset="0"/>
                <a:cs typeface="Times New Roman" panose="02020603050405020304" pitchFamily="18" charset="0"/>
              </a:rPr>
              <a:t> chi </a:t>
            </a:r>
            <a:r>
              <a:rPr lang="en-US" altLang="en-US" sz="3000" b="1" dirty="0" err="1">
                <a:latin typeface="Times New Roman" panose="02020603050405020304" pitchFamily="18" charset="0"/>
                <a:cs typeface="Times New Roman" panose="02020603050405020304" pitchFamily="18" charset="0"/>
              </a:rPr>
              <a:t>tiết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giới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thiệu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về</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hồ</a:t>
            </a:r>
            <a:r>
              <a:rPr lang="en-US" altLang="en-US" sz="3000" b="1" dirty="0">
                <a:latin typeface="Times New Roman" panose="02020603050405020304" pitchFamily="18" charset="0"/>
                <a:cs typeface="Times New Roman" panose="02020603050405020304" pitchFamily="18" charset="0"/>
              </a:rPr>
              <a:t> Ba </a:t>
            </a:r>
            <a:r>
              <a:rPr lang="en-US" altLang="en-US" sz="3000" b="1" dirty="0" err="1">
                <a:latin typeface="Times New Roman" panose="02020603050405020304" pitchFamily="18" charset="0"/>
                <a:cs typeface="Times New Roman" panose="02020603050405020304" pitchFamily="18" charset="0"/>
              </a:rPr>
              <a:t>Bể</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vị</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trí</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độ</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cao</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chiều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dài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đặc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điểm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địa</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hình</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khung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cảnh</a:t>
            </a:r>
            <a:r>
              <a:rPr lang="en-US" altLang="en-US" sz="3000" b="1" dirty="0">
                <a:latin typeface="Times New Roman" panose="02020603050405020304" pitchFamily="18" charset="0"/>
                <a:cs typeface="Times New Roman" panose="02020603050405020304" pitchFamily="18" charset="0"/>
              </a:rPr>
              <a:t>….</a:t>
            </a:r>
            <a:endParaRPr lang="en-US" sz="3000" b="1" dirty="0">
              <a:latin typeface="Times New Roman" panose="02020603050405020304" pitchFamily="18" charset="0"/>
              <a:cs typeface="Times New Roman" panose="02020603050405020304" pitchFamily="18" charset="0"/>
            </a:endParaRPr>
          </a:p>
        </p:txBody>
      </p:sp>
      <p:sp>
        <p:nvSpPr>
          <p:cNvPr id="8" name="Arrow: Right 7">
            <a:extLst>
              <a:ext uri="{FF2B5EF4-FFF2-40B4-BE49-F238E27FC236}">
                <a16:creationId xmlns:a16="http://schemas.microsoft.com/office/drawing/2014/main" id="{9FC3DAD1-A33F-4DFF-BC1A-795485D50D63}"/>
              </a:ext>
            </a:extLst>
          </p:cNvPr>
          <p:cNvSpPr/>
          <p:nvPr/>
        </p:nvSpPr>
        <p:spPr>
          <a:xfrm>
            <a:off x="948585" y="4421227"/>
            <a:ext cx="754912" cy="693876"/>
          </a:xfrm>
          <a:prstGeom prst="rightArrow">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5F527722-9129-4E92-B31D-0D698980AE93}"/>
              </a:ext>
            </a:extLst>
          </p:cNvPr>
          <p:cNvGrpSpPr/>
          <p:nvPr/>
        </p:nvGrpSpPr>
        <p:grpSpPr>
          <a:xfrm>
            <a:off x="282257" y="1241337"/>
            <a:ext cx="8459690" cy="876426"/>
            <a:chOff x="4574857" y="1180391"/>
            <a:chExt cx="8459690" cy="876426"/>
          </a:xfrm>
        </p:grpSpPr>
        <p:sp>
          <p:nvSpPr>
            <p:cNvPr id="10" name="Content Placeholder 2">
              <a:extLst>
                <a:ext uri="{FF2B5EF4-FFF2-40B4-BE49-F238E27FC236}">
                  <a16:creationId xmlns:a16="http://schemas.microsoft.com/office/drawing/2014/main" id="{C61BDDD9-72FC-418C-80B6-1A4344281712}"/>
                </a:ext>
              </a:extLst>
            </p:cNvPr>
            <p:cNvSpPr txBox="1"/>
            <p:nvPr/>
          </p:nvSpPr>
          <p:spPr>
            <a:xfrm>
              <a:off x="5176422" y="118039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65B59"/>
                  </a:solidFill>
                  <a:latin typeface="Times New Roman" panose="02020603050405020304" pitchFamily="18" charset="0"/>
                  <a:cs typeface="Times New Roman" panose="02020603050405020304" pitchFamily="18" charset="0"/>
                </a:rPr>
                <a:t>1</a:t>
              </a:r>
              <a:r>
                <a:rPr lang="en-US" altLang="en-US" sz="3200" b="1">
                  <a:solidFill>
                    <a:srgbClr val="F65B59"/>
                  </a:solidFill>
                  <a:latin typeface="Times New Roman" panose="02020603050405020304" pitchFamily="18" charset="0"/>
                  <a:cs typeface="Times New Roman" panose="02020603050405020304" pitchFamily="18" charset="0"/>
                </a:rPr>
                <a:t>. </a:t>
              </a:r>
              <a:r>
                <a:rPr lang="en-US" altLang="en-US" sz="3200" b="1" i="0">
                  <a:solidFill>
                    <a:srgbClr val="F65B59"/>
                  </a:solidFill>
                  <a:latin typeface="Times New Roman" panose="02020603050405020304" pitchFamily="18" charset="0"/>
                  <a:cs typeface="Times New Roman" panose="02020603050405020304" pitchFamily="18" charset="0"/>
                </a:rPr>
                <a:t>Bài “Hồ Ba Bể” có nhân vật không?</a:t>
              </a:r>
              <a:endPar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F1E1311E-0D66-4216-B5D7-8DAE98AD6191}"/>
                </a:ext>
              </a:extLst>
            </p:cNvPr>
            <p:cNvGrpSpPr/>
            <p:nvPr/>
          </p:nvGrpSpPr>
          <p:grpSpPr>
            <a:xfrm>
              <a:off x="4574857" y="1220469"/>
              <a:ext cx="6717272" cy="836348"/>
              <a:chOff x="4574857" y="1220469"/>
              <a:chExt cx="6717272" cy="836348"/>
            </a:xfrm>
          </p:grpSpPr>
          <p:grpSp>
            <p:nvGrpSpPr>
              <p:cNvPr id="12" name="组合 32">
                <a:extLst>
                  <a:ext uri="{FF2B5EF4-FFF2-40B4-BE49-F238E27FC236}">
                    <a16:creationId xmlns:a16="http://schemas.microsoft.com/office/drawing/2014/main" id="{2A6B0DE0-3C66-4B98-8A93-B50337516199}"/>
                  </a:ext>
                </a:extLst>
              </p:cNvPr>
              <p:cNvGrpSpPr/>
              <p:nvPr/>
            </p:nvGrpSpPr>
            <p:grpSpPr>
              <a:xfrm>
                <a:off x="4574857" y="1220469"/>
                <a:ext cx="3695519" cy="836348"/>
                <a:chOff x="6096000" y="397960"/>
                <a:chExt cx="3695519" cy="836348"/>
              </a:xfrm>
            </p:grpSpPr>
            <p:pic>
              <p:nvPicPr>
                <p:cNvPr id="14" name="图片 34">
                  <a:extLst>
                    <a:ext uri="{FF2B5EF4-FFF2-40B4-BE49-F238E27FC236}">
                      <a16:creationId xmlns:a16="http://schemas.microsoft.com/office/drawing/2014/main" id="{094D3A9C-B632-4E4F-AA46-778FF2A855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96000" y="397960"/>
                  <a:ext cx="739142" cy="739142"/>
                </a:xfrm>
                <a:prstGeom prst="rect">
                  <a:avLst/>
                </a:prstGeom>
              </p:spPr>
            </p:pic>
            <p:pic>
              <p:nvPicPr>
                <p:cNvPr id="15" name="图片 35">
                  <a:extLst>
                    <a:ext uri="{FF2B5EF4-FFF2-40B4-BE49-F238E27FC236}">
                      <a16:creationId xmlns:a16="http://schemas.microsoft.com/office/drawing/2014/main" id="{C0B85307-C6CD-4ECE-9E7D-E66FC8BF2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97565" y="929382"/>
                  <a:ext cx="3093954" cy="304926"/>
                </a:xfrm>
                <a:prstGeom prst="rect">
                  <a:avLst/>
                </a:prstGeom>
              </p:spPr>
            </p:pic>
          </p:grpSp>
          <p:pic>
            <p:nvPicPr>
              <p:cNvPr id="13" name="图片 20">
                <a:extLst>
                  <a:ext uri="{FF2B5EF4-FFF2-40B4-BE49-F238E27FC236}">
                    <a16:creationId xmlns:a16="http://schemas.microsoft.com/office/drawing/2014/main" id="{E0BE74CA-6269-4E1C-A8FD-3B1AA2FCA9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8175" y="1741586"/>
                <a:ext cx="3093954" cy="304926"/>
              </a:xfrm>
              <a:prstGeom prst="rect">
                <a:avLst/>
              </a:prstGeom>
            </p:spPr>
          </p:pic>
        </p:grpSp>
      </p:grpSp>
      <p:grpSp>
        <p:nvGrpSpPr>
          <p:cNvPr id="16" name="Group 15">
            <a:extLst>
              <a:ext uri="{FF2B5EF4-FFF2-40B4-BE49-F238E27FC236}">
                <a16:creationId xmlns:a16="http://schemas.microsoft.com/office/drawing/2014/main" id="{C9018241-1BF7-4C18-AC44-1ECEF35D8E10}"/>
              </a:ext>
            </a:extLst>
          </p:cNvPr>
          <p:cNvGrpSpPr/>
          <p:nvPr/>
        </p:nvGrpSpPr>
        <p:grpSpPr>
          <a:xfrm>
            <a:off x="289778" y="2448497"/>
            <a:ext cx="7389882" cy="1193361"/>
            <a:chOff x="4684943" y="1286222"/>
            <a:chExt cx="7389882" cy="1193361"/>
          </a:xfrm>
        </p:grpSpPr>
        <p:sp>
          <p:nvSpPr>
            <p:cNvPr id="17" name="Content Placeholder 2">
              <a:extLst>
                <a:ext uri="{FF2B5EF4-FFF2-40B4-BE49-F238E27FC236}">
                  <a16:creationId xmlns:a16="http://schemas.microsoft.com/office/drawing/2014/main" id="{F3C996DC-359C-4F6D-A9F3-119634FFE65C}"/>
                </a:ext>
              </a:extLst>
            </p:cNvPr>
            <p:cNvSpPr txBox="1"/>
            <p:nvPr/>
          </p:nvSpPr>
          <p:spPr>
            <a:xfrm>
              <a:off x="5343750" y="1286222"/>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0070C0"/>
                  </a:solidFill>
                  <a:latin typeface="Times New Roman" panose="02020603050405020304" pitchFamily="18" charset="0"/>
                  <a:cs typeface="Times New Roman" panose="02020603050405020304" pitchFamily="18" charset="0"/>
                </a:rPr>
                <a:t>2. Bài “Hồ Ba Bể” có kể các sự việc xảy ra đối với nhân vật không?</a:t>
              </a:r>
              <a:endParaRPr lang="en-US" altLang="en-US" sz="3200" b="1" dirty="0">
                <a:solidFill>
                  <a:srgbClr val="0070C0"/>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A762788A-EF72-4328-81FF-E03FE079B153}"/>
                </a:ext>
              </a:extLst>
            </p:cNvPr>
            <p:cNvGrpSpPr/>
            <p:nvPr/>
          </p:nvGrpSpPr>
          <p:grpSpPr>
            <a:xfrm>
              <a:off x="4684943" y="1672918"/>
              <a:ext cx="6740532" cy="806665"/>
              <a:chOff x="4684943" y="1672918"/>
              <a:chExt cx="6740532" cy="806665"/>
            </a:xfrm>
          </p:grpSpPr>
          <p:grpSp>
            <p:nvGrpSpPr>
              <p:cNvPr id="19" name="组合 32">
                <a:extLst>
                  <a:ext uri="{FF2B5EF4-FFF2-40B4-BE49-F238E27FC236}">
                    <a16:creationId xmlns:a16="http://schemas.microsoft.com/office/drawing/2014/main" id="{0B126C26-A4CE-4077-9E70-A9F9D610255D}"/>
                  </a:ext>
                </a:extLst>
              </p:cNvPr>
              <p:cNvGrpSpPr/>
              <p:nvPr/>
            </p:nvGrpSpPr>
            <p:grpSpPr>
              <a:xfrm>
                <a:off x="4684943" y="1672918"/>
                <a:ext cx="3723097" cy="806665"/>
                <a:chOff x="6206086" y="850409"/>
                <a:chExt cx="3723097" cy="806665"/>
              </a:xfrm>
            </p:grpSpPr>
            <p:pic>
              <p:nvPicPr>
                <p:cNvPr id="21" name="图片 34">
                  <a:extLst>
                    <a:ext uri="{FF2B5EF4-FFF2-40B4-BE49-F238E27FC236}">
                      <a16:creationId xmlns:a16="http://schemas.microsoft.com/office/drawing/2014/main" id="{0763A32C-F8B2-437C-91C5-DCEC7A3820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2" name="图片 35">
                  <a:extLst>
                    <a:ext uri="{FF2B5EF4-FFF2-40B4-BE49-F238E27FC236}">
                      <a16:creationId xmlns:a16="http://schemas.microsoft.com/office/drawing/2014/main" id="{5A5BC030-0FF2-4BEF-9BE6-77FE2F657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0" name="图片 20">
                <a:extLst>
                  <a:ext uri="{FF2B5EF4-FFF2-40B4-BE49-F238E27FC236}">
                    <a16:creationId xmlns:a16="http://schemas.microsoft.com/office/drawing/2014/main" id="{4AAD28A5-20CB-4AF7-8769-328C2D3BAB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grpSp>
        <p:nvGrpSpPr>
          <p:cNvPr id="23" name="组合 5">
            <a:extLst>
              <a:ext uri="{FF2B5EF4-FFF2-40B4-BE49-F238E27FC236}">
                <a16:creationId xmlns:a16="http://schemas.microsoft.com/office/drawing/2014/main" id="{1BB42044-E7CC-404E-81EE-8EDA518A6A3C}"/>
              </a:ext>
            </a:extLst>
          </p:cNvPr>
          <p:cNvGrpSpPr/>
          <p:nvPr/>
        </p:nvGrpSpPr>
        <p:grpSpPr>
          <a:xfrm>
            <a:off x="218495" y="18446"/>
            <a:ext cx="3991530" cy="901096"/>
            <a:chOff x="218495" y="18446"/>
            <a:chExt cx="3991530" cy="901096"/>
          </a:xfrm>
        </p:grpSpPr>
        <p:pic>
          <p:nvPicPr>
            <p:cNvPr id="24" name="图片 6">
              <a:extLst>
                <a:ext uri="{FF2B5EF4-FFF2-40B4-BE49-F238E27FC236}">
                  <a16:creationId xmlns:a16="http://schemas.microsoft.com/office/drawing/2014/main" id="{F367A563-D817-4C75-AB62-10CBD2C2CE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25" name="Rectangle 2">
              <a:extLst>
                <a:ext uri="{FF2B5EF4-FFF2-40B4-BE49-F238E27FC236}">
                  <a16:creationId xmlns:a16="http://schemas.microsoft.com/office/drawing/2014/main" id="{FC161AA0-096B-485F-A6BE-214B48A6EF1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rPr>
                <a:t>Nhận xét</a:t>
              </a:r>
              <a:endParaRPr lang="zh-CN" altLang="en-US" sz="3600" b="1" dirty="0">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grpSp>
      <p:sp>
        <p:nvSpPr>
          <p:cNvPr id="26" name="Rectangle 25">
            <a:extLst>
              <a:ext uri="{FF2B5EF4-FFF2-40B4-BE49-F238E27FC236}">
                <a16:creationId xmlns:a16="http://schemas.microsoft.com/office/drawing/2014/main" id="{662599DC-E936-4823-B64E-361EDA562225}"/>
              </a:ext>
            </a:extLst>
          </p:cNvPr>
          <p:cNvSpPr/>
          <p:nvPr/>
        </p:nvSpPr>
        <p:spPr>
          <a:xfrm>
            <a:off x="1921501" y="4491166"/>
            <a:ext cx="9710967" cy="553998"/>
          </a:xfrm>
          <a:custGeom>
            <a:avLst/>
            <a:gdLst>
              <a:gd name="connsiteX0" fmla="*/ 0 w 9710967"/>
              <a:gd name="connsiteY0" fmla="*/ 0 h 553998"/>
              <a:gd name="connsiteX1" fmla="*/ 571233 w 9710967"/>
              <a:gd name="connsiteY1" fmla="*/ 0 h 553998"/>
              <a:gd name="connsiteX2" fmla="*/ 1336686 w 9710967"/>
              <a:gd name="connsiteY2" fmla="*/ 0 h 553998"/>
              <a:gd name="connsiteX3" fmla="*/ 2102139 w 9710967"/>
              <a:gd name="connsiteY3" fmla="*/ 0 h 553998"/>
              <a:gd name="connsiteX4" fmla="*/ 2770482 w 9710967"/>
              <a:gd name="connsiteY4" fmla="*/ 0 h 553998"/>
              <a:gd name="connsiteX5" fmla="*/ 3438825 w 9710967"/>
              <a:gd name="connsiteY5" fmla="*/ 0 h 553998"/>
              <a:gd name="connsiteX6" fmla="*/ 4204277 w 9710967"/>
              <a:gd name="connsiteY6" fmla="*/ 0 h 553998"/>
              <a:gd name="connsiteX7" fmla="*/ 4872621 w 9710967"/>
              <a:gd name="connsiteY7" fmla="*/ 0 h 553998"/>
              <a:gd name="connsiteX8" fmla="*/ 5540964 w 9710967"/>
              <a:gd name="connsiteY8" fmla="*/ 0 h 553998"/>
              <a:gd name="connsiteX9" fmla="*/ 5820868 w 9710967"/>
              <a:gd name="connsiteY9" fmla="*/ 0 h 553998"/>
              <a:gd name="connsiteX10" fmla="*/ 6586321 w 9710967"/>
              <a:gd name="connsiteY10" fmla="*/ 0 h 553998"/>
              <a:gd name="connsiteX11" fmla="*/ 6866225 w 9710967"/>
              <a:gd name="connsiteY11" fmla="*/ 0 h 553998"/>
              <a:gd name="connsiteX12" fmla="*/ 7146129 w 9710967"/>
              <a:gd name="connsiteY12" fmla="*/ 0 h 553998"/>
              <a:gd name="connsiteX13" fmla="*/ 7717363 w 9710967"/>
              <a:gd name="connsiteY13" fmla="*/ 0 h 553998"/>
              <a:gd name="connsiteX14" fmla="*/ 8191486 w 9710967"/>
              <a:gd name="connsiteY14" fmla="*/ 0 h 553998"/>
              <a:gd name="connsiteX15" fmla="*/ 8471391 w 9710967"/>
              <a:gd name="connsiteY15" fmla="*/ 0 h 553998"/>
              <a:gd name="connsiteX16" fmla="*/ 9042624 w 9710967"/>
              <a:gd name="connsiteY16" fmla="*/ 0 h 553998"/>
              <a:gd name="connsiteX17" fmla="*/ 9710967 w 9710967"/>
              <a:gd name="connsiteY17" fmla="*/ 0 h 553998"/>
              <a:gd name="connsiteX18" fmla="*/ 9710967 w 9710967"/>
              <a:gd name="connsiteY18" fmla="*/ 553998 h 553998"/>
              <a:gd name="connsiteX19" fmla="*/ 9139734 w 9710967"/>
              <a:gd name="connsiteY19" fmla="*/ 553998 h 553998"/>
              <a:gd name="connsiteX20" fmla="*/ 8374281 w 9710967"/>
              <a:gd name="connsiteY20" fmla="*/ 553998 h 553998"/>
              <a:gd name="connsiteX21" fmla="*/ 7705938 w 9710967"/>
              <a:gd name="connsiteY21" fmla="*/ 553998 h 553998"/>
              <a:gd name="connsiteX22" fmla="*/ 7134705 w 9710967"/>
              <a:gd name="connsiteY22" fmla="*/ 553998 h 553998"/>
              <a:gd name="connsiteX23" fmla="*/ 6563471 w 9710967"/>
              <a:gd name="connsiteY23" fmla="*/ 553998 h 553998"/>
              <a:gd name="connsiteX24" fmla="*/ 6089348 w 9710967"/>
              <a:gd name="connsiteY24" fmla="*/ 553998 h 553998"/>
              <a:gd name="connsiteX25" fmla="*/ 5518114 w 9710967"/>
              <a:gd name="connsiteY25" fmla="*/ 553998 h 553998"/>
              <a:gd name="connsiteX26" fmla="*/ 5238210 w 9710967"/>
              <a:gd name="connsiteY26" fmla="*/ 553998 h 553998"/>
              <a:gd name="connsiteX27" fmla="*/ 4958306 w 9710967"/>
              <a:gd name="connsiteY27" fmla="*/ 553998 h 553998"/>
              <a:gd name="connsiteX28" fmla="*/ 4581291 w 9710967"/>
              <a:gd name="connsiteY28" fmla="*/ 553998 h 553998"/>
              <a:gd name="connsiteX29" fmla="*/ 3815839 w 9710967"/>
              <a:gd name="connsiteY29" fmla="*/ 553998 h 553998"/>
              <a:gd name="connsiteX30" fmla="*/ 3438825 w 9710967"/>
              <a:gd name="connsiteY30" fmla="*/ 553998 h 553998"/>
              <a:gd name="connsiteX31" fmla="*/ 3158920 w 9710967"/>
              <a:gd name="connsiteY31" fmla="*/ 553998 h 553998"/>
              <a:gd name="connsiteX32" fmla="*/ 2781906 w 9710967"/>
              <a:gd name="connsiteY32" fmla="*/ 553998 h 553998"/>
              <a:gd name="connsiteX33" fmla="*/ 2307783 w 9710967"/>
              <a:gd name="connsiteY33" fmla="*/ 553998 h 553998"/>
              <a:gd name="connsiteX34" fmla="*/ 1930769 w 9710967"/>
              <a:gd name="connsiteY34" fmla="*/ 553998 h 553998"/>
              <a:gd name="connsiteX35" fmla="*/ 1262426 w 9710967"/>
              <a:gd name="connsiteY35" fmla="*/ 553998 h 553998"/>
              <a:gd name="connsiteX36" fmla="*/ 594083 w 9710967"/>
              <a:gd name="connsiteY36" fmla="*/ 553998 h 553998"/>
              <a:gd name="connsiteX37" fmla="*/ 0 w 9710967"/>
              <a:gd name="connsiteY37" fmla="*/ 553998 h 553998"/>
              <a:gd name="connsiteX38" fmla="*/ 0 w 9710967"/>
              <a:gd name="connsiteY38"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10967" h="553998" fill="none" extrusionOk="0">
                <a:moveTo>
                  <a:pt x="0" y="0"/>
                </a:moveTo>
                <a:cubicBezTo>
                  <a:pt x="180175" y="-33780"/>
                  <a:pt x="397233" y="26960"/>
                  <a:pt x="571233" y="0"/>
                </a:cubicBezTo>
                <a:cubicBezTo>
                  <a:pt x="745233" y="-26960"/>
                  <a:pt x="1067441" y="17971"/>
                  <a:pt x="1336686" y="0"/>
                </a:cubicBezTo>
                <a:cubicBezTo>
                  <a:pt x="1605931" y="-17971"/>
                  <a:pt x="1809759" y="9079"/>
                  <a:pt x="2102139" y="0"/>
                </a:cubicBezTo>
                <a:cubicBezTo>
                  <a:pt x="2394519" y="-9079"/>
                  <a:pt x="2531624" y="3756"/>
                  <a:pt x="2770482" y="0"/>
                </a:cubicBezTo>
                <a:cubicBezTo>
                  <a:pt x="3009340" y="-3756"/>
                  <a:pt x="3276140" y="13860"/>
                  <a:pt x="3438825" y="0"/>
                </a:cubicBezTo>
                <a:cubicBezTo>
                  <a:pt x="3601510" y="-13860"/>
                  <a:pt x="3941693" y="74354"/>
                  <a:pt x="4204277" y="0"/>
                </a:cubicBezTo>
                <a:cubicBezTo>
                  <a:pt x="4466861" y="-74354"/>
                  <a:pt x="4654902" y="68782"/>
                  <a:pt x="4872621" y="0"/>
                </a:cubicBezTo>
                <a:cubicBezTo>
                  <a:pt x="5090340" y="-68782"/>
                  <a:pt x="5366155" y="78994"/>
                  <a:pt x="5540964" y="0"/>
                </a:cubicBezTo>
                <a:cubicBezTo>
                  <a:pt x="5715773" y="-78994"/>
                  <a:pt x="5690827" y="27059"/>
                  <a:pt x="5820868" y="0"/>
                </a:cubicBezTo>
                <a:cubicBezTo>
                  <a:pt x="5950909" y="-27059"/>
                  <a:pt x="6358837" y="84161"/>
                  <a:pt x="6586321" y="0"/>
                </a:cubicBezTo>
                <a:cubicBezTo>
                  <a:pt x="6813805" y="-84161"/>
                  <a:pt x="6797873" y="18863"/>
                  <a:pt x="6866225" y="0"/>
                </a:cubicBezTo>
                <a:cubicBezTo>
                  <a:pt x="6934577" y="-18863"/>
                  <a:pt x="7070106" y="5602"/>
                  <a:pt x="7146129" y="0"/>
                </a:cubicBezTo>
                <a:cubicBezTo>
                  <a:pt x="7222152" y="-5602"/>
                  <a:pt x="7579757" y="39537"/>
                  <a:pt x="7717363" y="0"/>
                </a:cubicBezTo>
                <a:cubicBezTo>
                  <a:pt x="7854969" y="-39537"/>
                  <a:pt x="7960745" y="39076"/>
                  <a:pt x="8191486" y="0"/>
                </a:cubicBezTo>
                <a:cubicBezTo>
                  <a:pt x="8422227" y="-39076"/>
                  <a:pt x="8380685" y="6387"/>
                  <a:pt x="8471391" y="0"/>
                </a:cubicBezTo>
                <a:cubicBezTo>
                  <a:pt x="8562097" y="-6387"/>
                  <a:pt x="8792831" y="48009"/>
                  <a:pt x="9042624" y="0"/>
                </a:cubicBezTo>
                <a:cubicBezTo>
                  <a:pt x="9292417" y="-48009"/>
                  <a:pt x="9390787" y="54397"/>
                  <a:pt x="9710967" y="0"/>
                </a:cubicBezTo>
                <a:cubicBezTo>
                  <a:pt x="9776954" y="235747"/>
                  <a:pt x="9647017" y="286373"/>
                  <a:pt x="9710967" y="553998"/>
                </a:cubicBezTo>
                <a:cubicBezTo>
                  <a:pt x="9488875" y="594070"/>
                  <a:pt x="9316900" y="496367"/>
                  <a:pt x="9139734" y="553998"/>
                </a:cubicBezTo>
                <a:cubicBezTo>
                  <a:pt x="8962568" y="611629"/>
                  <a:pt x="8690171" y="494725"/>
                  <a:pt x="8374281" y="553998"/>
                </a:cubicBezTo>
                <a:cubicBezTo>
                  <a:pt x="8058391" y="613271"/>
                  <a:pt x="8028151" y="526511"/>
                  <a:pt x="7705938" y="553998"/>
                </a:cubicBezTo>
                <a:cubicBezTo>
                  <a:pt x="7383725" y="581485"/>
                  <a:pt x="7269170" y="534178"/>
                  <a:pt x="7134705" y="553998"/>
                </a:cubicBezTo>
                <a:cubicBezTo>
                  <a:pt x="7000240" y="573818"/>
                  <a:pt x="6807596" y="528653"/>
                  <a:pt x="6563471" y="553998"/>
                </a:cubicBezTo>
                <a:cubicBezTo>
                  <a:pt x="6319346" y="579343"/>
                  <a:pt x="6258648" y="551440"/>
                  <a:pt x="6089348" y="553998"/>
                </a:cubicBezTo>
                <a:cubicBezTo>
                  <a:pt x="5920048" y="556556"/>
                  <a:pt x="5778816" y="507640"/>
                  <a:pt x="5518114" y="553998"/>
                </a:cubicBezTo>
                <a:cubicBezTo>
                  <a:pt x="5257412" y="600356"/>
                  <a:pt x="5342855" y="536434"/>
                  <a:pt x="5238210" y="553998"/>
                </a:cubicBezTo>
                <a:cubicBezTo>
                  <a:pt x="5133565" y="571562"/>
                  <a:pt x="5035789" y="522133"/>
                  <a:pt x="4958306" y="553998"/>
                </a:cubicBezTo>
                <a:cubicBezTo>
                  <a:pt x="4880823" y="585863"/>
                  <a:pt x="4736795" y="522880"/>
                  <a:pt x="4581291" y="553998"/>
                </a:cubicBezTo>
                <a:cubicBezTo>
                  <a:pt x="4425787" y="585116"/>
                  <a:pt x="4021184" y="547282"/>
                  <a:pt x="3815839" y="553998"/>
                </a:cubicBezTo>
                <a:cubicBezTo>
                  <a:pt x="3610494" y="560714"/>
                  <a:pt x="3548992" y="552070"/>
                  <a:pt x="3438825" y="553998"/>
                </a:cubicBezTo>
                <a:cubicBezTo>
                  <a:pt x="3328658" y="555926"/>
                  <a:pt x="3276419" y="534130"/>
                  <a:pt x="3158920" y="553998"/>
                </a:cubicBezTo>
                <a:cubicBezTo>
                  <a:pt x="3041422" y="573866"/>
                  <a:pt x="2939156" y="532343"/>
                  <a:pt x="2781906" y="553998"/>
                </a:cubicBezTo>
                <a:cubicBezTo>
                  <a:pt x="2624656" y="575653"/>
                  <a:pt x="2423896" y="503616"/>
                  <a:pt x="2307783" y="553998"/>
                </a:cubicBezTo>
                <a:cubicBezTo>
                  <a:pt x="2191670" y="604380"/>
                  <a:pt x="2035841" y="520889"/>
                  <a:pt x="1930769" y="553998"/>
                </a:cubicBezTo>
                <a:cubicBezTo>
                  <a:pt x="1825697" y="587107"/>
                  <a:pt x="1576267" y="544357"/>
                  <a:pt x="1262426" y="553998"/>
                </a:cubicBezTo>
                <a:cubicBezTo>
                  <a:pt x="948585" y="563639"/>
                  <a:pt x="836006" y="511580"/>
                  <a:pt x="594083" y="553998"/>
                </a:cubicBezTo>
                <a:cubicBezTo>
                  <a:pt x="352160" y="596416"/>
                  <a:pt x="136486" y="549246"/>
                  <a:pt x="0" y="553998"/>
                </a:cubicBezTo>
                <a:cubicBezTo>
                  <a:pt x="-36580" y="321392"/>
                  <a:pt x="21659" y="204396"/>
                  <a:pt x="0" y="0"/>
                </a:cubicBezTo>
                <a:close/>
              </a:path>
              <a:path w="9710967" h="553998" stroke="0" extrusionOk="0">
                <a:moveTo>
                  <a:pt x="0" y="0"/>
                </a:moveTo>
                <a:cubicBezTo>
                  <a:pt x="94327" y="-6992"/>
                  <a:pt x="266855" y="990"/>
                  <a:pt x="377014" y="0"/>
                </a:cubicBezTo>
                <a:cubicBezTo>
                  <a:pt x="487173" y="-990"/>
                  <a:pt x="572013" y="17216"/>
                  <a:pt x="754028" y="0"/>
                </a:cubicBezTo>
                <a:cubicBezTo>
                  <a:pt x="936043" y="-17216"/>
                  <a:pt x="1214874" y="19672"/>
                  <a:pt x="1519481" y="0"/>
                </a:cubicBezTo>
                <a:cubicBezTo>
                  <a:pt x="1824088" y="-19672"/>
                  <a:pt x="2127318" y="16973"/>
                  <a:pt x="2284933" y="0"/>
                </a:cubicBezTo>
                <a:cubicBezTo>
                  <a:pt x="2442548" y="-16973"/>
                  <a:pt x="2557637" y="25145"/>
                  <a:pt x="2759057" y="0"/>
                </a:cubicBezTo>
                <a:cubicBezTo>
                  <a:pt x="2960477" y="-25145"/>
                  <a:pt x="3062924" y="51373"/>
                  <a:pt x="3233181" y="0"/>
                </a:cubicBezTo>
                <a:cubicBezTo>
                  <a:pt x="3403438" y="-51373"/>
                  <a:pt x="3725286" y="57737"/>
                  <a:pt x="3998633" y="0"/>
                </a:cubicBezTo>
                <a:cubicBezTo>
                  <a:pt x="4271980" y="-57737"/>
                  <a:pt x="4184823" y="29437"/>
                  <a:pt x="4278538" y="0"/>
                </a:cubicBezTo>
                <a:cubicBezTo>
                  <a:pt x="4372254" y="-29437"/>
                  <a:pt x="4678853" y="73635"/>
                  <a:pt x="5043991" y="0"/>
                </a:cubicBezTo>
                <a:cubicBezTo>
                  <a:pt x="5409129" y="-73635"/>
                  <a:pt x="5245941" y="1031"/>
                  <a:pt x="5323895" y="0"/>
                </a:cubicBezTo>
                <a:cubicBezTo>
                  <a:pt x="5401849" y="-1031"/>
                  <a:pt x="5607115" y="18119"/>
                  <a:pt x="5700909" y="0"/>
                </a:cubicBezTo>
                <a:cubicBezTo>
                  <a:pt x="5794703" y="-18119"/>
                  <a:pt x="5845344" y="13577"/>
                  <a:pt x="5980813" y="0"/>
                </a:cubicBezTo>
                <a:cubicBezTo>
                  <a:pt x="6116282" y="-13577"/>
                  <a:pt x="6317966" y="48377"/>
                  <a:pt x="6454937" y="0"/>
                </a:cubicBezTo>
                <a:cubicBezTo>
                  <a:pt x="6591908" y="-48377"/>
                  <a:pt x="6631363" y="26021"/>
                  <a:pt x="6734841" y="0"/>
                </a:cubicBezTo>
                <a:cubicBezTo>
                  <a:pt x="6838319" y="-26021"/>
                  <a:pt x="6954470" y="14554"/>
                  <a:pt x="7111855" y="0"/>
                </a:cubicBezTo>
                <a:cubicBezTo>
                  <a:pt x="7269240" y="-14554"/>
                  <a:pt x="7560293" y="41126"/>
                  <a:pt x="7780198" y="0"/>
                </a:cubicBezTo>
                <a:cubicBezTo>
                  <a:pt x="8000103" y="-41126"/>
                  <a:pt x="8037043" y="29527"/>
                  <a:pt x="8254322" y="0"/>
                </a:cubicBezTo>
                <a:cubicBezTo>
                  <a:pt x="8471601" y="-29527"/>
                  <a:pt x="8456200" y="37595"/>
                  <a:pt x="8631336" y="0"/>
                </a:cubicBezTo>
                <a:cubicBezTo>
                  <a:pt x="8806472" y="-37595"/>
                  <a:pt x="8798005" y="5823"/>
                  <a:pt x="8911240" y="0"/>
                </a:cubicBezTo>
                <a:cubicBezTo>
                  <a:pt x="9024475" y="-5823"/>
                  <a:pt x="9465110" y="44361"/>
                  <a:pt x="9710967" y="0"/>
                </a:cubicBezTo>
                <a:cubicBezTo>
                  <a:pt x="9734129" y="236474"/>
                  <a:pt x="9689365" y="312943"/>
                  <a:pt x="9710967" y="553998"/>
                </a:cubicBezTo>
                <a:cubicBezTo>
                  <a:pt x="9454864" y="570293"/>
                  <a:pt x="9355257" y="531689"/>
                  <a:pt x="9139734" y="553998"/>
                </a:cubicBezTo>
                <a:cubicBezTo>
                  <a:pt x="8924211" y="576307"/>
                  <a:pt x="8732243" y="540396"/>
                  <a:pt x="8471391" y="553998"/>
                </a:cubicBezTo>
                <a:cubicBezTo>
                  <a:pt x="8210539" y="567600"/>
                  <a:pt x="8265931" y="529173"/>
                  <a:pt x="8191486" y="553998"/>
                </a:cubicBezTo>
                <a:cubicBezTo>
                  <a:pt x="8117042" y="578823"/>
                  <a:pt x="7896880" y="515536"/>
                  <a:pt x="7717363" y="553998"/>
                </a:cubicBezTo>
                <a:cubicBezTo>
                  <a:pt x="7537846" y="592460"/>
                  <a:pt x="7385034" y="538251"/>
                  <a:pt x="7243239" y="553998"/>
                </a:cubicBezTo>
                <a:cubicBezTo>
                  <a:pt x="7101444" y="569745"/>
                  <a:pt x="7024958" y="552592"/>
                  <a:pt x="6963335" y="553998"/>
                </a:cubicBezTo>
                <a:cubicBezTo>
                  <a:pt x="6901712" y="555404"/>
                  <a:pt x="6614774" y="498812"/>
                  <a:pt x="6392101" y="553998"/>
                </a:cubicBezTo>
                <a:cubicBezTo>
                  <a:pt x="6169428" y="609184"/>
                  <a:pt x="6172874" y="529810"/>
                  <a:pt x="6015087" y="553998"/>
                </a:cubicBezTo>
                <a:cubicBezTo>
                  <a:pt x="5857300" y="578186"/>
                  <a:pt x="5530451" y="509308"/>
                  <a:pt x="5346744" y="553998"/>
                </a:cubicBezTo>
                <a:cubicBezTo>
                  <a:pt x="5163037" y="598688"/>
                  <a:pt x="5061732" y="529296"/>
                  <a:pt x="4872621" y="553998"/>
                </a:cubicBezTo>
                <a:cubicBezTo>
                  <a:pt x="4683510" y="578700"/>
                  <a:pt x="4677387" y="539839"/>
                  <a:pt x="4592716" y="553998"/>
                </a:cubicBezTo>
                <a:cubicBezTo>
                  <a:pt x="4508045" y="568157"/>
                  <a:pt x="4401825" y="531334"/>
                  <a:pt x="4215702" y="553998"/>
                </a:cubicBezTo>
                <a:cubicBezTo>
                  <a:pt x="4029579" y="576662"/>
                  <a:pt x="3952499" y="529590"/>
                  <a:pt x="3838688" y="553998"/>
                </a:cubicBezTo>
                <a:cubicBezTo>
                  <a:pt x="3724877" y="578406"/>
                  <a:pt x="3421572" y="534766"/>
                  <a:pt x="3267455" y="553998"/>
                </a:cubicBezTo>
                <a:cubicBezTo>
                  <a:pt x="3113338" y="573230"/>
                  <a:pt x="3040577" y="514959"/>
                  <a:pt x="2890441" y="553998"/>
                </a:cubicBezTo>
                <a:cubicBezTo>
                  <a:pt x="2740305" y="593037"/>
                  <a:pt x="2515659" y="522214"/>
                  <a:pt x="2222098" y="553998"/>
                </a:cubicBezTo>
                <a:cubicBezTo>
                  <a:pt x="1928537" y="585782"/>
                  <a:pt x="1857884" y="525949"/>
                  <a:pt x="1650864" y="553998"/>
                </a:cubicBezTo>
                <a:cubicBezTo>
                  <a:pt x="1443844" y="582047"/>
                  <a:pt x="1453595" y="536111"/>
                  <a:pt x="1370960" y="553998"/>
                </a:cubicBezTo>
                <a:cubicBezTo>
                  <a:pt x="1288325" y="571885"/>
                  <a:pt x="1093249" y="525923"/>
                  <a:pt x="896836" y="553998"/>
                </a:cubicBezTo>
                <a:cubicBezTo>
                  <a:pt x="700423" y="582073"/>
                  <a:pt x="376866" y="525083"/>
                  <a:pt x="0" y="553998"/>
                </a:cubicBezTo>
                <a:cubicBezTo>
                  <a:pt x="-55026" y="430190"/>
                  <a:pt x="4442" y="124609"/>
                  <a:pt x="0" y="0"/>
                </a:cubicBezTo>
                <a:close/>
              </a:path>
            </a:pathLst>
          </a:custGeom>
          <a:solidFill>
            <a:schemeClr val="bg1"/>
          </a:solidFill>
          <a:ln>
            <a:solidFill>
              <a:srgbClr val="12CBB9"/>
            </a:solidFill>
            <a:extLst>
              <a:ext uri="{C807C97D-BFC1-408E-A445-0C87EB9F89A2}">
                <ask:lineSketchStyleProps xmlns:ask="http://schemas.microsoft.com/office/drawing/2018/sketchyshape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3000" b="1">
                <a:solidFill>
                  <a:srgbClr val="00B050"/>
                </a:solidFill>
                <a:latin typeface="Times New Roman" panose="02020603050405020304" pitchFamily="18" charset="0"/>
                <a:cs typeface="Times New Roman" panose="02020603050405020304" pitchFamily="18" charset="0"/>
              </a:rPr>
              <a:t>Bài “Hồ Ba Bể” không phải là một bài văn kể chuyện.</a:t>
            </a:r>
            <a:endParaRPr lang="en-US" sz="3000" b="1" dirty="0">
              <a:solidFill>
                <a:srgbClr val="00B05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6C0BB93F-0441-4B7B-88CF-52D378189D0E}"/>
              </a:ext>
            </a:extLst>
          </p:cNvPr>
          <p:cNvSpPr txBox="1"/>
          <p:nvPr/>
        </p:nvSpPr>
        <p:spPr>
          <a:xfrm>
            <a:off x="4314122" y="819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090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1BE2444-90E8-4BA9-B1CA-CE0E158FCE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64" r="16239"/>
          <a:stretch/>
        </p:blipFill>
        <p:spPr>
          <a:xfrm>
            <a:off x="218495" y="1972862"/>
            <a:ext cx="2985758" cy="3147226"/>
          </a:xfrm>
          <a:prstGeom prst="rect">
            <a:avLst/>
          </a:prstGeom>
        </p:spPr>
      </p:pic>
      <p:grpSp>
        <p:nvGrpSpPr>
          <p:cNvPr id="10" name="组合 5">
            <a:extLst>
              <a:ext uri="{FF2B5EF4-FFF2-40B4-BE49-F238E27FC236}">
                <a16:creationId xmlns:a16="http://schemas.microsoft.com/office/drawing/2014/main" id="{F00B03AD-A99F-4F94-A9E6-B1E2098D1828}"/>
              </a:ext>
            </a:extLst>
          </p:cNvPr>
          <p:cNvGrpSpPr/>
          <p:nvPr/>
        </p:nvGrpSpPr>
        <p:grpSpPr>
          <a:xfrm>
            <a:off x="218495" y="18446"/>
            <a:ext cx="3991530" cy="901096"/>
            <a:chOff x="218495" y="18446"/>
            <a:chExt cx="3991530" cy="901096"/>
          </a:xfrm>
        </p:grpSpPr>
        <p:pic>
          <p:nvPicPr>
            <p:cNvPr id="11" name="图片 6">
              <a:extLst>
                <a:ext uri="{FF2B5EF4-FFF2-40B4-BE49-F238E27FC236}">
                  <a16:creationId xmlns:a16="http://schemas.microsoft.com/office/drawing/2014/main" id="{66BAA863-6594-485D-AC13-82F79A7E5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12" name="Rectangle 2">
              <a:extLst>
                <a:ext uri="{FF2B5EF4-FFF2-40B4-BE49-F238E27FC236}">
                  <a16:creationId xmlns:a16="http://schemas.microsoft.com/office/drawing/2014/main" id="{F3770228-2E60-48C0-B85D-A1D1BD80743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rPr>
                <a:t>Nhận xét</a:t>
              </a:r>
              <a:endParaRPr lang="zh-CN" altLang="en-US" sz="3600" b="1" dirty="0">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grpSp>
      <p:sp>
        <p:nvSpPr>
          <p:cNvPr id="13" name="Content Placeholder 2">
            <a:extLst>
              <a:ext uri="{FF2B5EF4-FFF2-40B4-BE49-F238E27FC236}">
                <a16:creationId xmlns:a16="http://schemas.microsoft.com/office/drawing/2014/main" id="{D2B4D1DD-33CB-4352-88A0-F062550B9C22}"/>
              </a:ext>
            </a:extLst>
          </p:cNvPr>
          <p:cNvSpPr txBox="1"/>
          <p:nvPr/>
        </p:nvSpPr>
        <p:spPr>
          <a:xfrm>
            <a:off x="3821112" y="276463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12CBB9"/>
                </a:solidFill>
                <a:latin typeface="Times New Roman" panose="02020603050405020304" pitchFamily="18" charset="0"/>
                <a:cs typeface="Times New Roman" panose="02020603050405020304" pitchFamily="18" charset="0"/>
              </a:rPr>
              <a:t>1. Có nhân vật</a:t>
            </a:r>
            <a:endParaRPr lang="en-US" altLang="en-US" sz="3200" b="1" dirty="0">
              <a:solidFill>
                <a:srgbClr val="12CBB9"/>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Content Placeholder 2">
            <a:extLst>
              <a:ext uri="{FF2B5EF4-FFF2-40B4-BE49-F238E27FC236}">
                <a16:creationId xmlns:a16="http://schemas.microsoft.com/office/drawing/2014/main" id="{205576F2-7112-407E-AD82-D3B6DB885933}"/>
              </a:ext>
            </a:extLst>
          </p:cNvPr>
          <p:cNvSpPr txBox="1"/>
          <p:nvPr/>
        </p:nvSpPr>
        <p:spPr>
          <a:xfrm>
            <a:off x="3141662" y="3599656"/>
            <a:ext cx="8677275" cy="1214438"/>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633730" indent="-190500" eaLnBrk="1" hangingPunct="1">
              <a:lnSpc>
                <a:spcPts val="3500"/>
              </a:lnSpc>
            </a:pP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a:solidFill>
                  <a:srgbClr val="F65B59"/>
                </a:solidFill>
                <a:latin typeface="Times New Roman" panose="02020603050405020304" pitchFamily="18" charset="0"/>
                <a:cs typeface="Times New Roman" panose="02020603050405020304" pitchFamily="18" charset="0"/>
              </a:rPr>
              <a:t>2. Có các sự việc xảy ra theo một trình tự v</a:t>
            </a:r>
            <a:r>
              <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dirty="0">
                <a:solidFill>
                  <a:srgbClr val="F65B59"/>
                </a:solidFill>
                <a:latin typeface="Times New Roman" panose="02020603050405020304" pitchFamily="18" charset="0"/>
                <a:cs typeface="Times New Roman" panose="02020603050405020304" pitchFamily="18" charset="0"/>
              </a:rPr>
              <a:t> có kết quả của sự việc</a:t>
            </a:r>
            <a:endPar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Content Placeholder 2">
            <a:extLst>
              <a:ext uri="{FF2B5EF4-FFF2-40B4-BE49-F238E27FC236}">
                <a16:creationId xmlns:a16="http://schemas.microsoft.com/office/drawing/2014/main" id="{8A427845-EBE6-4D34-993C-AF8F85DFCCC3}"/>
              </a:ext>
            </a:extLst>
          </p:cNvPr>
          <p:cNvSpPr txBox="1"/>
          <p:nvPr/>
        </p:nvSpPr>
        <p:spPr>
          <a:xfrm>
            <a:off x="3821112" y="4842669"/>
            <a:ext cx="72866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12CBB9"/>
                </a:solidFill>
                <a:latin typeface="Times New Roman" panose="02020603050405020304" pitchFamily="18" charset="0"/>
                <a:cs typeface="Times New Roman" panose="02020603050405020304" pitchFamily="18" charset="0"/>
              </a:rPr>
              <a:t>3. Có ý nghĩa, b</a:t>
            </a:r>
            <a:r>
              <a:rPr lang="en-US" altLang="en-US" sz="3200" b="1" dirty="0">
                <a:solidFill>
                  <a:srgbClr val="12CBB9"/>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dirty="0">
                <a:solidFill>
                  <a:srgbClr val="12CBB9"/>
                </a:solidFill>
                <a:latin typeface="Times New Roman" panose="02020603050405020304" pitchFamily="18" charset="0"/>
                <a:cs typeface="Times New Roman" panose="02020603050405020304" pitchFamily="18" charset="0"/>
              </a:rPr>
              <a:t>i học rút ra</a:t>
            </a:r>
            <a:endParaRPr lang="en-US" altLang="en-US" sz="3200" b="1" dirty="0">
              <a:solidFill>
                <a:srgbClr val="12CBB9"/>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D5916652-C6E1-406A-918E-00610BCB52E9}"/>
              </a:ext>
            </a:extLst>
          </p:cNvPr>
          <p:cNvGrpSpPr/>
          <p:nvPr/>
        </p:nvGrpSpPr>
        <p:grpSpPr>
          <a:xfrm>
            <a:off x="1028568" y="769329"/>
            <a:ext cx="11185728" cy="1420441"/>
            <a:chOff x="1028568" y="769329"/>
            <a:chExt cx="11185728" cy="1420441"/>
          </a:xfrm>
        </p:grpSpPr>
        <p:pic>
          <p:nvPicPr>
            <p:cNvPr id="24" name="图片 30">
              <a:extLst>
                <a:ext uri="{FF2B5EF4-FFF2-40B4-BE49-F238E27FC236}">
                  <a16:creationId xmlns:a16="http://schemas.microsoft.com/office/drawing/2014/main" id="{9CAB7A62-25D7-43DD-86CC-C5ECA1F71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568" y="769329"/>
              <a:ext cx="11185728" cy="1420441"/>
            </a:xfrm>
            <a:prstGeom prst="rect">
              <a:avLst/>
            </a:prstGeom>
          </p:spPr>
        </p:pic>
        <p:sp>
          <p:nvSpPr>
            <p:cNvPr id="21" name="Content Placeholder 2">
              <a:extLst>
                <a:ext uri="{FF2B5EF4-FFF2-40B4-BE49-F238E27FC236}">
                  <a16:creationId xmlns:a16="http://schemas.microsoft.com/office/drawing/2014/main" id="{A6137A7F-BF48-47E0-9214-AB53092B82E6}"/>
                </a:ext>
              </a:extLst>
            </p:cNvPr>
            <p:cNvSpPr txBox="1"/>
            <p:nvPr/>
          </p:nvSpPr>
          <p:spPr>
            <a:xfrm>
              <a:off x="2920544" y="972892"/>
              <a:ext cx="7341056" cy="785812"/>
            </a:xfrm>
            <a:prstGeom prst="rect">
              <a:avLst/>
            </a:prstGeom>
            <a:noFill/>
            <a:ln w="9525">
              <a:noFill/>
            </a:ln>
          </p:spPr>
          <p:txBody>
            <a:bodyPr anchor="ctr" anchorCtr="0"/>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eaLnBrk="1" hangingPunct="1">
                <a:lnSpc>
                  <a:spcPct val="150000"/>
                </a:lnSpc>
              </a:pPr>
              <a:r>
                <a:rPr lang="en-US" altLang="en-US" sz="3600" b="1">
                  <a:solidFill>
                    <a:srgbClr val="5D8462"/>
                  </a:solidFill>
                  <a:latin typeface="Times New Roman" panose="02020603050405020304" pitchFamily="18" charset="0"/>
                  <a:cs typeface="Times New Roman" panose="02020603050405020304" pitchFamily="18" charset="0"/>
                </a:rPr>
                <a:t>Theo em, thế </a:t>
              </a:r>
              <a:r>
                <a:rPr lang="en-US" altLang="en-US" sz="3600" b="1" dirty="0">
                  <a:solidFill>
                    <a:srgbClr val="5D8462"/>
                  </a:solidFill>
                  <a:latin typeface="Times New Roman" panose="02020603050405020304" pitchFamily="18" charset="0"/>
                  <a:cs typeface="Times New Roman" panose="02020603050405020304" pitchFamily="18" charset="0"/>
                </a:rPr>
                <a:t>n</a:t>
              </a:r>
              <a:r>
                <a:rPr lang="en-US" altLang="en-US" sz="3600" b="1" dirty="0">
                  <a:solidFill>
                    <a:srgbClr val="5D8462"/>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600" b="1" dirty="0">
                  <a:solidFill>
                    <a:srgbClr val="5D8462"/>
                  </a:solidFill>
                  <a:latin typeface="Times New Roman" panose="02020603050405020304" pitchFamily="18" charset="0"/>
                  <a:cs typeface="Times New Roman" panose="02020603050405020304" pitchFamily="18" charset="0"/>
                </a:rPr>
                <a:t>o l</a:t>
              </a:r>
              <a:r>
                <a:rPr lang="en-US" altLang="en-US" sz="3600" b="1" dirty="0">
                  <a:solidFill>
                    <a:srgbClr val="5D8462"/>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600" b="1" dirty="0">
                  <a:solidFill>
                    <a:srgbClr val="5D8462"/>
                  </a:solidFill>
                  <a:latin typeface="Times New Roman" panose="02020603050405020304" pitchFamily="18" charset="0"/>
                  <a:cs typeface="Times New Roman" panose="02020603050405020304" pitchFamily="18" charset="0"/>
                </a:rPr>
                <a:t> </a:t>
              </a:r>
              <a:r>
                <a:rPr lang="en-US" altLang="en-US" sz="3600" b="1">
                  <a:solidFill>
                    <a:srgbClr val="5D8462"/>
                  </a:solidFill>
                  <a:latin typeface="Times New Roman" panose="02020603050405020304" pitchFamily="18" charset="0"/>
                  <a:cs typeface="Times New Roman" panose="02020603050405020304" pitchFamily="18" charset="0"/>
                </a:rPr>
                <a:t>kể chuyện?</a:t>
              </a:r>
              <a:endParaRPr lang="en-US" altLang="en-US" sz="3600" b="1" dirty="0">
                <a:solidFill>
                  <a:srgbClr val="5D8462"/>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22" name="Content Placeholder 2">
            <a:extLst>
              <a:ext uri="{FF2B5EF4-FFF2-40B4-BE49-F238E27FC236}">
                <a16:creationId xmlns:a16="http://schemas.microsoft.com/office/drawing/2014/main" id="{8F266020-31F6-4C5C-92DE-4BC0CC19F837}"/>
              </a:ext>
            </a:extLst>
          </p:cNvPr>
          <p:cNvSpPr txBox="1"/>
          <p:nvPr/>
        </p:nvSpPr>
        <p:spPr>
          <a:xfrm>
            <a:off x="4210025" y="122030"/>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3:</a:t>
            </a:r>
            <a:endParaRPr lang="en-US" alt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5728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75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790BC27B-8A2E-48AF-8CF3-83397C701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88" y="243136"/>
            <a:ext cx="11238614" cy="6689292"/>
          </a:xfrm>
          <a:prstGeom prst="rect">
            <a:avLst/>
          </a:prstGeom>
        </p:spPr>
      </p:pic>
      <p:sp>
        <p:nvSpPr>
          <p:cNvPr id="14" name="Rectangle 5">
            <a:extLst>
              <a:ext uri="{FF2B5EF4-FFF2-40B4-BE49-F238E27FC236}">
                <a16:creationId xmlns:a16="http://schemas.microsoft.com/office/drawing/2014/main" id="{4B0CBB68-A64D-4521-AA57-7A56410B6A83}"/>
              </a:ext>
            </a:extLst>
          </p:cNvPr>
          <p:cNvSpPr>
            <a:spLocks noChangeArrowheads="1"/>
          </p:cNvSpPr>
          <p:nvPr/>
        </p:nvSpPr>
        <p:spPr bwMode="auto">
          <a:xfrm>
            <a:off x="1388670" y="2068894"/>
            <a:ext cx="7797859" cy="357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宋体" charset="-122"/>
                <a:sym typeface="Calibri" charset="0"/>
              </a:defRPr>
            </a:lvl1pPr>
            <a:lvl2pPr marL="742950" indent="-285750">
              <a:spcBef>
                <a:spcPct val="20000"/>
              </a:spcBef>
              <a:buFont typeface="Arial" charset="0"/>
              <a:buChar char="–"/>
              <a:defRPr sz="2800">
                <a:solidFill>
                  <a:schemeClr val="tx1"/>
                </a:solidFill>
                <a:latin typeface="Calibri" charset="0"/>
                <a:ea typeface="宋体" charset="-122"/>
                <a:sym typeface="Calibri" charset="0"/>
              </a:defRPr>
            </a:lvl2pPr>
            <a:lvl3pPr marL="1143000" indent="-228600">
              <a:spcBef>
                <a:spcPct val="20000"/>
              </a:spcBef>
              <a:buFont typeface="Arial" charset="0"/>
              <a:buChar char="•"/>
              <a:defRPr sz="2400">
                <a:solidFill>
                  <a:schemeClr val="tx1"/>
                </a:solidFill>
                <a:latin typeface="Calibri" charset="0"/>
                <a:ea typeface="宋体" charset="-122"/>
                <a:sym typeface="Calibri" charset="0"/>
              </a:defRPr>
            </a:lvl3pPr>
            <a:lvl4pPr marL="1600200" indent="-228600">
              <a:spcBef>
                <a:spcPct val="20000"/>
              </a:spcBef>
              <a:buFont typeface="Arial" charset="0"/>
              <a:buChar char="–"/>
              <a:defRPr sz="2000">
                <a:solidFill>
                  <a:schemeClr val="tx1"/>
                </a:solidFill>
                <a:latin typeface="Calibri" charset="0"/>
                <a:ea typeface="宋体" charset="-122"/>
                <a:sym typeface="Calibri" charset="0"/>
              </a:defRPr>
            </a:lvl4pPr>
            <a:lvl5pPr marL="2057400" indent="-228600">
              <a:spcBef>
                <a:spcPct val="200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9pPr>
          </a:lstStyle>
          <a:p>
            <a:pPr algn="just"/>
            <a:r>
              <a:rPr lang="en-US" altLang="en-US" sz="3600" b="1" i="1">
                <a:latin typeface="Times New Roman" panose="02020603050405020304" pitchFamily="18" charset="0"/>
                <a:cs typeface="Times New Roman" panose="02020603050405020304" pitchFamily="18" charset="0"/>
              </a:rPr>
              <a:t> </a:t>
            </a:r>
            <a:r>
              <a:rPr lang="en-US" altLang="en-US" sz="3600" b="1">
                <a:solidFill>
                  <a:srgbClr val="12CBB9"/>
                </a:solidFill>
                <a:latin typeface="Times New Roman" panose="02020603050405020304" pitchFamily="18" charset="0"/>
                <a:cs typeface="Times New Roman" panose="02020603050405020304" pitchFamily="18" charset="0"/>
              </a:rPr>
              <a:t>Kể chuyện </a:t>
            </a:r>
            <a:r>
              <a:rPr lang="en-US" altLang="en-US" sz="3600" b="1">
                <a:latin typeface="Times New Roman" panose="02020603050405020304" pitchFamily="18" charset="0"/>
                <a:cs typeface="Times New Roman" panose="02020603050405020304" pitchFamily="18" charset="0"/>
              </a:rPr>
              <a:t>l</a:t>
            </a:r>
            <a:r>
              <a:rPr lang="en-US" altLang="en-US" sz="3600" b="1">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600" b="1">
                <a:latin typeface="Times New Roman" panose="02020603050405020304" pitchFamily="18" charset="0"/>
                <a:cs typeface="Times New Roman" panose="02020603050405020304" pitchFamily="18" charset="0"/>
              </a:rPr>
              <a:t> kể lại một chuỗi sự việc có đầu có cuối, liên quan đến một hay một số nhân vật.</a:t>
            </a:r>
          </a:p>
          <a:p>
            <a:pPr algn="just"/>
            <a:r>
              <a:rPr lang="en-US" altLang="en-US" sz="3600" b="1">
                <a:latin typeface="Times New Roman" panose="02020603050405020304" pitchFamily="18" charset="0"/>
                <a:cs typeface="Times New Roman" panose="02020603050405020304" pitchFamily="18" charset="0"/>
              </a:rPr>
              <a:t> Mỗi câu chuyện cần nói lên được một điều có ý nghĩa.</a:t>
            </a:r>
            <a:endParaRPr lang="en-US" altLang="en-US" sz="3600" b="1">
              <a:latin typeface="Times New Roman" panose="02020603050405020304" pitchFamily="18" charset="0"/>
              <a:ea typeface="Times New Roman" panose="02020603050405020304" pitchFamily="18" charset="0"/>
              <a:cs typeface="Times New Roman" panose="02020603050405020304" pitchFamily="18" charset="0"/>
            </a:endParaRPr>
          </a:p>
          <a:p>
            <a:pPr marR="0" indent="0" algn="just" fontAlgn="auto">
              <a:lnSpc>
                <a:spcPct val="120000"/>
              </a:lnSpc>
              <a:spcBef>
                <a:spcPct val="0"/>
              </a:spcBef>
              <a:spcAft>
                <a:spcPts val="0"/>
              </a:spcAft>
              <a:buClrTx/>
              <a:buSzTx/>
              <a:buNone/>
              <a:tabLst/>
              <a:defRPr/>
            </a:pPr>
            <a:endParaRPr lang="zh-CN" altLang="en-US" sz="3600" dirty="0">
              <a:latin typeface="Times New Roman" panose="02020603050405020304" pitchFamily="18" charset="0"/>
              <a:ea typeface="思源黑体旧字形 Normal" panose="020B0400000000000000" pitchFamily="34" charset="-128"/>
              <a:cs typeface="Times New Roman" panose="02020603050405020304" pitchFamily="18" charset="0"/>
              <a:sym typeface="微软雅黑" charset="-122"/>
            </a:endParaRPr>
          </a:p>
        </p:txBody>
      </p:sp>
      <p:grpSp>
        <p:nvGrpSpPr>
          <p:cNvPr id="6" name="组合 5">
            <a:extLst>
              <a:ext uri="{FF2B5EF4-FFF2-40B4-BE49-F238E27FC236}">
                <a16:creationId xmlns:a16="http://schemas.microsoft.com/office/drawing/2014/main" id="{3E68FD93-A33F-4EB1-B76D-BE9C3DE35DD1}"/>
              </a:ext>
            </a:extLst>
          </p:cNvPr>
          <p:cNvGrpSpPr/>
          <p:nvPr/>
        </p:nvGrpSpPr>
        <p:grpSpPr>
          <a:xfrm>
            <a:off x="218495" y="92877"/>
            <a:ext cx="3970264" cy="826665"/>
            <a:chOff x="218495" y="92877"/>
            <a:chExt cx="3970264" cy="826665"/>
          </a:xfrm>
        </p:grpSpPr>
        <p:pic>
          <p:nvPicPr>
            <p:cNvPr id="7" name="图片 6">
              <a:extLst>
                <a:ext uri="{FF2B5EF4-FFF2-40B4-BE49-F238E27FC236}">
                  <a16:creationId xmlns:a16="http://schemas.microsoft.com/office/drawing/2014/main" id="{03561646-1870-4B43-8051-95DC8DF66D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8" name="Rectangle 2">
              <a:extLst>
                <a:ext uri="{FF2B5EF4-FFF2-40B4-BE49-F238E27FC236}">
                  <a16:creationId xmlns:a16="http://schemas.microsoft.com/office/drawing/2014/main" id="{E23555F7-7FE3-4644-84C1-453197181E6C}"/>
                </a:ext>
              </a:extLst>
            </p:cNvPr>
            <p:cNvSpPr txBox="1">
              <a:spLocks noChangeArrowheads="1"/>
            </p:cNvSpPr>
            <p:nvPr/>
          </p:nvSpPr>
          <p:spPr>
            <a:xfrm>
              <a:off x="911650" y="92877"/>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4400" b="1">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rPr>
                <a:t>Ghi nhớ</a:t>
              </a:r>
              <a:endParaRPr lang="zh-CN" altLang="en-US" sz="4400" b="1" dirty="0">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grpSp>
      <p:pic>
        <p:nvPicPr>
          <p:cNvPr id="12" name="图片 11">
            <a:extLst>
              <a:ext uri="{FF2B5EF4-FFF2-40B4-BE49-F238E27FC236}">
                <a16:creationId xmlns:a16="http://schemas.microsoft.com/office/drawing/2014/main" id="{96ABB58B-2D70-4C07-ABD1-D4AD336A73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908" t="11539" r="24980" b="25185"/>
          <a:stretch/>
        </p:blipFill>
        <p:spPr>
          <a:xfrm>
            <a:off x="9372600" y="1956244"/>
            <a:ext cx="2904460" cy="2727999"/>
          </a:xfrm>
          <a:prstGeom prst="rect">
            <a:avLst/>
          </a:prstGeom>
        </p:spPr>
      </p:pic>
    </p:spTree>
    <p:extLst>
      <p:ext uri="{BB962C8B-B14F-4D97-AF65-F5344CB8AC3E}">
        <p14:creationId xmlns:p14="http://schemas.microsoft.com/office/powerpoint/2010/main" val="2828533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4" presetClass="entr" presetSubtype="5"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vertical)">
                                      <p:cBhvr>
                                        <p:cTn id="17" dur="500"/>
                                        <p:tgtEl>
                                          <p:spTgt spid="13"/>
                                        </p:tgtEl>
                                      </p:cBhvr>
                                    </p:animEffect>
                                  </p:childTnLst>
                                </p:cTn>
                              </p:par>
                            </p:childTnLst>
                          </p:cTn>
                        </p:par>
                        <p:par>
                          <p:cTn id="18" fill="hold">
                            <p:stCondLst>
                              <p:cond delay="2250"/>
                            </p:stCondLst>
                            <p:childTnLst>
                              <p:par>
                                <p:cTn id="19" presetID="37"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sp>
        <p:nvSpPr>
          <p:cNvPr id="30" name="任意多边形: 形状 29">
            <a:extLst>
              <a:ext uri="{FF2B5EF4-FFF2-40B4-BE49-F238E27FC236}">
                <a16:creationId xmlns:a16="http://schemas.microsoft.com/office/drawing/2014/main" id="{CC7C8D56-1F83-4F7B-B7A4-8960EC7C5918}"/>
              </a:ext>
            </a:extLst>
          </p:cNvPr>
          <p:cNvSpPr/>
          <p:nvPr/>
        </p:nvSpPr>
        <p:spPr>
          <a:xfrm>
            <a:off x="3089280" y="1127347"/>
            <a:ext cx="6464300" cy="365673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31" name="图片 30">
            <a:extLst>
              <a:ext uri="{FF2B5EF4-FFF2-40B4-BE49-F238E27FC236}">
                <a16:creationId xmlns:a16="http://schemas.microsoft.com/office/drawing/2014/main" id="{CFF8179F-C922-4C72-91EA-8E4F4EBDE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715" y="390951"/>
            <a:ext cx="3775075" cy="1887538"/>
          </a:xfrm>
          <a:prstGeom prst="rect">
            <a:avLst/>
          </a:prstGeom>
        </p:spPr>
      </p:pic>
      <p:sp>
        <p:nvSpPr>
          <p:cNvPr id="32" name="文本框 31">
            <a:extLst>
              <a:ext uri="{FF2B5EF4-FFF2-40B4-BE49-F238E27FC236}">
                <a16:creationId xmlns:a16="http://schemas.microsoft.com/office/drawing/2014/main" id="{83DE03ED-8E7A-4DDD-A5F3-2AB97F76B77A}"/>
              </a:ext>
            </a:extLst>
          </p:cNvPr>
          <p:cNvSpPr txBox="1"/>
          <p:nvPr/>
        </p:nvSpPr>
        <p:spPr>
          <a:xfrm>
            <a:off x="4647119" y="2321004"/>
            <a:ext cx="3912092" cy="1107996"/>
          </a:xfrm>
          <a:prstGeom prst="rect">
            <a:avLst/>
          </a:prstGeom>
          <a:noFill/>
        </p:spPr>
        <p:txBody>
          <a:bodyPr wrap="square" rtlCol="0">
            <a:spAutoFit/>
          </a:bodyPr>
          <a:lstStyle/>
          <a:p>
            <a:r>
              <a:rPr kumimoji="1" lang="en-US" altLang="zh-CN" sz="6600" b="1">
                <a:solidFill>
                  <a:schemeClr val="bg1"/>
                </a:solidFill>
                <a:latin typeface="Times New Roman" panose="02020603050405020304" pitchFamily="18" charset="0"/>
                <a:ea typeface="思源黑体旧字形 Normal" panose="020B0400000000000000" pitchFamily="34" charset="-128"/>
                <a:cs typeface="Times New Roman" panose="02020603050405020304" pitchFamily="18" charset="0"/>
              </a:rPr>
              <a:t>Luyện tập</a:t>
            </a:r>
            <a:endParaRPr kumimoji="1" lang="zh-CN" altLang="en-US" sz="6600" b="1" dirty="0">
              <a:solidFill>
                <a:schemeClr val="bg1"/>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pic>
        <p:nvPicPr>
          <p:cNvPr id="6" name="图片 27">
            <a:extLst>
              <a:ext uri="{FF2B5EF4-FFF2-40B4-BE49-F238E27FC236}">
                <a16:creationId xmlns:a16="http://schemas.microsoft.com/office/drawing/2014/main" id="{A352C99C-A468-4A15-B8F4-C6961F7B9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844" y="663129"/>
            <a:ext cx="3724275" cy="1838325"/>
          </a:xfrm>
          <a:prstGeom prst="rect">
            <a:avLst/>
          </a:prstGeom>
        </p:spPr>
      </p:pic>
      <p:pic>
        <p:nvPicPr>
          <p:cNvPr id="8" name="图片 2">
            <a:extLst>
              <a:ext uri="{FF2B5EF4-FFF2-40B4-BE49-F238E27FC236}">
                <a16:creationId xmlns:a16="http://schemas.microsoft.com/office/drawing/2014/main" id="{81AFC271-1E6E-4AC0-9994-22D44D84EA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13" t="20592" r="10444" b="23852"/>
          <a:stretch/>
        </p:blipFill>
        <p:spPr>
          <a:xfrm>
            <a:off x="4904368" y="4445504"/>
            <a:ext cx="4386694" cy="2412496"/>
          </a:xfrm>
          <a:prstGeom prst="rect">
            <a:avLst/>
          </a:prstGeom>
        </p:spPr>
      </p:pic>
    </p:spTree>
    <p:extLst>
      <p:ext uri="{BB962C8B-B14F-4D97-AF65-F5344CB8AC3E}">
        <p14:creationId xmlns:p14="http://schemas.microsoft.com/office/powerpoint/2010/main" val="3440136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par>
                          <p:cTn id="18" fill="hold">
                            <p:stCondLst>
                              <p:cond delay="2500"/>
                            </p:stCondLst>
                            <p:childTnLst>
                              <p:par>
                                <p:cTn id="19" presetID="52" presetClass="entr" presetSubtype="0" fill="hold" grpId="0" nodeType="afterEffect">
                                  <p:stCondLst>
                                    <p:cond delay="0"/>
                                  </p:stCondLst>
                                  <p:iterate type="lt">
                                    <p:tmPct val="0"/>
                                  </p:iterate>
                                  <p:childTnLst>
                                    <p:set>
                                      <p:cBhvr>
                                        <p:cTn id="20" dur="1" fill="hold">
                                          <p:stCondLst>
                                            <p:cond delay="0"/>
                                          </p:stCondLst>
                                        </p:cTn>
                                        <p:tgtEl>
                                          <p:spTgt spid="32"/>
                                        </p:tgtEl>
                                        <p:attrNameLst>
                                          <p:attrName>style.visibility</p:attrName>
                                        </p:attrNameLst>
                                      </p:cBhvr>
                                      <p:to>
                                        <p:strVal val="visible"/>
                                      </p:to>
                                    </p:set>
                                    <p:animScale>
                                      <p:cBhvr>
                                        <p:cTn id="2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2"/>
                                        </p:tgtEl>
                                        <p:attrNameLst>
                                          <p:attrName>ppt_x</p:attrName>
                                          <p:attrName>ppt_y</p:attrName>
                                        </p:attrNameLst>
                                      </p:cBhvr>
                                    </p:animMotion>
                                    <p:animEffect transition="in" filter="fade">
                                      <p:cBhvr>
                                        <p:cTn id="23" dur="1000"/>
                                        <p:tgtEl>
                                          <p:spTgt spid="32"/>
                                        </p:tgtEl>
                                      </p:cBhvr>
                                    </p:animEffect>
                                  </p:childTnLst>
                                </p:cTn>
                              </p:par>
                            </p:childTnLst>
                          </p:cTn>
                        </p:par>
                        <p:par>
                          <p:cTn id="24" fill="hold">
                            <p:stCondLst>
                              <p:cond delay="3500"/>
                            </p:stCondLst>
                            <p:childTnLst>
                              <p:par>
                                <p:cTn id="25" presetID="26" presetClass="emph" presetSubtype="0" fill="hold" grpId="1" nodeType="afterEffect">
                                  <p:stCondLst>
                                    <p:cond delay="0"/>
                                  </p:stCondLst>
                                  <p:iterate type="lt">
                                    <p:tmPct val="10000"/>
                                  </p:iterate>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par>
                          <p:cTn id="28" fill="hold">
                            <p:stCondLst>
                              <p:cond delay="43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485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750"/>
                                        <p:tgtEl>
                                          <p:spTgt spid="8"/>
                                        </p:tgtEl>
                                      </p:cBhvr>
                                    </p:animEffect>
                                    <p:anim calcmode="lin" valueType="num">
                                      <p:cBhvr>
                                        <p:cTn id="36" dur="750" fill="hold"/>
                                        <p:tgtEl>
                                          <p:spTgt spid="8"/>
                                        </p:tgtEl>
                                        <p:attrNameLst>
                                          <p:attrName>ppt_x</p:attrName>
                                        </p:attrNameLst>
                                      </p:cBhvr>
                                      <p:tavLst>
                                        <p:tav tm="0">
                                          <p:val>
                                            <p:strVal val="#ppt_x"/>
                                          </p:val>
                                        </p:tav>
                                        <p:tav tm="100000">
                                          <p:val>
                                            <p:strVal val="#ppt_x"/>
                                          </p:val>
                                        </p:tav>
                                      </p:tavLst>
                                    </p:anim>
                                    <p:anim calcmode="lin" valueType="num">
                                      <p:cBhvr>
                                        <p:cTn id="37"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A60EBC7-9593-4062-B240-24AEB0DE6F66}"/>
              </a:ext>
            </a:extLst>
          </p:cNvPr>
          <p:cNvGrpSpPr/>
          <p:nvPr/>
        </p:nvGrpSpPr>
        <p:grpSpPr>
          <a:xfrm>
            <a:off x="1844599" y="555418"/>
            <a:ext cx="9000613" cy="5005410"/>
            <a:chOff x="1844599" y="555418"/>
            <a:chExt cx="9000613" cy="5005410"/>
          </a:xfrm>
        </p:grpSpPr>
        <p:pic>
          <p:nvPicPr>
            <p:cNvPr id="4" name="图片 8" descr="1a65b68fb623082e0399b59436df0841">
              <a:extLst>
                <a:ext uri="{FF2B5EF4-FFF2-40B4-BE49-F238E27FC236}">
                  <a16:creationId xmlns:a16="http://schemas.microsoft.com/office/drawing/2014/main" id="{537B192D-EA70-4B99-A5AB-6D4E7A13E175}"/>
                </a:ext>
              </a:extLst>
            </p:cNvPr>
            <p:cNvPicPr/>
            <p:nvPr/>
          </p:nvPicPr>
          <p:blipFill>
            <a:blip r:embed="rId2"/>
            <a:stretch>
              <a:fillRect/>
            </a:stretch>
          </p:blipFill>
          <p:spPr>
            <a:xfrm>
              <a:off x="1844599" y="555418"/>
              <a:ext cx="9000613" cy="5005410"/>
            </a:xfrm>
            <a:prstGeom prst="rect">
              <a:avLst/>
            </a:prstGeom>
          </p:spPr>
        </p:pic>
        <p:sp>
          <p:nvSpPr>
            <p:cNvPr id="2" name="Rectangle 1">
              <a:extLst>
                <a:ext uri="{FF2B5EF4-FFF2-40B4-BE49-F238E27FC236}">
                  <a16:creationId xmlns:a16="http://schemas.microsoft.com/office/drawing/2014/main" id="{AF9A175F-9EBC-4384-9CA7-AFE8307998B8}"/>
                </a:ext>
              </a:extLst>
            </p:cNvPr>
            <p:cNvSpPr/>
            <p:nvPr/>
          </p:nvSpPr>
          <p:spPr>
            <a:xfrm>
              <a:off x="2911552" y="1541721"/>
              <a:ext cx="7019260" cy="2862322"/>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3600" b="1">
                  <a:latin typeface="Times New Roman" panose="02020603050405020304" pitchFamily="18" charset="0"/>
                  <a:cs typeface="Times New Roman" panose="02020603050405020304" pitchFamily="18" charset="0"/>
                </a:rPr>
                <a:t>	Trên </a:t>
              </a:r>
              <a:r>
                <a:rPr lang="en-US" altLang="en-US" sz="3600" b="1" dirty="0" err="1">
                  <a:latin typeface="Times New Roman" panose="02020603050405020304" pitchFamily="18" charset="0"/>
                  <a:cs typeface="Times New Roman" panose="02020603050405020304" pitchFamily="18" charset="0"/>
                </a:rPr>
                <a:t>đường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đi</a:t>
              </a:r>
              <a:r>
                <a:rPr lang="en-US" altLang="en-US" sz="3600" b="1" dirty="0">
                  <a:latin typeface="Times New Roman" panose="02020603050405020304" pitchFamily="18" charset="0"/>
                  <a:cs typeface="Times New Roman" panose="02020603050405020304" pitchFamily="18" charset="0"/>
                </a:rPr>
                <a:t> </a:t>
              </a:r>
              <a:r>
                <a:rPr lang="en-US" altLang="en-US" sz="3600" b="1" err="1">
                  <a:latin typeface="Times New Roman" panose="02020603050405020304" pitchFamily="18" charset="0"/>
                  <a:cs typeface="Times New Roman" panose="02020603050405020304" pitchFamily="18" charset="0"/>
                </a:rPr>
                <a:t>học</a:t>
              </a:r>
              <a:r>
                <a:rPr lang="en-US" altLang="en-US" sz="3600" b="1">
                  <a:latin typeface="Times New Roman" panose="02020603050405020304" pitchFamily="18" charset="0"/>
                  <a:cs typeface="Times New Roman" panose="02020603050405020304" pitchFamily="18" charset="0"/>
                </a:rPr>
                <a:t> về,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gặp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một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phụ</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nữ</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vừa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bế</a:t>
              </a:r>
              <a:r>
                <a:rPr lang="en-US" altLang="en-US" sz="3600" b="1" dirty="0">
                  <a:latin typeface="Times New Roman" panose="02020603050405020304" pitchFamily="18" charset="0"/>
                  <a:cs typeface="Times New Roman" panose="02020603050405020304" pitchFamily="18" charset="0"/>
                </a:rPr>
                <a:t> con </a:t>
              </a:r>
              <a:r>
                <a:rPr lang="en-US" altLang="en-US" sz="3600" b="1" dirty="0" err="1">
                  <a:latin typeface="Times New Roman" panose="02020603050405020304" pitchFamily="18" charset="0"/>
                  <a:cs typeface="Times New Roman" panose="02020603050405020304" pitchFamily="18" charset="0"/>
                </a:rPr>
                <a:t>vừa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mang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đồ</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giúp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cô</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ấy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xách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đồ</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một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quãng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đường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Hãy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kể</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câu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chuyện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đó</a:t>
              </a:r>
              <a:r>
                <a:rPr lang="en-US" altLang="en-US" sz="3600" b="1" dirty="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grpSp>
      <p:grpSp>
        <p:nvGrpSpPr>
          <p:cNvPr id="5" name="组合 5">
            <a:extLst>
              <a:ext uri="{FF2B5EF4-FFF2-40B4-BE49-F238E27FC236}">
                <a16:creationId xmlns:a16="http://schemas.microsoft.com/office/drawing/2014/main" id="{1BCC7257-FC5A-48DB-BEC9-6A2FFE7DA9F5}"/>
              </a:ext>
            </a:extLst>
          </p:cNvPr>
          <p:cNvGrpSpPr/>
          <p:nvPr/>
        </p:nvGrpSpPr>
        <p:grpSpPr>
          <a:xfrm>
            <a:off x="218495" y="92877"/>
            <a:ext cx="3970264" cy="826665"/>
            <a:chOff x="218495" y="92877"/>
            <a:chExt cx="3970264" cy="826665"/>
          </a:xfrm>
        </p:grpSpPr>
        <p:pic>
          <p:nvPicPr>
            <p:cNvPr id="6" name="图片 6">
              <a:extLst>
                <a:ext uri="{FF2B5EF4-FFF2-40B4-BE49-F238E27FC236}">
                  <a16:creationId xmlns:a16="http://schemas.microsoft.com/office/drawing/2014/main" id="{CEC67928-DC64-4F46-AFBA-1F991F17FA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7" name="Rectangle 2">
              <a:extLst>
                <a:ext uri="{FF2B5EF4-FFF2-40B4-BE49-F238E27FC236}">
                  <a16:creationId xmlns:a16="http://schemas.microsoft.com/office/drawing/2014/main" id="{21502F80-71D2-4958-BF36-6514E6495927}"/>
                </a:ext>
              </a:extLst>
            </p:cNvPr>
            <p:cNvSpPr txBox="1">
              <a:spLocks noChangeArrowheads="1"/>
            </p:cNvSpPr>
            <p:nvPr/>
          </p:nvSpPr>
          <p:spPr>
            <a:xfrm>
              <a:off x="911650" y="92877"/>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4400" b="1">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rPr>
                <a:t>Tình huống</a:t>
              </a:r>
              <a:endParaRPr lang="zh-CN" altLang="en-US" sz="4400" b="1" dirty="0">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grpSp>
      <p:pic>
        <p:nvPicPr>
          <p:cNvPr id="10" name="Picture 9" descr="A picture containing clipart&#10;&#10;Description automatically generated">
            <a:extLst>
              <a:ext uri="{FF2B5EF4-FFF2-40B4-BE49-F238E27FC236}">
                <a16:creationId xmlns:a16="http://schemas.microsoft.com/office/drawing/2014/main" id="{1578A7B9-D528-4586-9B99-17B4290322D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7377" y="3914588"/>
            <a:ext cx="2669940" cy="2669940"/>
          </a:xfrm>
          <a:prstGeom prst="rect">
            <a:avLst/>
          </a:prstGeom>
        </p:spPr>
      </p:pic>
      <p:pic>
        <p:nvPicPr>
          <p:cNvPr id="13" name="Picture 12" descr="A person holding a baby&#10;&#10;Description automatically generated with low confidence">
            <a:extLst>
              <a:ext uri="{FF2B5EF4-FFF2-40B4-BE49-F238E27FC236}">
                <a16:creationId xmlns:a16="http://schemas.microsoft.com/office/drawing/2014/main" id="{1B91EC48-1542-486A-9C7C-5CD428262C8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1214" y="3091543"/>
            <a:ext cx="2885609" cy="3766457"/>
          </a:xfrm>
          <a:prstGeom prst="rect">
            <a:avLst/>
          </a:prstGeom>
        </p:spPr>
      </p:pic>
    </p:spTree>
    <p:extLst>
      <p:ext uri="{BB962C8B-B14F-4D97-AF65-F5344CB8AC3E}">
        <p14:creationId xmlns:p14="http://schemas.microsoft.com/office/powerpoint/2010/main" val="6723218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000" fill="hold"/>
                                        <p:tgtEl>
                                          <p:spTgt spid="10"/>
                                        </p:tgtEl>
                                        <p:attrNameLst>
                                          <p:attrName>ppt_x</p:attrName>
                                        </p:attrNameLst>
                                      </p:cBhvr>
                                      <p:tavLst>
                                        <p:tav tm="0">
                                          <p:val>
                                            <p:strVal val="1+#ppt_w/2"/>
                                          </p:val>
                                        </p:tav>
                                        <p:tav tm="100000">
                                          <p:val>
                                            <p:strVal val="#ppt_x"/>
                                          </p:val>
                                        </p:tav>
                                      </p:tavLst>
                                    </p:anim>
                                    <p:anim calcmode="lin" valueType="num">
                                      <p:cBhvr additive="base">
                                        <p:cTn id="17" dur="20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000" fill="hold"/>
                                        <p:tgtEl>
                                          <p:spTgt spid="13"/>
                                        </p:tgtEl>
                                        <p:attrNameLst>
                                          <p:attrName>ppt_x</p:attrName>
                                        </p:attrNameLst>
                                      </p:cBhvr>
                                      <p:tavLst>
                                        <p:tav tm="0">
                                          <p:val>
                                            <p:strVal val="0-#ppt_w/2"/>
                                          </p:val>
                                        </p:tav>
                                        <p:tav tm="100000">
                                          <p:val>
                                            <p:strVal val="#ppt_x"/>
                                          </p:val>
                                        </p:tav>
                                      </p:tavLst>
                                    </p:anim>
                                    <p:anim calcmode="lin" valueType="num">
                                      <p:cBhvr additive="base">
                                        <p:cTn id="2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7F4874A-2AA0-410D-A493-B8B3C8EE3AA9}"/>
              </a:ext>
            </a:extLst>
          </p:cNvPr>
          <p:cNvSpPr/>
          <p:nvPr/>
        </p:nvSpPr>
        <p:spPr>
          <a:xfrm>
            <a:off x="1299608" y="2088913"/>
            <a:ext cx="10245284" cy="2554545"/>
          </a:xfrm>
          <a:custGeom>
            <a:avLst/>
            <a:gdLst>
              <a:gd name="connsiteX0" fmla="*/ 0 w 10245284"/>
              <a:gd name="connsiteY0" fmla="*/ 425766 h 2554545"/>
              <a:gd name="connsiteX1" fmla="*/ 425766 w 10245284"/>
              <a:gd name="connsiteY1" fmla="*/ 0 h 2554545"/>
              <a:gd name="connsiteX2" fmla="*/ 1200751 w 10245284"/>
              <a:gd name="connsiteY2" fmla="*/ 0 h 2554545"/>
              <a:gd name="connsiteX3" fmla="*/ 1881798 w 10245284"/>
              <a:gd name="connsiteY3" fmla="*/ 0 h 2554545"/>
              <a:gd name="connsiteX4" fmla="*/ 2562845 w 10245284"/>
              <a:gd name="connsiteY4" fmla="*/ 0 h 2554545"/>
              <a:gd name="connsiteX5" fmla="*/ 2868142 w 10245284"/>
              <a:gd name="connsiteY5" fmla="*/ 0 h 2554545"/>
              <a:gd name="connsiteX6" fmla="*/ 3173438 w 10245284"/>
              <a:gd name="connsiteY6" fmla="*/ 0 h 2554545"/>
              <a:gd name="connsiteX7" fmla="*/ 3948423 w 10245284"/>
              <a:gd name="connsiteY7" fmla="*/ 0 h 2554545"/>
              <a:gd name="connsiteX8" fmla="*/ 4723408 w 10245284"/>
              <a:gd name="connsiteY8" fmla="*/ 0 h 2554545"/>
              <a:gd name="connsiteX9" fmla="*/ 5404455 w 10245284"/>
              <a:gd name="connsiteY9" fmla="*/ 0 h 2554545"/>
              <a:gd name="connsiteX10" fmla="*/ 5803689 w 10245284"/>
              <a:gd name="connsiteY10" fmla="*/ 0 h 2554545"/>
              <a:gd name="connsiteX11" fmla="*/ 6202923 w 10245284"/>
              <a:gd name="connsiteY11" fmla="*/ 0 h 2554545"/>
              <a:gd name="connsiteX12" fmla="*/ 6602158 w 10245284"/>
              <a:gd name="connsiteY12" fmla="*/ 0 h 2554545"/>
              <a:gd name="connsiteX13" fmla="*/ 7377142 w 10245284"/>
              <a:gd name="connsiteY13" fmla="*/ 0 h 2554545"/>
              <a:gd name="connsiteX14" fmla="*/ 7870314 w 10245284"/>
              <a:gd name="connsiteY14" fmla="*/ 0 h 2554545"/>
              <a:gd name="connsiteX15" fmla="*/ 8363486 w 10245284"/>
              <a:gd name="connsiteY15" fmla="*/ 0 h 2554545"/>
              <a:gd name="connsiteX16" fmla="*/ 8762721 w 10245284"/>
              <a:gd name="connsiteY16" fmla="*/ 0 h 2554545"/>
              <a:gd name="connsiteX17" fmla="*/ 9068018 w 10245284"/>
              <a:gd name="connsiteY17" fmla="*/ 0 h 2554545"/>
              <a:gd name="connsiteX18" fmla="*/ 9819518 w 10245284"/>
              <a:gd name="connsiteY18" fmla="*/ 0 h 2554545"/>
              <a:gd name="connsiteX19" fmla="*/ 10245284 w 10245284"/>
              <a:gd name="connsiteY19" fmla="*/ 425766 h 2554545"/>
              <a:gd name="connsiteX20" fmla="*/ 10245284 w 10245284"/>
              <a:gd name="connsiteY20" fmla="*/ 1010467 h 2554545"/>
              <a:gd name="connsiteX21" fmla="*/ 10245284 w 10245284"/>
              <a:gd name="connsiteY21" fmla="*/ 1612198 h 2554545"/>
              <a:gd name="connsiteX22" fmla="*/ 10245284 w 10245284"/>
              <a:gd name="connsiteY22" fmla="*/ 2128779 h 2554545"/>
              <a:gd name="connsiteX23" fmla="*/ 9819518 w 10245284"/>
              <a:gd name="connsiteY23" fmla="*/ 2554545 h 2554545"/>
              <a:gd name="connsiteX24" fmla="*/ 9326346 w 10245284"/>
              <a:gd name="connsiteY24" fmla="*/ 2554545 h 2554545"/>
              <a:gd name="connsiteX25" fmla="*/ 8927112 w 10245284"/>
              <a:gd name="connsiteY25" fmla="*/ 2554545 h 2554545"/>
              <a:gd name="connsiteX26" fmla="*/ 8340002 w 10245284"/>
              <a:gd name="connsiteY26" fmla="*/ 2554545 h 2554545"/>
              <a:gd name="connsiteX27" fmla="*/ 7658955 w 10245284"/>
              <a:gd name="connsiteY27" fmla="*/ 2554545 h 2554545"/>
              <a:gd name="connsiteX28" fmla="*/ 7071846 w 10245284"/>
              <a:gd name="connsiteY28" fmla="*/ 2554545 h 2554545"/>
              <a:gd name="connsiteX29" fmla="*/ 6578674 w 10245284"/>
              <a:gd name="connsiteY29" fmla="*/ 2554545 h 2554545"/>
              <a:gd name="connsiteX30" fmla="*/ 5991564 w 10245284"/>
              <a:gd name="connsiteY30" fmla="*/ 2554545 h 2554545"/>
              <a:gd name="connsiteX31" fmla="*/ 5310517 w 10245284"/>
              <a:gd name="connsiteY31" fmla="*/ 2554545 h 2554545"/>
              <a:gd name="connsiteX32" fmla="*/ 4723408 w 10245284"/>
              <a:gd name="connsiteY32" fmla="*/ 2554545 h 2554545"/>
              <a:gd name="connsiteX33" fmla="*/ 4418111 w 10245284"/>
              <a:gd name="connsiteY33" fmla="*/ 2554545 h 2554545"/>
              <a:gd name="connsiteX34" fmla="*/ 3737064 w 10245284"/>
              <a:gd name="connsiteY34" fmla="*/ 2554545 h 2554545"/>
              <a:gd name="connsiteX35" fmla="*/ 2962079 w 10245284"/>
              <a:gd name="connsiteY35" fmla="*/ 2554545 h 2554545"/>
              <a:gd name="connsiteX36" fmla="*/ 2562845 w 10245284"/>
              <a:gd name="connsiteY36" fmla="*/ 2554545 h 2554545"/>
              <a:gd name="connsiteX37" fmla="*/ 2163610 w 10245284"/>
              <a:gd name="connsiteY37" fmla="*/ 2554545 h 2554545"/>
              <a:gd name="connsiteX38" fmla="*/ 1858313 w 10245284"/>
              <a:gd name="connsiteY38" fmla="*/ 2554545 h 2554545"/>
              <a:gd name="connsiteX39" fmla="*/ 1553016 w 10245284"/>
              <a:gd name="connsiteY39" fmla="*/ 2554545 h 2554545"/>
              <a:gd name="connsiteX40" fmla="*/ 425766 w 10245284"/>
              <a:gd name="connsiteY40" fmla="*/ 2554545 h 2554545"/>
              <a:gd name="connsiteX41" fmla="*/ 0 w 10245284"/>
              <a:gd name="connsiteY41" fmla="*/ 2128779 h 2554545"/>
              <a:gd name="connsiteX42" fmla="*/ 0 w 10245284"/>
              <a:gd name="connsiteY42" fmla="*/ 1578138 h 2554545"/>
              <a:gd name="connsiteX43" fmla="*/ 0 w 10245284"/>
              <a:gd name="connsiteY43" fmla="*/ 1010467 h 2554545"/>
              <a:gd name="connsiteX44" fmla="*/ 0 w 10245284"/>
              <a:gd name="connsiteY44" fmla="*/ 425766 h 25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245284" h="2554545" fill="none" extrusionOk="0">
                <a:moveTo>
                  <a:pt x="0" y="425766"/>
                </a:moveTo>
                <a:cubicBezTo>
                  <a:pt x="44220" y="199062"/>
                  <a:pt x="244294" y="29431"/>
                  <a:pt x="425766" y="0"/>
                </a:cubicBezTo>
                <a:cubicBezTo>
                  <a:pt x="652498" y="-2997"/>
                  <a:pt x="910337" y="16066"/>
                  <a:pt x="1200751" y="0"/>
                </a:cubicBezTo>
                <a:cubicBezTo>
                  <a:pt x="1491166" y="-16066"/>
                  <a:pt x="1611402" y="44406"/>
                  <a:pt x="1881798" y="0"/>
                </a:cubicBezTo>
                <a:cubicBezTo>
                  <a:pt x="2152194" y="-44406"/>
                  <a:pt x="2237052" y="33121"/>
                  <a:pt x="2562845" y="0"/>
                </a:cubicBezTo>
                <a:cubicBezTo>
                  <a:pt x="2888638" y="-33121"/>
                  <a:pt x="2786277" y="12544"/>
                  <a:pt x="2868142" y="0"/>
                </a:cubicBezTo>
                <a:cubicBezTo>
                  <a:pt x="2950007" y="-12544"/>
                  <a:pt x="3083681" y="28687"/>
                  <a:pt x="3173438" y="0"/>
                </a:cubicBezTo>
                <a:cubicBezTo>
                  <a:pt x="3263195" y="-28687"/>
                  <a:pt x="3586640" y="23211"/>
                  <a:pt x="3948423" y="0"/>
                </a:cubicBezTo>
                <a:cubicBezTo>
                  <a:pt x="4310207" y="-23211"/>
                  <a:pt x="4438737" y="3116"/>
                  <a:pt x="4723408" y="0"/>
                </a:cubicBezTo>
                <a:cubicBezTo>
                  <a:pt x="5008079" y="-3116"/>
                  <a:pt x="5189555" y="60191"/>
                  <a:pt x="5404455" y="0"/>
                </a:cubicBezTo>
                <a:cubicBezTo>
                  <a:pt x="5619355" y="-60191"/>
                  <a:pt x="5716056" y="16570"/>
                  <a:pt x="5803689" y="0"/>
                </a:cubicBezTo>
                <a:cubicBezTo>
                  <a:pt x="5891322" y="-16570"/>
                  <a:pt x="6069494" y="23169"/>
                  <a:pt x="6202923" y="0"/>
                </a:cubicBezTo>
                <a:cubicBezTo>
                  <a:pt x="6336352" y="-23169"/>
                  <a:pt x="6496171" y="15262"/>
                  <a:pt x="6602158" y="0"/>
                </a:cubicBezTo>
                <a:cubicBezTo>
                  <a:pt x="6708145" y="-15262"/>
                  <a:pt x="7147670" y="43963"/>
                  <a:pt x="7377142" y="0"/>
                </a:cubicBezTo>
                <a:cubicBezTo>
                  <a:pt x="7606614" y="-43963"/>
                  <a:pt x="7744569" y="40558"/>
                  <a:pt x="7870314" y="0"/>
                </a:cubicBezTo>
                <a:cubicBezTo>
                  <a:pt x="7996059" y="-40558"/>
                  <a:pt x="8176850" y="58537"/>
                  <a:pt x="8363486" y="0"/>
                </a:cubicBezTo>
                <a:cubicBezTo>
                  <a:pt x="8550122" y="-58537"/>
                  <a:pt x="8588221" y="20720"/>
                  <a:pt x="8762721" y="0"/>
                </a:cubicBezTo>
                <a:cubicBezTo>
                  <a:pt x="8937221" y="-20720"/>
                  <a:pt x="8984707" y="1654"/>
                  <a:pt x="9068018" y="0"/>
                </a:cubicBezTo>
                <a:cubicBezTo>
                  <a:pt x="9151329" y="-1654"/>
                  <a:pt x="9486982" y="9571"/>
                  <a:pt x="9819518" y="0"/>
                </a:cubicBezTo>
                <a:cubicBezTo>
                  <a:pt x="10113392" y="-13928"/>
                  <a:pt x="10255149" y="181053"/>
                  <a:pt x="10245284" y="425766"/>
                </a:cubicBezTo>
                <a:cubicBezTo>
                  <a:pt x="10295261" y="548456"/>
                  <a:pt x="10175880" y="739532"/>
                  <a:pt x="10245284" y="1010467"/>
                </a:cubicBezTo>
                <a:cubicBezTo>
                  <a:pt x="10314688" y="1281402"/>
                  <a:pt x="10186868" y="1351973"/>
                  <a:pt x="10245284" y="1612198"/>
                </a:cubicBezTo>
                <a:cubicBezTo>
                  <a:pt x="10303700" y="1872423"/>
                  <a:pt x="10185481" y="1964266"/>
                  <a:pt x="10245284" y="2128779"/>
                </a:cubicBezTo>
                <a:cubicBezTo>
                  <a:pt x="10281321" y="2322187"/>
                  <a:pt x="10046086" y="2623423"/>
                  <a:pt x="9819518" y="2554545"/>
                </a:cubicBezTo>
                <a:cubicBezTo>
                  <a:pt x="9599766" y="2593580"/>
                  <a:pt x="9459688" y="2531559"/>
                  <a:pt x="9326346" y="2554545"/>
                </a:cubicBezTo>
                <a:cubicBezTo>
                  <a:pt x="9193004" y="2577531"/>
                  <a:pt x="9015277" y="2507538"/>
                  <a:pt x="8927112" y="2554545"/>
                </a:cubicBezTo>
                <a:cubicBezTo>
                  <a:pt x="8838947" y="2601552"/>
                  <a:pt x="8570065" y="2523723"/>
                  <a:pt x="8340002" y="2554545"/>
                </a:cubicBezTo>
                <a:cubicBezTo>
                  <a:pt x="8109939" y="2585367"/>
                  <a:pt x="7987023" y="2501722"/>
                  <a:pt x="7658955" y="2554545"/>
                </a:cubicBezTo>
                <a:cubicBezTo>
                  <a:pt x="7330887" y="2607368"/>
                  <a:pt x="7247297" y="2554455"/>
                  <a:pt x="7071846" y="2554545"/>
                </a:cubicBezTo>
                <a:cubicBezTo>
                  <a:pt x="6896395" y="2554635"/>
                  <a:pt x="6691685" y="2508001"/>
                  <a:pt x="6578674" y="2554545"/>
                </a:cubicBezTo>
                <a:cubicBezTo>
                  <a:pt x="6465663" y="2601089"/>
                  <a:pt x="6175093" y="2548538"/>
                  <a:pt x="5991564" y="2554545"/>
                </a:cubicBezTo>
                <a:cubicBezTo>
                  <a:pt x="5808035" y="2560552"/>
                  <a:pt x="5466826" y="2477151"/>
                  <a:pt x="5310517" y="2554545"/>
                </a:cubicBezTo>
                <a:cubicBezTo>
                  <a:pt x="5154208" y="2631939"/>
                  <a:pt x="4867020" y="2554156"/>
                  <a:pt x="4723408" y="2554545"/>
                </a:cubicBezTo>
                <a:cubicBezTo>
                  <a:pt x="4579796" y="2554934"/>
                  <a:pt x="4550457" y="2548319"/>
                  <a:pt x="4418111" y="2554545"/>
                </a:cubicBezTo>
                <a:cubicBezTo>
                  <a:pt x="4285765" y="2560771"/>
                  <a:pt x="3908558" y="2538368"/>
                  <a:pt x="3737064" y="2554545"/>
                </a:cubicBezTo>
                <a:cubicBezTo>
                  <a:pt x="3565570" y="2570722"/>
                  <a:pt x="3133755" y="2491086"/>
                  <a:pt x="2962079" y="2554545"/>
                </a:cubicBezTo>
                <a:cubicBezTo>
                  <a:pt x="2790404" y="2618004"/>
                  <a:pt x="2672705" y="2529104"/>
                  <a:pt x="2562845" y="2554545"/>
                </a:cubicBezTo>
                <a:cubicBezTo>
                  <a:pt x="2452985" y="2579986"/>
                  <a:pt x="2259516" y="2541178"/>
                  <a:pt x="2163610" y="2554545"/>
                </a:cubicBezTo>
                <a:cubicBezTo>
                  <a:pt x="2067705" y="2567912"/>
                  <a:pt x="1958516" y="2529605"/>
                  <a:pt x="1858313" y="2554545"/>
                </a:cubicBezTo>
                <a:cubicBezTo>
                  <a:pt x="1758110" y="2579485"/>
                  <a:pt x="1657014" y="2545695"/>
                  <a:pt x="1553016" y="2554545"/>
                </a:cubicBezTo>
                <a:cubicBezTo>
                  <a:pt x="1449018" y="2563395"/>
                  <a:pt x="765695" y="2524192"/>
                  <a:pt x="425766" y="2554545"/>
                </a:cubicBezTo>
                <a:cubicBezTo>
                  <a:pt x="223680" y="2501635"/>
                  <a:pt x="20619" y="2340711"/>
                  <a:pt x="0" y="2128779"/>
                </a:cubicBezTo>
                <a:cubicBezTo>
                  <a:pt x="-22030" y="1911100"/>
                  <a:pt x="15002" y="1807751"/>
                  <a:pt x="0" y="1578138"/>
                </a:cubicBezTo>
                <a:cubicBezTo>
                  <a:pt x="-15002" y="1348525"/>
                  <a:pt x="25390" y="1196146"/>
                  <a:pt x="0" y="1010467"/>
                </a:cubicBezTo>
                <a:cubicBezTo>
                  <a:pt x="-25390" y="824788"/>
                  <a:pt x="6194" y="543981"/>
                  <a:pt x="0" y="425766"/>
                </a:cubicBezTo>
                <a:close/>
              </a:path>
              <a:path w="10245284" h="2554545" stroke="0" extrusionOk="0">
                <a:moveTo>
                  <a:pt x="0" y="425766"/>
                </a:moveTo>
                <a:cubicBezTo>
                  <a:pt x="55758" y="219900"/>
                  <a:pt x="146787" y="-51923"/>
                  <a:pt x="425766" y="0"/>
                </a:cubicBezTo>
                <a:cubicBezTo>
                  <a:pt x="744343" y="-17641"/>
                  <a:pt x="820962" y="11557"/>
                  <a:pt x="1106813" y="0"/>
                </a:cubicBezTo>
                <a:cubicBezTo>
                  <a:pt x="1392664" y="-11557"/>
                  <a:pt x="1492466" y="32726"/>
                  <a:pt x="1693923" y="0"/>
                </a:cubicBezTo>
                <a:cubicBezTo>
                  <a:pt x="1895380" y="-32726"/>
                  <a:pt x="2072650" y="40674"/>
                  <a:pt x="2374970" y="0"/>
                </a:cubicBezTo>
                <a:cubicBezTo>
                  <a:pt x="2677290" y="-40674"/>
                  <a:pt x="2571265" y="16123"/>
                  <a:pt x="2680266" y="0"/>
                </a:cubicBezTo>
                <a:cubicBezTo>
                  <a:pt x="2789267" y="-16123"/>
                  <a:pt x="3218269" y="2430"/>
                  <a:pt x="3361314" y="0"/>
                </a:cubicBezTo>
                <a:cubicBezTo>
                  <a:pt x="3504359" y="-2430"/>
                  <a:pt x="3732124" y="6225"/>
                  <a:pt x="3948423" y="0"/>
                </a:cubicBezTo>
                <a:cubicBezTo>
                  <a:pt x="4164722" y="-6225"/>
                  <a:pt x="4171181" y="30881"/>
                  <a:pt x="4253720" y="0"/>
                </a:cubicBezTo>
                <a:cubicBezTo>
                  <a:pt x="4336259" y="-30881"/>
                  <a:pt x="4835059" y="57881"/>
                  <a:pt x="5028704" y="0"/>
                </a:cubicBezTo>
                <a:cubicBezTo>
                  <a:pt x="5222349" y="-57881"/>
                  <a:pt x="5248538" y="15523"/>
                  <a:pt x="5427939" y="0"/>
                </a:cubicBezTo>
                <a:cubicBezTo>
                  <a:pt x="5607340" y="-15523"/>
                  <a:pt x="5881031" y="84313"/>
                  <a:pt x="6202923" y="0"/>
                </a:cubicBezTo>
                <a:cubicBezTo>
                  <a:pt x="6524815" y="-84313"/>
                  <a:pt x="6360006" y="23258"/>
                  <a:pt x="6508220" y="0"/>
                </a:cubicBezTo>
                <a:cubicBezTo>
                  <a:pt x="6656434" y="-23258"/>
                  <a:pt x="6928516" y="35091"/>
                  <a:pt x="7189267" y="0"/>
                </a:cubicBezTo>
                <a:cubicBezTo>
                  <a:pt x="7450018" y="-35091"/>
                  <a:pt x="7700251" y="47366"/>
                  <a:pt x="7964252" y="0"/>
                </a:cubicBezTo>
                <a:cubicBezTo>
                  <a:pt x="8228253" y="-47366"/>
                  <a:pt x="8445438" y="426"/>
                  <a:pt x="8645299" y="0"/>
                </a:cubicBezTo>
                <a:cubicBezTo>
                  <a:pt x="8845160" y="-426"/>
                  <a:pt x="9286136" y="25025"/>
                  <a:pt x="9819518" y="0"/>
                </a:cubicBezTo>
                <a:cubicBezTo>
                  <a:pt x="10066293" y="20465"/>
                  <a:pt x="10258420" y="145316"/>
                  <a:pt x="10245284" y="425766"/>
                </a:cubicBezTo>
                <a:cubicBezTo>
                  <a:pt x="10275041" y="677423"/>
                  <a:pt x="10201842" y="829870"/>
                  <a:pt x="10245284" y="1027497"/>
                </a:cubicBezTo>
                <a:cubicBezTo>
                  <a:pt x="10288726" y="1225124"/>
                  <a:pt x="10198103" y="1340843"/>
                  <a:pt x="10245284" y="1595168"/>
                </a:cubicBezTo>
                <a:cubicBezTo>
                  <a:pt x="10292465" y="1849493"/>
                  <a:pt x="10197983" y="1989629"/>
                  <a:pt x="10245284" y="2128779"/>
                </a:cubicBezTo>
                <a:cubicBezTo>
                  <a:pt x="10269542" y="2394268"/>
                  <a:pt x="10049834" y="2558855"/>
                  <a:pt x="9819518" y="2554545"/>
                </a:cubicBezTo>
                <a:cubicBezTo>
                  <a:pt x="9733825" y="2575064"/>
                  <a:pt x="9616030" y="2543340"/>
                  <a:pt x="9420284" y="2554545"/>
                </a:cubicBezTo>
                <a:cubicBezTo>
                  <a:pt x="9224538" y="2565750"/>
                  <a:pt x="9245815" y="2537488"/>
                  <a:pt x="9114987" y="2554545"/>
                </a:cubicBezTo>
                <a:cubicBezTo>
                  <a:pt x="8984159" y="2571602"/>
                  <a:pt x="8884618" y="2550764"/>
                  <a:pt x="8809690" y="2554545"/>
                </a:cubicBezTo>
                <a:cubicBezTo>
                  <a:pt x="8734762" y="2558326"/>
                  <a:pt x="8548897" y="2526395"/>
                  <a:pt x="8410455" y="2554545"/>
                </a:cubicBezTo>
                <a:cubicBezTo>
                  <a:pt x="8272014" y="2582695"/>
                  <a:pt x="8178458" y="2550889"/>
                  <a:pt x="8105158" y="2554545"/>
                </a:cubicBezTo>
                <a:cubicBezTo>
                  <a:pt x="8031858" y="2558201"/>
                  <a:pt x="7690224" y="2485166"/>
                  <a:pt x="7518049" y="2554545"/>
                </a:cubicBezTo>
                <a:cubicBezTo>
                  <a:pt x="7345874" y="2623924"/>
                  <a:pt x="7331201" y="2547971"/>
                  <a:pt x="7212752" y="2554545"/>
                </a:cubicBezTo>
                <a:cubicBezTo>
                  <a:pt x="7094303" y="2561119"/>
                  <a:pt x="6796402" y="2505619"/>
                  <a:pt x="6437767" y="2554545"/>
                </a:cubicBezTo>
                <a:cubicBezTo>
                  <a:pt x="6079133" y="2603471"/>
                  <a:pt x="5887013" y="2472918"/>
                  <a:pt x="5662783" y="2554545"/>
                </a:cubicBezTo>
                <a:cubicBezTo>
                  <a:pt x="5438553" y="2636172"/>
                  <a:pt x="5144907" y="2500203"/>
                  <a:pt x="4981736" y="2554545"/>
                </a:cubicBezTo>
                <a:cubicBezTo>
                  <a:pt x="4818565" y="2608887"/>
                  <a:pt x="4644356" y="2511351"/>
                  <a:pt x="4488564" y="2554545"/>
                </a:cubicBezTo>
                <a:cubicBezTo>
                  <a:pt x="4332772" y="2597739"/>
                  <a:pt x="4232690" y="2545078"/>
                  <a:pt x="3995392" y="2554545"/>
                </a:cubicBezTo>
                <a:cubicBezTo>
                  <a:pt x="3758094" y="2564012"/>
                  <a:pt x="3836711" y="2542612"/>
                  <a:pt x="3690095" y="2554545"/>
                </a:cubicBezTo>
                <a:cubicBezTo>
                  <a:pt x="3543479" y="2566478"/>
                  <a:pt x="3484035" y="2523783"/>
                  <a:pt x="3290860" y="2554545"/>
                </a:cubicBezTo>
                <a:cubicBezTo>
                  <a:pt x="3097685" y="2585307"/>
                  <a:pt x="2948901" y="2527619"/>
                  <a:pt x="2703751" y="2554545"/>
                </a:cubicBezTo>
                <a:cubicBezTo>
                  <a:pt x="2458601" y="2581471"/>
                  <a:pt x="2184667" y="2496072"/>
                  <a:pt x="2022704" y="2554545"/>
                </a:cubicBezTo>
                <a:cubicBezTo>
                  <a:pt x="1860741" y="2613018"/>
                  <a:pt x="1728131" y="2553996"/>
                  <a:pt x="1623469" y="2554545"/>
                </a:cubicBezTo>
                <a:cubicBezTo>
                  <a:pt x="1518808" y="2555094"/>
                  <a:pt x="1391172" y="2518968"/>
                  <a:pt x="1318172" y="2554545"/>
                </a:cubicBezTo>
                <a:cubicBezTo>
                  <a:pt x="1245172" y="2590122"/>
                  <a:pt x="679335" y="2529997"/>
                  <a:pt x="425766" y="2554545"/>
                </a:cubicBezTo>
                <a:cubicBezTo>
                  <a:pt x="232358" y="2560703"/>
                  <a:pt x="37726" y="2415498"/>
                  <a:pt x="0" y="2128779"/>
                </a:cubicBezTo>
                <a:cubicBezTo>
                  <a:pt x="-45636" y="1954503"/>
                  <a:pt x="25314" y="1745746"/>
                  <a:pt x="0" y="1612198"/>
                </a:cubicBezTo>
                <a:cubicBezTo>
                  <a:pt x="-25314" y="1478650"/>
                  <a:pt x="3534" y="1233021"/>
                  <a:pt x="0" y="1044527"/>
                </a:cubicBezTo>
                <a:cubicBezTo>
                  <a:pt x="-3534" y="856033"/>
                  <a:pt x="32414" y="562866"/>
                  <a:pt x="0" y="425766"/>
                </a:cubicBezTo>
                <a:close/>
              </a:path>
            </a:pathLst>
          </a:custGeom>
          <a:solidFill>
            <a:schemeClr val="bg1"/>
          </a:solidFill>
          <a:ln w="28575">
            <a:solidFill>
              <a:schemeClr val="accent6">
                <a:lumMod val="60000"/>
                <a:lumOff val="40000"/>
              </a:schemeClr>
            </a:solidFill>
            <a:extLst>
              <a:ext uri="{C807C97D-BFC1-408E-A445-0C87EB9F89A2}">
                <ask:lineSketchStyleProps xmlns:ask="http://schemas.microsoft.com/office/drawing/2018/sketchyshapes" sd="1209080593">
                  <a:prstGeom prst="round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vật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câu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chuyện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là</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em</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và</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người</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phụ</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nữ</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có</a:t>
            </a:r>
            <a:r>
              <a:rPr lang="en-US" altLang="en-US" sz="4000" dirty="0">
                <a:solidFill>
                  <a:srgbClr val="FF3300"/>
                </a:solidFill>
                <a:latin typeface="Times New Roman" panose="02020603050405020304" pitchFamily="18" charset="0"/>
                <a:cs typeface="Times New Roman" panose="02020603050405020304" pitchFamily="18" charset="0"/>
              </a:rPr>
              <a:t> con </a:t>
            </a:r>
            <a:r>
              <a:rPr lang="en-US" altLang="en-US" sz="4000" dirty="0" err="1">
                <a:solidFill>
                  <a:srgbClr val="FF3300"/>
                </a:solidFill>
                <a:latin typeface="Times New Roman" panose="02020603050405020304" pitchFamily="18" charset="0"/>
                <a:cs typeface="Times New Roman" panose="02020603050405020304" pitchFamily="18" charset="0"/>
              </a:rPr>
              <a:t>nhỏ</a:t>
            </a:r>
            <a:r>
              <a:rPr lang="en-US" altLang="en-US" sz="4000" dirty="0">
                <a:solidFill>
                  <a:srgbClr val="FF3300"/>
                </a:solidFill>
                <a:latin typeface="Times New Roman" panose="02020603050405020304" pitchFamily="18" charset="0"/>
                <a:cs typeface="Times New Roman" panose="02020603050405020304" pitchFamily="18" charset="0"/>
              </a:rPr>
              <a:t>.</a:t>
            </a:r>
          </a:p>
          <a:p>
            <a:pPr algn="just">
              <a:buFontTx/>
              <a:buChar char="-"/>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Sự</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giúp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đỡ</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em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với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người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phụ</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nữ</a:t>
            </a:r>
            <a:r>
              <a:rPr lang="en-US" altLang="en-US" sz="4000" dirty="0">
                <a:latin typeface="Times New Roman" panose="02020603050405020304" pitchFamily="18" charset="0"/>
                <a:cs typeface="Times New Roman" panose="02020603050405020304" pitchFamily="18" charset="0"/>
              </a:rPr>
              <a:t>.</a:t>
            </a:r>
          </a:p>
          <a:p>
            <a:pPr algn="just"/>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Em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cần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xưng</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tôi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hoặc</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em</a:t>
            </a:r>
            <a:r>
              <a:rPr lang="en-US" altLang="en-US" sz="4000" dirty="0">
                <a:solidFill>
                  <a:srgbClr val="FF0000"/>
                </a:solidFill>
                <a:latin typeface="Times New Roman" panose="02020603050405020304" pitchFamily="18" charset="0"/>
                <a:cs typeface="Times New Roman" panose="02020603050405020304" pitchFamily="18" charset="0"/>
              </a:rPr>
              <a:t>.</a:t>
            </a:r>
          </a:p>
        </p:txBody>
      </p:sp>
      <p:grpSp>
        <p:nvGrpSpPr>
          <p:cNvPr id="4" name="Group 3">
            <a:extLst>
              <a:ext uri="{FF2B5EF4-FFF2-40B4-BE49-F238E27FC236}">
                <a16:creationId xmlns:a16="http://schemas.microsoft.com/office/drawing/2014/main" id="{2F01F778-CECE-47EF-A82A-9D1107209C26}"/>
              </a:ext>
            </a:extLst>
          </p:cNvPr>
          <p:cNvGrpSpPr/>
          <p:nvPr/>
        </p:nvGrpSpPr>
        <p:grpSpPr>
          <a:xfrm>
            <a:off x="647109" y="668472"/>
            <a:ext cx="3857696" cy="1420441"/>
            <a:chOff x="1028568" y="769329"/>
            <a:chExt cx="11185728" cy="1420441"/>
          </a:xfrm>
        </p:grpSpPr>
        <p:pic>
          <p:nvPicPr>
            <p:cNvPr id="5" name="图片 30">
              <a:extLst>
                <a:ext uri="{FF2B5EF4-FFF2-40B4-BE49-F238E27FC236}">
                  <a16:creationId xmlns:a16="http://schemas.microsoft.com/office/drawing/2014/main" id="{B9049F7B-C0D0-4FB3-B7AD-977A72C4D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568" y="769329"/>
              <a:ext cx="11185728" cy="1420441"/>
            </a:xfrm>
            <a:prstGeom prst="rect">
              <a:avLst/>
            </a:prstGeom>
          </p:spPr>
        </p:pic>
        <p:sp>
          <p:nvSpPr>
            <p:cNvPr id="6" name="Content Placeholder 2">
              <a:extLst>
                <a:ext uri="{FF2B5EF4-FFF2-40B4-BE49-F238E27FC236}">
                  <a16:creationId xmlns:a16="http://schemas.microsoft.com/office/drawing/2014/main" id="{55E83870-C569-40E8-ACA5-436D01A01A1F}"/>
                </a:ext>
              </a:extLst>
            </p:cNvPr>
            <p:cNvSpPr txBox="1"/>
            <p:nvPr/>
          </p:nvSpPr>
          <p:spPr>
            <a:xfrm>
              <a:off x="2920544" y="972892"/>
              <a:ext cx="7341056" cy="785812"/>
            </a:xfrm>
            <a:prstGeom prst="rect">
              <a:avLst/>
            </a:prstGeom>
            <a:noFill/>
            <a:ln w="9525">
              <a:noFill/>
            </a:ln>
          </p:spPr>
          <p:txBody>
            <a:bodyPr anchor="ctr" anchorCtr="0"/>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eaLnBrk="1" hangingPunct="1">
                <a:lnSpc>
                  <a:spcPct val="150000"/>
                </a:lnSpc>
              </a:pPr>
              <a:r>
                <a:rPr lang="en-US" altLang="en-US" sz="3600" b="1">
                  <a:solidFill>
                    <a:srgbClr val="5D8462"/>
                  </a:solidFill>
                  <a:latin typeface="Times New Roman" panose="02020603050405020304" pitchFamily="18" charset="0"/>
                  <a:cs typeface="Times New Roman" panose="02020603050405020304" pitchFamily="18" charset="0"/>
                </a:rPr>
                <a:t>Lưu ý</a:t>
              </a:r>
              <a:endParaRPr lang="en-US" altLang="en-US" sz="3600" b="1" dirty="0">
                <a:solidFill>
                  <a:srgbClr val="5D8462"/>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7" name="图片 2">
            <a:extLst>
              <a:ext uri="{FF2B5EF4-FFF2-40B4-BE49-F238E27FC236}">
                <a16:creationId xmlns:a16="http://schemas.microsoft.com/office/drawing/2014/main" id="{7CD286D4-64D7-4B9C-9AF6-4B640885D7E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4714" t="11539" r="26907" b="3704"/>
          <a:stretch/>
        </p:blipFill>
        <p:spPr>
          <a:xfrm>
            <a:off x="10101772" y="389489"/>
            <a:ext cx="1581241" cy="1978408"/>
          </a:xfrm>
          <a:prstGeom prst="rect">
            <a:avLst/>
          </a:prstGeom>
        </p:spPr>
      </p:pic>
      <p:pic>
        <p:nvPicPr>
          <p:cNvPr id="8" name="Picture 7" descr="A picture containing toy, doll, vector graphics&#10;&#10;Description automatically generated">
            <a:extLst>
              <a:ext uri="{FF2B5EF4-FFF2-40B4-BE49-F238E27FC236}">
                <a16:creationId xmlns:a16="http://schemas.microsoft.com/office/drawing/2014/main" id="{34E8F6C3-69AF-4162-BF1C-15434CCD51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4694" y="2998765"/>
            <a:ext cx="2777306" cy="2797144"/>
          </a:xfrm>
          <a:prstGeom prst="ellipse">
            <a:avLst/>
          </a:prstGeom>
          <a:ln>
            <a:noFill/>
          </a:ln>
          <a:effectLst>
            <a:softEdge rad="112500"/>
          </a:effectLst>
        </p:spPr>
      </p:pic>
    </p:spTree>
    <p:extLst>
      <p:ext uri="{BB962C8B-B14F-4D97-AF65-F5344CB8AC3E}">
        <p14:creationId xmlns:p14="http://schemas.microsoft.com/office/powerpoint/2010/main" val="25333832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par>
                          <p:cTn id="20" fill="hold">
                            <p:stCondLst>
                              <p:cond delay="1500"/>
                            </p:stCondLst>
                            <p:childTnLst>
                              <p:par>
                                <p:cTn id="21" presetID="14"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46147700-9CDB-15B2-7277-55C354E2E7E8}"/>
              </a:ext>
            </a:extLst>
          </p:cNvPr>
          <p:cNvSpPr>
            <a:spLocks noGrp="1"/>
          </p:cNvSpPr>
          <p:nvPr>
            <p:ph type="title"/>
          </p:nvPr>
        </p:nvSpPr>
        <p:spPr>
          <a:xfrm>
            <a:off x="407988" y="361950"/>
            <a:ext cx="11784012" cy="1143000"/>
          </a:xfrm>
        </p:spPr>
        <p:txBody>
          <a:bodyPr/>
          <a:lstStyle/>
          <a:p>
            <a:pPr algn="l"/>
            <a:r>
              <a:rPr lang="en-US" altLang="en-US" sz="4000" b="1" i="1">
                <a:solidFill>
                  <a:srgbClr val="0000FF"/>
                </a:solidFill>
                <a:latin typeface="Times New Roman" panose="02020603050405020304" pitchFamily="18" charset="0"/>
              </a:rPr>
              <a:t>Em hãy dựa vào câu hỏi gợi ý để hoàn thành bài tập:</a:t>
            </a:r>
          </a:p>
        </p:txBody>
      </p:sp>
      <p:sp>
        <p:nvSpPr>
          <p:cNvPr id="77827" name="Rectangle 3">
            <a:extLst>
              <a:ext uri="{FF2B5EF4-FFF2-40B4-BE49-F238E27FC236}">
                <a16:creationId xmlns:a16="http://schemas.microsoft.com/office/drawing/2014/main" id="{5038B06C-BD95-4AA7-223E-74DDE434A2A7}"/>
              </a:ext>
            </a:extLst>
          </p:cNvPr>
          <p:cNvSpPr>
            <a:spLocks noGrp="1"/>
          </p:cNvSpPr>
          <p:nvPr>
            <p:ph type="body" idx="1"/>
          </p:nvPr>
        </p:nvSpPr>
        <p:spPr>
          <a:xfrm>
            <a:off x="388938" y="1557338"/>
            <a:ext cx="11391900" cy="4525962"/>
          </a:xfrm>
        </p:spPr>
        <p:txBody>
          <a:bodyPr/>
          <a:lstStyle/>
          <a:p>
            <a:pPr>
              <a:lnSpc>
                <a:spcPct val="90000"/>
              </a:lnSpc>
              <a:buFont typeface="Arial" panose="020B0604020202020204" pitchFamily="34" charset="0"/>
              <a:buNone/>
            </a:pPr>
            <a:r>
              <a:rPr lang="en-US" altLang="en-US" sz="3600">
                <a:solidFill>
                  <a:srgbClr val="0000FF"/>
                </a:solidFill>
                <a:latin typeface="Times New Roman" panose="02020603050405020304" pitchFamily="18" charset="0"/>
                <a:cs typeface="Times New Roman" panose="02020603050405020304" pitchFamily="18" charset="0"/>
              </a:rPr>
              <a:t>- Sự việc đầu tiên là gì?</a:t>
            </a:r>
          </a:p>
          <a:p>
            <a:pPr>
              <a:lnSpc>
                <a:spcPct val="90000"/>
              </a:lnSpc>
              <a:buFont typeface="Arial" panose="020B0604020202020204" pitchFamily="34" charset="0"/>
              <a:buNone/>
            </a:pPr>
            <a:r>
              <a:rPr lang="en-US" altLang="en-US" sz="3600">
                <a:latin typeface="Times New Roman" panose="02020603050405020304" pitchFamily="18" charset="0"/>
                <a:cs typeface="Times New Roman" panose="02020603050405020304" pitchFamily="18" charset="0"/>
              </a:rPr>
              <a:t>Trên đường đi học về em gặp một phụ nữ, người đó đang rất vất vả vì một tay bế con một tay xách một túi đồ nặng</a:t>
            </a:r>
          </a:p>
          <a:p>
            <a:pPr>
              <a:lnSpc>
                <a:spcPct val="90000"/>
              </a:lnSpc>
              <a:buFont typeface="Arial" panose="020B0604020202020204" pitchFamily="34" charset="0"/>
              <a:buNone/>
            </a:pPr>
            <a:r>
              <a:rPr lang="en-US" altLang="en-US" sz="3600">
                <a:solidFill>
                  <a:srgbClr val="0000FF"/>
                </a:solidFill>
                <a:latin typeface="Times New Roman" panose="02020603050405020304" pitchFamily="18" charset="0"/>
                <a:cs typeface="Times New Roman" panose="02020603050405020304" pitchFamily="18" charset="0"/>
              </a:rPr>
              <a:t>- Em đã làm gì?</a:t>
            </a:r>
          </a:p>
          <a:p>
            <a:pPr>
              <a:lnSpc>
                <a:spcPct val="90000"/>
              </a:lnSpc>
              <a:buFontTx/>
              <a:buNone/>
            </a:pPr>
            <a:r>
              <a:rPr lang="en-US" altLang="en-US" sz="3600">
                <a:latin typeface="Times New Roman" panose="02020603050405020304" pitchFamily="18" charset="0"/>
                <a:cs typeface="Times New Roman" panose="02020603050405020304" pitchFamily="18" charset="0"/>
              </a:rPr>
              <a:t>Em chạy tới chỗ người phụ nữ hỏi han và muốn giúp đỡ</a:t>
            </a:r>
            <a:r>
              <a:rPr lang="vi-VN" altLang="en-US" sz="3600">
                <a:latin typeface="Times New Roman" panose="02020603050405020304" pitchFamily="18" charset="0"/>
                <a:cs typeface="Times New Roman" panose="02020603050405020304" pitchFamily="18" charset="0"/>
              </a:rPr>
              <a:t>.</a:t>
            </a:r>
            <a:endParaRPr lang="en-US" altLang="en-US" sz="3600">
              <a:latin typeface="Times New Roman" panose="02020603050405020304" pitchFamily="18" charset="0"/>
              <a:cs typeface="Times New Roman" panose="02020603050405020304" pitchFamily="18" charset="0"/>
            </a:endParaRPr>
          </a:p>
        </p:txBody>
      </p:sp>
      <p:pic>
        <p:nvPicPr>
          <p:cNvPr id="77828" name="图片 10">
            <a:extLst>
              <a:ext uri="{FF2B5EF4-FFF2-40B4-BE49-F238E27FC236}">
                <a16:creationId xmlns:a16="http://schemas.microsoft.com/office/drawing/2014/main" id="{6D5CCCAF-67D0-9836-426F-483D4520E9DA}"/>
              </a:ext>
            </a:extLst>
          </p:cNvPr>
          <p:cNvPicPr>
            <a:picLocks noChangeAspect="1"/>
          </p:cNvPicPr>
          <p:nvPr/>
        </p:nvPicPr>
        <p:blipFill>
          <a:blip r:embed="rId2">
            <a:extLst>
              <a:ext uri="{28A0092B-C50C-407E-A947-70E740481C1C}">
                <a14:useLocalDpi xmlns:a14="http://schemas.microsoft.com/office/drawing/2010/main" val="0"/>
              </a:ext>
            </a:extLst>
          </a:blip>
          <a:srcRect t="51295"/>
          <a:stretch>
            <a:fillRect/>
          </a:stretch>
        </p:blipFill>
        <p:spPr bwMode="auto">
          <a:xfrm>
            <a:off x="0" y="5019675"/>
            <a:ext cx="12192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3">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pic>
        <p:nvPicPr>
          <p:cNvPr id="10" name="图片 2">
            <a:extLst>
              <a:ext uri="{FF2B5EF4-FFF2-40B4-BE49-F238E27FC236}">
                <a16:creationId xmlns:a16="http://schemas.microsoft.com/office/drawing/2014/main" id="{E23AF96E-9BE2-4915-8595-3376CD60F1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413" t="20592" r="10444" b="23852"/>
          <a:stretch/>
        </p:blipFill>
        <p:spPr>
          <a:xfrm>
            <a:off x="4904368" y="4445504"/>
            <a:ext cx="4386694" cy="2412496"/>
          </a:xfrm>
          <a:prstGeom prst="rect">
            <a:avLst/>
          </a:prstGeom>
        </p:spPr>
      </p:pic>
      <p:sp>
        <p:nvSpPr>
          <p:cNvPr id="3" name="TextBox 2"/>
          <p:cNvSpPr txBox="1"/>
          <p:nvPr/>
        </p:nvSpPr>
        <p:spPr>
          <a:xfrm>
            <a:off x="4221018" y="1339273"/>
            <a:ext cx="4128654"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TẬP LÀM VĂN</a:t>
            </a:r>
          </a:p>
        </p:txBody>
      </p:sp>
      <p:sp>
        <p:nvSpPr>
          <p:cNvPr id="4" name="TextBox 3"/>
          <p:cNvSpPr txBox="1"/>
          <p:nvPr/>
        </p:nvSpPr>
        <p:spPr>
          <a:xfrm>
            <a:off x="2272145" y="2643821"/>
            <a:ext cx="8081819" cy="923330"/>
          </a:xfrm>
          <a:prstGeom prst="rect">
            <a:avLst/>
          </a:prstGeom>
          <a:noFill/>
        </p:spPr>
        <p:txBody>
          <a:bodyPr wrap="square" rtlCol="0">
            <a:spAutoFit/>
          </a:bodyPr>
          <a:lstStyle/>
          <a:p>
            <a:r>
              <a:rPr lang="en-US" sz="5400" b="1" dirty="0">
                <a:ln w="28575">
                  <a:solidFill>
                    <a:schemeClr val="bg1"/>
                  </a:solidFill>
                </a:ln>
                <a:solidFill>
                  <a:srgbClr val="FF0000"/>
                </a:solidFill>
                <a:effectLst>
                  <a:glow rad="228600">
                    <a:schemeClr val="accent2">
                      <a:satMod val="175000"/>
                      <a:alpha val="40000"/>
                    </a:schemeClr>
                  </a:glow>
                </a:effectLst>
                <a:latin typeface="UTM Cookies" panose="02040603050506020204" pitchFamily="18" charset="0"/>
              </a:rPr>
              <a:t>THẾ NÀO LÀ KỂ CHUYỆN?</a:t>
            </a:r>
          </a:p>
        </p:txBody>
      </p:sp>
    </p:spTree>
    <p:extLst>
      <p:ext uri="{BB962C8B-B14F-4D97-AF65-F5344CB8AC3E}">
        <p14:creationId xmlns:p14="http://schemas.microsoft.com/office/powerpoint/2010/main" val="1829908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anim calcmode="lin" valueType="num">
                                      <p:cBhvr>
                                        <p:cTn id="12" dur="750" fill="hold"/>
                                        <p:tgtEl>
                                          <p:spTgt spid="10"/>
                                        </p:tgtEl>
                                        <p:attrNameLst>
                                          <p:attrName>ppt_x</p:attrName>
                                        </p:attrNameLst>
                                      </p:cBhvr>
                                      <p:tavLst>
                                        <p:tav tm="0">
                                          <p:val>
                                            <p:strVal val="#ppt_x"/>
                                          </p:val>
                                        </p:tav>
                                        <p:tav tm="100000">
                                          <p:val>
                                            <p:strVal val="#ppt_x"/>
                                          </p:val>
                                        </p:tav>
                                      </p:tavLst>
                                    </p:anim>
                                    <p:anim calcmode="lin" valueType="num">
                                      <p:cBhvr>
                                        <p:cTn id="13"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01887C7-5BC6-1983-EFF9-2CD2A4B2589D}"/>
              </a:ext>
            </a:extLst>
          </p:cNvPr>
          <p:cNvSpPr txBox="1">
            <a:spLocks/>
          </p:cNvSpPr>
          <p:nvPr/>
        </p:nvSpPr>
        <p:spPr bwMode="auto">
          <a:xfrm>
            <a:off x="334963" y="682625"/>
            <a:ext cx="116649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just" eaLnBrk="1" hangingPunct="1">
              <a:lnSpc>
                <a:spcPct val="100000"/>
              </a:lnSpc>
              <a:spcBef>
                <a:spcPct val="0"/>
              </a:spcBef>
              <a:buFontTx/>
              <a:buNone/>
            </a:pPr>
            <a:r>
              <a:rPr lang="en-US" altLang="en-US" sz="3600" b="1" i="1">
                <a:latin typeface="Times New Roman" panose="02020603050405020304" pitchFamily="18" charset="0"/>
                <a:cs typeface="Times New Roman" panose="02020603050405020304" pitchFamily="18" charset="0"/>
              </a:rPr>
              <a:t>Bài 2: Câu chuyện em vừa kể có những nhân vật nào? Nêu ý nghĩa của câu chuyện.</a:t>
            </a:r>
          </a:p>
        </p:txBody>
      </p:sp>
      <p:graphicFrame>
        <p:nvGraphicFramePr>
          <p:cNvPr id="2" name="Table 1">
            <a:extLst>
              <a:ext uri="{FF2B5EF4-FFF2-40B4-BE49-F238E27FC236}">
                <a16:creationId xmlns:a16="http://schemas.microsoft.com/office/drawing/2014/main" id="{027922D0-9B15-566B-727C-5495EF33547F}"/>
              </a:ext>
            </a:extLst>
          </p:cNvPr>
          <p:cNvGraphicFramePr>
            <a:graphicFrameLocks noGrp="1"/>
          </p:cNvGraphicFramePr>
          <p:nvPr/>
        </p:nvGraphicFramePr>
        <p:xfrm>
          <a:off x="334963" y="2117725"/>
          <a:ext cx="11664950" cy="1152525"/>
        </p:xfrm>
        <a:graphic>
          <a:graphicData uri="http://schemas.openxmlformats.org/drawingml/2006/table">
            <a:tbl>
              <a:tblPr>
                <a:tableStyleId>{5C22544A-7EE6-4342-B048-85BDC9FD1C3A}</a:tableStyleId>
              </a:tblPr>
              <a:tblGrid>
                <a:gridCol w="11664950">
                  <a:extLst>
                    <a:ext uri="{9D8B030D-6E8A-4147-A177-3AD203B41FA5}">
                      <a16:colId xmlns:a16="http://schemas.microsoft.com/office/drawing/2014/main" val="20000"/>
                    </a:ext>
                  </a:extLst>
                </a:gridCol>
              </a:tblGrid>
              <a:tr h="1152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3600" dirty="0">
                          <a:effectLst/>
                          <a:latin typeface="Times New Roman" panose="02020603050405020304" pitchFamily="18" charset="0"/>
                          <a:cs typeface="Times New Roman" panose="02020603050405020304" pitchFamily="18" charset="0"/>
                        </a:rPr>
                        <a:t>- Câu</a:t>
                      </a:r>
                      <a:r>
                        <a:rPr lang="nb-NO" sz="3600" baseline="0" dirty="0">
                          <a:effectLst/>
                          <a:latin typeface="Times New Roman" panose="02020603050405020304" pitchFamily="18" charset="0"/>
                          <a:cs typeface="Times New Roman" panose="02020603050405020304" pitchFamily="18" charset="0"/>
                        </a:rPr>
                        <a:t> chuyện em vừa kể có các nhân vật:</a:t>
                      </a:r>
                    </a:p>
                    <a:p>
                      <a:pPr marL="0" marR="0" indent="0" algn="l" defTabSz="914400" rtl="0" eaLnBrk="1" fontAlgn="auto" latinLnBrk="0" hangingPunct="1">
                        <a:lnSpc>
                          <a:spcPct val="100000"/>
                        </a:lnSpc>
                        <a:spcBef>
                          <a:spcPts val="0"/>
                        </a:spcBef>
                        <a:spcAft>
                          <a:spcPts val="0"/>
                        </a:spcAft>
                        <a:buClrTx/>
                        <a:buSzTx/>
                        <a:buFontTx/>
                        <a:buNone/>
                        <a:tabLst/>
                        <a:defRPr/>
                      </a:pPr>
                      <a:r>
                        <a:rPr lang="nb-NO" sz="3600" kern="1200" baseline="0" dirty="0">
                          <a:solidFill>
                            <a:srgbClr val="0000FF"/>
                          </a:solidFill>
                          <a:effectLst/>
                          <a:latin typeface="Times New Roman" panose="02020603050405020304" pitchFamily="18" charset="0"/>
                          <a:ea typeface="+mn-ea"/>
                          <a:cs typeface="Times New Roman" panose="02020603050405020304" pitchFamily="18" charset="0"/>
                        </a:rPr>
                        <a:t>    Em và người phụ nữ có con nhỏ</a:t>
                      </a:r>
                      <a:endParaRPr lang="nb-NO" sz="3600" kern="1200" dirty="0">
                        <a:solidFill>
                          <a:srgbClr val="0000FF"/>
                        </a:solidFill>
                        <a:effectLst/>
                        <a:latin typeface="Times New Roman" panose="02020603050405020304" pitchFamily="18" charset="0"/>
                        <a:ea typeface="+mn-ea"/>
                        <a:cs typeface="Times New Roman" panose="02020603050405020304" pitchFamily="18" charset="0"/>
                      </a:endParaRPr>
                    </a:p>
                  </a:txBody>
                  <a:tcPr marL="114291" marR="114291" marT="0" marB="0">
                    <a:solidFill>
                      <a:schemeClr val="bg1"/>
                    </a:solidFill>
                  </a:tcPr>
                </a:tc>
                <a:extLst>
                  <a:ext uri="{0D108BD9-81ED-4DB2-BD59-A6C34878D82A}">
                    <a16:rowId xmlns:a16="http://schemas.microsoft.com/office/drawing/2014/main" val="10000"/>
                  </a:ext>
                </a:extLst>
              </a:tr>
            </a:tbl>
          </a:graphicData>
        </a:graphic>
      </p:graphicFrame>
      <p:sp>
        <p:nvSpPr>
          <p:cNvPr id="8" name="Rectangle 7">
            <a:extLst>
              <a:ext uri="{FF2B5EF4-FFF2-40B4-BE49-F238E27FC236}">
                <a16:creationId xmlns:a16="http://schemas.microsoft.com/office/drawing/2014/main" id="{0A5C4A6B-D702-6993-3A1A-2A42B96853C4}"/>
              </a:ext>
            </a:extLst>
          </p:cNvPr>
          <p:cNvSpPr>
            <a:spLocks noChangeArrowheads="1"/>
          </p:cNvSpPr>
          <p:nvPr/>
        </p:nvSpPr>
        <p:spPr bwMode="auto">
          <a:xfrm>
            <a:off x="334963" y="3419475"/>
            <a:ext cx="114268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nb-NO" altLang="en-US" sz="3600">
                <a:latin typeface="Times New Roman" panose="02020603050405020304" pitchFamily="18" charset="0"/>
                <a:cs typeface="Times New Roman" panose="02020603050405020304" pitchFamily="18" charset="0"/>
              </a:rPr>
              <a:t>- Ý nghĩa của câu chuyện:</a:t>
            </a:r>
          </a:p>
          <a:p>
            <a:pPr>
              <a:lnSpc>
                <a:spcPct val="100000"/>
              </a:lnSpc>
              <a:spcBef>
                <a:spcPct val="0"/>
              </a:spcBef>
              <a:buFontTx/>
              <a:buNone/>
            </a:pPr>
            <a:r>
              <a:rPr lang="nb-NO" altLang="en-US" sz="3600">
                <a:solidFill>
                  <a:srgbClr val="0000FF"/>
                </a:solidFill>
                <a:latin typeface="Times New Roman" panose="02020603050405020304" pitchFamily="18" charset="0"/>
                <a:cs typeface="Times New Roman" panose="02020603050405020304" pitchFamily="18" charset="0"/>
              </a:rPr>
              <a:t>   Sẵn sàng giúp đỡ mọi người trong cuộc sống thường ngày cũng như khi họ gặp khó khăn là một nếp sống đẹp. </a:t>
            </a:r>
            <a:endParaRPr lang="en-US" altLang="en-US" sz="3600">
              <a:solidFill>
                <a:srgbClr val="0000FF"/>
              </a:solidFill>
              <a:latin typeface="Times New Roman" panose="02020603050405020304" pitchFamily="18" charset="0"/>
              <a:cs typeface="Times New Roman" panose="02020603050405020304" pitchFamily="18" charset="0"/>
            </a:endParaRPr>
          </a:p>
        </p:txBody>
      </p:sp>
      <p:pic>
        <p:nvPicPr>
          <p:cNvPr id="78858" name="图片 10">
            <a:extLst>
              <a:ext uri="{FF2B5EF4-FFF2-40B4-BE49-F238E27FC236}">
                <a16:creationId xmlns:a16="http://schemas.microsoft.com/office/drawing/2014/main" id="{CA470F65-EE5A-3031-99DD-BB5265E17730}"/>
              </a:ext>
            </a:extLst>
          </p:cNvPr>
          <p:cNvPicPr>
            <a:picLocks noChangeAspect="1"/>
          </p:cNvPicPr>
          <p:nvPr/>
        </p:nvPicPr>
        <p:blipFill>
          <a:blip r:embed="rId2">
            <a:extLst>
              <a:ext uri="{28A0092B-C50C-407E-A947-70E740481C1C}">
                <a14:useLocalDpi xmlns:a14="http://schemas.microsoft.com/office/drawing/2010/main" val="0"/>
              </a:ext>
            </a:extLst>
          </a:blip>
          <a:srcRect t="51295"/>
          <a:stretch>
            <a:fillRect/>
          </a:stretch>
        </p:blipFill>
        <p:spPr bwMode="auto">
          <a:xfrm>
            <a:off x="0" y="5019675"/>
            <a:ext cx="12192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
                                        <p:tgtEl>
                                          <p:spTgt spid="2"/>
                                        </p:tgtEl>
                                      </p:cBhvr>
                                    </p:animEffect>
                                    <p:anim calcmode="lin" valueType="num">
                                      <p:cBhvr>
                                        <p:cTn id="12" dur="10" fill="hold"/>
                                        <p:tgtEl>
                                          <p:spTgt spid="2"/>
                                        </p:tgtEl>
                                        <p:attrNameLst>
                                          <p:attrName>ppt_x</p:attrName>
                                        </p:attrNameLst>
                                      </p:cBhvr>
                                      <p:tavLst>
                                        <p:tav tm="0">
                                          <p:val>
                                            <p:strVal val="#ppt_x"/>
                                          </p:val>
                                        </p:tav>
                                        <p:tav tm="100000">
                                          <p:val>
                                            <p:strVal val="#ppt_x"/>
                                          </p:val>
                                        </p:tav>
                                      </p:tavLst>
                                    </p:anim>
                                    <p:anim calcmode="lin" valueType="num">
                                      <p:cBhvr>
                                        <p:cTn id="13" dur="1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1">
            <a:extLst>
              <a:ext uri="{FF2B5EF4-FFF2-40B4-BE49-F238E27FC236}">
                <a16:creationId xmlns:a16="http://schemas.microsoft.com/office/drawing/2014/main" id="{DEBD530F-D770-13B7-6C0F-294E89C08F5E}"/>
              </a:ext>
            </a:extLst>
          </p:cNvPr>
          <p:cNvSpPr txBox="1">
            <a:spLocks noChangeArrowheads="1"/>
          </p:cNvSpPr>
          <p:nvPr/>
        </p:nvSpPr>
        <p:spPr bwMode="auto">
          <a:xfrm>
            <a:off x="1127125" y="1868488"/>
            <a:ext cx="9864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Qua bài hôm nay, em hiểu thế nào là kể chuyện? </a:t>
            </a:r>
          </a:p>
        </p:txBody>
      </p:sp>
      <p:sp>
        <p:nvSpPr>
          <p:cNvPr id="74756" name="TextBox 1">
            <a:extLst>
              <a:ext uri="{FF2B5EF4-FFF2-40B4-BE49-F238E27FC236}">
                <a16:creationId xmlns:a16="http://schemas.microsoft.com/office/drawing/2014/main" id="{F325C028-F606-1E36-8943-B7463FD6C693}"/>
              </a:ext>
            </a:extLst>
          </p:cNvPr>
          <p:cNvSpPr txBox="1">
            <a:spLocks noChangeArrowheads="1"/>
          </p:cNvSpPr>
          <p:nvPr/>
        </p:nvSpPr>
        <p:spPr bwMode="auto">
          <a:xfrm>
            <a:off x="982663" y="549275"/>
            <a:ext cx="10514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 Qua câu chuyện trên, em rút ra được bài học gì cho bản thân?</a:t>
            </a:r>
          </a:p>
        </p:txBody>
      </p:sp>
      <p:pic>
        <p:nvPicPr>
          <p:cNvPr id="79876" name="图片 10">
            <a:extLst>
              <a:ext uri="{FF2B5EF4-FFF2-40B4-BE49-F238E27FC236}">
                <a16:creationId xmlns:a16="http://schemas.microsoft.com/office/drawing/2014/main" id="{744C4C12-FAE0-255E-2E69-F21A57AB0F1E}"/>
              </a:ext>
            </a:extLst>
          </p:cNvPr>
          <p:cNvPicPr>
            <a:picLocks noChangeAspect="1"/>
          </p:cNvPicPr>
          <p:nvPr/>
        </p:nvPicPr>
        <p:blipFill>
          <a:blip r:embed="rId2">
            <a:extLst>
              <a:ext uri="{28A0092B-C50C-407E-A947-70E740481C1C}">
                <a14:useLocalDpi xmlns:a14="http://schemas.microsoft.com/office/drawing/2010/main" val="0"/>
              </a:ext>
            </a:extLst>
          </a:blip>
          <a:srcRect t="51295"/>
          <a:stretch>
            <a:fillRect/>
          </a:stretch>
        </p:blipFill>
        <p:spPr bwMode="auto">
          <a:xfrm>
            <a:off x="0" y="5019675"/>
            <a:ext cx="12192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additive="base">
                                        <p:cTn id="7" dur="500" fill="hold"/>
                                        <p:tgtEl>
                                          <p:spTgt spid="74756"/>
                                        </p:tgtEl>
                                        <p:attrNameLst>
                                          <p:attrName>ppt_x</p:attrName>
                                        </p:attrNameLst>
                                      </p:cBhvr>
                                      <p:tavLst>
                                        <p:tav tm="0">
                                          <p:val>
                                            <p:strVal val="0-#ppt_w/2"/>
                                          </p:val>
                                        </p:tav>
                                        <p:tav tm="100000">
                                          <p:val>
                                            <p:strVal val="#ppt_x"/>
                                          </p:val>
                                        </p:tav>
                                      </p:tavLst>
                                    </p:anim>
                                    <p:anim calcmode="lin" valueType="num">
                                      <p:cBhvr additive="base">
                                        <p:cTn id="8" dur="500" fill="hold"/>
                                        <p:tgtEl>
                                          <p:spTgt spid="747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4"/>
                                        </p:tgtEl>
                                        <p:attrNameLst>
                                          <p:attrName>style.visibility</p:attrName>
                                        </p:attrNameLst>
                                      </p:cBhvr>
                                      <p:to>
                                        <p:strVal val="visible"/>
                                      </p:to>
                                    </p:set>
                                    <p:anim calcmode="lin" valueType="num">
                                      <p:cBhvr additive="base">
                                        <p:cTn id="13" dur="500" fill="hold"/>
                                        <p:tgtEl>
                                          <p:spTgt spid="74754"/>
                                        </p:tgtEl>
                                        <p:attrNameLst>
                                          <p:attrName>ppt_x</p:attrName>
                                        </p:attrNameLst>
                                      </p:cBhvr>
                                      <p:tavLst>
                                        <p:tav tm="0">
                                          <p:val>
                                            <p:strVal val="0-#ppt_w/2"/>
                                          </p:val>
                                        </p:tav>
                                        <p:tav tm="100000">
                                          <p:val>
                                            <p:strVal val="#ppt_x"/>
                                          </p:val>
                                        </p:tav>
                                      </p:tavLst>
                                    </p:anim>
                                    <p:anim calcmode="lin" valueType="num">
                                      <p:cBhvr additive="base">
                                        <p:cTn id="14" dur="500" fill="hold"/>
                                        <p:tgtEl>
                                          <p:spTgt spid="747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pic>
        <p:nvPicPr>
          <p:cNvPr id="4" name="图片 3">
            <a:extLst>
              <a:ext uri="{FF2B5EF4-FFF2-40B4-BE49-F238E27FC236}">
                <a16:creationId xmlns:a16="http://schemas.microsoft.com/office/drawing/2014/main" id="{9206AA1A-0C21-4580-97D6-7668E03307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73" t="61505" r="16018"/>
          <a:stretch/>
        </p:blipFill>
        <p:spPr>
          <a:xfrm flipH="1">
            <a:off x="9054500" y="4167712"/>
            <a:ext cx="3136492" cy="2639961"/>
          </a:xfrm>
          <a:prstGeom prst="rect">
            <a:avLst/>
          </a:prstGeom>
        </p:spPr>
      </p:pic>
      <p:grpSp>
        <p:nvGrpSpPr>
          <p:cNvPr id="8" name="Group 7">
            <a:extLst>
              <a:ext uri="{FF2B5EF4-FFF2-40B4-BE49-F238E27FC236}">
                <a16:creationId xmlns:a16="http://schemas.microsoft.com/office/drawing/2014/main" id="{74F803CE-924D-48C8-B3D4-97DAFEA6A5A4}"/>
              </a:ext>
            </a:extLst>
          </p:cNvPr>
          <p:cNvGrpSpPr/>
          <p:nvPr/>
        </p:nvGrpSpPr>
        <p:grpSpPr>
          <a:xfrm>
            <a:off x="2415840" y="987405"/>
            <a:ext cx="7875639" cy="3248654"/>
            <a:chOff x="2415840" y="1152871"/>
            <a:chExt cx="7875639" cy="3248654"/>
          </a:xfrm>
        </p:grpSpPr>
        <p:sp>
          <p:nvSpPr>
            <p:cNvPr id="11" name="任意多边形: 形状 10">
              <a:extLst>
                <a:ext uri="{FF2B5EF4-FFF2-40B4-BE49-F238E27FC236}">
                  <a16:creationId xmlns:a16="http://schemas.microsoft.com/office/drawing/2014/main" id="{8611AC2B-E747-4F7C-B4DF-9E1759E9853D}"/>
                </a:ext>
              </a:extLst>
            </p:cNvPr>
            <p:cNvSpPr/>
            <p:nvPr/>
          </p:nvSpPr>
          <p:spPr>
            <a:xfrm>
              <a:off x="2415840" y="1152871"/>
              <a:ext cx="7875639" cy="3248654"/>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C53F533D-8098-4DC6-85CB-13FAF1936BE0}"/>
                </a:ext>
              </a:extLst>
            </p:cNvPr>
            <p:cNvSpPr txBox="1"/>
            <p:nvPr/>
          </p:nvSpPr>
          <p:spPr>
            <a:xfrm>
              <a:off x="3208247" y="1438461"/>
              <a:ext cx="5997155" cy="2554545"/>
            </a:xfrm>
            <a:prstGeom prst="rect">
              <a:avLst/>
            </a:prstGeom>
            <a:noFill/>
          </p:spPr>
          <p:txBody>
            <a:bodyPr wrap="none" rtlCol="0">
              <a:spAutoFit/>
            </a:bodyPr>
            <a:lstStyle/>
            <a:p>
              <a:pPr algn="ctr" defTabSz="914377"/>
              <a:r>
                <a:rPr lang="en-US" altLang="zh-CN" sz="8000" b="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Chúc các con</a:t>
              </a:r>
            </a:p>
            <a:p>
              <a:pPr algn="ctr" defTabSz="914377"/>
              <a:r>
                <a:rPr lang="en-US" altLang="zh-CN" sz="8000" b="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học tốt nhé!</a:t>
              </a:r>
              <a:endParaRPr lang="zh-CN" altLang="en-US" sz="80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grpSp>
      <p:pic>
        <p:nvPicPr>
          <p:cNvPr id="21" name="图片 20">
            <a:extLst>
              <a:ext uri="{FF2B5EF4-FFF2-40B4-BE49-F238E27FC236}">
                <a16:creationId xmlns:a16="http://schemas.microsoft.com/office/drawing/2014/main" id="{D1CD56B8-0791-4250-81B2-CC516F5E2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7436" y="615394"/>
            <a:ext cx="1198404" cy="980704"/>
          </a:xfrm>
          <a:prstGeom prst="rect">
            <a:avLst/>
          </a:prstGeom>
        </p:spPr>
      </p:pic>
      <p:pic>
        <p:nvPicPr>
          <p:cNvPr id="22" name="图片 21">
            <a:extLst>
              <a:ext uri="{FF2B5EF4-FFF2-40B4-BE49-F238E27FC236}">
                <a16:creationId xmlns:a16="http://schemas.microsoft.com/office/drawing/2014/main" id="{A94F08A6-C8F4-4E0F-851E-378F34C0C1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7807" y="238725"/>
            <a:ext cx="2126894" cy="3140819"/>
          </a:xfrm>
          <a:prstGeom prst="rect">
            <a:avLst/>
          </a:prstGeom>
        </p:spPr>
      </p:pic>
    </p:spTree>
    <p:extLst>
      <p:ext uri="{BB962C8B-B14F-4D97-AF65-F5344CB8AC3E}">
        <p14:creationId xmlns:p14="http://schemas.microsoft.com/office/powerpoint/2010/main" val="39472298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1500"/>
                                        <p:tgtEl>
                                          <p:spTgt spid="7"/>
                                        </p:tgtEl>
                                      </p:cBhvr>
                                    </p:animEffect>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500"/>
                                        <p:tgtEl>
                                          <p:spTgt spid="22"/>
                                        </p:tgtEl>
                                      </p:cBhvr>
                                    </p:animEffect>
                                    <p:anim calcmode="lin" valueType="num">
                                      <p:cBhvr>
                                        <p:cTn id="24" dur="1500" fill="hold"/>
                                        <p:tgtEl>
                                          <p:spTgt spid="22"/>
                                        </p:tgtEl>
                                        <p:attrNameLst>
                                          <p:attrName>ppt_x</p:attrName>
                                        </p:attrNameLst>
                                      </p:cBhvr>
                                      <p:tavLst>
                                        <p:tav tm="0">
                                          <p:val>
                                            <p:strVal val="#ppt_x"/>
                                          </p:val>
                                        </p:tav>
                                        <p:tav tm="100000">
                                          <p:val>
                                            <p:strVal val="#ppt_x"/>
                                          </p:val>
                                        </p:tav>
                                      </p:tavLst>
                                    </p:anim>
                                    <p:anim calcmode="lin" valueType="num">
                                      <p:cBhvr>
                                        <p:cTn id="25"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E0"/>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sp>
        <p:nvSpPr>
          <p:cNvPr id="30" name="任意多边形: 形状 29">
            <a:extLst>
              <a:ext uri="{FF2B5EF4-FFF2-40B4-BE49-F238E27FC236}">
                <a16:creationId xmlns:a16="http://schemas.microsoft.com/office/drawing/2014/main" id="{CC7C8D56-1F83-4F7B-B7A4-8960EC7C5918}"/>
              </a:ext>
            </a:extLst>
          </p:cNvPr>
          <p:cNvSpPr/>
          <p:nvPr/>
        </p:nvSpPr>
        <p:spPr>
          <a:xfrm>
            <a:off x="3089280" y="1127347"/>
            <a:ext cx="6464300" cy="365673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83DE03ED-8E7A-4DDD-A5F3-2AB97F76B77A}"/>
              </a:ext>
            </a:extLst>
          </p:cNvPr>
          <p:cNvSpPr txBox="1"/>
          <p:nvPr/>
        </p:nvSpPr>
        <p:spPr>
          <a:xfrm>
            <a:off x="4753444" y="2321004"/>
            <a:ext cx="3912092" cy="1107996"/>
          </a:xfrm>
          <a:prstGeom prst="rect">
            <a:avLst/>
          </a:prstGeom>
          <a:noFill/>
        </p:spPr>
        <p:txBody>
          <a:bodyPr wrap="square" rtlCol="0">
            <a:spAutoFit/>
          </a:bodyPr>
          <a:lstStyle/>
          <a:p>
            <a:r>
              <a:rPr kumimoji="1" lang="en-US" altLang="zh-CN" sz="6600" b="1">
                <a:solidFill>
                  <a:schemeClr val="bg1"/>
                </a:solidFill>
                <a:latin typeface="Times New Roman" panose="02020603050405020304" pitchFamily="18" charset="0"/>
                <a:ea typeface="思源黑体旧字形 Normal" panose="020B0400000000000000" pitchFamily="34" charset="-128"/>
                <a:cs typeface="Times New Roman" panose="02020603050405020304" pitchFamily="18" charset="0"/>
              </a:rPr>
              <a:t>Nhận xét</a:t>
            </a:r>
            <a:endParaRPr kumimoji="1" lang="zh-CN" altLang="en-US" sz="6600" b="1" dirty="0">
              <a:solidFill>
                <a:schemeClr val="bg1"/>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pic>
        <p:nvPicPr>
          <p:cNvPr id="8" name="图片 30">
            <a:extLst>
              <a:ext uri="{FF2B5EF4-FFF2-40B4-BE49-F238E27FC236}">
                <a16:creationId xmlns:a16="http://schemas.microsoft.com/office/drawing/2014/main" id="{A9CDAFA4-040A-46D7-8DCD-E5DA7D46C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715" y="390951"/>
            <a:ext cx="3775075" cy="1887538"/>
          </a:xfrm>
          <a:prstGeom prst="rect">
            <a:avLst/>
          </a:prstGeom>
        </p:spPr>
      </p:pic>
      <p:pic>
        <p:nvPicPr>
          <p:cNvPr id="9" name="图片 27">
            <a:extLst>
              <a:ext uri="{FF2B5EF4-FFF2-40B4-BE49-F238E27FC236}">
                <a16:creationId xmlns:a16="http://schemas.microsoft.com/office/drawing/2014/main" id="{579DAF4E-04E7-430E-8456-43BA5A82D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844" y="663129"/>
            <a:ext cx="3724275" cy="1838325"/>
          </a:xfrm>
          <a:prstGeom prst="rect">
            <a:avLst/>
          </a:prstGeom>
        </p:spPr>
      </p:pic>
      <p:pic>
        <p:nvPicPr>
          <p:cNvPr id="10" name="图片 2">
            <a:extLst>
              <a:ext uri="{FF2B5EF4-FFF2-40B4-BE49-F238E27FC236}">
                <a16:creationId xmlns:a16="http://schemas.microsoft.com/office/drawing/2014/main" id="{E23AF96E-9BE2-4915-8595-3376CD60F1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13" t="20592" r="10444" b="23852"/>
          <a:stretch/>
        </p:blipFill>
        <p:spPr>
          <a:xfrm>
            <a:off x="4904368" y="4445504"/>
            <a:ext cx="4386694" cy="2412496"/>
          </a:xfrm>
          <a:prstGeom prst="rect">
            <a:avLst/>
          </a:prstGeom>
        </p:spPr>
      </p:pic>
    </p:spTree>
    <p:extLst>
      <p:ext uri="{BB962C8B-B14F-4D97-AF65-F5344CB8AC3E}">
        <p14:creationId xmlns:p14="http://schemas.microsoft.com/office/powerpoint/2010/main" val="1669210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000"/>
                            </p:stCondLst>
                            <p:childTnLst>
                              <p:par>
                                <p:cTn id="15" presetID="52" presetClass="entr" presetSubtype="0" fill="hold" grpId="0" nodeType="afterEffect">
                                  <p:stCondLst>
                                    <p:cond delay="0"/>
                                  </p:stCondLst>
                                  <p:iterate type="lt">
                                    <p:tmPct val="0"/>
                                  </p:iterate>
                                  <p:childTnLst>
                                    <p:set>
                                      <p:cBhvr>
                                        <p:cTn id="16" dur="1" fill="hold">
                                          <p:stCondLst>
                                            <p:cond delay="0"/>
                                          </p:stCondLst>
                                        </p:cTn>
                                        <p:tgtEl>
                                          <p:spTgt spid="32"/>
                                        </p:tgtEl>
                                        <p:attrNameLst>
                                          <p:attrName>style.visibility</p:attrName>
                                        </p:attrNameLst>
                                      </p:cBhvr>
                                      <p:to>
                                        <p:strVal val="visible"/>
                                      </p:to>
                                    </p:set>
                                    <p:animScale>
                                      <p:cBhvr>
                                        <p:cTn id="1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2"/>
                                        </p:tgtEl>
                                        <p:attrNameLst>
                                          <p:attrName>ppt_x</p:attrName>
                                          <p:attrName>ppt_y</p:attrName>
                                        </p:attrNameLst>
                                      </p:cBhvr>
                                    </p:animMotion>
                                    <p:animEffect transition="in" filter="fade">
                                      <p:cBhvr>
                                        <p:cTn id="19" dur="1000"/>
                                        <p:tgtEl>
                                          <p:spTgt spid="32"/>
                                        </p:tgtEl>
                                      </p:cBhvr>
                                    </p:animEffect>
                                  </p:childTnLst>
                                </p:cTn>
                              </p:par>
                            </p:childTnLst>
                          </p:cTn>
                        </p:par>
                        <p:par>
                          <p:cTn id="20" fill="hold">
                            <p:stCondLst>
                              <p:cond delay="30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32"/>
                                        </p:tgtEl>
                                      </p:cBhvr>
                                    </p:animEffect>
                                    <p:animScale>
                                      <p:cBhvr>
                                        <p:cTn id="23" dur="250" autoRev="1" fill="hold"/>
                                        <p:tgtEl>
                                          <p:spTgt spid="32"/>
                                        </p:tgtEl>
                                      </p:cBhvr>
                                      <p:by x="105000" y="105000"/>
                                    </p:animScale>
                                  </p:childTnLst>
                                </p:cTn>
                              </p:par>
                            </p:childTnLst>
                          </p:cTn>
                        </p:par>
                        <p:par>
                          <p:cTn id="24" fill="hold">
                            <p:stCondLst>
                              <p:cond delay="38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43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48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50"/>
                                        <p:tgtEl>
                                          <p:spTgt spid="10"/>
                                        </p:tgtEl>
                                      </p:cBhvr>
                                    </p:animEffect>
                                    <p:anim calcmode="lin" valueType="num">
                                      <p:cBhvr>
                                        <p:cTn id="36" dur="750" fill="hold"/>
                                        <p:tgtEl>
                                          <p:spTgt spid="10"/>
                                        </p:tgtEl>
                                        <p:attrNameLst>
                                          <p:attrName>ppt_x</p:attrName>
                                        </p:attrNameLst>
                                      </p:cBhvr>
                                      <p:tavLst>
                                        <p:tav tm="0">
                                          <p:val>
                                            <p:strVal val="#ppt_x"/>
                                          </p:val>
                                        </p:tav>
                                        <p:tav tm="100000">
                                          <p:val>
                                            <p:strVal val="#ppt_x"/>
                                          </p:val>
                                        </p:tav>
                                      </p:tavLst>
                                    </p:anim>
                                    <p:anim calcmode="lin" valueType="num">
                                      <p:cBhvr>
                                        <p:cTn id="37"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E33FE8-85FF-455F-A588-A2165765C812}"/>
              </a:ext>
            </a:extLst>
          </p:cNvPr>
          <p:cNvSpPr/>
          <p:nvPr/>
        </p:nvSpPr>
        <p:spPr>
          <a:xfrm>
            <a:off x="265812" y="601936"/>
            <a:ext cx="11727711" cy="535531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a:buNone/>
            </a:pPr>
            <a:r>
              <a:rPr lang="en-US" altLang="x-none"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Ngày xưa ở Nam Mẫu thuộc tỉnh Bắc K</a:t>
            </a:r>
            <a:r>
              <a:rPr lang="en-US" dirty="0">
                <a:latin typeface="Times New Roman" panose="02020603050405020304" pitchFamily="18" charset="0"/>
                <a:cs typeface="Times New Roman" panose="02020603050405020304" pitchFamily="18" charset="0"/>
              </a:rPr>
              <a:t>ạ</a:t>
            </a:r>
            <a:r>
              <a:rPr dirty="0">
                <a:latin typeface="Times New Roman" panose="02020603050405020304" pitchFamily="18" charset="0"/>
                <a:cs typeface="Times New Roman" panose="02020603050405020304" pitchFamily="18" charset="0"/>
              </a:rPr>
              <a:t>n, người ta mở hội cúng Phật. Ai cũng lo làm việc tốt đề cầu phúc. Bỗng nhiên hôm ấy xuất hiện một bà lão ăn xin, người gày còm lở loét, trông thật gớm ghiếc. Bà đi đến đâu cũng phều phào </a:t>
            </a:r>
            <a:r>
              <a:rPr dirty="0" err="1">
                <a:latin typeface="Times New Roman" panose="02020603050405020304" pitchFamily="18" charset="0"/>
                <a:cs typeface="Times New Roman" panose="02020603050405020304" pitchFamily="18" charset="0"/>
              </a:rPr>
              <a:t>mấy</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tiếng</a:t>
            </a:r>
            <a:r>
              <a:rPr dirty="0">
                <a:latin typeface="Times New Roman" panose="02020603050405020304" pitchFamily="18" charset="0"/>
                <a:cs typeface="Times New Roman" panose="02020603050405020304" pitchFamily="18" charset="0"/>
              </a:rPr>
              <a:t>: "Đói lắm các ông các bà </a:t>
            </a:r>
            <a:r>
              <a:rPr dirty="0" err="1">
                <a:latin typeface="Times New Roman" panose="02020603050405020304" pitchFamily="18" charset="0"/>
                <a:cs typeface="Times New Roman" panose="02020603050405020304" pitchFamily="18" charset="0"/>
              </a:rPr>
              <a:t>ơ</a:t>
            </a:r>
            <a:r>
              <a:rPr lang="en-US" altLang="x-none" dirty="0" err="1">
                <a:latin typeface="Times New Roman" panose="02020603050405020304" pitchFamily="18" charset="0"/>
                <a:cs typeface="Times New Roman" panose="02020603050405020304" pitchFamily="18" charset="0"/>
              </a:rPr>
              <a:t>i</a:t>
            </a:r>
            <a:r>
              <a:rPr lang="en-US" altLang="x-none"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algn="just">
              <a:buNone/>
            </a:pPr>
            <a:r>
              <a:rPr lang="en-US" altLang="x-none"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Bà đi đến đâu cũng bị mọi người xua đuổi. Khi đến ngã ba, bà gặp được hai mẹ con bà góa đi chợ về. Người mẹ thấy bà lão tội nghiệp quá bèn đưa bà cụ về, cho bà cụ ăn rồi mời bà nghỉ lại. Tối hôm ấy hai mẹ con bỗng thấy chỗ bà cụ nằm sáng rực lên và xuất hiện con giao long to lớn đang cuộn mình ở đấy. Me con bà vô cung kinh sợ đành nhắm mắt phó mặc cho số phận.</a:t>
            </a:r>
          </a:p>
          <a:p>
            <a:pPr algn="just">
              <a:buNone/>
            </a:pPr>
            <a:r>
              <a:rPr lang="en-US" altLang="x-none"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Sáng hôm sau tỉnh dậy, hai mẹ con chẳng thấy con giao long đâu cả. Chỗ ấy vẫn là bà cụ gầy yếu. Bà sửa soạn ra đi. Trước lúc từ biệt, bà lão nói với hai </a:t>
            </a:r>
            <a:r>
              <a:rPr dirty="0" err="1">
                <a:latin typeface="Times New Roman" panose="02020603050405020304" pitchFamily="18" charset="0"/>
                <a:cs typeface="Times New Roman" panose="02020603050405020304" pitchFamily="18" charset="0"/>
              </a:rPr>
              <a:t>mẹ</a:t>
            </a:r>
            <a:r>
              <a:rPr dirty="0">
                <a:latin typeface="Times New Roman" panose="02020603050405020304" pitchFamily="18" charset="0"/>
                <a:cs typeface="Times New Roman" panose="02020603050405020304" pitchFamily="18" charset="0"/>
              </a:rPr>
              <a:t> con: "Vùng này sắp có lụt lớn. Ta cho mẹ con chị gói tro này, nhớ rắc xung quanh nhà mới tránh được nạn chết </a:t>
            </a:r>
            <a:r>
              <a:rPr dirty="0" err="1">
                <a:latin typeface="Times New Roman" panose="02020603050405020304" pitchFamily="18" charset="0"/>
                <a:cs typeface="Times New Roman" panose="02020603050405020304" pitchFamily="18" charset="0"/>
              </a:rPr>
              <a:t>chìm</a:t>
            </a:r>
            <a:r>
              <a:rP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Bà lão liền nhặt một hạt thóc cắn vỡ ra, đưa cho mẹ con bà góa hai mảnh vỏ trấu, </a:t>
            </a:r>
            <a:r>
              <a:rPr dirty="0" err="1">
                <a:latin typeface="Times New Roman" panose="02020603050405020304" pitchFamily="18" charset="0"/>
                <a:cs typeface="Times New Roman" panose="02020603050405020304" pitchFamily="18" charset="0"/>
              </a:rPr>
              <a:t>nói</a:t>
            </a:r>
            <a:r>
              <a:rP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Hai</a:t>
            </a:r>
            <a:r>
              <a:rPr dirty="0">
                <a:latin typeface="Times New Roman" panose="02020603050405020304" pitchFamily="18" charset="0"/>
                <a:cs typeface="Times New Roman" panose="02020603050405020304" pitchFamily="18" charset="0"/>
              </a:rPr>
              <a:t> mảnh vỏ trấu này giúp mẹ con nhà chị làm việc thiện". Nói rồi, bà lão biến mất. Hai mẹ con vội vàng làm theo những điều bà lão dặn</a:t>
            </a:r>
            <a:r>
              <a:rPr lang="en-US" altLang="x-none" dirty="0">
                <a:latin typeface="Times New Roman" panose="02020603050405020304" pitchFamily="18" charset="0"/>
                <a:cs typeface="Times New Roman" panose="02020603050405020304" pitchFamily="18" charset="0"/>
              </a:rPr>
              <a:t>.</a:t>
            </a:r>
          </a:p>
          <a:p>
            <a:pPr algn="just">
              <a:buNone/>
            </a:pPr>
            <a:r>
              <a:rPr lang="en-US" altLang="x-none"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Tối hôm đó, khi mọi người đang lễ bái thì bỗng có một cột nước từ dưới đấy phun lên kèm theo tiếng nổ dữ dội, nhà cửa, người vật đều chìm nghỉm trong biển nước. Duy chỉ có ngôi nhà của hai mẹ con bà góa vẫn còn. Nước dâng lên bao nhiêu thì nền nhà ấy cao lên bấy nhiêu. Thấy dân làng bị chìm trong lũ lụt, nhớ lời bà lão dặn, hai mẹ con liền lấy hai mảnh vỏ trấu thả xuống nước. Lạ thay, hai mảnh vỏ trấu biến thành hai chiếc thuyền lớn. Thế rồi hai mẹ con vội chèo thuyền đi khắp nơi cứu dân làng.</a:t>
            </a:r>
          </a:p>
          <a:p>
            <a:pPr algn="just">
              <a:buNone/>
            </a:pPr>
            <a:r>
              <a:rPr lang="en-US" altLang="x-none"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Vùng đất bị sụt lở ấy hiện nay biến thành một cái hồ rộng lớn gọi là hồ Ba Bể. Còn cái nền nhà của hai mẹ con nổi lên như một cái gò giữa hồ, dân làng gọi là gò Bà </a:t>
            </a:r>
            <a:r>
              <a:rPr dirty="0" err="1">
                <a:latin typeface="Times New Roman" panose="02020603050405020304" pitchFamily="18" charset="0"/>
                <a:cs typeface="Times New Roman" panose="02020603050405020304" pitchFamily="18" charset="0"/>
              </a:rPr>
              <a:t>Góa</a:t>
            </a:r>
            <a:r>
              <a:rPr dirty="0">
                <a:latin typeface="Times New Roman" panose="02020603050405020304" pitchFamily="18" charset="0"/>
                <a:cs typeface="Times New Roman" panose="02020603050405020304" pitchFamily="18" charset="0"/>
              </a:rPr>
              <a:t>.</a:t>
            </a:r>
          </a:p>
        </p:txBody>
      </p:sp>
      <p:sp>
        <p:nvSpPr>
          <p:cNvPr id="3" name="Content Placeholder 2">
            <a:hlinkClick r:id="rId2" action="ppaction://hlinkfile"/>
            <a:extLst>
              <a:ext uri="{FF2B5EF4-FFF2-40B4-BE49-F238E27FC236}">
                <a16:creationId xmlns:a16="http://schemas.microsoft.com/office/drawing/2014/main" id="{AC7B719D-B52A-48D8-B4B2-F993DDFF249A}"/>
              </a:ext>
            </a:extLst>
          </p:cNvPr>
          <p:cNvSpPr txBox="1"/>
          <p:nvPr/>
        </p:nvSpPr>
        <p:spPr>
          <a:xfrm>
            <a:off x="4037352" y="0"/>
            <a:ext cx="5354840" cy="4222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2200" b="1" dirty="0">
                <a:solidFill>
                  <a:srgbClr val="FF0000"/>
                </a:solidFill>
                <a:latin typeface="Times New Roman" panose="02020603050405020304" pitchFamily="18" charset="0"/>
                <a:cs typeface="Times New Roman" panose="02020603050405020304" pitchFamily="18" charset="0"/>
              </a:rPr>
              <a:t>Câu chuyện Sự tích hồ Ba Bể.</a:t>
            </a:r>
            <a:endParaRPr lang="en-US" altLang="en-US"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09102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CD05AF6C-0D42-4B03-98CD-BE7BA171A2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93" y="1682021"/>
            <a:ext cx="4348716" cy="2860357"/>
          </a:xfrm>
          <a:prstGeom prst="rect">
            <a:avLst/>
          </a:prstGeom>
        </p:spPr>
      </p:pic>
      <p:grpSp>
        <p:nvGrpSpPr>
          <p:cNvPr id="14" name="Group 13">
            <a:extLst>
              <a:ext uri="{FF2B5EF4-FFF2-40B4-BE49-F238E27FC236}">
                <a16:creationId xmlns:a16="http://schemas.microsoft.com/office/drawing/2014/main" id="{5DB15C19-9550-484B-9B87-35622E5FB42D}"/>
              </a:ext>
            </a:extLst>
          </p:cNvPr>
          <p:cNvGrpSpPr/>
          <p:nvPr/>
        </p:nvGrpSpPr>
        <p:grpSpPr>
          <a:xfrm>
            <a:off x="4574857" y="1180391"/>
            <a:ext cx="8459690" cy="876426"/>
            <a:chOff x="4574857" y="1180391"/>
            <a:chExt cx="8459690" cy="876426"/>
          </a:xfrm>
        </p:grpSpPr>
        <p:sp>
          <p:nvSpPr>
            <p:cNvPr id="2" name="Content Placeholder 2">
              <a:extLst>
                <a:ext uri="{FF2B5EF4-FFF2-40B4-BE49-F238E27FC236}">
                  <a16:creationId xmlns:a16="http://schemas.microsoft.com/office/drawing/2014/main" id="{DE35985A-77BD-40AA-BD27-1D4942BD6813}"/>
                </a:ext>
              </a:extLst>
            </p:cNvPr>
            <p:cNvSpPr txBox="1"/>
            <p:nvPr/>
          </p:nvSpPr>
          <p:spPr>
            <a:xfrm>
              <a:off x="5176422" y="118039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65B59"/>
                  </a:solidFill>
                  <a:latin typeface="Times New Roman" panose="02020603050405020304" pitchFamily="18" charset="0"/>
                  <a:cs typeface="Times New Roman" panose="02020603050405020304" pitchFamily="18" charset="0"/>
                </a:rPr>
                <a:t>1. Câu chuyện có những nhân </a:t>
              </a:r>
              <a:r>
                <a:rPr lang="en-US" altLang="en-US" sz="3200" b="1">
                  <a:solidFill>
                    <a:srgbClr val="F65B59"/>
                  </a:solidFill>
                  <a:latin typeface="Times New Roman" panose="02020603050405020304" pitchFamily="18" charset="0"/>
                  <a:cs typeface="Times New Roman" panose="02020603050405020304" pitchFamily="18" charset="0"/>
                </a:rPr>
                <a:t>vật n</a:t>
              </a:r>
              <a:r>
                <a:rPr lang="en-US" altLang="en-US" sz="3200" b="1">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a:solidFill>
                    <a:srgbClr val="F65B59"/>
                  </a:solidFill>
                  <a:latin typeface="Times New Roman" panose="02020603050405020304" pitchFamily="18" charset="0"/>
                  <a:cs typeface="Times New Roman" panose="02020603050405020304" pitchFamily="18" charset="0"/>
                </a:rPr>
                <a:t>o?</a:t>
              </a:r>
              <a:endPar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C53C2735-9ADE-4B9A-BAF3-05D061F2B97F}"/>
                </a:ext>
              </a:extLst>
            </p:cNvPr>
            <p:cNvGrpSpPr/>
            <p:nvPr/>
          </p:nvGrpSpPr>
          <p:grpSpPr>
            <a:xfrm>
              <a:off x="4574857" y="1220469"/>
              <a:ext cx="6717272" cy="836348"/>
              <a:chOff x="4574857" y="1220469"/>
              <a:chExt cx="6717272" cy="836348"/>
            </a:xfrm>
          </p:grpSpPr>
          <p:grpSp>
            <p:nvGrpSpPr>
              <p:cNvPr id="8" name="组合 32">
                <a:extLst>
                  <a:ext uri="{FF2B5EF4-FFF2-40B4-BE49-F238E27FC236}">
                    <a16:creationId xmlns:a16="http://schemas.microsoft.com/office/drawing/2014/main" id="{450D7BFC-09AD-42BF-827A-2713D58CAD87}"/>
                  </a:ext>
                </a:extLst>
              </p:cNvPr>
              <p:cNvGrpSpPr/>
              <p:nvPr/>
            </p:nvGrpSpPr>
            <p:grpSpPr>
              <a:xfrm>
                <a:off x="4574857" y="1220469"/>
                <a:ext cx="3695519" cy="836348"/>
                <a:chOff x="6096000" y="397960"/>
                <a:chExt cx="3695519" cy="836348"/>
              </a:xfrm>
            </p:grpSpPr>
            <p:pic>
              <p:nvPicPr>
                <p:cNvPr id="10" name="图片 34">
                  <a:extLst>
                    <a:ext uri="{FF2B5EF4-FFF2-40B4-BE49-F238E27FC236}">
                      <a16:creationId xmlns:a16="http://schemas.microsoft.com/office/drawing/2014/main" id="{75EF7644-5C21-4598-B135-DBF99AFF9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96000" y="397960"/>
                  <a:ext cx="739142" cy="739142"/>
                </a:xfrm>
                <a:prstGeom prst="rect">
                  <a:avLst/>
                </a:prstGeom>
              </p:spPr>
            </p:pic>
            <p:pic>
              <p:nvPicPr>
                <p:cNvPr id="11" name="图片 35">
                  <a:extLst>
                    <a:ext uri="{FF2B5EF4-FFF2-40B4-BE49-F238E27FC236}">
                      <a16:creationId xmlns:a16="http://schemas.microsoft.com/office/drawing/2014/main" id="{8A1EA1E8-6A0C-4C44-815D-A9FAFF3FFD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97565" y="929382"/>
                  <a:ext cx="3093954" cy="304926"/>
                </a:xfrm>
                <a:prstGeom prst="rect">
                  <a:avLst/>
                </a:prstGeom>
              </p:spPr>
            </p:pic>
          </p:grpSp>
          <p:pic>
            <p:nvPicPr>
              <p:cNvPr id="12" name="图片 20">
                <a:extLst>
                  <a:ext uri="{FF2B5EF4-FFF2-40B4-BE49-F238E27FC236}">
                    <a16:creationId xmlns:a16="http://schemas.microsoft.com/office/drawing/2014/main" id="{3BD6A472-E9D5-438A-807C-6C655BA98B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8175" y="1741586"/>
                <a:ext cx="3093954" cy="304926"/>
              </a:xfrm>
              <a:prstGeom prst="rect">
                <a:avLst/>
              </a:prstGeom>
            </p:spPr>
          </p:pic>
        </p:grpSp>
      </p:grpSp>
      <p:grpSp>
        <p:nvGrpSpPr>
          <p:cNvPr id="15" name="Group 14">
            <a:extLst>
              <a:ext uri="{FF2B5EF4-FFF2-40B4-BE49-F238E27FC236}">
                <a16:creationId xmlns:a16="http://schemas.microsoft.com/office/drawing/2014/main" id="{42B717B3-A063-4E39-9616-21AE3692817F}"/>
              </a:ext>
            </a:extLst>
          </p:cNvPr>
          <p:cNvGrpSpPr/>
          <p:nvPr/>
        </p:nvGrpSpPr>
        <p:grpSpPr>
          <a:xfrm>
            <a:off x="4582378" y="2387551"/>
            <a:ext cx="7389882" cy="1193361"/>
            <a:chOff x="4684943" y="1286222"/>
            <a:chExt cx="7389882" cy="1193361"/>
          </a:xfrm>
        </p:grpSpPr>
        <p:sp>
          <p:nvSpPr>
            <p:cNvPr id="16" name="Content Placeholder 2">
              <a:extLst>
                <a:ext uri="{FF2B5EF4-FFF2-40B4-BE49-F238E27FC236}">
                  <a16:creationId xmlns:a16="http://schemas.microsoft.com/office/drawing/2014/main" id="{ABEC3CC4-D17B-416A-B4A1-780FDC500A4B}"/>
                </a:ext>
              </a:extLst>
            </p:cNvPr>
            <p:cNvSpPr txBox="1"/>
            <p:nvPr/>
          </p:nvSpPr>
          <p:spPr>
            <a:xfrm>
              <a:off x="5343750" y="1286222"/>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0070C0"/>
                  </a:solidFill>
                  <a:latin typeface="Times New Roman" panose="02020603050405020304" pitchFamily="18" charset="0"/>
                  <a:cs typeface="Times New Roman" panose="02020603050405020304" pitchFamily="18" charset="0"/>
                </a:rPr>
                <a:t>2. Các sự việc xảy ra v</a:t>
              </a:r>
              <a:r>
                <a:rPr lang="en-US" altLang="en-US"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a:solidFill>
                    <a:srgbClr val="0070C0"/>
                  </a:solidFill>
                  <a:latin typeface="Times New Roman" panose="02020603050405020304" pitchFamily="18" charset="0"/>
                  <a:cs typeface="Times New Roman" panose="02020603050405020304" pitchFamily="18" charset="0"/>
                </a:rPr>
                <a:t> kết quả của các sự việc ấy ra sao?</a:t>
              </a:r>
              <a:endPar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879BBB6F-8982-4D96-9F12-8F5D076597DA}"/>
                </a:ext>
              </a:extLst>
            </p:cNvPr>
            <p:cNvGrpSpPr/>
            <p:nvPr/>
          </p:nvGrpSpPr>
          <p:grpSpPr>
            <a:xfrm>
              <a:off x="4684943" y="1672918"/>
              <a:ext cx="6740532" cy="806665"/>
              <a:chOff x="4684943" y="1672918"/>
              <a:chExt cx="6740532" cy="806665"/>
            </a:xfrm>
          </p:grpSpPr>
          <p:grpSp>
            <p:nvGrpSpPr>
              <p:cNvPr id="18" name="组合 32">
                <a:extLst>
                  <a:ext uri="{FF2B5EF4-FFF2-40B4-BE49-F238E27FC236}">
                    <a16:creationId xmlns:a16="http://schemas.microsoft.com/office/drawing/2014/main" id="{BB7303F5-9865-4739-8F10-5DB53F194C95}"/>
                  </a:ext>
                </a:extLst>
              </p:cNvPr>
              <p:cNvGrpSpPr/>
              <p:nvPr/>
            </p:nvGrpSpPr>
            <p:grpSpPr>
              <a:xfrm>
                <a:off x="4684943" y="1672918"/>
                <a:ext cx="3723097" cy="806665"/>
                <a:chOff x="6206086" y="850409"/>
                <a:chExt cx="3723097" cy="806665"/>
              </a:xfrm>
            </p:grpSpPr>
            <p:pic>
              <p:nvPicPr>
                <p:cNvPr id="20" name="图片 34">
                  <a:extLst>
                    <a:ext uri="{FF2B5EF4-FFF2-40B4-BE49-F238E27FC236}">
                      <a16:creationId xmlns:a16="http://schemas.microsoft.com/office/drawing/2014/main" id="{1A7FFD3E-5082-40A1-9153-1D02840B37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1" name="图片 35">
                  <a:extLst>
                    <a:ext uri="{FF2B5EF4-FFF2-40B4-BE49-F238E27FC236}">
                      <a16:creationId xmlns:a16="http://schemas.microsoft.com/office/drawing/2014/main" id="{760456EA-561B-493C-AB10-266F117EB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19" name="图片 20">
                <a:extLst>
                  <a:ext uri="{FF2B5EF4-FFF2-40B4-BE49-F238E27FC236}">
                    <a16:creationId xmlns:a16="http://schemas.microsoft.com/office/drawing/2014/main" id="{76E38D07-BAEA-4E70-B69E-E16F1CF38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grpSp>
        <p:nvGrpSpPr>
          <p:cNvPr id="22" name="Group 21">
            <a:extLst>
              <a:ext uri="{FF2B5EF4-FFF2-40B4-BE49-F238E27FC236}">
                <a16:creationId xmlns:a16="http://schemas.microsoft.com/office/drawing/2014/main" id="{E9176F4E-818C-4870-A616-F08BC43509CA}"/>
              </a:ext>
            </a:extLst>
          </p:cNvPr>
          <p:cNvGrpSpPr/>
          <p:nvPr/>
        </p:nvGrpSpPr>
        <p:grpSpPr>
          <a:xfrm>
            <a:off x="4556399" y="4078925"/>
            <a:ext cx="7389882" cy="900547"/>
            <a:chOff x="4684943" y="1579036"/>
            <a:chExt cx="7389882" cy="900547"/>
          </a:xfrm>
        </p:grpSpPr>
        <p:sp>
          <p:nvSpPr>
            <p:cNvPr id="23" name="Content Placeholder 2">
              <a:extLst>
                <a:ext uri="{FF2B5EF4-FFF2-40B4-BE49-F238E27FC236}">
                  <a16:creationId xmlns:a16="http://schemas.microsoft.com/office/drawing/2014/main" id="{3DD3581F-CCB3-421C-8532-93C28527DDAD}"/>
                </a:ext>
              </a:extLst>
            </p:cNvPr>
            <p:cNvSpPr txBox="1"/>
            <p:nvPr/>
          </p:nvSpPr>
          <p:spPr>
            <a:xfrm>
              <a:off x="5343750" y="1579036"/>
              <a:ext cx="6731075" cy="6893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F65B59"/>
                  </a:solidFill>
                  <a:latin typeface="Times New Roman" panose="02020603050405020304" pitchFamily="18" charset="0"/>
                  <a:cs typeface="Times New Roman" panose="02020603050405020304" pitchFamily="18" charset="0"/>
                </a:rPr>
                <a:t>3. Ý nghĩa của câu chuyện l</a:t>
              </a:r>
              <a:r>
                <a:rPr lang="en-US" altLang="en-US" sz="3200" b="1">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a:solidFill>
                    <a:srgbClr val="F65B59"/>
                  </a:solidFill>
                  <a:latin typeface="Times New Roman" panose="02020603050405020304" pitchFamily="18" charset="0"/>
                  <a:cs typeface="Times New Roman" panose="02020603050405020304" pitchFamily="18" charset="0"/>
                </a:rPr>
                <a:t> gì?</a:t>
              </a:r>
              <a:endPar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3E643309-D99D-4E68-93E3-BD62AC3742D8}"/>
                </a:ext>
              </a:extLst>
            </p:cNvPr>
            <p:cNvGrpSpPr/>
            <p:nvPr/>
          </p:nvGrpSpPr>
          <p:grpSpPr>
            <a:xfrm>
              <a:off x="4684943" y="1672918"/>
              <a:ext cx="6740532" cy="806665"/>
              <a:chOff x="4684943" y="1672918"/>
              <a:chExt cx="6740532" cy="806665"/>
            </a:xfrm>
          </p:grpSpPr>
          <p:grpSp>
            <p:nvGrpSpPr>
              <p:cNvPr id="25" name="组合 32">
                <a:extLst>
                  <a:ext uri="{FF2B5EF4-FFF2-40B4-BE49-F238E27FC236}">
                    <a16:creationId xmlns:a16="http://schemas.microsoft.com/office/drawing/2014/main" id="{2DBDDCE9-083B-4BF1-A71F-6314C4533223}"/>
                  </a:ext>
                </a:extLst>
              </p:cNvPr>
              <p:cNvGrpSpPr/>
              <p:nvPr/>
            </p:nvGrpSpPr>
            <p:grpSpPr>
              <a:xfrm>
                <a:off x="4684943" y="1672918"/>
                <a:ext cx="3723097" cy="806665"/>
                <a:chOff x="6206086" y="850409"/>
                <a:chExt cx="3723097" cy="806665"/>
              </a:xfrm>
            </p:grpSpPr>
            <p:pic>
              <p:nvPicPr>
                <p:cNvPr id="27" name="图片 34">
                  <a:extLst>
                    <a:ext uri="{FF2B5EF4-FFF2-40B4-BE49-F238E27FC236}">
                      <a16:creationId xmlns:a16="http://schemas.microsoft.com/office/drawing/2014/main" id="{8CAD117E-B06D-4367-AC3D-970B2E7F7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8" name="图片 35">
                  <a:extLst>
                    <a:ext uri="{FF2B5EF4-FFF2-40B4-BE49-F238E27FC236}">
                      <a16:creationId xmlns:a16="http://schemas.microsoft.com/office/drawing/2014/main" id="{C5771C85-357B-44AB-8566-E95E3262DD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6" name="图片 20">
                <a:extLst>
                  <a:ext uri="{FF2B5EF4-FFF2-40B4-BE49-F238E27FC236}">
                    <a16:creationId xmlns:a16="http://schemas.microsoft.com/office/drawing/2014/main" id="{F6729EDB-E3BE-4BE3-BD32-7FDA85ED71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grpSp>
        <p:nvGrpSpPr>
          <p:cNvPr id="29" name="组合 5">
            <a:extLst>
              <a:ext uri="{FF2B5EF4-FFF2-40B4-BE49-F238E27FC236}">
                <a16:creationId xmlns:a16="http://schemas.microsoft.com/office/drawing/2014/main" id="{82E5E1A0-6335-4219-9B33-8C8CAC7C1372}"/>
              </a:ext>
            </a:extLst>
          </p:cNvPr>
          <p:cNvGrpSpPr/>
          <p:nvPr/>
        </p:nvGrpSpPr>
        <p:grpSpPr>
          <a:xfrm>
            <a:off x="218495" y="18446"/>
            <a:ext cx="3991530" cy="901096"/>
            <a:chOff x="218495" y="18446"/>
            <a:chExt cx="3991530" cy="901096"/>
          </a:xfrm>
        </p:grpSpPr>
        <p:pic>
          <p:nvPicPr>
            <p:cNvPr id="30" name="图片 6">
              <a:extLst>
                <a:ext uri="{FF2B5EF4-FFF2-40B4-BE49-F238E27FC236}">
                  <a16:creationId xmlns:a16="http://schemas.microsoft.com/office/drawing/2014/main" id="{491318F1-21F2-4EB2-96DC-0CBF632750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31" name="Rectangle 2">
              <a:extLst>
                <a:ext uri="{FF2B5EF4-FFF2-40B4-BE49-F238E27FC236}">
                  <a16:creationId xmlns:a16="http://schemas.microsoft.com/office/drawing/2014/main" id="{AA538024-EE28-4FD6-8451-F689B39A49D9}"/>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rPr>
                <a:t>Nhận xét</a:t>
              </a:r>
              <a:endParaRPr lang="zh-CN" altLang="en-US" sz="3600" b="1" dirty="0">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grpSp>
      <p:sp>
        <p:nvSpPr>
          <p:cNvPr id="32" name="Content Placeholder 2">
            <a:extLst>
              <a:ext uri="{FF2B5EF4-FFF2-40B4-BE49-F238E27FC236}">
                <a16:creationId xmlns:a16="http://schemas.microsoft.com/office/drawing/2014/main" id="{E7A5695D-6602-4C15-B650-F1D15F0D236A}"/>
              </a:ext>
            </a:extLst>
          </p:cNvPr>
          <p:cNvSpPr txBox="1"/>
          <p:nvPr/>
        </p:nvSpPr>
        <p:spPr>
          <a:xfrm>
            <a:off x="5060231" y="3027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tập 1:</a:t>
            </a:r>
            <a:endParaRPr lang="en-US" alt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68644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61043F3-2604-4D33-890A-C8A9DA388B72}"/>
              </a:ext>
            </a:extLst>
          </p:cNvPr>
          <p:cNvGrpSpPr/>
          <p:nvPr/>
        </p:nvGrpSpPr>
        <p:grpSpPr>
          <a:xfrm>
            <a:off x="917465" y="462549"/>
            <a:ext cx="8459690" cy="876426"/>
            <a:chOff x="4574857" y="1180391"/>
            <a:chExt cx="8459690" cy="876426"/>
          </a:xfrm>
        </p:grpSpPr>
        <p:sp>
          <p:nvSpPr>
            <p:cNvPr id="4" name="Content Placeholder 2">
              <a:extLst>
                <a:ext uri="{FF2B5EF4-FFF2-40B4-BE49-F238E27FC236}">
                  <a16:creationId xmlns:a16="http://schemas.microsoft.com/office/drawing/2014/main" id="{1FC6D2D2-FD5D-434B-9A38-0BBA0F7AED3B}"/>
                </a:ext>
              </a:extLst>
            </p:cNvPr>
            <p:cNvSpPr txBox="1"/>
            <p:nvPr/>
          </p:nvSpPr>
          <p:spPr>
            <a:xfrm>
              <a:off x="5176422" y="118039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65B59"/>
                  </a:solidFill>
                  <a:latin typeface="Times New Roman" panose="02020603050405020304" pitchFamily="18" charset="0"/>
                  <a:cs typeface="Times New Roman" panose="02020603050405020304" pitchFamily="18" charset="0"/>
                </a:rPr>
                <a:t>1. Câu chuyện có những </a:t>
              </a:r>
              <a:r>
                <a:rPr lang="en-US" altLang="en-US" sz="3200" b="1" dirty="0" err="1">
                  <a:solidFill>
                    <a:srgbClr val="F65B59"/>
                  </a:solidFill>
                  <a:latin typeface="Times New Roman" panose="02020603050405020304" pitchFamily="18" charset="0"/>
                  <a:cs typeface="Times New Roman" panose="02020603050405020304" pitchFamily="18" charset="0"/>
                </a:rPr>
                <a:t>nhân</a:t>
              </a:r>
              <a:r>
                <a:rPr lang="en-US" altLang="en-US" sz="3200" b="1" dirty="0">
                  <a:solidFill>
                    <a:srgbClr val="F65B59"/>
                  </a:solidFill>
                  <a:latin typeface="Times New Roman" panose="02020603050405020304" pitchFamily="18" charset="0"/>
                  <a:cs typeface="Times New Roman" panose="02020603050405020304" pitchFamily="18" charset="0"/>
                </a:rPr>
                <a:t> </a:t>
              </a:r>
              <a:r>
                <a:rPr lang="en-US" altLang="en-US" sz="3200" b="1" dirty="0" err="1">
                  <a:solidFill>
                    <a:srgbClr val="F65B59"/>
                  </a:solidFill>
                  <a:latin typeface="Times New Roman" panose="02020603050405020304" pitchFamily="18" charset="0"/>
                  <a:cs typeface="Times New Roman" panose="02020603050405020304" pitchFamily="18" charset="0"/>
                </a:rPr>
                <a:t>vật</a:t>
              </a:r>
              <a:r>
                <a:rPr lang="en-US" altLang="en-US" sz="3200" b="1" dirty="0">
                  <a:solidFill>
                    <a:srgbClr val="F65B59"/>
                  </a:solidFill>
                  <a:latin typeface="Times New Roman" panose="02020603050405020304" pitchFamily="18" charset="0"/>
                  <a:cs typeface="Times New Roman" panose="02020603050405020304" pitchFamily="18" charset="0"/>
                </a:rPr>
                <a:t>:</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grpSp>
          <p:nvGrpSpPr>
            <p:cNvPr id="5" name="Group 4">
              <a:extLst>
                <a:ext uri="{FF2B5EF4-FFF2-40B4-BE49-F238E27FC236}">
                  <a16:creationId xmlns:a16="http://schemas.microsoft.com/office/drawing/2014/main" id="{D9B490BC-F1CA-454D-BD29-D674DBB0BBFB}"/>
                </a:ext>
              </a:extLst>
            </p:cNvPr>
            <p:cNvGrpSpPr/>
            <p:nvPr/>
          </p:nvGrpSpPr>
          <p:grpSpPr>
            <a:xfrm>
              <a:off x="4574857" y="1220469"/>
              <a:ext cx="6717272" cy="836348"/>
              <a:chOff x="4574857" y="1220469"/>
              <a:chExt cx="6717272" cy="836348"/>
            </a:xfrm>
          </p:grpSpPr>
          <p:grpSp>
            <p:nvGrpSpPr>
              <p:cNvPr id="6" name="组合 32">
                <a:extLst>
                  <a:ext uri="{FF2B5EF4-FFF2-40B4-BE49-F238E27FC236}">
                    <a16:creationId xmlns:a16="http://schemas.microsoft.com/office/drawing/2014/main" id="{1A7372CF-E5B7-42D4-A6D0-ABB78BDC5565}"/>
                  </a:ext>
                </a:extLst>
              </p:cNvPr>
              <p:cNvGrpSpPr/>
              <p:nvPr/>
            </p:nvGrpSpPr>
            <p:grpSpPr>
              <a:xfrm>
                <a:off x="4574857" y="1220469"/>
                <a:ext cx="3695519" cy="836348"/>
                <a:chOff x="6096000" y="397960"/>
                <a:chExt cx="3695519" cy="836348"/>
              </a:xfrm>
            </p:grpSpPr>
            <p:pic>
              <p:nvPicPr>
                <p:cNvPr id="8" name="图片 34">
                  <a:extLst>
                    <a:ext uri="{FF2B5EF4-FFF2-40B4-BE49-F238E27FC236}">
                      <a16:creationId xmlns:a16="http://schemas.microsoft.com/office/drawing/2014/main" id="{166A7E2C-E06C-420E-80BC-06389E085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96000" y="397960"/>
                  <a:ext cx="739142" cy="739142"/>
                </a:xfrm>
                <a:prstGeom prst="rect">
                  <a:avLst/>
                </a:prstGeom>
              </p:spPr>
            </p:pic>
            <p:pic>
              <p:nvPicPr>
                <p:cNvPr id="9" name="图片 35">
                  <a:extLst>
                    <a:ext uri="{FF2B5EF4-FFF2-40B4-BE49-F238E27FC236}">
                      <a16:creationId xmlns:a16="http://schemas.microsoft.com/office/drawing/2014/main" id="{3EFDFAEC-E165-4948-82CC-F8DB4A484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697565" y="929382"/>
                  <a:ext cx="3093954" cy="304926"/>
                </a:xfrm>
                <a:prstGeom prst="rect">
                  <a:avLst/>
                </a:prstGeom>
              </p:spPr>
            </p:pic>
          </p:grpSp>
          <p:pic>
            <p:nvPicPr>
              <p:cNvPr id="7" name="图片 20">
                <a:extLst>
                  <a:ext uri="{FF2B5EF4-FFF2-40B4-BE49-F238E27FC236}">
                    <a16:creationId xmlns:a16="http://schemas.microsoft.com/office/drawing/2014/main" id="{9DB8BEFB-D1C5-4D58-9DCC-9E7213C0C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8175" y="1741586"/>
                <a:ext cx="3093954" cy="304926"/>
              </a:xfrm>
              <a:prstGeom prst="rect">
                <a:avLst/>
              </a:prstGeom>
            </p:spPr>
          </p:pic>
        </p:grpSp>
      </p:grpSp>
      <p:graphicFrame>
        <p:nvGraphicFramePr>
          <p:cNvPr id="11" name="Content Placeholder 3">
            <a:extLst>
              <a:ext uri="{FF2B5EF4-FFF2-40B4-BE49-F238E27FC236}">
                <a16:creationId xmlns:a16="http://schemas.microsoft.com/office/drawing/2014/main" id="{FEF8A799-DF93-432D-B117-842F165A762E}"/>
              </a:ext>
            </a:extLst>
          </p:cNvPr>
          <p:cNvGraphicFramePr>
            <a:graphicFrameLocks/>
          </p:cNvGraphicFramePr>
          <p:nvPr>
            <p:extLst>
              <p:ext uri="{D42A27DB-BD31-4B8C-83A1-F6EECF244321}">
                <p14:modId xmlns:p14="http://schemas.microsoft.com/office/powerpoint/2010/main" val="2443673450"/>
              </p:ext>
            </p:extLst>
          </p:nvPr>
        </p:nvGraphicFramePr>
        <p:xfrm>
          <a:off x="806075" y="1900170"/>
          <a:ext cx="9492022" cy="3470820"/>
        </p:xfrm>
        <a:graphic>
          <a:graphicData uri="http://schemas.openxmlformats.org/drawingml/2006/table">
            <a:tbl>
              <a:tblPr/>
              <a:tblGrid>
                <a:gridCol w="2185376">
                  <a:extLst>
                    <a:ext uri="{9D8B030D-6E8A-4147-A177-3AD203B41FA5}">
                      <a16:colId xmlns:a16="http://schemas.microsoft.com/office/drawing/2014/main" val="20000"/>
                    </a:ext>
                  </a:extLst>
                </a:gridCol>
                <a:gridCol w="4066297">
                  <a:extLst>
                    <a:ext uri="{9D8B030D-6E8A-4147-A177-3AD203B41FA5}">
                      <a16:colId xmlns:a16="http://schemas.microsoft.com/office/drawing/2014/main" val="20001"/>
                    </a:ext>
                  </a:extLst>
                </a:gridCol>
                <a:gridCol w="3240349">
                  <a:extLst>
                    <a:ext uri="{9D8B030D-6E8A-4147-A177-3AD203B41FA5}">
                      <a16:colId xmlns:a16="http://schemas.microsoft.com/office/drawing/2014/main" val="20002"/>
                    </a:ext>
                  </a:extLst>
                </a:gridCol>
              </a:tblGrid>
              <a:tr h="732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Truyện</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Nhân</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vật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là</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ng</a:t>
                      </a:r>
                      <a:r>
                        <a:rPr kumimoji="0" lang="vi-VN" sz="2800" b="1" i="0" u="none" strike="noStrike" cap="none" normalizeH="0" baseline="0" dirty="0">
                          <a:ln>
                            <a:noFill/>
                          </a:ln>
                          <a:solidFill>
                            <a:schemeClr val="tx1"/>
                          </a:solidFill>
                          <a:effectLst/>
                          <a:latin typeface="Times New Roman" pitchFamily="18" charset="0"/>
                          <a:cs typeface="Times New Roman" pitchFamily="18" charset="0"/>
                        </a:rPr>
                        <a:t>ười</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Nhân</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vật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là</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vật</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(con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vật</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đồ</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vật</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cối</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1F497D">
                        <a:lumMod val="20000"/>
                        <a:lumOff val="80000"/>
                      </a:srgbClr>
                    </a:solidFill>
                  </a:tcPr>
                </a:tc>
                <a:extLst>
                  <a:ext uri="{0D108BD9-81ED-4DB2-BD59-A6C34878D82A}">
                    <a16:rowId xmlns:a16="http://schemas.microsoft.com/office/drawing/2014/main" val="10000"/>
                  </a:ext>
                </a:extLst>
              </a:tr>
              <a:tr h="26783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kumimoji="0" lang="en-US" sz="3200" b="0" i="0" u="none" strike="noStrike" cap="none" normalizeH="0" baseline="0" dirty="0">
                        <a:ln>
                          <a:noFill/>
                        </a:ln>
                        <a:solidFill>
                          <a:srgbClr val="0000CC"/>
                        </a:solidFill>
                        <a:effectLst/>
                        <a:latin typeface="Times New Roman" pitchFamily="18" charset="0"/>
                        <a:cs typeface="Times New Roman" pitchFamily="18"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00CC"/>
                        </a:solidFill>
                        <a:effectLst/>
                        <a:latin typeface="Times New Roman" pitchFamily="18" charset="0"/>
                        <a:cs typeface="Times New Roman" pitchFamily="18"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1"/>
                  </a:ext>
                </a:extLst>
              </a:tr>
            </a:tbl>
          </a:graphicData>
        </a:graphic>
      </p:graphicFrame>
      <p:sp>
        <p:nvSpPr>
          <p:cNvPr id="12" name="Rectangle 11">
            <a:extLst>
              <a:ext uri="{FF2B5EF4-FFF2-40B4-BE49-F238E27FC236}">
                <a16:creationId xmlns:a16="http://schemas.microsoft.com/office/drawing/2014/main" id="{D532D2F8-6003-40B5-B7C9-B5229782D354}"/>
              </a:ext>
            </a:extLst>
          </p:cNvPr>
          <p:cNvSpPr/>
          <p:nvPr/>
        </p:nvSpPr>
        <p:spPr>
          <a:xfrm>
            <a:off x="917466" y="3243201"/>
            <a:ext cx="1851528" cy="1077218"/>
          </a:xfrm>
          <a:prstGeom prst="rect">
            <a:avLst/>
          </a:prstGeom>
        </p:spPr>
        <p:txBody>
          <a:bodyPr wrap="square">
            <a:spAutoFit/>
          </a:bodyPr>
          <a:lstStyle/>
          <a:p>
            <a:pPr lvl="0" algn="ctr" fontAlgn="base">
              <a:spcBef>
                <a:spcPct val="0"/>
              </a:spcBef>
              <a:spcAft>
                <a:spcPct val="0"/>
              </a:spcAft>
            </a:pPr>
            <a:r>
              <a:rPr lang="en-US" sz="3200" b="1" i="1" dirty="0" err="1">
                <a:latin typeface="Times New Roman" panose="02020603050405020304" pitchFamily="18" charset="0"/>
                <a:cs typeface="Times New Roman" pitchFamily="18" charset="0"/>
              </a:rPr>
              <a:t>Sự</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tích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hồ</a:t>
            </a:r>
            <a:r>
              <a:rPr lang="en-US" sz="3200" b="1" i="1" dirty="0">
                <a:latin typeface="Times New Roman" pitchFamily="18" charset="0"/>
                <a:cs typeface="Times New Roman" pitchFamily="18" charset="0"/>
              </a:rPr>
              <a:t> Ba </a:t>
            </a:r>
            <a:r>
              <a:rPr lang="en-US" sz="3200" b="1" i="1" dirty="0" err="1">
                <a:latin typeface="Times New Roman" pitchFamily="18" charset="0"/>
                <a:cs typeface="Times New Roman" pitchFamily="18" charset="0"/>
              </a:rPr>
              <a:t>Bể</a:t>
            </a:r>
            <a:endParaRPr lang="en-US" sz="3200" b="1" i="1"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8E5BB57F-CBC7-47A9-8340-D5120CC59A1E}"/>
              </a:ext>
            </a:extLst>
          </p:cNvPr>
          <p:cNvSpPr txBox="1">
            <a:spLocks noChangeArrowheads="1"/>
          </p:cNvSpPr>
          <p:nvPr/>
        </p:nvSpPr>
        <p:spPr bwMode="auto">
          <a:xfrm>
            <a:off x="3075875" y="2910671"/>
            <a:ext cx="391972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mẹ</a:t>
            </a:r>
            <a:r>
              <a:rPr lang="en-US" altLang="vi-VN" dirty="0">
                <a:latin typeface="Times New Roman" pitchFamily="18" charset="0"/>
                <a:cs typeface="Times New Roman" pitchFamily="18" charset="0"/>
              </a:rPr>
              <a:t> con </a:t>
            </a:r>
            <a:r>
              <a:rPr lang="en-US" altLang="vi-VN" dirty="0" err="1">
                <a:latin typeface="Times New Roman" pitchFamily="18" charset="0"/>
                <a:cs typeface="Times New Roman" pitchFamily="18" charset="0"/>
              </a:rPr>
              <a:t>bà</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nông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dân</a:t>
            </a:r>
            <a:endParaRPr lang="en-US" altLang="vi-VN" dirty="0">
              <a:latin typeface="Times New Roman" pitchFamily="18" charset="0"/>
              <a:cs typeface="Times New Roman" pitchFamily="18" charset="0"/>
            </a:endParaRPr>
          </a:p>
          <a:p>
            <a:pPr fontAlgn="base">
              <a:spcBef>
                <a:spcPct val="0"/>
              </a:spcBef>
              <a:spcAft>
                <a:spcPct val="0"/>
              </a:spcAft>
              <a:buFontTx/>
              <a:buNone/>
            </a:pP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bà</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cụ</a:t>
            </a: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ă</a:t>
            </a:r>
            <a:r>
              <a:rPr lang="en-US" altLang="vi-VN" dirty="0">
                <a:latin typeface="Times New Roman" pitchFamily="18" charset="0"/>
                <a:cs typeface="Times New Roman" pitchFamily="18" charset="0"/>
              </a:rPr>
              <a:t>n </a:t>
            </a:r>
            <a:r>
              <a:rPr lang="en-US" altLang="vi-VN" dirty="0" err="1">
                <a:latin typeface="Times New Roman" pitchFamily="18" charset="0"/>
                <a:cs typeface="Times New Roman" pitchFamily="18" charset="0"/>
              </a:rPr>
              <a:t>xin</a:t>
            </a:r>
            <a:endParaRPr lang="en-US" altLang="vi-VN" dirty="0">
              <a:latin typeface="Times New Roman" pitchFamily="18" charset="0"/>
              <a:cs typeface="Times New Roman" pitchFamily="18" charset="0"/>
            </a:endParaRPr>
          </a:p>
          <a:p>
            <a:pPr fontAlgn="base">
              <a:spcBef>
                <a:spcPct val="0"/>
              </a:spcBef>
              <a:spcAft>
                <a:spcPct val="0"/>
              </a:spcAft>
              <a:buFontTx/>
              <a:buNone/>
            </a:pP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những</a:t>
            </a:r>
            <a:r>
              <a:rPr lang="en-US" altLang="vi-VN" dirty="0">
                <a:latin typeface="Times New Roman" pitchFamily="18" charset="0"/>
                <a:cs typeface="Times New Roman" pitchFamily="18" charset="0"/>
              </a:rPr>
              <a:t> ng</a:t>
            </a:r>
            <a:r>
              <a:rPr lang="vi-VN" altLang="vi-VN" dirty="0">
                <a:latin typeface="Times New Roman" pitchFamily="18" charset="0"/>
                <a:cs typeface="Times New Roman" pitchFamily="18" charset="0"/>
              </a:rPr>
              <a:t>ười</a:t>
            </a: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đ</a:t>
            </a:r>
            <a:r>
              <a:rPr lang="en-US" altLang="vi-VN" dirty="0" err="1">
                <a:latin typeface="Times New Roman" pitchFamily="18" charset="0"/>
                <a:cs typeface="Times New Roman" pitchFamily="18" charset="0"/>
              </a:rPr>
              <a:t>i</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xem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hội</a:t>
            </a:r>
            <a:endParaRPr lang="en-US" altLang="vi-VN" dirty="0">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FC053377-9E45-4B21-AF92-AEC40B0F111D}"/>
              </a:ext>
            </a:extLst>
          </p:cNvPr>
          <p:cNvSpPr txBox="1">
            <a:spLocks noChangeArrowheads="1"/>
          </p:cNvSpPr>
          <p:nvPr/>
        </p:nvSpPr>
        <p:spPr bwMode="auto">
          <a:xfrm>
            <a:off x="7076924" y="3480057"/>
            <a:ext cx="2847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US" altLang="vi-VN" dirty="0">
                <a:latin typeface="Times New Roman" panose="02020603050405020304" pitchFamily="18" charset="0"/>
                <a:cs typeface="Times New Roman" pitchFamily="18" charset="0"/>
              </a:rPr>
              <a:t>- </a:t>
            </a:r>
            <a:r>
              <a:rPr lang="en-US" altLang="vi-VN" dirty="0" err="1">
                <a:latin typeface="Times New Roman" pitchFamily="18" charset="0"/>
                <a:cs typeface="Times New Roman" pitchFamily="18" charset="0"/>
              </a:rPr>
              <a:t>giao</a:t>
            </a:r>
            <a:r>
              <a:rPr lang="en-US" altLang="vi-VN" dirty="0">
                <a:latin typeface="Times New Roman" pitchFamily="18" charset="0"/>
                <a:cs typeface="Times New Roman" pitchFamily="18" charset="0"/>
              </a:rPr>
              <a:t> long</a:t>
            </a:r>
          </a:p>
        </p:txBody>
      </p:sp>
    </p:spTree>
    <p:extLst>
      <p:ext uri="{BB962C8B-B14F-4D97-AF65-F5344CB8AC3E}">
        <p14:creationId xmlns:p14="http://schemas.microsoft.com/office/powerpoint/2010/main" val="59382917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35EF3E-B00C-4736-9901-CE0946C23D03}"/>
              </a:ext>
            </a:extLst>
          </p:cNvPr>
          <p:cNvSpPr/>
          <p:nvPr/>
        </p:nvSpPr>
        <p:spPr>
          <a:xfrm>
            <a:off x="618265" y="2886427"/>
            <a:ext cx="1571438" cy="2672036"/>
          </a:xfrm>
          <a:prstGeom prst="rect">
            <a:avLst/>
          </a:prstGeom>
          <a:ln/>
        </p:spPr>
        <p:style>
          <a:lnRef idx="2">
            <a:schemeClr val="accent4"/>
          </a:lnRef>
          <a:fillRef idx="1">
            <a:schemeClr val="lt1"/>
          </a:fillRef>
          <a:effectRef idx="0">
            <a:schemeClr val="accent4"/>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Bà</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cụ</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đến</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lễ</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hội</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ăn</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xin</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nhưng</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không</a:t>
            </a:r>
            <a:r>
              <a:rPr lang="en-US" altLang="en-US" sz="2800" b="1" dirty="0">
                <a:solidFill>
                  <a:srgbClr val="CC0099"/>
                </a:solidFill>
                <a:latin typeface="Times New Roman" panose="02020603050405020304" pitchFamily="18" charset="0"/>
                <a:cs typeface="Times New Roman" panose="02020603050405020304" pitchFamily="18" charset="0"/>
              </a:rPr>
              <a:t> ai </a:t>
            </a:r>
            <a:r>
              <a:rPr lang="en-US" altLang="en-US" sz="2800" b="1" dirty="0" err="1">
                <a:solidFill>
                  <a:srgbClr val="CC0099"/>
                </a:solidFill>
                <a:latin typeface="Times New Roman" panose="02020603050405020304" pitchFamily="18" charset="0"/>
                <a:cs typeface="Times New Roman" panose="02020603050405020304" pitchFamily="18" charset="0"/>
              </a:rPr>
              <a:t>cho</a:t>
            </a:r>
            <a:r>
              <a:rPr lang="en-US" altLang="en-US" sz="2800" b="1" dirty="0">
                <a:solidFill>
                  <a:srgbClr val="CC0099"/>
                </a:solidFill>
                <a:latin typeface="Times New Roman" panose="02020603050405020304" pitchFamily="18" charset="0"/>
                <a:cs typeface="Times New Roman" panose="02020603050405020304" pitchFamily="18" charset="0"/>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 name="Rectangle 3">
            <a:extLst>
              <a:ext uri="{FF2B5EF4-FFF2-40B4-BE49-F238E27FC236}">
                <a16:creationId xmlns:a16="http://schemas.microsoft.com/office/drawing/2014/main" id="{901B0CC1-82A9-4253-A7B9-95AD6235091C}"/>
              </a:ext>
            </a:extLst>
          </p:cNvPr>
          <p:cNvSpPr/>
          <p:nvPr/>
        </p:nvSpPr>
        <p:spPr>
          <a:xfrm>
            <a:off x="2359690" y="2886427"/>
            <a:ext cx="1571437" cy="3102923"/>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a:solidFill>
                  <a:srgbClr val="002060"/>
                </a:solidFill>
                <a:latin typeface="Times New Roman" panose="02020603050405020304" pitchFamily="18" charset="0"/>
                <a:cs typeface="Times New Roman" panose="02020603050405020304" pitchFamily="18" charset="0"/>
              </a:rPr>
              <a:t>Hai </a:t>
            </a:r>
            <a:r>
              <a:rPr lang="en-US" altLang="en-US" sz="2800" b="1" dirty="0" err="1">
                <a:solidFill>
                  <a:srgbClr val="002060"/>
                </a:solidFill>
                <a:latin typeface="Times New Roman" panose="02020603050405020304" pitchFamily="18" charset="0"/>
                <a:cs typeface="Times New Roman" panose="02020603050405020304" pitchFamily="18" charset="0"/>
              </a:rPr>
              <a:t>mẹ</a:t>
            </a:r>
            <a:r>
              <a:rPr lang="en-US" altLang="en-US" sz="2800" b="1" dirty="0">
                <a:solidFill>
                  <a:srgbClr val="002060"/>
                </a:solidFill>
                <a:latin typeface="Times New Roman" panose="02020603050405020304" pitchFamily="18" charset="0"/>
                <a:cs typeface="Times New Roman" panose="02020603050405020304" pitchFamily="18" charset="0"/>
              </a:rPr>
              <a:t> con </a:t>
            </a:r>
            <a:r>
              <a:rPr lang="en-US" altLang="en-US" sz="2800" b="1" dirty="0" err="1">
                <a:solidFill>
                  <a:srgbClr val="002060"/>
                </a:solidFill>
                <a:latin typeface="Times New Roman" panose="02020603050405020304" pitchFamily="18" charset="0"/>
                <a:cs typeface="Times New Roman" panose="02020603050405020304" pitchFamily="18" charset="0"/>
              </a:rPr>
              <a:t>cho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bà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cụ</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ăn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xin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ăn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ngủ</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trong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nhà</a:t>
            </a:r>
            <a:r>
              <a:rPr lang="en-US" altLang="en-US" sz="2800" b="1" dirty="0">
                <a:solidFill>
                  <a:srgbClr val="002060"/>
                </a:solidFill>
                <a:latin typeface="Times New Roman" panose="02020603050405020304" pitchFamily="18" charset="0"/>
                <a:cs typeface="Times New Roman" panose="02020603050405020304" pitchFamily="18" charset="0"/>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6" name="Group 5">
            <a:extLst>
              <a:ext uri="{FF2B5EF4-FFF2-40B4-BE49-F238E27FC236}">
                <a16:creationId xmlns:a16="http://schemas.microsoft.com/office/drawing/2014/main" id="{F87672B9-D685-4BB4-980E-4D74F793905E}"/>
              </a:ext>
            </a:extLst>
          </p:cNvPr>
          <p:cNvGrpSpPr/>
          <p:nvPr/>
        </p:nvGrpSpPr>
        <p:grpSpPr>
          <a:xfrm>
            <a:off x="618265" y="1867375"/>
            <a:ext cx="1636531" cy="672786"/>
            <a:chOff x="22148" y="998726"/>
            <a:chExt cx="1636531" cy="672786"/>
          </a:xfrm>
        </p:grpSpPr>
        <p:sp>
          <p:nvSpPr>
            <p:cNvPr id="22" name="Rectangle 21">
              <a:extLst>
                <a:ext uri="{FF2B5EF4-FFF2-40B4-BE49-F238E27FC236}">
                  <a16:creationId xmlns:a16="http://schemas.microsoft.com/office/drawing/2014/main" id="{96E7EC4F-5C4E-4655-8216-1798ED19183F}"/>
                </a:ext>
              </a:extLst>
            </p:cNvPr>
            <p:cNvSpPr/>
            <p:nvPr/>
          </p:nvSpPr>
          <p:spPr>
            <a:xfrm>
              <a:off x="22148" y="998726"/>
              <a:ext cx="1571438" cy="672786"/>
            </a:xfrm>
            <a:prstGeom prst="rect">
              <a:avLst/>
            </a:prstGeom>
            <a:solidFill>
              <a:schemeClr val="accent4">
                <a:lumMod val="60000"/>
                <a:lumOff val="40000"/>
              </a:schemeClr>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endParaRPr>
            </a:p>
          </p:txBody>
        </p:sp>
        <p:sp>
          <p:nvSpPr>
            <p:cNvPr id="23" name="Rectangle 22">
              <a:extLst>
                <a:ext uri="{FF2B5EF4-FFF2-40B4-BE49-F238E27FC236}">
                  <a16:creationId xmlns:a16="http://schemas.microsoft.com/office/drawing/2014/main" id="{48B4D4C9-59AB-4614-8EEF-1B7AAF4D916A}"/>
                </a:ext>
              </a:extLst>
            </p:cNvPr>
            <p:cNvSpPr/>
            <p:nvPr/>
          </p:nvSpPr>
          <p:spPr>
            <a:xfrm>
              <a:off x="87242" y="1046566"/>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1 </a:t>
              </a:r>
              <a:endParaRPr lang="en-US" sz="2800" b="1" dirty="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9AFB55D4-7E91-44E4-9157-F8D25295BFE0}"/>
              </a:ext>
            </a:extLst>
          </p:cNvPr>
          <p:cNvGrpSpPr/>
          <p:nvPr/>
        </p:nvGrpSpPr>
        <p:grpSpPr>
          <a:xfrm>
            <a:off x="2320673" y="1878992"/>
            <a:ext cx="1631719" cy="672786"/>
            <a:chOff x="1723773" y="1010343"/>
            <a:chExt cx="1631719" cy="672786"/>
          </a:xfrm>
        </p:grpSpPr>
        <p:sp>
          <p:nvSpPr>
            <p:cNvPr id="20" name="Rectangle 19">
              <a:extLst>
                <a:ext uri="{FF2B5EF4-FFF2-40B4-BE49-F238E27FC236}">
                  <a16:creationId xmlns:a16="http://schemas.microsoft.com/office/drawing/2014/main" id="{0EE13BBD-8594-4684-9B28-CE8FD83CCC6D}"/>
                </a:ext>
              </a:extLst>
            </p:cNvPr>
            <p:cNvSpPr/>
            <p:nvPr/>
          </p:nvSpPr>
          <p:spPr>
            <a:xfrm>
              <a:off x="1723773" y="1010343"/>
              <a:ext cx="1631719" cy="672786"/>
            </a:xfrm>
            <a:prstGeom prst="rect">
              <a:avLst/>
            </a:prstGeom>
            <a:solidFill>
              <a:schemeClr val="accent2"/>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21" name="Rectangle 20">
              <a:extLst>
                <a:ext uri="{FF2B5EF4-FFF2-40B4-BE49-F238E27FC236}">
                  <a16:creationId xmlns:a16="http://schemas.microsoft.com/office/drawing/2014/main" id="{34B788B7-54F8-4813-A108-708C08FB69B7}"/>
                </a:ext>
              </a:extLst>
            </p:cNvPr>
            <p:cNvSpPr/>
            <p:nvPr/>
          </p:nvSpPr>
          <p:spPr>
            <a:xfrm>
              <a:off x="1753913" y="1046566"/>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2 </a:t>
              </a:r>
              <a:endParaRPr lang="en-US" sz="2800" b="1" dirty="0">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80D167F5-F1CF-4286-BFE4-AF244EB4D660}"/>
              </a:ext>
            </a:extLst>
          </p:cNvPr>
          <p:cNvGrpSpPr/>
          <p:nvPr/>
        </p:nvGrpSpPr>
        <p:grpSpPr>
          <a:xfrm>
            <a:off x="4135744" y="1888703"/>
            <a:ext cx="1653938" cy="672786"/>
            <a:chOff x="3485679" y="1020054"/>
            <a:chExt cx="1653938" cy="672786"/>
          </a:xfrm>
        </p:grpSpPr>
        <p:sp>
          <p:nvSpPr>
            <p:cNvPr id="18" name="Rectangle 17">
              <a:extLst>
                <a:ext uri="{FF2B5EF4-FFF2-40B4-BE49-F238E27FC236}">
                  <a16:creationId xmlns:a16="http://schemas.microsoft.com/office/drawing/2014/main" id="{B5668BDA-592F-480E-B22C-B910CDB519C5}"/>
                </a:ext>
              </a:extLst>
            </p:cNvPr>
            <p:cNvSpPr/>
            <p:nvPr/>
          </p:nvSpPr>
          <p:spPr>
            <a:xfrm>
              <a:off x="3485679" y="1020054"/>
              <a:ext cx="1653938" cy="672786"/>
            </a:xfrm>
            <a:prstGeom prst="rect">
              <a:avLst/>
            </a:prstGeom>
            <a:solidFill>
              <a:srgbClr val="92D050"/>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19" name="Rectangle 18">
              <a:extLst>
                <a:ext uri="{FF2B5EF4-FFF2-40B4-BE49-F238E27FC236}">
                  <a16:creationId xmlns:a16="http://schemas.microsoft.com/office/drawing/2014/main" id="{44514417-A35A-4A75-9E3F-A9FC7EA01A49}"/>
                </a:ext>
              </a:extLst>
            </p:cNvPr>
            <p:cNvSpPr/>
            <p:nvPr/>
          </p:nvSpPr>
          <p:spPr>
            <a:xfrm>
              <a:off x="3568179" y="1093853"/>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3 </a:t>
              </a:r>
              <a:endParaRPr lang="en-US" sz="2800" b="1" dirty="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C4204215-E5BE-4BD9-9E2E-85C6534BCACA}"/>
              </a:ext>
            </a:extLst>
          </p:cNvPr>
          <p:cNvGrpSpPr/>
          <p:nvPr/>
        </p:nvGrpSpPr>
        <p:grpSpPr>
          <a:xfrm>
            <a:off x="5986275" y="1868359"/>
            <a:ext cx="1711028" cy="672786"/>
            <a:chOff x="5293678" y="999710"/>
            <a:chExt cx="1711028" cy="672786"/>
          </a:xfrm>
          <a:solidFill>
            <a:schemeClr val="accent1">
              <a:lumMod val="60000"/>
              <a:lumOff val="40000"/>
            </a:schemeClr>
          </a:solidFill>
        </p:grpSpPr>
        <p:sp>
          <p:nvSpPr>
            <p:cNvPr id="16" name="Rectangle 15">
              <a:extLst>
                <a:ext uri="{FF2B5EF4-FFF2-40B4-BE49-F238E27FC236}">
                  <a16:creationId xmlns:a16="http://schemas.microsoft.com/office/drawing/2014/main" id="{56C190A4-9EC4-49FB-AEF2-F690ADA7C179}"/>
                </a:ext>
              </a:extLst>
            </p:cNvPr>
            <p:cNvSpPr/>
            <p:nvPr/>
          </p:nvSpPr>
          <p:spPr>
            <a:xfrm>
              <a:off x="5293678" y="999710"/>
              <a:ext cx="1711028" cy="672786"/>
            </a:xfrm>
            <a:prstGeom prst="rect">
              <a:avLst/>
            </a:prstGeom>
            <a:grp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17" name="Rectangle 16">
              <a:extLst>
                <a:ext uri="{FF2B5EF4-FFF2-40B4-BE49-F238E27FC236}">
                  <a16:creationId xmlns:a16="http://schemas.microsoft.com/office/drawing/2014/main" id="{09A4F266-E7FE-49EC-BAFF-6FBEAA3DFAB5}"/>
                </a:ext>
              </a:extLst>
            </p:cNvPr>
            <p:cNvSpPr/>
            <p:nvPr/>
          </p:nvSpPr>
          <p:spPr>
            <a:xfrm>
              <a:off x="5405382" y="1111641"/>
              <a:ext cx="1571437" cy="523220"/>
            </a:xfrm>
            <a:prstGeom prst="rect">
              <a:avLst/>
            </a:prstGeom>
            <a:grp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4 </a:t>
              </a:r>
              <a:endParaRPr lang="en-US" sz="2800" b="1" dirty="0">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656C53AA-F8C2-452D-AC50-93DBC924DF2C}"/>
              </a:ext>
            </a:extLst>
          </p:cNvPr>
          <p:cNvGrpSpPr/>
          <p:nvPr/>
        </p:nvGrpSpPr>
        <p:grpSpPr>
          <a:xfrm>
            <a:off x="7893896" y="1881192"/>
            <a:ext cx="1751307" cy="672786"/>
            <a:chOff x="7375086" y="1012543"/>
            <a:chExt cx="1599325" cy="672786"/>
          </a:xfrm>
        </p:grpSpPr>
        <p:sp>
          <p:nvSpPr>
            <p:cNvPr id="14" name="Rectangle 13">
              <a:extLst>
                <a:ext uri="{FF2B5EF4-FFF2-40B4-BE49-F238E27FC236}">
                  <a16:creationId xmlns:a16="http://schemas.microsoft.com/office/drawing/2014/main" id="{56961B8B-6FE4-47E4-B4D6-AB5C76477D32}"/>
                </a:ext>
              </a:extLst>
            </p:cNvPr>
            <p:cNvSpPr/>
            <p:nvPr/>
          </p:nvSpPr>
          <p:spPr>
            <a:xfrm>
              <a:off x="7375086" y="1012543"/>
              <a:ext cx="1595779" cy="672786"/>
            </a:xfrm>
            <a:prstGeom prst="rect">
              <a:avLst/>
            </a:prstGeom>
            <a:solidFill>
              <a:schemeClr val="accent2"/>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15" name="Rectangle 14">
              <a:extLst>
                <a:ext uri="{FF2B5EF4-FFF2-40B4-BE49-F238E27FC236}">
                  <a16:creationId xmlns:a16="http://schemas.microsoft.com/office/drawing/2014/main" id="{EC11D46B-67C2-42FF-B81D-67B298C969BE}"/>
                </a:ext>
              </a:extLst>
            </p:cNvPr>
            <p:cNvSpPr/>
            <p:nvPr/>
          </p:nvSpPr>
          <p:spPr>
            <a:xfrm>
              <a:off x="7402974" y="1105470"/>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5 </a:t>
              </a:r>
              <a:endParaRPr lang="en-US" sz="2800" b="1" dirty="0">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401AC8B6-20DE-402D-B1AA-F4CB6D90D222}"/>
              </a:ext>
            </a:extLst>
          </p:cNvPr>
          <p:cNvSpPr/>
          <p:nvPr/>
        </p:nvSpPr>
        <p:spPr>
          <a:xfrm>
            <a:off x="4109183" y="2868069"/>
            <a:ext cx="1653938" cy="2672036"/>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err="1">
                <a:solidFill>
                  <a:srgbClr val="C00000"/>
                </a:solidFill>
                <a:latin typeface="Times New Roman" panose="02020603050405020304" pitchFamily="18" charset="0"/>
                <a:cs typeface="Times New Roman" panose="02020603050405020304" pitchFamily="18" charset="0"/>
              </a:rPr>
              <a:t>Đêm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khuya</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bà</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già</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hiện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hình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một</a:t>
            </a:r>
            <a:r>
              <a:rPr lang="en-US" altLang="en-US" sz="2800" b="1" dirty="0">
                <a:solidFill>
                  <a:srgbClr val="C00000"/>
                </a:solidFill>
                <a:latin typeface="Times New Roman" panose="02020603050405020304" pitchFamily="18" charset="0"/>
                <a:cs typeface="Times New Roman" panose="02020603050405020304" pitchFamily="18" charset="0"/>
              </a:rPr>
              <a:t> con </a:t>
            </a:r>
            <a:r>
              <a:rPr lang="en-US" altLang="en-US" sz="2800" b="1" dirty="0" err="1">
                <a:solidFill>
                  <a:srgbClr val="C00000"/>
                </a:solidFill>
                <a:latin typeface="Times New Roman" panose="02020603050405020304" pitchFamily="18" charset="0"/>
                <a:cs typeface="Times New Roman" panose="02020603050405020304" pitchFamily="18" charset="0"/>
              </a:rPr>
              <a:t>giao</a:t>
            </a:r>
            <a:r>
              <a:rPr lang="en-US" altLang="en-US" sz="2800" b="1" dirty="0">
                <a:solidFill>
                  <a:srgbClr val="C00000"/>
                </a:solidFill>
                <a:latin typeface="Times New Roman" panose="02020603050405020304" pitchFamily="18" charset="0"/>
                <a:cs typeface="Times New Roman" panose="02020603050405020304" pitchFamily="18" charset="0"/>
              </a:rPr>
              <a:t> long </a:t>
            </a:r>
            <a:r>
              <a:rPr lang="en-US" altLang="en-US" sz="2800" b="1" dirty="0" err="1">
                <a:solidFill>
                  <a:srgbClr val="C00000"/>
                </a:solidFill>
                <a:latin typeface="Times New Roman" panose="02020603050405020304" pitchFamily="18" charset="0"/>
                <a:cs typeface="Times New Roman" panose="02020603050405020304" pitchFamily="18" charset="0"/>
              </a:rPr>
              <a:t>lớn</a:t>
            </a:r>
            <a:r>
              <a:rPr lang="en-US" altLang="en-US" sz="2800" b="1" dirty="0">
                <a:solidFill>
                  <a:srgbClr val="C00000"/>
                </a:solidFill>
                <a:latin typeface="Times New Roman" panose="02020603050405020304" pitchFamily="18" charset="0"/>
                <a:cs typeface="Times New Roman" panose="02020603050405020304" pitchFamily="18" charset="0"/>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2" name="Rectangle 11">
            <a:extLst>
              <a:ext uri="{FF2B5EF4-FFF2-40B4-BE49-F238E27FC236}">
                <a16:creationId xmlns:a16="http://schemas.microsoft.com/office/drawing/2014/main" id="{63E31BE2-FCA6-45EA-8FAD-12BBDDA18850}"/>
              </a:ext>
            </a:extLst>
          </p:cNvPr>
          <p:cNvSpPr/>
          <p:nvPr/>
        </p:nvSpPr>
        <p:spPr>
          <a:xfrm>
            <a:off x="5967780" y="2868069"/>
            <a:ext cx="1729523" cy="3102923"/>
          </a:xfrm>
          <a:prstGeom prst="rect">
            <a:avLst/>
          </a:prstGeom>
          <a:ln/>
        </p:spPr>
        <p:style>
          <a:lnRef idx="2">
            <a:schemeClr val="accent5"/>
          </a:lnRef>
          <a:fillRef idx="1">
            <a:schemeClr val="lt1"/>
          </a:fillRef>
          <a:effectRef idx="0">
            <a:schemeClr val="accent5"/>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err="1">
                <a:solidFill>
                  <a:srgbClr val="006600"/>
                </a:solidFill>
                <a:latin typeface="Times New Roman" panose="02020603050405020304" pitchFamily="18" charset="0"/>
                <a:cs typeface="Times New Roman" panose="02020603050405020304" pitchFamily="18" charset="0"/>
              </a:rPr>
              <a:t>Sáng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sớm</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bà</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già</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cho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hai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mẹ</a:t>
            </a:r>
            <a:r>
              <a:rPr lang="en-US" altLang="en-US" sz="2800" b="1" dirty="0">
                <a:solidFill>
                  <a:srgbClr val="006600"/>
                </a:solidFill>
                <a:latin typeface="Times New Roman" panose="02020603050405020304" pitchFamily="18" charset="0"/>
                <a:cs typeface="Times New Roman" panose="02020603050405020304" pitchFamily="18" charset="0"/>
              </a:rPr>
              <a:t> con </a:t>
            </a:r>
            <a:r>
              <a:rPr lang="en-US" altLang="en-US" sz="2800" b="1" dirty="0" err="1">
                <a:solidFill>
                  <a:srgbClr val="006600"/>
                </a:solidFill>
                <a:latin typeface="Times New Roman" panose="02020603050405020304" pitchFamily="18" charset="0"/>
                <a:cs typeface="Times New Roman" panose="02020603050405020304" pitchFamily="18" charset="0"/>
              </a:rPr>
              <a:t>gói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tro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và</a:t>
            </a:r>
            <a:r>
              <a:rPr lang="en-US" altLang="en-US" sz="2800" b="1" dirty="0">
                <a:solidFill>
                  <a:srgbClr val="006600"/>
                </a:solidFill>
                <a:latin typeface="Times New Roman" panose="02020603050405020304" pitchFamily="18" charset="0"/>
                <a:cs typeface="Times New Roman" panose="02020603050405020304" pitchFamily="18" charset="0"/>
              </a:rPr>
              <a:t> 2 </a:t>
            </a:r>
            <a:r>
              <a:rPr lang="en-US" altLang="en-US" sz="2800" b="1" dirty="0" err="1">
                <a:solidFill>
                  <a:srgbClr val="006600"/>
                </a:solidFill>
                <a:latin typeface="Times New Roman" panose="02020603050405020304" pitchFamily="18" charset="0"/>
                <a:cs typeface="Times New Roman" panose="02020603050405020304" pitchFamily="18" charset="0"/>
              </a:rPr>
              <a:t>mảnh</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vỏ</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trấu</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rồi</a:t>
            </a:r>
            <a:r>
              <a:rPr lang="en-US" altLang="en-US" sz="2800" b="1" dirty="0">
                <a:solidFill>
                  <a:srgbClr val="006600"/>
                </a:solidFill>
                <a:latin typeface="Times New Roman" panose="02020603050405020304" pitchFamily="18" charset="0"/>
                <a:cs typeface="Times New Roman" panose="02020603050405020304" pitchFamily="18" charset="0"/>
              </a:rPr>
              <a:t> ra </a:t>
            </a:r>
            <a:r>
              <a:rPr lang="en-US" altLang="en-US" sz="2800" b="1" dirty="0" err="1">
                <a:solidFill>
                  <a:srgbClr val="006600"/>
                </a:solidFill>
                <a:latin typeface="Times New Roman" panose="02020603050405020304" pitchFamily="18" charset="0"/>
                <a:cs typeface="Times New Roman" panose="02020603050405020304" pitchFamily="18" charset="0"/>
              </a:rPr>
              <a:t>đi</a:t>
            </a:r>
            <a:r>
              <a:rPr lang="en-US" altLang="en-US" sz="2800" dirty="0">
                <a:solidFill>
                  <a:srgbClr val="006600"/>
                </a:solidFill>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3" name="Rectangle 12">
            <a:extLst>
              <a:ext uri="{FF2B5EF4-FFF2-40B4-BE49-F238E27FC236}">
                <a16:creationId xmlns:a16="http://schemas.microsoft.com/office/drawing/2014/main" id="{C8B3BACA-9F70-43B1-B24D-76E69906B59B}"/>
              </a:ext>
            </a:extLst>
          </p:cNvPr>
          <p:cNvSpPr/>
          <p:nvPr/>
        </p:nvSpPr>
        <p:spPr>
          <a:xfrm>
            <a:off x="7915679" y="2852888"/>
            <a:ext cx="1729524" cy="3649355"/>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ts val="3500"/>
              </a:lnSpc>
            </a:pPr>
            <a:r>
              <a:rPr lang="en-US" altLang="en-US" sz="2800" b="1">
                <a:solidFill>
                  <a:srgbClr val="0070C0"/>
                </a:solidFill>
                <a:latin typeface="Times New Roman" panose="02020603050405020304" pitchFamily="18" charset="0"/>
                <a:cs typeface="Times New Roman" panose="02020603050405020304" pitchFamily="18" charset="0"/>
              </a:rPr>
              <a:t>Trong đêm lễ hội, dòng nước phun lên,  tất cả đều chìm nghỉm.</a:t>
            </a:r>
            <a:endParaRPr lang="en-US" altLang="en-US" sz="2800" b="1" dirty="0">
              <a:solidFill>
                <a:srgbClr val="0070C0"/>
              </a:solidFill>
              <a:latin typeface="Times New Roman" panose="02020603050405020304" pitchFamily="18" charset="0"/>
              <a:ea typeface="Times New Roman" panose="02020603050405020304" pitchFamily="18" charset="0"/>
            </a:endParaRPr>
          </a:p>
        </p:txBody>
      </p:sp>
      <p:grpSp>
        <p:nvGrpSpPr>
          <p:cNvPr id="24" name="Group 23">
            <a:extLst>
              <a:ext uri="{FF2B5EF4-FFF2-40B4-BE49-F238E27FC236}">
                <a16:creationId xmlns:a16="http://schemas.microsoft.com/office/drawing/2014/main" id="{3B3EB546-D463-42FE-AF70-8414FD0541A5}"/>
              </a:ext>
            </a:extLst>
          </p:cNvPr>
          <p:cNvGrpSpPr/>
          <p:nvPr/>
        </p:nvGrpSpPr>
        <p:grpSpPr>
          <a:xfrm>
            <a:off x="937478" y="226022"/>
            <a:ext cx="9984522" cy="1193361"/>
            <a:chOff x="4684943" y="1286222"/>
            <a:chExt cx="7389882" cy="1193361"/>
          </a:xfrm>
        </p:grpSpPr>
        <p:sp>
          <p:nvSpPr>
            <p:cNvPr id="25" name="Content Placeholder 2">
              <a:extLst>
                <a:ext uri="{FF2B5EF4-FFF2-40B4-BE49-F238E27FC236}">
                  <a16:creationId xmlns:a16="http://schemas.microsoft.com/office/drawing/2014/main" id="{D48A6EEF-82FB-4362-B23D-A72675716B2D}"/>
                </a:ext>
              </a:extLst>
            </p:cNvPr>
            <p:cNvSpPr txBox="1"/>
            <p:nvPr/>
          </p:nvSpPr>
          <p:spPr>
            <a:xfrm>
              <a:off x="5343750" y="1286222"/>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0070C0"/>
                  </a:solidFill>
                  <a:latin typeface="Times New Roman" panose="02020603050405020304" pitchFamily="18" charset="0"/>
                  <a:cs typeface="Times New Roman" panose="02020603050405020304" pitchFamily="18" charset="0"/>
                </a:rPr>
                <a:t>2. Các sự việc xảy ra v</a:t>
              </a:r>
              <a:r>
                <a:rPr lang="en-US" altLang="en-US" sz="3200" b="1">
                  <a:solidFill>
                    <a:srgbClr val="0070C0"/>
                  </a:solidFill>
                  <a:latin typeface="Times New Roman" panose="02020603050405020304" pitchFamily="18" charset="0"/>
                  <a:ea typeface="Times New Roman" panose="02020603050405020304" pitchFamily="18" charset="0"/>
                </a:rPr>
                <a:t>à</a:t>
              </a:r>
              <a:r>
                <a:rPr lang="en-US" altLang="en-US" sz="3200" b="1">
                  <a:solidFill>
                    <a:srgbClr val="0070C0"/>
                  </a:solidFill>
                  <a:latin typeface="Times New Roman" panose="02020603050405020304" pitchFamily="18" charset="0"/>
                  <a:cs typeface="Times New Roman" panose="02020603050405020304" pitchFamily="18" charset="0"/>
                </a:rPr>
                <a:t> kết quả của các sự việc ấy ra sao?</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grpSp>
          <p:nvGrpSpPr>
            <p:cNvPr id="26" name="Group 25">
              <a:extLst>
                <a:ext uri="{FF2B5EF4-FFF2-40B4-BE49-F238E27FC236}">
                  <a16:creationId xmlns:a16="http://schemas.microsoft.com/office/drawing/2014/main" id="{B6BB7131-80EE-434F-82E1-E12DD731BA80}"/>
                </a:ext>
              </a:extLst>
            </p:cNvPr>
            <p:cNvGrpSpPr/>
            <p:nvPr/>
          </p:nvGrpSpPr>
          <p:grpSpPr>
            <a:xfrm>
              <a:off x="4684943" y="1672918"/>
              <a:ext cx="6740532" cy="806665"/>
              <a:chOff x="4684943" y="1672918"/>
              <a:chExt cx="6740532" cy="806665"/>
            </a:xfrm>
          </p:grpSpPr>
          <p:grpSp>
            <p:nvGrpSpPr>
              <p:cNvPr id="27" name="组合 32">
                <a:extLst>
                  <a:ext uri="{FF2B5EF4-FFF2-40B4-BE49-F238E27FC236}">
                    <a16:creationId xmlns:a16="http://schemas.microsoft.com/office/drawing/2014/main" id="{3520EFCA-3A62-45E7-B701-A5E17F3F59BA}"/>
                  </a:ext>
                </a:extLst>
              </p:cNvPr>
              <p:cNvGrpSpPr/>
              <p:nvPr/>
            </p:nvGrpSpPr>
            <p:grpSpPr>
              <a:xfrm>
                <a:off x="4684943" y="1672918"/>
                <a:ext cx="3723097" cy="806665"/>
                <a:chOff x="6206086" y="850409"/>
                <a:chExt cx="3723097" cy="806665"/>
              </a:xfrm>
            </p:grpSpPr>
            <p:pic>
              <p:nvPicPr>
                <p:cNvPr id="29" name="图片 34">
                  <a:extLst>
                    <a:ext uri="{FF2B5EF4-FFF2-40B4-BE49-F238E27FC236}">
                      <a16:creationId xmlns:a16="http://schemas.microsoft.com/office/drawing/2014/main" id="{B447EFF3-03CA-487C-9456-99B3B9CEB9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30" name="图片 35">
                  <a:extLst>
                    <a:ext uri="{FF2B5EF4-FFF2-40B4-BE49-F238E27FC236}">
                      <a16:creationId xmlns:a16="http://schemas.microsoft.com/office/drawing/2014/main" id="{012D4BC3-9CC9-4D7F-804E-8EE2B87C8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8" name="图片 20">
                <a:extLst>
                  <a:ext uri="{FF2B5EF4-FFF2-40B4-BE49-F238E27FC236}">
                    <a16:creationId xmlns:a16="http://schemas.microsoft.com/office/drawing/2014/main" id="{CB5FD500-127F-4720-A4CF-38F76A3198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sp>
        <p:nvSpPr>
          <p:cNvPr id="31" name="Rectangle 30">
            <a:extLst>
              <a:ext uri="{FF2B5EF4-FFF2-40B4-BE49-F238E27FC236}">
                <a16:creationId xmlns:a16="http://schemas.microsoft.com/office/drawing/2014/main" id="{3A5B57B5-1437-4684-9980-9FE4322F017D}"/>
              </a:ext>
            </a:extLst>
          </p:cNvPr>
          <p:cNvSpPr/>
          <p:nvPr/>
        </p:nvSpPr>
        <p:spPr>
          <a:xfrm>
            <a:off x="9841187" y="2868069"/>
            <a:ext cx="1637314" cy="3533810"/>
          </a:xfrm>
          <a:prstGeom prst="rect">
            <a:avLst/>
          </a:prstGeom>
          <a:ln/>
        </p:spPr>
        <p:style>
          <a:lnRef idx="2">
            <a:schemeClr val="accent4"/>
          </a:lnRef>
          <a:fillRef idx="1">
            <a:schemeClr val="lt1"/>
          </a:fillRef>
          <a:effectRef idx="0">
            <a:schemeClr val="accent4"/>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4445" algn="ctr" defTabSz="910590">
              <a:defRPr/>
            </a:pPr>
            <a:r>
              <a:rPr lang="en-US" altLang="en-US" sz="2800" b="1">
                <a:solidFill>
                  <a:srgbClr val="CC0099"/>
                </a:solidFill>
                <a:latin typeface="Times New Roman" panose="02020603050405020304" pitchFamily="18" charset="0"/>
                <a:cs typeface="Times New Roman" panose="02020603050405020304" pitchFamily="18" charset="0"/>
              </a:rPr>
              <a:t> Nước lụt dâng cao, mẹ con bà nông dân chèo thuyền và cứu người.</a:t>
            </a:r>
            <a:endParaRPr kumimoji="0" lang="zh-CN" altLang="en-US" sz="2800" b="1" i="0" u="none" strike="noStrike" kern="1200" cap="none" spc="0" normalizeH="0" baseline="0" noProof="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32" name="Group 31">
            <a:extLst>
              <a:ext uri="{FF2B5EF4-FFF2-40B4-BE49-F238E27FC236}">
                <a16:creationId xmlns:a16="http://schemas.microsoft.com/office/drawing/2014/main" id="{1F12D40E-4FA5-40F2-958A-E74DC89D4645}"/>
              </a:ext>
            </a:extLst>
          </p:cNvPr>
          <p:cNvGrpSpPr/>
          <p:nvPr/>
        </p:nvGrpSpPr>
        <p:grpSpPr>
          <a:xfrm>
            <a:off x="9841970" y="1849017"/>
            <a:ext cx="1747424" cy="672786"/>
            <a:chOff x="22148" y="998726"/>
            <a:chExt cx="1636531" cy="672786"/>
          </a:xfrm>
        </p:grpSpPr>
        <p:sp>
          <p:nvSpPr>
            <p:cNvPr id="33" name="Rectangle 32">
              <a:extLst>
                <a:ext uri="{FF2B5EF4-FFF2-40B4-BE49-F238E27FC236}">
                  <a16:creationId xmlns:a16="http://schemas.microsoft.com/office/drawing/2014/main" id="{03564160-FA0C-48F7-AD2A-FE8834D1B404}"/>
                </a:ext>
              </a:extLst>
            </p:cNvPr>
            <p:cNvSpPr/>
            <p:nvPr/>
          </p:nvSpPr>
          <p:spPr>
            <a:xfrm>
              <a:off x="22148" y="998726"/>
              <a:ext cx="1571438" cy="672786"/>
            </a:xfrm>
            <a:prstGeom prst="rect">
              <a:avLst/>
            </a:prstGeom>
            <a:solidFill>
              <a:schemeClr val="accent4">
                <a:lumMod val="60000"/>
                <a:lumOff val="40000"/>
              </a:schemeClr>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endParaRPr>
            </a:p>
          </p:txBody>
        </p:sp>
        <p:sp>
          <p:nvSpPr>
            <p:cNvPr id="34" name="Rectangle 33">
              <a:extLst>
                <a:ext uri="{FF2B5EF4-FFF2-40B4-BE49-F238E27FC236}">
                  <a16:creationId xmlns:a16="http://schemas.microsoft.com/office/drawing/2014/main" id="{B6566626-2EF4-4AEF-A7EE-2A97FE3DE9B4}"/>
                </a:ext>
              </a:extLst>
            </p:cNvPr>
            <p:cNvSpPr/>
            <p:nvPr/>
          </p:nvSpPr>
          <p:spPr>
            <a:xfrm>
              <a:off x="87242" y="1046566"/>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err="1">
                  <a:latin typeface="Times New Roman" panose="02020603050405020304" pitchFamily="18" charset="0"/>
                  <a:cs typeface="Times New Roman" panose="02020603050405020304" pitchFamily="18" charset="0"/>
                </a:rPr>
                <a:t>việc</a:t>
              </a:r>
              <a:r>
                <a:rPr lang="en-US" altLang="en-US" sz="2800" b="1">
                  <a:latin typeface="Times New Roman" panose="02020603050405020304" pitchFamily="18" charset="0"/>
                  <a:cs typeface="Times New Roman" panose="02020603050405020304" pitchFamily="18" charset="0"/>
                </a:rPr>
                <a:t> 6 </a:t>
              </a:r>
              <a:endParaRPr lang="en-US" sz="28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23263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par>
                                <p:cTn id="21" presetID="22"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3"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a:extLst>
              <a:ext uri="{FF2B5EF4-FFF2-40B4-BE49-F238E27FC236}">
                <a16:creationId xmlns:a16="http://schemas.microsoft.com/office/drawing/2014/main" id="{E6D50F87-CAAB-4505-920A-00F38A5BC670}"/>
              </a:ext>
            </a:extLst>
          </p:cNvPr>
          <p:cNvPicPr/>
          <p:nvPr/>
        </p:nvPicPr>
        <p:blipFill>
          <a:blip r:embed="rId2"/>
          <a:stretch>
            <a:fillRect/>
          </a:stretch>
        </p:blipFill>
        <p:spPr>
          <a:xfrm>
            <a:off x="762000" y="158750"/>
            <a:ext cx="10718799" cy="6540500"/>
          </a:xfrm>
          <a:prstGeom prst="rect">
            <a:avLst/>
          </a:prstGeom>
        </p:spPr>
      </p:pic>
      <p:cxnSp>
        <p:nvCxnSpPr>
          <p:cNvPr id="5" name="Straight Arrow Connector 4">
            <a:extLst>
              <a:ext uri="{FF2B5EF4-FFF2-40B4-BE49-F238E27FC236}">
                <a16:creationId xmlns:a16="http://schemas.microsoft.com/office/drawing/2014/main" id="{58C2F617-BC79-430D-8B85-5CF8D840C690}"/>
              </a:ext>
            </a:extLst>
          </p:cNvPr>
          <p:cNvCxnSpPr/>
          <p:nvPr/>
        </p:nvCxnSpPr>
        <p:spPr>
          <a:xfrm>
            <a:off x="5130800" y="1600200"/>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sp>
        <p:nvSpPr>
          <p:cNvPr id="6" name="TextBox 8">
            <a:extLst>
              <a:ext uri="{FF2B5EF4-FFF2-40B4-BE49-F238E27FC236}">
                <a16:creationId xmlns:a16="http://schemas.microsoft.com/office/drawing/2014/main" id="{D2C07546-B36F-4D01-8933-6BBED0B9F87B}"/>
              </a:ext>
            </a:extLst>
          </p:cNvPr>
          <p:cNvSpPr txBox="1"/>
          <p:nvPr/>
        </p:nvSpPr>
        <p:spPr>
          <a:xfrm>
            <a:off x="7742238" y="1336675"/>
            <a:ext cx="2143125" cy="430212"/>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r>
              <a:rPr lang="en-US" altLang="x-none" sz="2200" b="1" dirty="0">
                <a:solidFill>
                  <a:schemeClr val="accent1"/>
                </a:solidFill>
                <a:latin typeface="Times New Roman" panose="02020603050405020304" pitchFamily="18" charset="0"/>
                <a:cs typeface="Times New Roman" panose="02020603050405020304" pitchFamily="18" charset="0"/>
              </a:rPr>
              <a:t>Không ai cho</a:t>
            </a:r>
            <a:endParaRPr lang="en-US" altLang="x-none" sz="2200" b="1" dirty="0">
              <a:solidFill>
                <a:schemeClr val="accent1"/>
              </a:solidFill>
              <a:latin typeface="Times New Roman" panose="02020603050405020304" pitchFamily="18" charset="0"/>
              <a:ea typeface="Times New Roman" panose="02020603050405020304" pitchFamily="18" charset="0"/>
            </a:endParaRPr>
          </a:p>
        </p:txBody>
      </p:sp>
      <p:sp>
        <p:nvSpPr>
          <p:cNvPr id="7" name="TextBox 10">
            <a:extLst>
              <a:ext uri="{FF2B5EF4-FFF2-40B4-BE49-F238E27FC236}">
                <a16:creationId xmlns:a16="http://schemas.microsoft.com/office/drawing/2014/main" id="{B105B86B-8A08-4D76-94C9-1C44ED9D07A4}"/>
              </a:ext>
            </a:extLst>
          </p:cNvPr>
          <p:cNvSpPr txBox="1"/>
          <p:nvPr/>
        </p:nvSpPr>
        <p:spPr>
          <a:xfrm>
            <a:off x="6886313" y="2222500"/>
            <a:ext cx="4268787" cy="769937"/>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Hai mẹ con cho b</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cụ ăn v</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ngủ trong nh</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mình. </a:t>
            </a:r>
            <a:endParaRPr lang="en-US" altLang="x-none" sz="2200" dirty="0">
              <a:latin typeface="Garamond" panose="02020404030301010803" pitchFamily="18" charset="0"/>
            </a:endParaRPr>
          </a:p>
        </p:txBody>
      </p:sp>
      <p:cxnSp>
        <p:nvCxnSpPr>
          <p:cNvPr id="8" name="Straight Arrow Connector 7">
            <a:extLst>
              <a:ext uri="{FF2B5EF4-FFF2-40B4-BE49-F238E27FC236}">
                <a16:creationId xmlns:a16="http://schemas.microsoft.com/office/drawing/2014/main" id="{5F30BDD2-6868-4021-85EA-68509030BE15}"/>
              </a:ext>
            </a:extLst>
          </p:cNvPr>
          <p:cNvCxnSpPr/>
          <p:nvPr/>
        </p:nvCxnSpPr>
        <p:spPr>
          <a:xfrm>
            <a:off x="5130800" y="2606675"/>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sp>
        <p:nvSpPr>
          <p:cNvPr id="9" name="TextBox 12">
            <a:extLst>
              <a:ext uri="{FF2B5EF4-FFF2-40B4-BE49-F238E27FC236}">
                <a16:creationId xmlns:a16="http://schemas.microsoft.com/office/drawing/2014/main" id="{2BFECF1B-060C-45AA-8E78-B116393EB639}"/>
              </a:ext>
            </a:extLst>
          </p:cNvPr>
          <p:cNvSpPr txBox="1"/>
          <p:nvPr/>
        </p:nvSpPr>
        <p:spPr>
          <a:xfrm>
            <a:off x="6877050" y="3176587"/>
            <a:ext cx="4267200" cy="768350"/>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B</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cụ hiện nguyên hình một con giao long lớn.</a:t>
            </a:r>
            <a:endParaRPr lang="en-US" altLang="x-none" sz="2200" dirty="0">
              <a:latin typeface="Garamond" panose="02020404030301010803" pitchFamily="18" charset="0"/>
            </a:endParaRPr>
          </a:p>
        </p:txBody>
      </p:sp>
      <p:cxnSp>
        <p:nvCxnSpPr>
          <p:cNvPr id="10" name="Straight Arrow Connector 9">
            <a:extLst>
              <a:ext uri="{FF2B5EF4-FFF2-40B4-BE49-F238E27FC236}">
                <a16:creationId xmlns:a16="http://schemas.microsoft.com/office/drawing/2014/main" id="{A85DD175-7A99-41A2-B09F-522F9479F5A7}"/>
              </a:ext>
            </a:extLst>
          </p:cNvPr>
          <p:cNvCxnSpPr/>
          <p:nvPr/>
        </p:nvCxnSpPr>
        <p:spPr>
          <a:xfrm>
            <a:off x="5130800" y="3525837"/>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18C5A7A7-BA69-40A6-B2E4-2D96F4A3FCC5}"/>
              </a:ext>
            </a:extLst>
          </p:cNvPr>
          <p:cNvCxnSpPr/>
          <p:nvPr/>
        </p:nvCxnSpPr>
        <p:spPr>
          <a:xfrm>
            <a:off x="5130800" y="4360862"/>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8794252-5E54-4930-BEAA-4A865EB26B2E}"/>
              </a:ext>
            </a:extLst>
          </p:cNvPr>
          <p:cNvCxnSpPr/>
          <p:nvPr/>
        </p:nvCxnSpPr>
        <p:spPr>
          <a:xfrm>
            <a:off x="5130800" y="5295900"/>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DF9446A-804E-4F2E-9195-A323DD110014}"/>
              </a:ext>
            </a:extLst>
          </p:cNvPr>
          <p:cNvCxnSpPr/>
          <p:nvPr/>
        </p:nvCxnSpPr>
        <p:spPr>
          <a:xfrm>
            <a:off x="5130800" y="6232525"/>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sp>
        <p:nvSpPr>
          <p:cNvPr id="14" name="TextBox 17">
            <a:extLst>
              <a:ext uri="{FF2B5EF4-FFF2-40B4-BE49-F238E27FC236}">
                <a16:creationId xmlns:a16="http://schemas.microsoft.com/office/drawing/2014/main" id="{540B9D33-A95D-4BE7-BC8A-E7C1FE35538C}"/>
              </a:ext>
            </a:extLst>
          </p:cNvPr>
          <p:cNvSpPr txBox="1"/>
          <p:nvPr/>
        </p:nvSpPr>
        <p:spPr>
          <a:xfrm>
            <a:off x="6877050" y="4008437"/>
            <a:ext cx="4267200" cy="768350"/>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cho mẹ con gói tro v</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hai mảnh vỏ trấu rồi ra đi.</a:t>
            </a:r>
            <a:endParaRPr lang="en-US" altLang="x-none" sz="2200" dirty="0">
              <a:latin typeface="Garamond" panose="02020404030301010803" pitchFamily="18" charset="0"/>
            </a:endParaRPr>
          </a:p>
        </p:txBody>
      </p:sp>
      <p:sp>
        <p:nvSpPr>
          <p:cNvPr id="15" name="TextBox 18">
            <a:extLst>
              <a:ext uri="{FF2B5EF4-FFF2-40B4-BE49-F238E27FC236}">
                <a16:creationId xmlns:a16="http://schemas.microsoft.com/office/drawing/2014/main" id="{BF54FA03-457D-48C5-80E2-158AA71E6AD9}"/>
              </a:ext>
            </a:extLst>
          </p:cNvPr>
          <p:cNvSpPr txBox="1"/>
          <p:nvPr/>
        </p:nvSpPr>
        <p:spPr>
          <a:xfrm>
            <a:off x="6877050" y="4824412"/>
            <a:ext cx="4267200" cy="944563"/>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lnSpc>
                <a:spcPts val="3500"/>
              </a:lnSpc>
              <a:buNone/>
            </a:pPr>
            <a:r>
              <a:rPr lang="en-US" altLang="en-US" sz="2200" b="1" dirty="0">
                <a:solidFill>
                  <a:srgbClr val="0070C0"/>
                </a:solidFill>
                <a:latin typeface="Times New Roman" panose="02020603050405020304" pitchFamily="18" charset="0"/>
                <a:cs typeface="Times New Roman" panose="02020603050405020304" pitchFamily="18" charset="0"/>
              </a:rPr>
              <a:t>dòng nước phun lên,  tất cả đều chìm nghỉm</a:t>
            </a:r>
            <a:endParaRPr lang="en-US" altLang="en-US" sz="2200" b="1" dirty="0">
              <a:solidFill>
                <a:srgbClr val="0070C0"/>
              </a:solidFill>
              <a:latin typeface="Times New Roman" panose="02020603050405020304" pitchFamily="18" charset="0"/>
              <a:ea typeface="Times New Roman" panose="02020603050405020304" pitchFamily="18" charset="0"/>
            </a:endParaRPr>
          </a:p>
        </p:txBody>
      </p:sp>
      <p:sp>
        <p:nvSpPr>
          <p:cNvPr id="16" name="TextBox 19">
            <a:extLst>
              <a:ext uri="{FF2B5EF4-FFF2-40B4-BE49-F238E27FC236}">
                <a16:creationId xmlns:a16="http://schemas.microsoft.com/office/drawing/2014/main" id="{8503C94D-88CE-46C4-82FA-4556F84A464D}"/>
              </a:ext>
            </a:extLst>
          </p:cNvPr>
          <p:cNvSpPr txBox="1"/>
          <p:nvPr/>
        </p:nvSpPr>
        <p:spPr>
          <a:xfrm>
            <a:off x="6862763" y="5864225"/>
            <a:ext cx="4267200" cy="768350"/>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mẹ con b</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nông dân chèo thuyền, cứu người.</a:t>
            </a:r>
            <a:endParaRPr lang="en-US" altLang="x-none" sz="2200" dirty="0">
              <a:latin typeface="Garamond" panose="02020404030301010803" pitchFamily="18" charset="0"/>
            </a:endParaRPr>
          </a:p>
        </p:txBody>
      </p:sp>
    </p:spTree>
    <p:extLst>
      <p:ext uri="{BB962C8B-B14F-4D97-AF65-F5344CB8AC3E}">
        <p14:creationId xmlns:p14="http://schemas.microsoft.com/office/powerpoint/2010/main" val="85844483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631410-564A-427E-A2E3-50F31F327B00}"/>
              </a:ext>
            </a:extLst>
          </p:cNvPr>
          <p:cNvSpPr/>
          <p:nvPr/>
        </p:nvSpPr>
        <p:spPr>
          <a:xfrm>
            <a:off x="3937793" y="2308726"/>
            <a:ext cx="6162737" cy="1754326"/>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3600" b="1" dirty="0" err="1">
                <a:solidFill>
                  <a:srgbClr val="A50021"/>
                </a:solidFill>
                <a:latin typeface="Times New Roman" panose="02020603050405020304" pitchFamily="18" charset="0"/>
                <a:cs typeface="Times New Roman" panose="02020603050405020304" pitchFamily="18" charset="0"/>
              </a:rPr>
              <a:t>Giải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thích</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về</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sự</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hình</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thành</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của</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hồ</a:t>
            </a:r>
            <a:r>
              <a:rPr lang="en-US" altLang="en-US" sz="3600" b="1" dirty="0">
                <a:solidFill>
                  <a:srgbClr val="A50021"/>
                </a:solidFill>
                <a:latin typeface="Times New Roman" panose="02020603050405020304" pitchFamily="18" charset="0"/>
                <a:cs typeface="Times New Roman" panose="02020603050405020304" pitchFamily="18" charset="0"/>
              </a:rPr>
              <a:t> Ba </a:t>
            </a:r>
            <a:r>
              <a:rPr lang="en-US" altLang="en-US" sz="3600" b="1" dirty="0" err="1">
                <a:solidFill>
                  <a:srgbClr val="A50021"/>
                </a:solidFill>
                <a:latin typeface="Times New Roman" panose="02020603050405020304" pitchFamily="18" charset="0"/>
                <a:cs typeface="Times New Roman" panose="02020603050405020304" pitchFamily="18" charset="0"/>
              </a:rPr>
              <a:t>Bể</a:t>
            </a:r>
            <a:r>
              <a:rPr lang="en-US" altLang="en-US" sz="3600" b="1" dirty="0">
                <a:solidFill>
                  <a:srgbClr val="A50021"/>
                </a:solidFill>
                <a:latin typeface="Times New Roman" panose="02020603050405020304" pitchFamily="18" charset="0"/>
                <a:cs typeface="Times New Roman" panose="02020603050405020304" pitchFamily="18" charset="0"/>
              </a:rPr>
              <a:t>, ca </a:t>
            </a:r>
            <a:r>
              <a:rPr lang="en-US" altLang="en-US" sz="3600" b="1" dirty="0" err="1">
                <a:solidFill>
                  <a:srgbClr val="A50021"/>
                </a:solidFill>
                <a:latin typeface="Times New Roman" panose="02020603050405020304" pitchFamily="18" charset="0"/>
                <a:cs typeface="Times New Roman" panose="02020603050405020304" pitchFamily="18" charset="0"/>
              </a:rPr>
              <a:t>ngợi</a:t>
            </a:r>
            <a:r>
              <a:rPr lang="en-US" altLang="en-US" sz="3600" b="1" dirty="0">
                <a:solidFill>
                  <a:srgbClr val="A50021"/>
                </a:solidFill>
                <a:latin typeface="Times New Roman" panose="02020603050405020304" pitchFamily="18" charset="0"/>
                <a:cs typeface="Times New Roman" panose="02020603050405020304" pitchFamily="18" charset="0"/>
              </a:rPr>
              <a:t> con </a:t>
            </a:r>
            <a:r>
              <a:rPr lang="en-US" altLang="en-US" sz="3600" b="1" dirty="0" err="1">
                <a:solidFill>
                  <a:srgbClr val="A50021"/>
                </a:solidFill>
                <a:latin typeface="Times New Roman" panose="02020603050405020304" pitchFamily="18" charset="0"/>
                <a:cs typeface="Times New Roman" panose="02020603050405020304" pitchFamily="18" charset="0"/>
              </a:rPr>
              <a:t>người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giàu</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lòng</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nhân</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ái</a:t>
            </a:r>
            <a:endParaRPr lang="en-US" sz="3200" dirty="0">
              <a:latin typeface="Times New Roman" panose="02020603050405020304" pitchFamily="18" charset="0"/>
              <a:cs typeface="Times New Roman" panose="02020603050405020304" pitchFamily="18" charset="0"/>
            </a:endParaRPr>
          </a:p>
        </p:txBody>
      </p:sp>
      <p:pic>
        <p:nvPicPr>
          <p:cNvPr id="7" name="图片 12">
            <a:extLst>
              <a:ext uri="{FF2B5EF4-FFF2-40B4-BE49-F238E27FC236}">
                <a16:creationId xmlns:a16="http://schemas.microsoft.com/office/drawing/2014/main" id="{692BFF1A-ADD5-488D-B65A-13B6A138C7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103654" y="3196086"/>
            <a:ext cx="3093954" cy="304926"/>
          </a:xfrm>
          <a:prstGeom prst="rect">
            <a:avLst/>
          </a:prstGeom>
        </p:spPr>
      </p:pic>
      <p:pic>
        <p:nvPicPr>
          <p:cNvPr id="8" name="图片 16">
            <a:extLst>
              <a:ext uri="{FF2B5EF4-FFF2-40B4-BE49-F238E27FC236}">
                <a16:creationId xmlns:a16="http://schemas.microsoft.com/office/drawing/2014/main" id="{79B5B78B-A63C-43A1-A92D-B64CBCA4DA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009806" y="1772166"/>
            <a:ext cx="6320606" cy="402231"/>
          </a:xfrm>
          <a:prstGeom prst="rect">
            <a:avLst/>
          </a:prstGeom>
        </p:spPr>
      </p:pic>
      <p:pic>
        <p:nvPicPr>
          <p:cNvPr id="9" name="图片 17">
            <a:extLst>
              <a:ext uri="{FF2B5EF4-FFF2-40B4-BE49-F238E27FC236}">
                <a16:creationId xmlns:a16="http://schemas.microsoft.com/office/drawing/2014/main" id="{7838CCCB-6776-4BEA-9A25-54B0C1630E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037961" y="4822892"/>
            <a:ext cx="6162737" cy="392185"/>
          </a:xfrm>
          <a:prstGeom prst="rect">
            <a:avLst/>
          </a:prstGeom>
        </p:spPr>
      </p:pic>
      <p:pic>
        <p:nvPicPr>
          <p:cNvPr id="10" name="图片 18">
            <a:extLst>
              <a:ext uri="{FF2B5EF4-FFF2-40B4-BE49-F238E27FC236}">
                <a16:creationId xmlns:a16="http://schemas.microsoft.com/office/drawing/2014/main" id="{2508E76B-366C-4DA0-BB8B-C21012B32C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916446" y="3471608"/>
            <a:ext cx="3093954" cy="304926"/>
          </a:xfrm>
          <a:prstGeom prst="rect">
            <a:avLst/>
          </a:prstGeom>
        </p:spPr>
      </p:pic>
      <p:pic>
        <p:nvPicPr>
          <p:cNvPr id="11" name="图片 2">
            <a:extLst>
              <a:ext uri="{FF2B5EF4-FFF2-40B4-BE49-F238E27FC236}">
                <a16:creationId xmlns:a16="http://schemas.microsoft.com/office/drawing/2014/main" id="{FB5B52FD-D08A-49F7-A8F2-62F21DF949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37" t="20592" r="38151" b="19259"/>
          <a:stretch/>
        </p:blipFill>
        <p:spPr>
          <a:xfrm>
            <a:off x="1076651" y="2174398"/>
            <a:ext cx="2286819" cy="3421242"/>
          </a:xfrm>
          <a:prstGeom prst="rect">
            <a:avLst/>
          </a:prstGeom>
        </p:spPr>
      </p:pic>
      <p:grpSp>
        <p:nvGrpSpPr>
          <p:cNvPr id="13" name="Group 12">
            <a:extLst>
              <a:ext uri="{FF2B5EF4-FFF2-40B4-BE49-F238E27FC236}">
                <a16:creationId xmlns:a16="http://schemas.microsoft.com/office/drawing/2014/main" id="{4D1F64F5-4B48-473C-96F4-3F60C9D69CA7}"/>
              </a:ext>
            </a:extLst>
          </p:cNvPr>
          <p:cNvGrpSpPr/>
          <p:nvPr/>
        </p:nvGrpSpPr>
        <p:grpSpPr>
          <a:xfrm>
            <a:off x="2492284" y="610458"/>
            <a:ext cx="7389882" cy="900547"/>
            <a:chOff x="4684943" y="1579036"/>
            <a:chExt cx="7389882" cy="900547"/>
          </a:xfrm>
        </p:grpSpPr>
        <p:sp>
          <p:nvSpPr>
            <p:cNvPr id="14" name="Content Placeholder 2">
              <a:extLst>
                <a:ext uri="{FF2B5EF4-FFF2-40B4-BE49-F238E27FC236}">
                  <a16:creationId xmlns:a16="http://schemas.microsoft.com/office/drawing/2014/main" id="{97A3DB31-AE02-432E-B31C-F49DFB7D0DF9}"/>
                </a:ext>
              </a:extLst>
            </p:cNvPr>
            <p:cNvSpPr txBox="1"/>
            <p:nvPr/>
          </p:nvSpPr>
          <p:spPr>
            <a:xfrm>
              <a:off x="5343750" y="1579036"/>
              <a:ext cx="6731075" cy="6893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600" b="1">
                  <a:solidFill>
                    <a:srgbClr val="F65B59"/>
                  </a:solidFill>
                  <a:latin typeface="Times New Roman" panose="02020603050405020304" pitchFamily="18" charset="0"/>
                  <a:cs typeface="Times New Roman" panose="02020603050405020304" pitchFamily="18" charset="0"/>
                </a:rPr>
                <a:t>3. Ý nghĩa của câu chuyện l</a:t>
              </a:r>
              <a:r>
                <a:rPr lang="en-US" altLang="en-US" sz="3600" b="1">
                  <a:solidFill>
                    <a:srgbClr val="F65B59"/>
                  </a:solidFill>
                  <a:latin typeface="Times New Roman" panose="02020603050405020304" pitchFamily="18" charset="0"/>
                  <a:ea typeface="Times New Roman" panose="02020603050405020304" pitchFamily="18" charset="0"/>
                </a:rPr>
                <a:t>à</a:t>
              </a:r>
              <a:r>
                <a:rPr lang="en-US" altLang="en-US" sz="3600" b="1">
                  <a:solidFill>
                    <a:srgbClr val="F65B59"/>
                  </a:solidFill>
                  <a:latin typeface="Times New Roman" panose="02020603050405020304" pitchFamily="18" charset="0"/>
                  <a:cs typeface="Times New Roman" panose="02020603050405020304" pitchFamily="18" charset="0"/>
                </a:rPr>
                <a:t> gì?</a:t>
              </a:r>
              <a:endParaRPr lang="en-US" altLang="en-US" sz="3600" b="1" dirty="0">
                <a:solidFill>
                  <a:srgbClr val="F65B59"/>
                </a:solidFill>
                <a:latin typeface="Times New Roman" panose="02020603050405020304" pitchFamily="18" charset="0"/>
                <a:ea typeface="Times New Roman" panose="02020603050405020304" pitchFamily="18" charset="0"/>
              </a:endParaRPr>
            </a:p>
          </p:txBody>
        </p:sp>
        <p:grpSp>
          <p:nvGrpSpPr>
            <p:cNvPr id="15" name="Group 14">
              <a:extLst>
                <a:ext uri="{FF2B5EF4-FFF2-40B4-BE49-F238E27FC236}">
                  <a16:creationId xmlns:a16="http://schemas.microsoft.com/office/drawing/2014/main" id="{D817F9FD-0E48-4037-BF69-E463A2A8F3E6}"/>
                </a:ext>
              </a:extLst>
            </p:cNvPr>
            <p:cNvGrpSpPr/>
            <p:nvPr/>
          </p:nvGrpSpPr>
          <p:grpSpPr>
            <a:xfrm>
              <a:off x="4684943" y="1672918"/>
              <a:ext cx="6740532" cy="806665"/>
              <a:chOff x="4684943" y="1672918"/>
              <a:chExt cx="6740532" cy="806665"/>
            </a:xfrm>
          </p:grpSpPr>
          <p:grpSp>
            <p:nvGrpSpPr>
              <p:cNvPr id="16" name="组合 32">
                <a:extLst>
                  <a:ext uri="{FF2B5EF4-FFF2-40B4-BE49-F238E27FC236}">
                    <a16:creationId xmlns:a16="http://schemas.microsoft.com/office/drawing/2014/main" id="{1527721A-5DD0-4392-94D8-CC9AA9CA5B86}"/>
                  </a:ext>
                </a:extLst>
              </p:cNvPr>
              <p:cNvGrpSpPr/>
              <p:nvPr/>
            </p:nvGrpSpPr>
            <p:grpSpPr>
              <a:xfrm>
                <a:off x="4684943" y="1672918"/>
                <a:ext cx="3723097" cy="806665"/>
                <a:chOff x="6206086" y="850409"/>
                <a:chExt cx="3723097" cy="806665"/>
              </a:xfrm>
            </p:grpSpPr>
            <p:pic>
              <p:nvPicPr>
                <p:cNvPr id="18" name="图片 34">
                  <a:extLst>
                    <a:ext uri="{FF2B5EF4-FFF2-40B4-BE49-F238E27FC236}">
                      <a16:creationId xmlns:a16="http://schemas.microsoft.com/office/drawing/2014/main" id="{5802495E-A5F3-450C-94F1-BC1FE2498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19" name="图片 35">
                  <a:extLst>
                    <a:ext uri="{FF2B5EF4-FFF2-40B4-BE49-F238E27FC236}">
                      <a16:creationId xmlns:a16="http://schemas.microsoft.com/office/drawing/2014/main" id="{8D07CD13-DFE0-4290-95B7-0DFACC3C24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17" name="图片 20">
                <a:extLst>
                  <a:ext uri="{FF2B5EF4-FFF2-40B4-BE49-F238E27FC236}">
                    <a16:creationId xmlns:a16="http://schemas.microsoft.com/office/drawing/2014/main" id="{0370510F-CB8A-4AE1-8BF1-710949BB7E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spTree>
    <p:extLst>
      <p:ext uri="{BB962C8B-B14F-4D97-AF65-F5344CB8AC3E}">
        <p14:creationId xmlns:p14="http://schemas.microsoft.com/office/powerpoint/2010/main" val="2899439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14" presetClass="entr" presetSubtype="5"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14"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TotalTime>
  <Words>1474</Words>
  <Application>Microsoft Office PowerPoint</Application>
  <PresentationFormat>Widescreen</PresentationFormat>
  <Paragraphs>95</Paragraphs>
  <Slides>22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Segoe</vt:lpstr>
      <vt:lpstr>等线</vt:lpstr>
      <vt:lpstr>Arial</vt:lpstr>
      <vt:lpstr>UTM Cookies</vt:lpstr>
      <vt:lpstr>Garamond</vt:lpstr>
      <vt:lpstr>等线 Light</vt:lpstr>
      <vt:lpstr>Times New Roman</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dựa vào câu hỏi gợi ý để hoàn thành bài tập: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93</cp:revision>
  <dcterms:created xsi:type="dcterms:W3CDTF">2019-03-18T06:10:32Z</dcterms:created>
  <dcterms:modified xsi:type="dcterms:W3CDTF">2022-09-01T15:10:49Z</dcterms:modified>
</cp:coreProperties>
</file>