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0"/>
  </p:notesMasterIdLst>
  <p:sldIdLst>
    <p:sldId id="389" r:id="rId3"/>
    <p:sldId id="276" r:id="rId4"/>
    <p:sldId id="319" r:id="rId5"/>
    <p:sldId id="318" r:id="rId6"/>
    <p:sldId id="378" r:id="rId7"/>
    <p:sldId id="260" r:id="rId8"/>
    <p:sldId id="261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377" r:id="rId18"/>
    <p:sldId id="25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D6D1-FD64-4D9C-B14B-28F261B54306}" type="datetimeFigureOut">
              <a:rPr lang="en-US" smtClean="0"/>
              <a:t>31/8/2022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72B2-27A4-4E83-8B8B-6725AE858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252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323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F221F3-A4AA-41F0-AAD0-3B97F5917687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D63F5E-F4CE-414F-A83C-9E0A10EC802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50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22D4E-A0FB-4381-B18F-6FE88C55037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29F4-12AD-40A7-A414-290D3E27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30FB-7377-41F8-A40A-15FC91CA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7829-48BC-473B-A647-48E0231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0F86-B612-4033-9A5F-06EBDBDA8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86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4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4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59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F00A-15D9-4B98-AB42-1D17FDC9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93F1-F95E-4337-9CA1-64C1FAF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C320-BC4A-4AA5-8DF6-DA28266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20E5-28B3-4C2B-B3F5-393ACA1A1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2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756DFD-73D9-4448-B6E5-3614D26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374B2-2184-47C3-9003-84BE73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43242-0E39-48E0-B062-161C4BE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C230-40BB-40DB-88B8-84582D49C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76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305CB5-C00A-4F3B-A95D-34935344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486E46-D1BB-4D61-B5D0-3E22472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0B108-EA1D-40FE-AE70-12655F5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4F12-59A2-4535-92A3-F43526595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3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2B4B0D-A5BE-4BBF-8819-25D5AA03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5F37D4-E8D1-4AED-9F37-D66BE6F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D3191-F105-48B4-9AE7-06B0A40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4A8-B02B-4986-9579-A51F7C76A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82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2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093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DE7CD-51E5-42CB-8B8B-5B06248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51C31-36B2-43A4-974B-0C168363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7635D7-DEA0-4632-8379-883AD5D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DB4B-3D12-44C8-9450-DA40B42B4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31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D51AE3-3098-446A-A029-57A442F2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EAFCC-3A4F-470F-83FB-170504F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CFB3-990E-4447-BAF8-C04FE0E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288B-D4FE-4A18-92E2-A50ABA99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358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EAB3EC-1501-4516-B633-F3B2F292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21AAA-D854-4C9D-BD81-FCD4FAF9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E3533-50FB-4542-9D09-94FBA95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98F-C39C-4C52-9655-6A8F2B136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09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E0BF-6A4F-43C4-BEA9-ADAEE3E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1A6-C88D-4B8B-807A-69B1536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A025-6E04-4A19-8D58-A2A8CDE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ADB5-E6B9-41A6-9896-D7096C133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6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87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9206-3DF9-4960-B6F6-9742CF5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2B5E-09CF-448E-B692-00AC41E2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7474-EF67-4400-B1A1-7EDBD627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B40-8463-4B2F-9940-1FD7B40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7570419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70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55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B22849-98AF-4D5E-9660-AF39D62EE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80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1835615-1038-496A-AB07-458E98CA8A7E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9C802BA-8EF3-44F6-A73C-E9D5887D9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08F1BFE-2D3B-4266-B1CF-CCC5CF11E4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7EC826B-38B3-48FA-B3C6-C1EB980FF0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D729D9-391A-4CCD-B7B8-671B4805B9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FA805FE-E1EE-4D06-9FE8-FA70C718BF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16D67370-7494-48F8-814E-01757A6C02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/>
          <a:lstStyle>
            <a:lvl1pPr>
              <a:defRPr sz="357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3D4E-BF42-44BE-B526-9C496B1C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8054-B710-4B12-8F96-90A93B50D31C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6F0F82-6B0B-485F-95DF-82BA3DC8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4602DD-A670-45BB-8B0C-C014FF97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D647-6B9B-4F5B-9070-5B6B0792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4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58B-1606-4C85-AD5A-75C0CEFC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76A5-150B-4DD9-86A6-CDA121BD4EF4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7770-D20B-46A7-9AFF-8050AF7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C56-FB5F-40F9-8813-FBAE157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F9FB-BC30-488B-9660-63EFE396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3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CABC967-70EC-4FEB-BF4A-180014C3B03F}"/>
              </a:ext>
            </a:extLst>
          </p:cNvPr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2921D9E-875B-4DA2-B4C4-F31252FE1D7F}"/>
              </a:ext>
            </a:extLst>
          </p:cNvPr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F4CC5F64-49B7-4A90-BBED-9DC77EA01777}"/>
              </a:ext>
            </a:extLst>
          </p:cNvPr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627F3CF-C1F0-42C9-9BC5-641C1872D072}"/>
              </a:ext>
            </a:extLst>
          </p:cNvPr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7089E271-06BD-4E75-A827-3669C7BEFAC9}"/>
              </a:ext>
            </a:extLst>
          </p:cNvPr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46E2A7EB-3A0A-4476-8703-8FFBBD5D7FE5}"/>
              </a:ext>
            </a:extLst>
          </p:cNvPr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74295" tIns="37148" rIns="74295" bIns="37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/>
          <a:lstStyle>
            <a:lvl1pPr algn="ctr">
              <a:defRPr sz="35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939801"/>
          </a:xfrm>
        </p:spPr>
        <p:txBody>
          <a:bodyPr anchor="b"/>
          <a:lstStyle>
            <a:lvl1pPr marL="0" indent="0" algn="ctr">
              <a:buNone/>
              <a:defRPr sz="1625">
                <a:solidFill>
                  <a:srgbClr val="FFFFFF"/>
                </a:solidFill>
              </a:defRPr>
            </a:lvl1pPr>
            <a:lvl2pPr marL="37146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48586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85732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222879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60026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97172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4BE7B-6B44-4C19-A9F6-3C83F954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59ED-F8BE-46C6-851E-9E6BF355EE0B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349B8-8F64-4765-AADE-C04F84C3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06FA89-F177-416F-A498-08A6F919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5896-E69B-4E96-86FD-DA86289E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9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74AA-A54F-4D81-A108-949DAC4A2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241-2D6C-4789-8E49-0FB302B1F913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0286E-25CF-41D2-BB7D-1249712433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9ECE6-DDD6-499A-B040-87B3BA97E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76A4-7A1A-4EBF-9065-05C4642B7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7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4" y="3429005"/>
            <a:ext cx="5093407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1951" b="0" i="0">
                <a:solidFill>
                  <a:schemeClr val="tx2"/>
                </a:solidFill>
                <a:latin typeface="+mj-lt"/>
              </a:defRPr>
            </a:lvl1pPr>
            <a:lvl2pPr marL="371465" indent="0">
              <a:buNone/>
              <a:defRPr sz="1625" b="1"/>
            </a:lvl2pPr>
            <a:lvl3pPr marL="742932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8" indent="0">
              <a:buNone/>
              <a:defRPr sz="1300" b="1"/>
            </a:lvl6pPr>
            <a:lvl7pPr marL="2228795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9"/>
            </a:lvl4pPr>
            <a:lvl5pPr>
              <a:defRPr sz="1139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05A23F-7ADE-4C2C-96F5-3D4A57D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091-C8DB-4461-9543-E3A8F6DE1F4A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73FBB4-B367-4DF1-87CB-53F27E5E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D30EC2-D5B3-4B13-ADD0-7BAD45A1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561-930E-456C-9488-5F54BBCF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4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192A61-4879-456A-AD98-07BACF4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63A1-567E-4362-A0D0-392BBEC00DBF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0A815-3A62-4C3D-9146-0E7D5748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7F1D9-8089-4F0D-BE5E-042C9E05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C96-B135-4375-9212-8F90F167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4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475148F-8383-4F6B-A91B-8D9FC03D2E84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8B5F848-45EB-4643-86FA-FFECE31903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B7065AE-DD0C-43A8-AF50-8A6FCA71DA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BC4F85E-B757-4F7D-A1D8-9EF69BB1F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397A30A-4D9E-4E8F-8922-5ABC06E154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9D16139D-88BD-4E61-BA9C-F5D386726B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6924F4CF-FC9B-451C-BEF0-1B0C23A44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38131AE-42FA-4DF0-BD05-1C63B03D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25B1-4022-4280-B7C7-5957D106D3DC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3DA6D7-6A7E-4511-8160-C3A85FF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73A2934-8AB5-422F-90CD-964A93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9CF0-8367-47E4-9C8E-21271362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5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0474005-2242-4615-8F77-A7420521090B}"/>
              </a:ext>
            </a:extLst>
          </p:cNvPr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98F6F53-C174-4B48-8306-E30C9D716D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22901D3-3DEF-4E9D-A049-3A20B2612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F90C8FAC-A098-4E4C-8DE1-1BB1D6C60A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1EE9CE-9AC1-424C-8A84-B60BBC1711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DB61F04-EC03-431E-ACCC-EBE4446037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049FE235-91F2-4EC5-BE0D-DBAF38B2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6"/>
            <a:ext cx="4470400" cy="1905001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88"/>
              </a:spcAft>
              <a:buNone/>
              <a:defRPr sz="1463">
                <a:solidFill>
                  <a:schemeClr val="tx2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788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63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2FF5FC2-4C2B-4D9B-A44E-2F59CEE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F685-4DDE-42A5-A47A-B9A11F33B587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0772D77-528B-4817-B2D6-4F51C754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6A7202A-B488-4983-8BDD-D3A223F3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F2D1-2762-425B-84A1-E24C4FB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4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5036C1C5-DD4C-48BD-B6B6-F6F28E1B458A}"/>
              </a:ext>
            </a:extLst>
          </p:cNvPr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13286B0F-6AD6-4D19-ADEF-60FAD147E7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E509629-3659-4190-AAE8-0E50890DC6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E2A15F1-C81A-4F66-ADB9-1375F2D31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608DA8-DB6B-44DC-954D-45C4244249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E215CC9-6F6C-4477-9D66-860F5ABD0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F0643EF1-B643-4FC3-92D9-77B71D4EF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5"/>
          </a:xfrm>
        </p:spPr>
        <p:txBody>
          <a:bodyPr anchor="b"/>
          <a:lstStyle>
            <a:lvl1pPr algn="l">
              <a:defRPr sz="227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/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65" indent="0">
              <a:buNone/>
              <a:defRPr sz="975"/>
            </a:lvl2pPr>
            <a:lvl3pPr marL="742932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8" indent="0">
              <a:buNone/>
              <a:defRPr sz="731"/>
            </a:lvl6pPr>
            <a:lvl7pPr marL="2228795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371465" indent="0">
              <a:buNone/>
              <a:defRPr sz="2275"/>
            </a:lvl2pPr>
            <a:lvl3pPr marL="742932" indent="0">
              <a:buNone/>
              <a:defRPr sz="1951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8" indent="0">
              <a:buNone/>
              <a:defRPr sz="1625"/>
            </a:lvl6pPr>
            <a:lvl7pPr marL="2228795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3F4E17C-99A8-4470-8F2C-19216737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E762-ACF4-4267-90AB-B99A31A6E448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33C180D-4567-400E-9A2A-668DAB5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C50A8A9-D590-4FBC-90D1-BB7151A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0E2F-F82F-49AE-B991-4ED4621A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8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8855-F19F-407C-806F-56C58E84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B6A-89C1-4047-98FA-F1CB1DC5E0AF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2B9-7D90-40B8-847E-8276F22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8F37-3DAF-46AC-9DF0-D3E32721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E35F-908C-43C9-84CB-384C0ECF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509BABFE-2211-41C2-8916-0C25C8E3FAAF}"/>
              </a:ext>
            </a:extLst>
          </p:cNvPr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82BA64-4DBA-4EA2-B925-D8A988C6A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B83BF79-365C-41B4-A5F5-65034CE1D3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A430C36-7A00-4A90-988D-F44AF03C1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D29424C1-1A5F-4F7D-ABED-41A18CE177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F61391-7F66-43CF-A1B9-F634833D4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66B393A0-D4FC-4398-9E7C-8DC006B9A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A16760-EC22-4BA6-AE92-0B814C0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2EB6-09E5-4C86-A8D6-7386F6AD33BB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5CE6EC-0F24-43FC-BEF6-877B4097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0FD4F-2AC6-4B8E-9592-243AE51E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0418-C52C-489F-B3AF-651A0E2F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9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92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3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13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E254-9F2C-4647-8731-5F848AA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B22F-DE38-40F1-AD19-F3850C5F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5102-FAE2-4EF1-B4C8-75E5595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0AEA-4B78-47AF-A923-EB0DDEE47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6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935E90-9EF6-4C2E-9C03-4853AB6B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24BDA0-A8CE-420A-B759-0718DE0D2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AD27-ED16-4FCB-A1A1-12C6DE952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4192-AFC5-41CF-A287-30E8B8F6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2FE4-6ACE-4D07-A29A-18E15F40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52C9F-6ED5-4AB5-A4E5-3B567BB69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09" r:id="rId3"/>
    <p:sldLayoutId id="2147483708" r:id="rId4"/>
    <p:sldLayoutId id="2147483707" r:id="rId5"/>
    <p:sldLayoutId id="2147483706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  <p:sldLayoutId id="2147483694" r:id="rId15"/>
    <p:sldLayoutId id="2147483692" r:id="rId16"/>
    <p:sldLayoutId id="2147483688" r:id="rId17"/>
    <p:sldLayoutId id="2147483665" r:id="rId18"/>
    <p:sldLayoutId id="2147483666" r:id="rId19"/>
    <p:sldLayoutId id="2147483704" r:id="rId20"/>
    <p:sldLayoutId id="2147483690" r:id="rId21"/>
    <p:sldLayoutId id="2147483667" r:id="rId22"/>
    <p:sldLayoutId id="2147483668" r:id="rId23"/>
    <p:sldLayoutId id="2147483669" r:id="rId24"/>
    <p:sldLayoutId id="2147483703" r:id="rId25"/>
    <p:sldLayoutId id="214748368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705" r:id="rId33"/>
    <p:sldLayoutId id="2147483693" r:id="rId34"/>
    <p:sldLayoutId id="2147483691" r:id="rId3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63B809-B3D7-4A5D-B606-8A484B5CF1D8}"/>
              </a:ext>
            </a:extLst>
          </p:cNvPr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3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id="{77DB117C-2142-40A1-9726-56418130E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E52AE74-587A-47F0-A8E2-78BEB9C0F0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12518B-21CF-463E-8D03-C1A5A785A5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B3DD835-D3EB-4CD1-A766-92745F5B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BE74663-09A2-407E-9DBF-A18FAB86D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71CF7F80-5F48-4998-AF3E-9AA228D543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latin typeface="+mn-lt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711E1-549E-456F-8C88-6E79A08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0F54-0F6D-429F-9802-FD78D8876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4777E6-E3E7-402F-B9F5-FA065B0D5129}" type="datetimeFigureOut">
              <a:rPr lang="en-US"/>
              <a:pPr>
                <a:defRPr/>
              </a:pPr>
              <a:t>31/8/2022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5A7D-3F30-4023-884E-9708C59C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13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7940-11A0-4C2A-B46D-1AED48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13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DAA517-000C-4DD1-A982-B2E61F3BA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4AC3-782F-4121-92D5-33728779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2674938"/>
            <a:ext cx="9879013" cy="345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741363" rtl="0" fontAlgn="base">
        <a:spcBef>
          <a:spcPct val="0"/>
        </a:spcBef>
        <a:spcAft>
          <a:spcPct val="0"/>
        </a:spcAft>
        <a:defRPr sz="35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2pPr>
      <a:lvl3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3pPr>
      <a:lvl4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4pPr>
      <a:lvl5pPr algn="ctr" defTabSz="741363" rtl="0" fontAlgn="base">
        <a:spcBef>
          <a:spcPct val="0"/>
        </a:spcBef>
        <a:spcAft>
          <a:spcPct val="0"/>
        </a:spcAft>
        <a:defRPr sz="35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250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222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93738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2710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87450" indent="-184150" algn="l" defTabSz="741363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448717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6pPr>
      <a:lvl7pPr marL="1708743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7pPr>
      <a:lvl8pPr marL="1968769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8pPr>
      <a:lvl9pPr marL="2228795" indent="-185734" algn="l" defTabSz="742932" rtl="0" eaLnBrk="1" latinLnBrk="0" hangingPunct="1">
        <a:spcBef>
          <a:spcPts val="312"/>
        </a:spcBef>
        <a:buClr>
          <a:schemeClr val="accent1"/>
        </a:buClr>
        <a:buFont typeface="Symbol" pitchFamily="18" charset="2"/>
        <a:buChar char="*"/>
        <a:defRPr sz="1139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8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142541" y="1721900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513668" cy="15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04404" y="603682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6263196" y="1342609"/>
            <a:ext cx="2027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6912917" y="2782811"/>
            <a:ext cx="202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914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44101" y="941033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6676347" y="2409482"/>
            <a:ext cx="202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319068" y="3872622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30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61025" y="310720"/>
            <a:ext cx="10949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Qua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411225" y="1669743"/>
            <a:ext cx="884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231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9982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Ví dụ: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Lá trầu khô giữa cơi trầu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Truyện Kiều gấp lại trên đầu bấy nay.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Hỡi cô tát nước bên đàng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cô múc ánh trăng vàng đổ đi.</a:t>
            </a: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7894639" y="1768475"/>
            <a:ext cx="2027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</a:p>
        </p:txBody>
      </p:sp>
      <p:sp>
        <p:nvSpPr>
          <p:cNvPr id="4" name="Text Box 140"/>
          <p:cNvSpPr txBox="1">
            <a:spLocks noChangeArrowheads="1"/>
          </p:cNvSpPr>
          <p:nvPr/>
        </p:nvSpPr>
        <p:spPr bwMode="auto">
          <a:xfrm>
            <a:off x="7497764" y="2773364"/>
            <a:ext cx="2027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742239" y="3771900"/>
            <a:ext cx="2027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7070725" y="4778375"/>
            <a:ext cx="2027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</p:txBody>
      </p:sp>
    </p:spTree>
    <p:extLst>
      <p:ext uri="{BB962C8B-B14F-4D97-AF65-F5344CB8AC3E}">
        <p14:creationId xmlns:p14="http://schemas.microsoft.com/office/powerpoint/2010/main" val="24911335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447800" y="62865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thon</a:t>
            </a:r>
            <a:endParaRPr lang="en-US" alt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052065" y="3936561"/>
            <a:ext cx="126185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13665" y="142875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028211" y="2275109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</a:p>
        </p:txBody>
      </p:sp>
    </p:spTree>
    <p:extLst>
      <p:ext uri="{BB962C8B-B14F-4D97-AF65-F5344CB8AC3E}">
        <p14:creationId xmlns:p14="http://schemas.microsoft.com/office/powerpoint/2010/main" val="13670473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546" y="1338927"/>
            <a:ext cx="11524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tiếng thường có ba bộ phận: Âm đầu, vần, thanh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nào cũng phải có vần và thanh. Có tiếng không có âm đầu.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87928-700D-430C-A197-11E3B16A2C0E}"/>
              </a:ext>
            </a:extLst>
          </p:cNvPr>
          <p:cNvSpPr/>
          <p:nvPr/>
        </p:nvSpPr>
        <p:spPr>
          <a:xfrm>
            <a:off x="4531809" y="227816"/>
            <a:ext cx="2630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Củng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cố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0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642938"/>
            <a:ext cx="7983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3897313" y="3057525"/>
            <a:ext cx="524668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 DÒ</a:t>
            </a: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71465" marR="0" lvl="0" indent="-371465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LTVC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98500"/>
            <a:ext cx="974407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14700"/>
            <a:ext cx="12144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2630488" y="1565275"/>
            <a:ext cx="6931025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59100"/>
            <a:ext cx="92281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0468"/>
            <a:ext cx="7835591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DDFD3-7DE5-4C6D-A8BE-8437A84999AA}"/>
              </a:ext>
            </a:extLst>
          </p:cNvPr>
          <p:cNvSpPr/>
          <p:nvPr/>
        </p:nvSpPr>
        <p:spPr>
          <a:xfrm>
            <a:off x="2956318" y="1915917"/>
            <a:ext cx="5428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 TỪ VÀ CÂU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LỚP 4</a:t>
            </a:r>
          </a:p>
        </p:txBody>
      </p:sp>
    </p:spTree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717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088046-BF72-4B67-BF1F-F67F85AD0969}"/>
              </a:ext>
            </a:extLst>
          </p:cNvPr>
          <p:cNvSpPr/>
          <p:nvPr/>
        </p:nvSpPr>
        <p:spPr>
          <a:xfrm>
            <a:off x="4262009" y="339544"/>
            <a:ext cx="36679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C48BE0A-9B08-4ED9-9B61-8DB7B4ED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9" y="126287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F76A998-89DD-4830-8453-6EFF18C4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89" y="1882794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“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graphicFrame>
        <p:nvGraphicFramePr>
          <p:cNvPr id="10" name="Group 8">
            <a:extLst>
              <a:ext uri="{FF2B5EF4-FFF2-40B4-BE49-F238E27FC236}">
                <a16:creationId xmlns:a16="http://schemas.microsoft.com/office/drawing/2014/main" id="{E9EEA57D-94DC-4D86-A6A8-335FB2AE8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147394"/>
              </p:ext>
            </p:extLst>
          </p:nvPr>
        </p:nvGraphicFramePr>
        <p:xfrm>
          <a:off x="1828767" y="2971331"/>
          <a:ext cx="8077200" cy="2820987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Âm đầu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Vần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Thanh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uống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nước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nhớ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nguồn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EE0404-70BC-4096-ABBA-115784102451}"/>
              </a:ext>
            </a:extLst>
          </p:cNvPr>
          <p:cNvSpPr txBox="1"/>
          <p:nvPr/>
        </p:nvSpPr>
        <p:spPr>
          <a:xfrm>
            <a:off x="6365289" y="362983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81EFE-15FA-4760-8094-D527A61FEC36}"/>
              </a:ext>
            </a:extLst>
          </p:cNvPr>
          <p:cNvSpPr txBox="1"/>
          <p:nvPr/>
        </p:nvSpPr>
        <p:spPr>
          <a:xfrm>
            <a:off x="8337612" y="362983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D8286-43C0-4217-83F3-64606729BBED}"/>
              </a:ext>
            </a:extLst>
          </p:cNvPr>
          <p:cNvSpPr txBox="1"/>
          <p:nvPr/>
        </p:nvSpPr>
        <p:spPr>
          <a:xfrm>
            <a:off x="6397454" y="420856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0E3E4-B221-44FB-A039-C55840247702}"/>
              </a:ext>
            </a:extLst>
          </p:cNvPr>
          <p:cNvSpPr txBox="1"/>
          <p:nvPr/>
        </p:nvSpPr>
        <p:spPr>
          <a:xfrm>
            <a:off x="8369777" y="420856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CD135-EB38-4E4D-8195-D457B763196B}"/>
              </a:ext>
            </a:extLst>
          </p:cNvPr>
          <p:cNvSpPr txBox="1"/>
          <p:nvPr/>
        </p:nvSpPr>
        <p:spPr>
          <a:xfrm>
            <a:off x="6570190" y="4721187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92D85-0584-4035-AEC0-ADB839152F99}"/>
              </a:ext>
            </a:extLst>
          </p:cNvPr>
          <p:cNvSpPr txBox="1"/>
          <p:nvPr/>
        </p:nvSpPr>
        <p:spPr>
          <a:xfrm>
            <a:off x="8369777" y="473178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18CD8-52A1-4926-AF92-417D95AA8676}"/>
              </a:ext>
            </a:extLst>
          </p:cNvPr>
          <p:cNvSpPr txBox="1"/>
          <p:nvPr/>
        </p:nvSpPr>
        <p:spPr>
          <a:xfrm>
            <a:off x="6405526" y="5255009"/>
            <a:ext cx="110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49026-9E36-48D0-B412-AF1EEB01A854}"/>
              </a:ext>
            </a:extLst>
          </p:cNvPr>
          <p:cNvSpPr txBox="1"/>
          <p:nvPr/>
        </p:nvSpPr>
        <p:spPr>
          <a:xfrm>
            <a:off x="8229358" y="5255009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F23BB-6F82-49DD-A1ED-6DCC415CAA63}"/>
              </a:ext>
            </a:extLst>
          </p:cNvPr>
          <p:cNvSpPr txBox="1"/>
          <p:nvPr/>
        </p:nvSpPr>
        <p:spPr>
          <a:xfrm>
            <a:off x="4512875" y="4182997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52E382-A0A9-4023-8436-6096F39CB553}"/>
              </a:ext>
            </a:extLst>
          </p:cNvPr>
          <p:cNvSpPr txBox="1"/>
          <p:nvPr/>
        </p:nvSpPr>
        <p:spPr>
          <a:xfrm>
            <a:off x="4512875" y="4731789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08C36-710C-4AF9-9DF4-625E2A011698}"/>
              </a:ext>
            </a:extLst>
          </p:cNvPr>
          <p:cNvSpPr txBox="1"/>
          <p:nvPr/>
        </p:nvSpPr>
        <p:spPr>
          <a:xfrm>
            <a:off x="4512875" y="5257326"/>
            <a:ext cx="8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C453CBB-ACD5-446A-8FC2-3887D8F5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43" y="609600"/>
            <a:ext cx="95830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9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A4A66942-3A75-442E-8366-DD06BD42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797" y="2055813"/>
            <a:ext cx="9316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ấu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C0F882EF-80D3-414D-91AC-C55536F9EF45}"/>
              </a:ext>
            </a:extLst>
          </p:cNvPr>
          <p:cNvSpPr txBox="1"/>
          <p:nvPr/>
        </p:nvSpPr>
        <p:spPr>
          <a:xfrm>
            <a:off x="2220685" y="1142954"/>
            <a:ext cx="4203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33CE18C-6BE9-416E-8D0F-96926890F32B}"/>
              </a:ext>
            </a:extLst>
          </p:cNvPr>
          <p:cNvSpPr txBox="1"/>
          <p:nvPr/>
        </p:nvSpPr>
        <p:spPr>
          <a:xfrm>
            <a:off x="799328" y="2115286"/>
            <a:ext cx="103752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7175" indent="-257175">
              <a:buFontTx/>
              <a:buAutoNum type="arabicPeriod"/>
              <a:defRPr/>
            </a:pP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0748FFF-566F-4207-A8F1-D564D1E9B09D}"/>
              </a:ext>
            </a:extLst>
          </p:cNvPr>
          <p:cNvSpPr txBox="1"/>
          <p:nvPr/>
        </p:nvSpPr>
        <p:spPr>
          <a:xfrm>
            <a:off x="345031" y="3440698"/>
            <a:ext cx="9700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1">
              <a:defRPr/>
            </a:pP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96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5959" y="464412"/>
            <a:ext cx="11168479" cy="199470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81200" y="2667001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0CA7FC-741C-4807-AA68-E8780F7A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52764"/>
              </p:ext>
            </p:extLst>
          </p:nvPr>
        </p:nvGraphicFramePr>
        <p:xfrm>
          <a:off x="1371600" y="4430713"/>
          <a:ext cx="9143999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27870" marB="27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FF8CDF-55A0-44BC-92DC-E75AF6EEEF37}"/>
              </a:ext>
            </a:extLst>
          </p:cNvPr>
          <p:cNvSpPr txBox="1"/>
          <p:nvPr/>
        </p:nvSpPr>
        <p:spPr>
          <a:xfrm>
            <a:off x="976544" y="3746377"/>
            <a:ext cx="172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26382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31958559"/>
              </p:ext>
            </p:extLst>
          </p:nvPr>
        </p:nvGraphicFramePr>
        <p:xfrm>
          <a:off x="1893740" y="362576"/>
          <a:ext cx="8229600" cy="615009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276" name="Text Box 85"/>
          <p:cNvSpPr txBox="1">
            <a:spLocks noChangeArrowheads="1"/>
          </p:cNvSpPr>
          <p:nvPr/>
        </p:nvSpPr>
        <p:spPr bwMode="auto">
          <a:xfrm>
            <a:off x="2270464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</a:p>
        </p:txBody>
      </p:sp>
      <p:sp>
        <p:nvSpPr>
          <p:cNvPr id="8277" name="Text Box 86"/>
          <p:cNvSpPr txBox="1">
            <a:spLocks noChangeArrowheads="1"/>
          </p:cNvSpPr>
          <p:nvPr/>
        </p:nvSpPr>
        <p:spPr bwMode="auto">
          <a:xfrm>
            <a:off x="2270465" y="20481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</a:p>
        </p:txBody>
      </p:sp>
      <p:sp>
        <p:nvSpPr>
          <p:cNvPr id="8278" name="Text Box 87"/>
          <p:cNvSpPr txBox="1">
            <a:spLocks noChangeArrowheads="1"/>
          </p:cNvSpPr>
          <p:nvPr/>
        </p:nvSpPr>
        <p:spPr bwMode="auto">
          <a:xfrm>
            <a:off x="2270465" y="2429166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</p:txBody>
      </p:sp>
      <p:sp>
        <p:nvSpPr>
          <p:cNvPr id="8279" name="Text Box 88"/>
          <p:cNvSpPr txBox="1">
            <a:spLocks noChangeArrowheads="1"/>
          </p:cNvSpPr>
          <p:nvPr/>
        </p:nvSpPr>
        <p:spPr bwMode="auto">
          <a:xfrm>
            <a:off x="2270465" y="2830803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</a:p>
        </p:txBody>
      </p:sp>
      <p:sp>
        <p:nvSpPr>
          <p:cNvPr id="8280" name="Text Box 89"/>
          <p:cNvSpPr txBox="1">
            <a:spLocks noChangeArrowheads="1"/>
          </p:cNvSpPr>
          <p:nvPr/>
        </p:nvSpPr>
        <p:spPr bwMode="auto">
          <a:xfrm>
            <a:off x="2270465" y="324514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1" name="Text Box 90"/>
          <p:cNvSpPr txBox="1">
            <a:spLocks noChangeArrowheads="1"/>
          </p:cNvSpPr>
          <p:nvPr/>
        </p:nvSpPr>
        <p:spPr bwMode="auto">
          <a:xfrm>
            <a:off x="2194265" y="3981741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</a:p>
        </p:txBody>
      </p:sp>
      <p:sp>
        <p:nvSpPr>
          <p:cNvPr id="8282" name="Text Box 91"/>
          <p:cNvSpPr txBox="1">
            <a:spLocks noChangeArrowheads="1"/>
          </p:cNvSpPr>
          <p:nvPr/>
        </p:nvSpPr>
        <p:spPr bwMode="auto">
          <a:xfrm>
            <a:off x="2270465" y="3630903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</a:p>
        </p:txBody>
      </p:sp>
      <p:sp>
        <p:nvSpPr>
          <p:cNvPr id="8283" name="Text Box 92"/>
          <p:cNvSpPr txBox="1">
            <a:spLocks noChangeArrowheads="1"/>
          </p:cNvSpPr>
          <p:nvPr/>
        </p:nvSpPr>
        <p:spPr bwMode="auto">
          <a:xfrm>
            <a:off x="2270465" y="43976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8284" name="Text Box 93"/>
          <p:cNvSpPr txBox="1">
            <a:spLocks noChangeArrowheads="1"/>
          </p:cNvSpPr>
          <p:nvPr/>
        </p:nvSpPr>
        <p:spPr bwMode="auto">
          <a:xfrm>
            <a:off x="2270464" y="4800891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</a:p>
        </p:txBody>
      </p:sp>
      <p:sp>
        <p:nvSpPr>
          <p:cNvPr id="8285" name="Text Box 94"/>
          <p:cNvSpPr txBox="1">
            <a:spLocks noChangeArrowheads="1"/>
          </p:cNvSpPr>
          <p:nvPr/>
        </p:nvSpPr>
        <p:spPr bwMode="auto">
          <a:xfrm>
            <a:off x="2270464" y="52041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</a:p>
        </p:txBody>
      </p:sp>
      <p:sp>
        <p:nvSpPr>
          <p:cNvPr id="8286" name="Text Box 95"/>
          <p:cNvSpPr txBox="1">
            <a:spLocks noChangeArrowheads="1"/>
          </p:cNvSpPr>
          <p:nvPr/>
        </p:nvSpPr>
        <p:spPr bwMode="auto">
          <a:xfrm>
            <a:off x="2341902" y="5621628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</a:p>
        </p:txBody>
      </p:sp>
      <p:sp>
        <p:nvSpPr>
          <p:cNvPr id="8287" name="Text Box 96"/>
          <p:cNvSpPr txBox="1">
            <a:spLocks noChangeArrowheads="1"/>
          </p:cNvSpPr>
          <p:nvPr/>
        </p:nvSpPr>
        <p:spPr bwMode="auto">
          <a:xfrm>
            <a:off x="2270465" y="597881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8288" name="Text Box 135"/>
          <p:cNvSpPr txBox="1">
            <a:spLocks noChangeArrowheads="1"/>
          </p:cNvSpPr>
          <p:nvPr/>
        </p:nvSpPr>
        <p:spPr bwMode="auto">
          <a:xfrm>
            <a:off x="2224428" y="1192503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9" name="Text Box 140"/>
          <p:cNvSpPr txBox="1">
            <a:spLocks noChangeArrowheads="1"/>
          </p:cNvSpPr>
          <p:nvPr/>
        </p:nvSpPr>
        <p:spPr bwMode="auto">
          <a:xfrm>
            <a:off x="2284752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5">
            <a:extLst>
              <a:ext uri="{FF2B5EF4-FFF2-40B4-BE49-F238E27FC236}">
                <a16:creationId xmlns:a16="http://schemas.microsoft.com/office/drawing/2014/main" id="{6132BA97-7EC8-4D81-9497-38BF3F37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49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55F63ABF-A8C0-496F-93A2-E9B50BD8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29" y="210950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B609DB9-F01D-4EEB-BA46-12B771B5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58" y="2447422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1" name="Text Box 88">
            <a:extLst>
              <a:ext uri="{FF2B5EF4-FFF2-40B4-BE49-F238E27FC236}">
                <a16:creationId xmlns:a16="http://schemas.microsoft.com/office/drawing/2014/main" id="{7733EE48-AE1F-451E-B539-992CEE5B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834" y="2830803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2" name="Text Box 89">
            <a:extLst>
              <a:ext uri="{FF2B5EF4-FFF2-40B4-BE49-F238E27FC236}">
                <a16:creationId xmlns:a16="http://schemas.microsoft.com/office/drawing/2014/main" id="{9AA90880-C504-4F65-9FD1-9A65FDD3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63" y="324514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3" name="Text Box 90">
            <a:extLst>
              <a:ext uri="{FF2B5EF4-FFF2-40B4-BE49-F238E27FC236}">
                <a16:creationId xmlns:a16="http://schemas.microsoft.com/office/drawing/2014/main" id="{70635AF6-1DD0-4FAD-98C7-AD660472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32" y="4050434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24" name="Text Box 91">
            <a:extLst>
              <a:ext uri="{FF2B5EF4-FFF2-40B4-BE49-F238E27FC236}">
                <a16:creationId xmlns:a16="http://schemas.microsoft.com/office/drawing/2014/main" id="{C7057E69-7C4C-4710-A69B-3AC15A7E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937" y="3637253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 Box 92">
            <a:extLst>
              <a:ext uri="{FF2B5EF4-FFF2-40B4-BE49-F238E27FC236}">
                <a16:creationId xmlns:a16="http://schemas.microsoft.com/office/drawing/2014/main" id="{FE2866CF-8726-41D9-9FAC-0C06D629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177" y="4417270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Text Box 93">
            <a:extLst>
              <a:ext uri="{FF2B5EF4-FFF2-40B4-BE49-F238E27FC236}">
                <a16:creationId xmlns:a16="http://schemas.microsoft.com/office/drawing/2014/main" id="{71D85B9E-C25B-4CDF-AB1D-5068F776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594" y="4844214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4">
            <a:extLst>
              <a:ext uri="{FF2B5EF4-FFF2-40B4-BE49-F238E27FC236}">
                <a16:creationId xmlns:a16="http://schemas.microsoft.com/office/drawing/2014/main" id="{4A045D3A-6E4E-42CF-9E2A-88CB7DE74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89" y="524786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8" name="Text Box 95">
            <a:extLst>
              <a:ext uri="{FF2B5EF4-FFF2-40B4-BE49-F238E27FC236}">
                <a16:creationId xmlns:a16="http://schemas.microsoft.com/office/drawing/2014/main" id="{41DB7D3D-24CF-4DCF-B3D6-82103F7A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63" y="5657176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" name="Text Box 96">
            <a:extLst>
              <a:ext uri="{FF2B5EF4-FFF2-40B4-BE49-F238E27FC236}">
                <a16:creationId xmlns:a16="http://schemas.microsoft.com/office/drawing/2014/main" id="{E9E41F52-03B0-471C-9DEB-566D14AA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79" y="6029365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5">
            <a:extLst>
              <a:ext uri="{FF2B5EF4-FFF2-40B4-BE49-F238E27FC236}">
                <a16:creationId xmlns:a16="http://schemas.microsoft.com/office/drawing/2014/main" id="{95DE6F44-823D-4C37-A4A0-6183D6A9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614" y="124590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31" name="Text Box 140">
            <a:extLst>
              <a:ext uri="{FF2B5EF4-FFF2-40B4-BE49-F238E27FC236}">
                <a16:creationId xmlns:a16="http://schemas.microsoft.com/office/drawing/2014/main" id="{4C571AE9-3790-40B7-AF95-A1841DEA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79" y="811502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5">
            <a:extLst>
              <a:ext uri="{FF2B5EF4-FFF2-40B4-BE49-F238E27FC236}">
                <a16:creationId xmlns:a16="http://schemas.microsoft.com/office/drawing/2014/main" id="{357DA1BE-725F-4636-9008-DFB67B03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16862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86">
            <a:extLst>
              <a:ext uri="{FF2B5EF4-FFF2-40B4-BE49-F238E27FC236}">
                <a16:creationId xmlns:a16="http://schemas.microsoft.com/office/drawing/2014/main" id="{81837DE6-1D40-4A56-81F8-F8A32774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19" y="2048166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3E735C16-AC97-4266-9F1D-E6CD5164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2" y="2490207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8">
            <a:extLst>
              <a:ext uri="{FF2B5EF4-FFF2-40B4-BE49-F238E27FC236}">
                <a16:creationId xmlns:a16="http://schemas.microsoft.com/office/drawing/2014/main" id="{9C1A7164-9577-49F6-8F7D-619D3050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2875309"/>
            <a:ext cx="169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9">
            <a:extLst>
              <a:ext uri="{FF2B5EF4-FFF2-40B4-BE49-F238E27FC236}">
                <a16:creationId xmlns:a16="http://schemas.microsoft.com/office/drawing/2014/main" id="{7955FE99-064A-440B-A2D4-F8984DA3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361" y="3288797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Text Box 90">
            <a:extLst>
              <a:ext uri="{FF2B5EF4-FFF2-40B4-BE49-F238E27FC236}">
                <a16:creationId xmlns:a16="http://schemas.microsoft.com/office/drawing/2014/main" id="{6FAE12AA-FF3B-4C89-86DE-10FDBE3AE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84" y="4035111"/>
            <a:ext cx="1376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1">
            <a:extLst>
              <a:ext uri="{FF2B5EF4-FFF2-40B4-BE49-F238E27FC236}">
                <a16:creationId xmlns:a16="http://schemas.microsoft.com/office/drawing/2014/main" id="{0E81883E-59C7-43DF-A889-FF4D9CFF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284" y="3650009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92">
            <a:extLst>
              <a:ext uri="{FF2B5EF4-FFF2-40B4-BE49-F238E27FC236}">
                <a16:creationId xmlns:a16="http://schemas.microsoft.com/office/drawing/2014/main" id="{776E4D92-3EA3-46A0-91BE-4D57BE5F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97" y="4441881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Text Box 93">
            <a:extLst>
              <a:ext uri="{FF2B5EF4-FFF2-40B4-BE49-F238E27FC236}">
                <a16:creationId xmlns:a16="http://schemas.microsoft.com/office/drawing/2014/main" id="{89A38F5E-9B39-48F1-95BA-A4FC102F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720" y="4838641"/>
            <a:ext cx="158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41" name="Text Box 94">
            <a:extLst>
              <a:ext uri="{FF2B5EF4-FFF2-40B4-BE49-F238E27FC236}">
                <a16:creationId xmlns:a16="http://schemas.microsoft.com/office/drawing/2014/main" id="{3CC05E3F-0F04-49FF-8CDC-98183C9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06" y="526041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95">
            <a:extLst>
              <a:ext uri="{FF2B5EF4-FFF2-40B4-BE49-F238E27FC236}">
                <a16:creationId xmlns:a16="http://schemas.microsoft.com/office/drawing/2014/main" id="{DB8AB008-70CF-4D8F-AC66-967C7594F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962" y="5657176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 Box 96">
            <a:extLst>
              <a:ext uri="{FF2B5EF4-FFF2-40B4-BE49-F238E27FC236}">
                <a16:creationId xmlns:a16="http://schemas.microsoft.com/office/drawing/2014/main" id="{76A2DDF8-C04A-40BD-A821-3A9A9FD3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17" y="6032548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BF6CC811-B8FA-496A-8CED-CC9588E9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91" y="1263940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0">
            <a:extLst>
              <a:ext uri="{FF2B5EF4-FFF2-40B4-BE49-F238E27FC236}">
                <a16:creationId xmlns:a16="http://schemas.microsoft.com/office/drawing/2014/main" id="{A7470BDC-D2CA-46A0-B7A0-BEB30D39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697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85">
            <a:extLst>
              <a:ext uri="{FF2B5EF4-FFF2-40B4-BE49-F238E27FC236}">
                <a16:creationId xmlns:a16="http://schemas.microsoft.com/office/drawing/2014/main" id="{30997CDE-F3AC-422A-A49A-359D0F90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568" y="167510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35">
            <a:extLst>
              <a:ext uri="{FF2B5EF4-FFF2-40B4-BE49-F238E27FC236}">
                <a16:creationId xmlns:a16="http://schemas.microsoft.com/office/drawing/2014/main" id="{B71842DC-A60F-455F-8E83-A3898EC8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610" y="124590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40">
            <a:extLst>
              <a:ext uri="{FF2B5EF4-FFF2-40B4-BE49-F238E27FC236}">
                <a16:creationId xmlns:a16="http://schemas.microsoft.com/office/drawing/2014/main" id="{E7065633-6650-42BC-8DEA-7FDE4801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948" y="81150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40">
            <a:extLst>
              <a:ext uri="{FF2B5EF4-FFF2-40B4-BE49-F238E27FC236}">
                <a16:creationId xmlns:a16="http://schemas.microsoft.com/office/drawing/2014/main" id="{05E8AA75-6F9B-494B-BB04-FB86D9C4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252" y="6005447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0">
            <a:extLst>
              <a:ext uri="{FF2B5EF4-FFF2-40B4-BE49-F238E27FC236}">
                <a16:creationId xmlns:a16="http://schemas.microsoft.com/office/drawing/2014/main" id="{AC648432-8D5A-4381-8FB1-24853AE2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703" y="2445559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85">
            <a:extLst>
              <a:ext uri="{FF2B5EF4-FFF2-40B4-BE49-F238E27FC236}">
                <a16:creationId xmlns:a16="http://schemas.microsoft.com/office/drawing/2014/main" id="{B5D1339B-D033-4626-AA13-EDA6CB62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98" y="209652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85">
            <a:extLst>
              <a:ext uri="{FF2B5EF4-FFF2-40B4-BE49-F238E27FC236}">
                <a16:creationId xmlns:a16="http://schemas.microsoft.com/office/drawing/2014/main" id="{0577C4DC-67A3-4E4A-B366-EAE41AA7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663" y="489288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85">
            <a:extLst>
              <a:ext uri="{FF2B5EF4-FFF2-40B4-BE49-F238E27FC236}">
                <a16:creationId xmlns:a16="http://schemas.microsoft.com/office/drawing/2014/main" id="{73E937F5-26C7-4A3A-B30D-AFB8F9A9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039" y="565595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140">
            <a:extLst>
              <a:ext uri="{FF2B5EF4-FFF2-40B4-BE49-F238E27FC236}">
                <a16:creationId xmlns:a16="http://schemas.microsoft.com/office/drawing/2014/main" id="{2F12B710-F585-4A1B-A01F-1A4F46E0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468" y="2864214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40">
            <a:extLst>
              <a:ext uri="{FF2B5EF4-FFF2-40B4-BE49-F238E27FC236}">
                <a16:creationId xmlns:a16="http://schemas.microsoft.com/office/drawing/2014/main" id="{FE35F2D6-362C-4B0E-895A-DB16A3C7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00" y="3271793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40">
            <a:extLst>
              <a:ext uri="{FF2B5EF4-FFF2-40B4-BE49-F238E27FC236}">
                <a16:creationId xmlns:a16="http://schemas.microsoft.com/office/drawing/2014/main" id="{61645B66-9CD3-4330-9055-7F42653A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173" y="3663414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40">
            <a:extLst>
              <a:ext uri="{FF2B5EF4-FFF2-40B4-BE49-F238E27FC236}">
                <a16:creationId xmlns:a16="http://schemas.microsoft.com/office/drawing/2014/main" id="{9C4D9EB7-1614-4A98-9199-A4D326BF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905" y="5274418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40">
            <a:extLst>
              <a:ext uri="{FF2B5EF4-FFF2-40B4-BE49-F238E27FC236}">
                <a16:creationId xmlns:a16="http://schemas.microsoft.com/office/drawing/2014/main" id="{6A1553FA-4B4E-42B1-BE65-3097FD95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509" y="4055035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40">
            <a:extLst>
              <a:ext uri="{FF2B5EF4-FFF2-40B4-BE49-F238E27FC236}">
                <a16:creationId xmlns:a16="http://schemas.microsoft.com/office/drawing/2014/main" id="{DE5D3199-AE4F-4DB0-983F-E758F048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707" y="4456791"/>
            <a:ext cx="137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0924" y="0"/>
            <a:ext cx="116060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40924" y="2656531"/>
            <a:ext cx="1160607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978404" y="738663"/>
            <a:ext cx="2031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6783279" y="1459570"/>
            <a:ext cx="2031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272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052" y="366123"/>
            <a:ext cx="10737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từng cặp tiếng bắt vần với nhau trong khổ thơ sau. So sánh các cặp tiếng ấy xem cặp nào có vần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hoàn toàn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cặp nào có vần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không hoàn toàn </a:t>
            </a:r>
            <a:r>
              <a:rPr lang="vi-VN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9857" y="2312026"/>
            <a:ext cx="50401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8943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3244104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654</Words>
  <Application>Microsoft Office PowerPoint</Application>
  <PresentationFormat>Widescreen</PresentationFormat>
  <Paragraphs>168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宋体</vt:lpstr>
      <vt:lpstr>.VnTime</vt:lpstr>
      <vt:lpstr>Arial</vt:lpstr>
      <vt:lpstr>Calibri</vt:lpstr>
      <vt:lpstr>Calibri Light</vt:lpstr>
      <vt:lpstr>Candara</vt:lpstr>
      <vt:lpstr>等线</vt:lpstr>
      <vt:lpstr>等线 Light</vt:lpstr>
      <vt:lpstr>黑体</vt:lpstr>
      <vt:lpstr>Symbol</vt:lpstr>
      <vt:lpstr>Times New Roman</vt:lpstr>
      <vt:lpstr>Wingdings</vt:lpstr>
      <vt:lpstr>1_Office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17</cp:revision>
  <dcterms:created xsi:type="dcterms:W3CDTF">2021-07-20T20:49:05Z</dcterms:created>
  <dcterms:modified xsi:type="dcterms:W3CDTF">2022-08-31T16:47:53Z</dcterms:modified>
</cp:coreProperties>
</file>