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379" r:id="rId3"/>
    <p:sldId id="276" r:id="rId4"/>
    <p:sldId id="381" r:id="rId5"/>
    <p:sldId id="382" r:id="rId6"/>
    <p:sldId id="319" r:id="rId7"/>
    <p:sldId id="259" r:id="rId8"/>
    <p:sldId id="320" r:id="rId9"/>
    <p:sldId id="321" r:id="rId10"/>
    <p:sldId id="322" r:id="rId11"/>
    <p:sldId id="270" r:id="rId12"/>
    <p:sldId id="323" r:id="rId13"/>
    <p:sldId id="324" r:id="rId14"/>
    <p:sldId id="325" r:id="rId15"/>
    <p:sldId id="326" r:id="rId16"/>
    <p:sldId id="281" r:id="rId17"/>
    <p:sldId id="378" r:id="rId18"/>
    <p:sldId id="377" r:id="rId19"/>
    <p:sldId id="256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30" autoAdjust="0"/>
  </p:normalViewPr>
  <p:slideViewPr>
    <p:cSldViewPr>
      <p:cViewPr varScale="1">
        <p:scale>
          <a:sx n="50" d="100"/>
          <a:sy n="50" d="100"/>
        </p:scale>
        <p:origin x="125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3057" units="1/cm"/>
          <inkml:channelProperty channel="T" name="resolution" value="1" units="1/dev"/>
        </inkml:channelProperties>
      </inkml:inkSource>
      <inkml:timestamp xml:id="ts0" timeString="2021-09-07T01:08:03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17965 12726 0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3057" units="1/cm"/>
          <inkml:channelProperty channel="T" name="resolution" value="1" units="1/dev"/>
        </inkml:channelProperties>
      </inkml:inkSource>
      <inkml:timestamp xml:id="ts0" timeString="2021-09-07T01:08:50.9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5450 16536 0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3057" units="1/cm"/>
          <inkml:channelProperty channel="T" name="resolution" value="1" units="1/dev"/>
        </inkml:channelProperties>
      </inkml:inkSource>
      <inkml:timestamp xml:id="ts0" timeString="2021-09-07T01:09:34.1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17410 14817 0</inkml:trace>
  <inkml:trace contextRef="#ctx0" brushRef="#br0" timeOffset="1373.73">17410 14817 0</inkml:trace>
  <inkml:trace contextRef="#ctx0" brushRef="#br0" timeOffset="31503.98">11086 16378 0,'0'26'46,"26"-26"-30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3057" units="1/cm"/>
          <inkml:channelProperty channel="T" name="resolution" value="1" units="1/dev"/>
        </inkml:channelProperties>
      </inkml:inkSource>
      <inkml:timestamp xml:id="ts0" timeString="2021-09-07T01:14:05.5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8361 15319 0</inkml:trace>
  <inkml:trace contextRef="#ctx0" brushRef="#br0" timeOffset="1394.83">8361 15319 0</inkml:trace>
  <inkml:trace contextRef="#ctx0" brushRef="#br0" timeOffset="2423.16">8414 15319 0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3057" units="1/cm"/>
          <inkml:channelProperty channel="T" name="resolution" value="1" units="1/dev"/>
        </inkml:channelProperties>
      </inkml:inkSource>
      <inkml:timestamp xml:id="ts0" timeString="2021-09-07T01:14:42.0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19288 6535 0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3057" units="1/cm"/>
          <inkml:channelProperty channel="T" name="resolution" value="1" units="1/dev"/>
        </inkml:channelProperties>
      </inkml:inkSource>
      <inkml:timestamp xml:id="ts0" timeString="2021-09-07T01:17:55.3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16245 10557 0</inkml:trace>
  <inkml:trace contextRef="#ctx0" brushRef="#br0" timeOffset="1357.53">11562 8255 0,'27'0'63,"-1"0"-63,-26-26 15,27 26 1,-1 0 15</inkml:trace>
  <inkml:trace contextRef="#ctx0" brushRef="#br0" timeOffset="2381.46">14473 7329 0</inkml:trace>
  <inkml:trace contextRef="#ctx0" brushRef="#br0" timeOffset="3407.21">15372 7064 0,'27'0'47,"-1"0"-16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3057" units="1/cm"/>
          <inkml:channelProperty channel="T" name="resolution" value="1" units="1/dev"/>
        </inkml:channelProperties>
      </inkml:inkSource>
      <inkml:timestamp xml:id="ts0" timeString="2021-09-07T01:25:42.8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20479 12938 0</inkml:trace>
  <inkml:trace contextRef="#ctx0" brushRef="#br0" timeOffset="67234.59">25082 6906 0</inkml:trace>
  <inkml:trace contextRef="#ctx0" brushRef="#br0" timeOffset="68373.5">17066 4445 0</inkml:trace>
  <inkml:trace contextRef="#ctx0" brushRef="#br0" timeOffset="103343">13600 11218 0,'26'0'16,"-52"0"-16,78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3057" units="1/cm"/>
          <inkml:channelProperty channel="T" name="resolution" value="1" units="1/dev"/>
        </inkml:channelProperties>
      </inkml:inkSource>
      <inkml:timestamp xml:id="ts0" timeString="2021-09-07T01:40:10.7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11218 12779 0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3057" units="1/cm"/>
          <inkml:channelProperty channel="T" name="resolution" value="1" units="1/dev"/>
        </inkml:channelProperties>
      </inkml:inkSource>
      <inkml:timestamp xml:id="ts0" timeString="2021-09-07T01:45:27.1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29289 16298 0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B1D10-92E9-4FC1-8997-11CE2216F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17D3A-4874-428D-BFE3-8DA86D1DCD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0BD514DD-AF2D-4BE4-A666-C6E1CE78DE46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C9130E-484B-484A-A105-45BBF2E47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5DE51D-E5BF-4BAC-BA43-C9B1C068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7F0FE-2F38-41F1-BF32-A04F766279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1C50-39DD-4352-BA64-754EA2D1A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D83933-9EDC-4543-93AD-4707228E9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6066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83933-9EDC-4543-93AD-4707228E9DC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9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61441">
            <a:extLst>
              <a:ext uri="{FF2B5EF4-FFF2-40B4-BE49-F238E27FC236}">
                <a16:creationId xmlns:a16="http://schemas.microsoft.com/office/drawing/2014/main" id="{ABF7BA72-9991-4F2D-98E1-29D5F7921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文本占位符 61442">
            <a:extLst>
              <a:ext uri="{FF2B5EF4-FFF2-40B4-BE49-F238E27FC236}">
                <a16:creationId xmlns:a16="http://schemas.microsoft.com/office/drawing/2014/main" id="{480A3ABC-8D6B-4677-8B3B-2A885EE8A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灯片编号占位符 1">
            <a:extLst>
              <a:ext uri="{FF2B5EF4-FFF2-40B4-BE49-F238E27FC236}">
                <a16:creationId xmlns:a16="http://schemas.microsoft.com/office/drawing/2014/main" id="{CCE96E11-E7AE-4957-B1F3-2D56CB1EA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59F9C-FBBD-4CA6-828C-156D6B2521E0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7409">
            <a:extLst>
              <a:ext uri="{FF2B5EF4-FFF2-40B4-BE49-F238E27FC236}">
                <a16:creationId xmlns:a16="http://schemas.microsoft.com/office/drawing/2014/main" id="{BFF275E5-DB26-4C8B-9E28-B38D2FE5C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文本占位符 17410">
            <a:extLst>
              <a:ext uri="{FF2B5EF4-FFF2-40B4-BE49-F238E27FC236}">
                <a16:creationId xmlns:a16="http://schemas.microsoft.com/office/drawing/2014/main" id="{378BFC12-2968-4E95-A672-9FEDAC4F8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灯片编号占位符 1">
            <a:extLst>
              <a:ext uri="{FF2B5EF4-FFF2-40B4-BE49-F238E27FC236}">
                <a16:creationId xmlns:a16="http://schemas.microsoft.com/office/drawing/2014/main" id="{0E78A54A-318E-40CE-B4BA-AEEB12952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522D4E-A0FB-4381-B18F-6FE88C55037B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29F4-12AD-40A7-A414-290D3E2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30FB-7377-41F8-A40A-15FC91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7829-48BC-473B-A647-48E0231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0F86-B612-4033-9A5F-06EBDBDA8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8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56DFD-73D9-4448-B6E5-3614D26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374B2-2184-47C3-9003-84BE73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43242-0E39-48E0-B062-161C4BE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230-40BB-40DB-88B8-84582D49C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0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305CB5-C00A-4F3B-A95D-34935344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486E46-D1BB-4D61-B5D0-3E22472C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70B108-EA1D-40FE-AE70-12655F57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4F12-59A2-4535-92A3-F43526595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2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2B4B0D-A5BE-4BBF-8819-25D5AA03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5F37D4-E8D1-4AED-9F37-D66BE6F2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AD3191-F105-48B4-9AE7-06B0A40D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24A8-B02B-4986-9579-A51F7C76A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9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36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0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28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1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6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D51AE3-3098-446A-A029-57A442F2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EAFCC-3A4F-470F-83FB-170504F3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68CFB3-990E-4447-BAF8-C04FE0EF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288B-D4FE-4A18-92E2-A50ABA995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4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EAB3EC-1501-4516-B633-F3B2F292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21AAA-D854-4C9D-BD81-FCD4FAF9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E3533-50FB-4542-9D09-94FBA95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798F-C39C-4C52-9655-6A8F2B136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0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29F4-12AD-40A7-A414-290D3E2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30FB-7377-41F8-A40A-15FC91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7829-48BC-473B-A647-48E0231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0F86-B612-4033-9A5F-06EBDBDA8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8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E0BF-6A4F-43C4-BEA9-ADAEE3E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61A6-C88D-4B8B-807A-69B15365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A025-6E04-4A19-8D58-A2A8CDE7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ADB5-E6B9-41A6-9896-D7096C133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46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9206-3DF9-4960-B6F6-9742CF58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2B5E-09CF-448E-B692-00AC41E2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7474-EF67-4400-B1A1-7EDBD627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2B40-8463-4B2F-9940-1FD7B4098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8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7894108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1835615-1038-496A-AB07-458E98CA8A7E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9C802BA-8EF3-44F6-A73C-E9D5887D9B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08F1BFE-2D3B-4266-B1CF-CCC5CF11E4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7EC826B-38B3-48FA-B3C6-C1EB980FF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DD729D9-391A-4CCD-B7B8-671B4805B9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FA805FE-E1EE-4D06-9FE8-FA70C718BF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16D67370-7494-48F8-814E-01757A6C0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/>
          <a:lstStyle>
            <a:lvl1pPr>
              <a:defRPr sz="35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663D4E-BF42-44BE-B526-9C496B1C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8054-B710-4B12-8F96-90A93B50D31C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6F0F82-6B0B-485F-95DF-82BA3DC8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4602DD-A670-45BB-8B0C-C014FF97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D647-6B9B-4F5B-9070-5B6B0792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0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558B-1606-4C85-AD5A-75C0CEFC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76A5-150B-4DD9-86A6-CDA121BD4EF4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7770-D20B-46A7-9AFF-8050AF76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0C56-FB5F-40F9-8813-FBAE1574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F9FB-BC30-488B-9660-63EFE396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6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CABC967-70EC-4FEB-BF4A-180014C3B03F}"/>
              </a:ext>
            </a:extLst>
          </p:cNvPr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2921D9E-875B-4DA2-B4C4-F31252FE1D7F}"/>
              </a:ext>
            </a:extLst>
          </p:cNvPr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F4CC5F64-49B7-4A90-BBED-9DC77EA01777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5627F3CF-C1F0-42C9-9BC5-641C1872D072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7089E271-06BD-4E75-A827-3669C7BEFAC9}"/>
              </a:ext>
            </a:extLst>
          </p:cNvPr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46E2A7EB-3A0A-4476-8703-8FFBBD5D7FE5}"/>
              </a:ext>
            </a:extLst>
          </p:cNvPr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/>
          <a:lstStyle>
            <a:lvl1pPr algn="ctr">
              <a:defRPr sz="35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0"/>
            <a:ext cx="8556979" cy="939801"/>
          </a:xfrm>
        </p:spPr>
        <p:txBody>
          <a:bodyPr anchor="b"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97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48586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857328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222879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60026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971726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94BE7B-6B44-4C19-A9F6-3C83F954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59ED-F8BE-46C6-851E-9E6BF355EE0B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2349B8-8F64-4765-AADE-C04F84C3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06FA89-F177-416F-A498-08A6F919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5896-E69B-4E96-86FD-DA86289EB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4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8174AA-A54F-4D81-A108-949DAC4A29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241-2D6C-4789-8E49-0FB302B1F913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E0286E-25CF-41D2-BB7D-1249712433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B9ECE6-DDD6-499A-B040-87B3BA97E7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76A4-7A1A-4EBF-9065-05C4642B7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4" y="3429005"/>
            <a:ext cx="5093407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 i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05A23F-7ADE-4C2C-96F5-3D4A57D2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D091-C8DB-4461-9543-E3A8F6DE1F4A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73FBB4-B367-4DF1-87CB-53F27E5E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D30EC2-D5B3-4B13-ADD0-7BAD45A1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9561-930E-456C-9488-5F54BBCF0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0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192A61-4879-456A-AD98-07BACF4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63A1-567E-4362-A0D0-392BBEC00DBF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70A815-3A62-4C3D-9146-0E7D5748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7F1D9-8089-4F0D-BE5E-042C9E05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FC96-B135-4375-9212-8F90F167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3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475148F-8383-4F6B-A91B-8D9FC03D2E84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8B5F848-45EB-4643-86FA-FFECE31903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6B7065AE-DD0C-43A8-AF50-8A6FCA71DA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BC4F85E-B757-4F7D-A1D8-9EF69BB1F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397A30A-4D9E-4E8F-8922-5ABC06E154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9D16139D-88BD-4E61-BA9C-F5D386726B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6924F4CF-FC9B-451C-BEF0-1B0C23A44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38131AE-42FA-4DF0-BD05-1C63B03D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25B1-4022-4280-B7C7-5957D106D3DC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3DA6D7-6A7E-4511-8160-C3A85FFA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73A2934-8AB5-422F-90CD-964A931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9CF0-8367-47E4-9C8E-21271362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29F4-12AD-40A7-A414-290D3E2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30FB-7377-41F8-A40A-15FC91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7829-48BC-473B-A647-48E0231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0F86-B612-4033-9A5F-06EBDBDA8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361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0474005-2242-4615-8F77-A7420521090B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98F6F53-C174-4B48-8306-E30C9D716D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E22901D3-3DEF-4E9D-A049-3A20B2612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F90C8FAC-A098-4E4C-8DE1-1BB1D6C60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61EE9CE-9AC1-424C-8A84-B60BBC1711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DB61F04-EC03-431E-ACCC-EBE444603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49FE235-91F2-4EC5-BE0D-DBAF38B25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6"/>
            <a:ext cx="4470400" cy="1905001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463">
                <a:solidFill>
                  <a:schemeClr val="tx2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788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63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3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300">
                <a:solidFill>
                  <a:schemeClr val="tx2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2FF5FC2-4C2B-4D9B-A44E-2F59CEE5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F685-4DDE-42A5-A47A-B9A11F33B587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0772D77-528B-4817-B2D6-4F51C754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6A7202A-B488-4983-8BDD-D3A223F3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F2D1-2762-425B-84A1-E24C4FB9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7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036C1C5-DD4C-48BD-B6B6-F6F28E1B458A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13286B0F-6AD6-4D19-ADEF-60FAD147E7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E509629-3659-4190-AAE8-0E50890DC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E2A15F1-C81A-4F66-ADB9-1375F2D31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608DA8-DB6B-44DC-954D-45C4244249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7E215CC9-6F6C-4477-9D66-860F5ABD0C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F0643EF1-B643-4FC3-92D9-77B71D4EFF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5"/>
          </a:xfrm>
        </p:spPr>
        <p:txBody>
          <a:bodyPr anchor="b"/>
          <a:lstStyle>
            <a:lvl1pPr algn="l">
              <a:defRPr sz="22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/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371465" indent="0">
              <a:buNone/>
              <a:defRPr sz="2275"/>
            </a:lvl2pPr>
            <a:lvl3pPr marL="742932" indent="0">
              <a:buNone/>
              <a:defRPr sz="1951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8" indent="0">
              <a:buNone/>
              <a:defRPr sz="1625"/>
            </a:lvl6pPr>
            <a:lvl7pPr marL="2228795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3F4E17C-99A8-4470-8F2C-19216737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E762-ACF4-4267-90AB-B99A31A6E448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33C180D-4567-400E-9A2A-668DAB5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C50A8A9-D590-4FBC-90D1-BB7151A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0E2F-F82F-49AE-B991-4ED4621A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8855-F19F-407C-806F-56C58E84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8B6A-89C1-4047-98FA-F1CB1DC5E0AF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62B9-7D90-40B8-847E-8276F22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8F37-3DAF-46AC-9DF0-D3E32721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E35F-908C-43C9-84CB-384C0ECF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509BABFE-2211-41C2-8916-0C25C8E3FAAF}"/>
              </a:ext>
            </a:extLst>
          </p:cNvPr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E82BA64-4DBA-4EA2-B925-D8A988C6A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B83BF79-365C-41B4-A5F5-65034CE1D3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A430C36-7A00-4A90-988D-F44AF03C17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29424C1-1A5F-4F7D-ABED-41A18CE177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A1F61391-7F66-43CF-A1B9-F634833D4B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66B393A0-D4FC-4398-9E7C-8DC006B9AE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A16760-EC22-4BA6-AE92-0B814C0A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2EB6-09E5-4C86-A8D6-7386F6AD33BB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A5CE6EC-0F24-43FC-BEF6-877B4097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D0FD4F-2AC6-4B8E-9592-243AE51E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0418-C52C-489F-B3AF-651A0E2F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03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01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37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1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F00A-15D9-4B98-AB42-1D17FDC9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593F1-F95E-4337-9CA1-64C1FAF5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C320-BC4A-4AA5-8DF6-DA28266E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20E5-28B3-4C2B-B3F5-393ACA1A1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07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935E90-9EF6-4C2E-9C03-4853AB6B8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24BDA0-A8CE-420A-B759-0718DE0D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AD27-ED16-4FCB-A1A1-12C6DE952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4192-AFC5-41CF-A287-30E8B8F6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2FE4-6ACE-4D07-A29A-18E15F40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52C9F-6ED5-4AB5-A4E5-3B567BB69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31" r:id="rId2"/>
    <p:sldLayoutId id="2147483727" r:id="rId3"/>
    <p:sldLayoutId id="2147483703" r:id="rId4"/>
    <p:sldLayoutId id="2147483734" r:id="rId5"/>
    <p:sldLayoutId id="2147483733" r:id="rId6"/>
    <p:sldLayoutId id="2147483732" r:id="rId7"/>
    <p:sldLayoutId id="2147483726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30" r:id="rId14"/>
    <p:sldLayoutId id="2147483729" r:id="rId15"/>
    <p:sldLayoutId id="2147483728" r:id="rId16"/>
    <p:sldLayoutId id="2147483725" r:id="rId17"/>
    <p:sldLayoutId id="2147483709" r:id="rId18"/>
    <p:sldLayoutId id="2147483710" r:id="rId19"/>
    <p:sldLayoutId id="2147483711" r:id="rId20"/>
    <p:sldLayoutId id="2147483712" r:id="rId21"/>
    <p:sldLayoutId id="2147483724" r:id="rId2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63B809-B3D7-4A5D-B606-8A484B5CF1D8}"/>
              </a:ext>
            </a:extLst>
          </p:cNvPr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id="{77DB117C-2142-40A1-9726-56418130E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E52AE74-587A-47F0-A8E2-78BEB9C0F0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312518B-21CF-463E-8D03-C1A5A785A5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B3DD835-D3EB-4CD1-A766-92745F5B39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BE74663-09A2-407E-9DBF-A18FAB86D6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21" name="Freeform 10">
              <a:extLst>
                <a:ext uri="{FF2B5EF4-FFF2-40B4-BE49-F238E27FC236}">
                  <a16:creationId xmlns:a16="http://schemas.microsoft.com/office/drawing/2014/main" id="{71CF7F80-5F48-4998-AF3E-9AA228D54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711E1-549E-456F-8C88-6E79A085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0F54-0F6D-429F-9802-FD78D8876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B4777E6-E3E7-402F-B9F5-FA065B0D5129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55A7D-3F30-4023-884E-9708C59C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13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7940-11A0-4C2A-B46D-1AED48054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DAA517-000C-4DD1-A982-B2E61F3B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4AC3-782F-4121-92D5-337287798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2674938"/>
            <a:ext cx="9879013" cy="345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19" r:id="rId3"/>
    <p:sldLayoutId id="2147483714" r:id="rId4"/>
    <p:sldLayoutId id="2147483715" r:id="rId5"/>
    <p:sldLayoutId id="2147483716" r:id="rId6"/>
    <p:sldLayoutId id="2147483720" r:id="rId7"/>
    <p:sldLayoutId id="2147483721" r:id="rId8"/>
    <p:sldLayoutId id="2147483722" r:id="rId9"/>
    <p:sldLayoutId id="2147483717" r:id="rId10"/>
    <p:sldLayoutId id="2147483723" r:id="rId11"/>
  </p:sldLayoutIdLst>
  <p:txStyles>
    <p:titleStyle>
      <a:lvl1pPr algn="ctr" defTabSz="741363" rtl="0" fontAlgn="base">
        <a:spcBef>
          <a:spcPct val="0"/>
        </a:spcBef>
        <a:spcAft>
          <a:spcPct val="0"/>
        </a:spcAft>
        <a:defRPr sz="35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2pPr>
      <a:lvl3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3pPr>
      <a:lvl4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4pPr>
      <a:lvl5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2250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66725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93738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2710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8745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448717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6pPr>
      <a:lvl7pPr marL="1708743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7pPr>
      <a:lvl8pPr marL="1968769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8pPr>
      <a:lvl9pPr marL="2228795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2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8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5" y="2439211"/>
            <a:ext cx="499868" cy="558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82745-3801-4E55-A35B-7E951836B9BC}"/>
              </a:ext>
            </a:extLst>
          </p:cNvPr>
          <p:cNvSpPr txBox="1"/>
          <p:nvPr/>
        </p:nvSpPr>
        <p:spPr>
          <a:xfrm>
            <a:off x="212985" y="2173020"/>
            <a:ext cx="892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CON 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858A30-5F48-4869-98DF-01DDB06B077A}"/>
                  </a:ext>
                </a:extLst>
              </p14:cNvPr>
              <p14:cNvContentPartPr/>
              <p14:nvPr/>
            </p14:nvContentPartPr>
            <p14:xfrm>
              <a:off x="6467400" y="45813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858A30-5F48-4869-98DF-01DDB06B07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58040" y="4572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07407E-6 L -3.54167E-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344998-40FA-4350-AC76-4B91492D4F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5063" y="77788"/>
          <a:ext cx="9075737" cy="660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6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26AF6C-5B1A-4BCE-963B-14CC522B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09588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7B9EF-833E-4F59-B83F-41056B34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4937125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E2510-88FD-401D-90AF-B84AB7D0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1836738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01482-8CB4-4D41-928A-06CEE749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249488"/>
            <a:ext cx="477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FAFE5-5C40-45F9-80A6-238ED98F7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697163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DDB12-F386-495F-ACA0-1A73F61A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157538"/>
            <a:ext cx="477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9B4F7-D55A-46B8-81CB-31D8B376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616325"/>
            <a:ext cx="477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D5E23-A931-46D5-AC5B-D6BAC7AE7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110038"/>
            <a:ext cx="109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3ADAF-4C11-4517-9A59-2D8F6997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4464050"/>
            <a:ext cx="477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E7CAC5-350C-4AD9-AD5E-3EEC7651E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13350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EC3AA-244F-4792-A243-A5884976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307013"/>
            <a:ext cx="735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BC84B-CECB-4950-BFEA-DCA362F4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5789613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9E23FC-BB54-475E-BCAD-6A45C2FE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617537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6EEC16-E5C1-4075-AFCC-925091C5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517525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8767CE-2878-41F7-816D-1595671D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4867275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6E5582-52C2-4690-927E-0A1407A5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2860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4E93EF-73C0-40F8-9C5E-FC915C51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2711450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951170-FD0E-432B-BB6B-BD77CEF6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59886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9CC634-9F6D-4AC1-8415-C5C28B6A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038600"/>
            <a:ext cx="70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928F11-FD04-41BF-902E-2D8D2463E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4418013"/>
            <a:ext cx="86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3AAB20-2E78-4A05-BCBD-2D12082D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422400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948EB4-A2E0-4072-AB6C-8EDA88C3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536098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F4E07-A348-4A32-A112-738717C7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577532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AE047D-EA4C-4019-8543-52E55E4C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2087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B5A1F42-2379-447C-BDE2-F9F4468E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962025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DD200C-6C08-4145-A095-5343E08B7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18018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AEDE9DF-A2A7-479C-8414-1F21B479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184525"/>
            <a:ext cx="84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7C0CDC-535F-42B9-A2CA-880C9D36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474663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1AC992-55D0-4522-9670-F75B1BD7F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925513"/>
            <a:ext cx="161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D5922B-D308-47C2-B6AD-B3D2F6F0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180181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7DD743B-50B2-42C9-BB59-E6BDB802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1370013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26743F9-4FE4-465F-815B-2A1B87D7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2247900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2299770-EC01-4C12-A016-D328D135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2679700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8734130-3BAA-49EE-8D75-A6619F8D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3117850"/>
            <a:ext cx="161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3BFCFF5-B53C-40D1-B0C5-202DB33C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5326063"/>
            <a:ext cx="1020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904F29-E7C1-41BE-AEB9-17D49E2C1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4875213"/>
            <a:ext cx="1020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69348D-1C0B-453B-92F7-D9A3B512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3571875"/>
            <a:ext cx="102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D480A85-7941-4F01-8443-48696221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6259513"/>
            <a:ext cx="102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6D8DC89-49DF-4D0C-AAC1-4382EE37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4029075"/>
            <a:ext cx="77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9B3467F-AE0B-4B17-AE39-C3DEB6AD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44976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86CD89-7FE6-4F7B-B0EF-425C231D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576103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A65DEA-5D6E-41C9-8234-EAE7B97A6D48}"/>
              </a:ext>
            </a:extLst>
          </p:cNvPr>
          <p:cNvSpPr/>
          <p:nvPr/>
        </p:nvSpPr>
        <p:spPr>
          <a:xfrm>
            <a:off x="2024063" y="979488"/>
            <a:ext cx="519112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3E3C0-8AE2-4C1E-B532-E7F71EEF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13" y="473075"/>
            <a:ext cx="132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có đủ bộ phận như tiếng “bầu”?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EAF0F-3005-4507-B5A8-6BD6B2B1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479425"/>
            <a:ext cx="13192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không đủ bộ phận như tiếng “bầu”?</a:t>
            </a:r>
          </a:p>
          <a:p>
            <a:pPr eaLnBrk="1" hangingPunct="1"/>
            <a:endParaRPr lang="en-US" alt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B744F2-9826-40EE-8905-EAD51243D6D7}"/>
                  </a:ext>
                </a:extLst>
              </p14:cNvPr>
              <p14:cNvContentPartPr/>
              <p14:nvPr/>
            </p14:nvContentPartPr>
            <p14:xfrm>
              <a:off x="4896000" y="1600200"/>
              <a:ext cx="4133880" cy="3057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B744F2-9826-40EE-8905-EAD51243D6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6640" y="1590840"/>
                <a:ext cx="4152600" cy="307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73" grpId="0"/>
      <p:bldP spid="75" grpId="0"/>
      <p:bldP spid="77" grpId="0"/>
      <p:bldP spid="79" grpId="0"/>
      <p:bldP spid="101" grpId="0"/>
      <p:bldP spid="103" grpId="0"/>
      <p:bldP spid="107" grpId="0"/>
      <p:bldP spid="109" grpId="0"/>
      <p:bldP spid="111" grpId="0"/>
      <p:bldP spid="113" grpId="0"/>
      <p:bldP spid="115" grpId="0"/>
      <p:bldP spid="117" grpId="0"/>
      <p:bldP spid="119" grpId="0"/>
      <p:bldP spid="121" grpId="0"/>
      <p:bldP spid="123" grpId="0"/>
      <p:bldP spid="125" grpId="0"/>
      <p:bldP spid="127" grpId="0"/>
      <p:bldP spid="5" grpId="0" animBg="1"/>
      <p:bldP spid="6" grpId="0"/>
      <p:bldP spid="6" grpId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28355-AF8C-494D-9B66-B3E98C0CAD16}"/>
              </a:ext>
            </a:extLst>
          </p:cNvPr>
          <p:cNvSpPr/>
          <p:nvPr/>
        </p:nvSpPr>
        <p:spPr>
          <a:xfrm>
            <a:off x="609600" y="1219200"/>
            <a:ext cx="10363200" cy="419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5726CDF5-3180-4CC1-BCEC-0B3025FE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(SGK/7):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BE3AEC6-F3EC-4654-821C-5FA46474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924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Mỗi tiếng thường có ba bộ phận sau:</a:t>
            </a:r>
          </a:p>
        </p:txBody>
      </p:sp>
      <p:graphicFrame>
        <p:nvGraphicFramePr>
          <p:cNvPr id="6" name="Group 25">
            <a:extLst>
              <a:ext uri="{FF2B5EF4-FFF2-40B4-BE49-F238E27FC236}">
                <a16:creationId xmlns:a16="http://schemas.microsoft.com/office/drawing/2014/main" id="{7FD9010D-451C-46C5-86BE-816A59CADD7E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2438400"/>
          <a:ext cx="3276600" cy="1219200"/>
        </p:xfrm>
        <a:graphic>
          <a:graphicData uri="http://schemas.openxmlformats.org/drawingml/2006/table">
            <a:tbl>
              <a:tblPr/>
              <a:tblGrid>
                <a:gridCol w="160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23">
            <a:extLst>
              <a:ext uri="{FF2B5EF4-FFF2-40B4-BE49-F238E27FC236}">
                <a16:creationId xmlns:a16="http://schemas.microsoft.com/office/drawing/2014/main" id="{3F217EAB-0FE6-4EAD-A5FA-10D77521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036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Tiếng nào cũng phải có vần và thanh. Có tiếng không có âm đầu.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C8E2AC-B7F7-43E8-81D9-8BD76D1536E1}"/>
                  </a:ext>
                </a:extLst>
              </p14:cNvPr>
              <p14:cNvContentPartPr/>
              <p14:nvPr/>
            </p14:nvContentPartPr>
            <p14:xfrm>
              <a:off x="4038480" y="46004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C8E2AC-B7F7-43E8-81D9-8BD76D1536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9120" y="4591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id="{5E3059FF-359B-439F-807B-0F60B581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B7C6D1D1-ED83-4B61-9CD9-C9EDCAF9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90588"/>
            <a:ext cx="10972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(Trang 7).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D5CC83-690C-46D7-8AC9-AF467476874A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430713"/>
          <a:ext cx="9143999" cy="96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063926-D316-4871-B864-C60EB2BBE082}"/>
                  </a:ext>
                </a:extLst>
              </p14:cNvPr>
              <p14:cNvContentPartPr/>
              <p14:nvPr/>
            </p14:nvContentPartPr>
            <p14:xfrm>
              <a:off x="10544040" y="58672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063926-D316-4871-B864-C60EB2BBE0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4680" y="5857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5B4DFF-30C7-4711-8BB6-461467CFAC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600" y="225425"/>
          <a:ext cx="8153400" cy="64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611830-0B13-4F2A-A1A8-E0EE5D89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671513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465BA-EB08-4F13-BEB9-5E45848CA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4865688"/>
            <a:ext cx="98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EED0E-7BE3-42B7-8024-544C8D8E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196373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F9CD6-BDDB-499A-8602-99115A11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2311400"/>
            <a:ext cx="100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A3620-8CEA-4FB2-9711-47CD3E0B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2717800"/>
            <a:ext cx="439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18BF1-DEE6-444C-8EA8-92482376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3187700"/>
            <a:ext cx="938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809BB-B133-49C4-878D-BD556538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3629025"/>
            <a:ext cx="84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B9E9D-B6AD-40F4-B6D7-1CBA58C8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4016375"/>
            <a:ext cx="78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6932F-91C9-4AF6-A512-B93E44F9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43706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2B9EF-2CD7-46D0-B412-7CB5CCB4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514475"/>
            <a:ext cx="671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1642B-5203-474D-8681-0906040B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302250"/>
            <a:ext cx="80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A45AD-3D71-434E-B15B-C1723529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5729288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F935E-4593-487B-846B-86802333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6170613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2E6B05-1300-4E3E-B167-337720BB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674688"/>
            <a:ext cx="944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33083-1130-46C7-892E-5914CFD9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865688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6C3E10-9987-406D-AEC3-4668225CB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236378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583A3-85D3-4323-9842-2BFA342C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27813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1EB2D1-3F6C-487D-848F-E13B2CAC1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3629025"/>
            <a:ext cx="1081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6233ED-D4B1-4092-AEA4-D9A50626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035425"/>
            <a:ext cx="129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DE3077-7017-4676-975C-2CFD2F06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44704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CEEC7E-AD1F-4425-AC6C-2CC6838E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1519238"/>
            <a:ext cx="80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70D5F9-5ACE-4662-A5A5-1B29C2B4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5305425"/>
            <a:ext cx="155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6428D5-B0A3-4EB7-AB2C-083CE4A4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5745163"/>
            <a:ext cx="1138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F46E14-3CA9-4977-B484-C77584E9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127750"/>
            <a:ext cx="145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904463-7C56-4BFF-BCE6-2875C2AC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1112838"/>
            <a:ext cx="73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8795B4-E111-4850-8BC6-ED9B5CEE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94468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5651EF-DE96-4C8D-96F0-500A693E2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206750"/>
            <a:ext cx="1006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6D03F8-C52D-4BF1-BA32-94E1A4F2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693738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FACE9B-1051-4E9B-9DAB-90868D5F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550" y="1098550"/>
            <a:ext cx="132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01AE9-19B8-4A52-BAE5-4340E9C5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1957388"/>
            <a:ext cx="71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4F9301-4AF2-4BD2-A872-785BB120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1541463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3109DB-5752-42F6-BAA7-672030BD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23860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F96FA7-DFF3-462D-AEE6-287E4324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2751138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E3D7BC-2670-4355-AC95-AA7CC6D5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3187700"/>
            <a:ext cx="153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66613D-4A82-4C27-A517-13CF13BB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5235575"/>
            <a:ext cx="205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448B3D-E3C0-45CB-9DFD-BE8F169E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4867275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12FCBC-6B8D-42A6-941B-F0656DCE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3592513"/>
            <a:ext cx="172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C176A5-94F8-47B0-B919-8C3E0710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6127750"/>
            <a:ext cx="181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6EDE98-1B4E-4B48-B68C-63BA611A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4002088"/>
            <a:ext cx="153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FE99E6-98D1-40BE-A58C-0895E10D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0" y="44434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2D6D1D-E4F1-44A3-949C-73B9B88FF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5641975"/>
            <a:ext cx="2068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EE5DF5-AD0E-4911-9179-81C2F7DA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1120775"/>
            <a:ext cx="441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FFAF5B-D3B4-4E7F-8B3D-45E68FF90882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3433763"/>
          <a:ext cx="1811338" cy="110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64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</a:p>
                  </a:txBody>
                  <a:tcPr marL="55733" marR="55733" marT="27866" marB="2786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C9BA1E-8854-42D1-8D7C-F9D6B5C729E2}"/>
              </a:ext>
            </a:extLst>
          </p:cNvPr>
          <p:cNvGraphicFramePr>
            <a:graphicFrameLocks noGrp="1"/>
          </p:cNvGraphicFramePr>
          <p:nvPr/>
        </p:nvGraphicFramePr>
        <p:xfrm>
          <a:off x="7292975" y="3355975"/>
          <a:ext cx="1206500" cy="102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5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84" marR="55684" marT="27875" marB="278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152391-6774-4BF7-93DD-518444C35CFC}"/>
              </a:ext>
            </a:extLst>
          </p:cNvPr>
          <p:cNvCxnSpPr/>
          <p:nvPr/>
        </p:nvCxnSpPr>
        <p:spPr>
          <a:xfrm>
            <a:off x="5024438" y="3865563"/>
            <a:ext cx="11144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6">
            <a:extLst>
              <a:ext uri="{FF2B5EF4-FFF2-40B4-BE49-F238E27FC236}">
                <a16:creationId xmlns:a16="http://schemas.microsoft.com/office/drawing/2014/main" id="{CF0323C4-831C-482E-8309-6C50860A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60375"/>
            <a:ext cx="103251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(Trang 7).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D6692-E41C-45BC-9F08-E4E436C5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16413"/>
            <a:ext cx="27717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E5F0F-DA07-43E6-BCD4-D4254898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6575"/>
            <a:ext cx="25892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48133" descr="1-50">
            <a:extLst>
              <a:ext uri="{FF2B5EF4-FFF2-40B4-BE49-F238E27FC236}">
                <a16:creationId xmlns:a16="http://schemas.microsoft.com/office/drawing/2014/main" id="{E6246670-3063-4E44-B58D-1D21A964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7963"/>
            <a:ext cx="28686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48134" descr="1-51">
            <a:extLst>
              <a:ext uri="{FF2B5EF4-FFF2-40B4-BE49-F238E27FC236}">
                <a16:creationId xmlns:a16="http://schemas.microsoft.com/office/drawing/2014/main" id="{C735C181-2D22-4499-B345-A5DDE42F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711575"/>
            <a:ext cx="35734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40CBDEA-6F52-4FEA-B921-65643CC86BB8}"/>
              </a:ext>
            </a:extLst>
          </p:cNvPr>
          <p:cNvSpPr/>
          <p:nvPr/>
        </p:nvSpPr>
        <p:spPr>
          <a:xfrm>
            <a:off x="2627313" y="1692275"/>
            <a:ext cx="5678487" cy="17367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78CE4387-B1C3-467D-9B87-00A8E60E8C14}"/>
              </a:ext>
            </a:extLst>
          </p:cNvPr>
          <p:cNvSpPr/>
          <p:nvPr/>
        </p:nvSpPr>
        <p:spPr>
          <a:xfrm>
            <a:off x="76200" y="4249738"/>
            <a:ext cx="6477000" cy="1735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FAAAB-E05E-4368-8746-A29BD743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575" y="1571625"/>
            <a:ext cx="201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E0DDF-6228-4FCB-BB63-037CF9CB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339975"/>
            <a:ext cx="12398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89D34-1F69-41E4-9B31-88754400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19333" r="3473" b="15334"/>
          <a:stretch>
            <a:fillRect/>
          </a:stretch>
        </p:blipFill>
        <p:spPr bwMode="auto">
          <a:xfrm>
            <a:off x="10150475" y="2339975"/>
            <a:ext cx="11001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89C0AE-23B7-43EE-AE0F-5F0395AE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4505325"/>
            <a:ext cx="1968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BAA142-BE1C-4500-A08D-D78121CE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9538"/>
            <a:ext cx="1787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2EFB9-8729-457F-BC48-90584252E043}"/>
              </a:ext>
            </a:extLst>
          </p:cNvPr>
          <p:cNvSpPr/>
          <p:nvPr/>
        </p:nvSpPr>
        <p:spPr>
          <a:xfrm>
            <a:off x="2813649" y="269738"/>
            <a:ext cx="53046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2E1DE6C8-43CA-4C89-8CC3-B7B4018013AE}"/>
              </a:ext>
            </a:extLst>
          </p:cNvPr>
          <p:cNvSpPr/>
          <p:nvPr/>
        </p:nvSpPr>
        <p:spPr>
          <a:xfrm>
            <a:off x="1295400" y="2197100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18D4CC-5D30-46D2-81A4-F4634C519123}"/>
              </a:ext>
            </a:extLst>
          </p:cNvPr>
          <p:cNvCxnSpPr>
            <a:cxnSpLocks/>
          </p:cNvCxnSpPr>
          <p:nvPr/>
        </p:nvCxnSpPr>
        <p:spPr>
          <a:xfrm flipH="1">
            <a:off x="1320800" y="2765425"/>
            <a:ext cx="165735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58AAFE-110F-4264-9F13-C5F6FCFA88F1}"/>
              </a:ext>
            </a:extLst>
          </p:cNvPr>
          <p:cNvCxnSpPr>
            <a:cxnSpLocks/>
          </p:cNvCxnSpPr>
          <p:nvPr/>
        </p:nvCxnSpPr>
        <p:spPr>
          <a:xfrm flipH="1">
            <a:off x="2801938" y="2754313"/>
            <a:ext cx="152400" cy="238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8CC67E-2439-4381-88A2-FA8DF7DECC81}"/>
              </a:ext>
            </a:extLst>
          </p:cNvPr>
          <p:cNvCxnSpPr>
            <a:cxnSpLocks/>
          </p:cNvCxnSpPr>
          <p:nvPr/>
        </p:nvCxnSpPr>
        <p:spPr>
          <a:xfrm>
            <a:off x="2954338" y="2778125"/>
            <a:ext cx="1258887" cy="150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3BBE2DDE-AE2C-4AC6-B57B-02B79C6C7895}"/>
              </a:ext>
            </a:extLst>
          </p:cNvPr>
          <p:cNvSpPr/>
          <p:nvPr/>
        </p:nvSpPr>
        <p:spPr>
          <a:xfrm>
            <a:off x="103188" y="4176713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EABD4066-4AB4-48A9-9E49-740076943077}"/>
              </a:ext>
            </a:extLst>
          </p:cNvPr>
          <p:cNvSpPr/>
          <p:nvPr/>
        </p:nvSpPr>
        <p:spPr>
          <a:xfrm>
            <a:off x="1741488" y="51514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745B110B-E617-4B1C-8BBC-3DFB10610454}"/>
              </a:ext>
            </a:extLst>
          </p:cNvPr>
          <p:cNvSpPr/>
          <p:nvPr/>
        </p:nvSpPr>
        <p:spPr>
          <a:xfrm>
            <a:off x="3878263" y="43132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5EC7C4-F69F-4CD8-B23A-02F9A0282F9A}"/>
              </a:ext>
            </a:extLst>
          </p:cNvPr>
          <p:cNvSpPr/>
          <p:nvPr/>
        </p:nvSpPr>
        <p:spPr>
          <a:xfrm>
            <a:off x="4805432" y="73965"/>
            <a:ext cx="28584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1B47AF-0A04-49C2-9F8B-3A529B1361E6}"/>
              </a:ext>
            </a:extLst>
          </p:cNvPr>
          <p:cNvCxnSpPr>
            <a:cxnSpLocks/>
          </p:cNvCxnSpPr>
          <p:nvPr/>
        </p:nvCxnSpPr>
        <p:spPr>
          <a:xfrm>
            <a:off x="6477000" y="2111375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37">
            <a:extLst>
              <a:ext uri="{FF2B5EF4-FFF2-40B4-BE49-F238E27FC236}">
                <a16:creationId xmlns:a16="http://schemas.microsoft.com/office/drawing/2014/main" id="{529FF6DA-D0B0-4A6B-AC86-D6902AF9BDAE}"/>
              </a:ext>
            </a:extLst>
          </p:cNvPr>
          <p:cNvSpPr/>
          <p:nvPr/>
        </p:nvSpPr>
        <p:spPr>
          <a:xfrm>
            <a:off x="7394575" y="2225675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0D1D0F-8EB6-45A9-B78C-351EF8AC9630}"/>
              </a:ext>
            </a:extLst>
          </p:cNvPr>
          <p:cNvCxnSpPr>
            <a:cxnSpLocks/>
          </p:cNvCxnSpPr>
          <p:nvPr/>
        </p:nvCxnSpPr>
        <p:spPr>
          <a:xfrm flipH="1">
            <a:off x="7642225" y="2792413"/>
            <a:ext cx="1435100" cy="151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1F85CB-30CC-42F4-8E2B-5FC96CBF1272}"/>
              </a:ext>
            </a:extLst>
          </p:cNvPr>
          <p:cNvCxnSpPr>
            <a:cxnSpLocks/>
          </p:cNvCxnSpPr>
          <p:nvPr/>
        </p:nvCxnSpPr>
        <p:spPr>
          <a:xfrm>
            <a:off x="9053513" y="2806700"/>
            <a:ext cx="1258887" cy="15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7">
            <a:extLst>
              <a:ext uri="{FF2B5EF4-FFF2-40B4-BE49-F238E27FC236}">
                <a16:creationId xmlns:a16="http://schemas.microsoft.com/office/drawing/2014/main" id="{7E12898A-37D8-4EF2-9895-058D17ED08E5}"/>
              </a:ext>
            </a:extLst>
          </p:cNvPr>
          <p:cNvSpPr/>
          <p:nvPr/>
        </p:nvSpPr>
        <p:spPr>
          <a:xfrm>
            <a:off x="6638925" y="4313238"/>
            <a:ext cx="2274888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494099E9-F809-4E8E-846E-8A4D281F0F1A}"/>
              </a:ext>
            </a:extLst>
          </p:cNvPr>
          <p:cNvSpPr/>
          <p:nvPr/>
        </p:nvSpPr>
        <p:spPr>
          <a:xfrm>
            <a:off x="9671050" y="4337050"/>
            <a:ext cx="2274888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DDC87E-EA3B-45AC-B1BA-B689A73DCF38}"/>
              </a:ext>
            </a:extLst>
          </p:cNvPr>
          <p:cNvSpPr txBox="1"/>
          <p:nvPr/>
        </p:nvSpPr>
        <p:spPr>
          <a:xfrm>
            <a:off x="3383280" y="1202908"/>
            <a:ext cx="61874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B7B4A5-7B35-4EA0-B87F-F501B60B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hươu, cỏ, nhà….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7E9529-9AE5-4A76-816D-4BA86275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5986463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ớt, oi, yên….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3" grpId="0" animBg="1"/>
      <p:bldP spid="35" grpId="0" animBg="1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b-f30-zpg.zdn.vn/5969845647167497549/a1595afdfa8a06d45f9b.jpg">
            <a:extLst>
              <a:ext uri="{FF2B5EF4-FFF2-40B4-BE49-F238E27FC236}">
                <a16:creationId xmlns:a16="http://schemas.microsoft.com/office/drawing/2014/main" id="{3A663E4A-C632-4ACE-ACF3-580B11B5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642938"/>
            <a:ext cx="79835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B7715-FF3F-46B6-998B-1FDE1323669F}"/>
              </a:ext>
            </a:extLst>
          </p:cNvPr>
          <p:cNvSpPr txBox="1"/>
          <p:nvPr/>
        </p:nvSpPr>
        <p:spPr>
          <a:xfrm>
            <a:off x="3897313" y="3057525"/>
            <a:ext cx="52466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LTVC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068" descr="2">
            <a:extLst>
              <a:ext uri="{FF2B5EF4-FFF2-40B4-BE49-F238E27FC236}">
                <a16:creationId xmlns:a16="http://schemas.microsoft.com/office/drawing/2014/main" id="{9EEA6E32-0FA9-41AA-BEA3-53CE512F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698500"/>
            <a:ext cx="974407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>
            <a:extLst>
              <a:ext uri="{FF2B5EF4-FFF2-40B4-BE49-F238E27FC236}">
                <a16:creationId xmlns:a16="http://schemas.microsoft.com/office/drawing/2014/main" id="{B970FA87-1418-464B-80B4-BAFB40A5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14700"/>
            <a:ext cx="12144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>
            <a:extLst>
              <a:ext uri="{FF2B5EF4-FFF2-40B4-BE49-F238E27FC236}">
                <a16:creationId xmlns:a16="http://schemas.microsoft.com/office/drawing/2014/main" id="{380E43D0-96F8-42CE-8C3D-4F62AEE1678C}"/>
              </a:ext>
            </a:extLst>
          </p:cNvPr>
          <p:cNvSpPr txBox="1"/>
          <p:nvPr/>
        </p:nvSpPr>
        <p:spPr>
          <a:xfrm>
            <a:off x="1454150" y="1282045"/>
            <a:ext cx="8523288" cy="1696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tuần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luôn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đạt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cao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70" name="图片 2069" descr="3">
            <a:extLst>
              <a:ext uri="{FF2B5EF4-FFF2-40B4-BE49-F238E27FC236}">
                <a16:creationId xmlns:a16="http://schemas.microsoft.com/office/drawing/2014/main" id="{C617CCF2-3916-4334-8D6D-CD4446D5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59100"/>
            <a:ext cx="92281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0468"/>
            <a:ext cx="7835591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DDFD3-7DE5-4C6D-A8BE-8437A84999AA}"/>
              </a:ext>
            </a:extLst>
          </p:cNvPr>
          <p:cNvSpPr/>
          <p:nvPr/>
        </p:nvSpPr>
        <p:spPr>
          <a:xfrm>
            <a:off x="2956318" y="1915917"/>
            <a:ext cx="5428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TỪ VÀ CÂU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 4</a:t>
            </a:r>
          </a:p>
        </p:txBody>
      </p:sp>
    </p:spTree>
  </p:cSld>
  <p:clrMapOvr>
    <a:masterClrMapping/>
  </p:clrMapOvr>
  <p:transition advClick="0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62DB1-FC45-4543-9901-3A0C1CF1F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2682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F1FED07-2C5E-4DF5-9C5E-6D1CA044C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6E35780-38EC-4753-B197-912BD3214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2055813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ED3654-91D5-498C-8BA5-5C7E409825FE}"/>
                  </a:ext>
                </a:extLst>
              </p14:cNvPr>
              <p14:cNvContentPartPr/>
              <p14:nvPr/>
            </p14:nvContentPartPr>
            <p14:xfrm>
              <a:off x="1962000" y="5952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ED3654-91D5-498C-8BA5-5C7E409825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2640" y="5943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03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5F795-9864-420E-842D-44BAA9F2B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3" y="-388592"/>
            <a:ext cx="12215553" cy="7246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8429B-5019-470B-9167-54E3520C5B13}"/>
              </a:ext>
            </a:extLst>
          </p:cNvPr>
          <p:cNvSpPr txBox="1"/>
          <p:nvPr/>
        </p:nvSpPr>
        <p:spPr>
          <a:xfrm>
            <a:off x="2726531" y="531658"/>
            <a:ext cx="673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5696A-E2D2-45F5-8E67-33836D40C688}"/>
              </a:ext>
            </a:extLst>
          </p:cNvPr>
          <p:cNvSpPr txBox="1"/>
          <p:nvPr/>
        </p:nvSpPr>
        <p:spPr>
          <a:xfrm>
            <a:off x="1295400" y="2228671"/>
            <a:ext cx="960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7175" indent="-257175">
              <a:buFontTx/>
              <a:buAutoNum type="arabicPeriod"/>
              <a:defRPr/>
            </a:pP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Nắm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cấu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tạo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ba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phần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tiếng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- ND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ghi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nhớ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8B5E3E3-CD48-4F1D-A631-C95AA3016F4C}"/>
              </a:ext>
            </a:extLst>
          </p:cNvPr>
          <p:cNvSpPr txBox="1"/>
          <p:nvPr/>
        </p:nvSpPr>
        <p:spPr>
          <a:xfrm>
            <a:off x="2726531" y="3771722"/>
            <a:ext cx="891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1">
              <a:defRPr/>
            </a:pP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2.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Điền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các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bộ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phận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cấu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tạo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từng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tiếng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trong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câu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tục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ngữ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ở BT1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vào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bảng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theo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mẫu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65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2D51B-DFA3-434A-AE32-BA15B911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6488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85B3B-9843-47E9-AA31-7F790B02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6488"/>
            <a:ext cx="55626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DA1F3-2B5E-4B19-A136-7D8AC6B3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30738"/>
            <a:ext cx="701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Bầu ơi thương lấy bí cùng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Tuy rằng khác giống nhưng chung một giàn.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525BE-B779-4085-A5EE-639E9CF24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88025"/>
            <a:ext cx="701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hiểu câu ca dao trên có ý nghĩa gì?</a:t>
            </a:r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49204-46DA-4DD4-9727-4DA55352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03900"/>
            <a:ext cx="1143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thương, đùm bọc, giúp đỡ lẫn nhau là truyền thống tốt đẹp của dân tộc ta. 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32A55A-F20B-4101-9943-72BC0400CC5E}"/>
                  </a:ext>
                </a:extLst>
              </p14:cNvPr>
              <p14:cNvContentPartPr/>
              <p14:nvPr/>
            </p14:nvContentPartPr>
            <p14:xfrm>
              <a:off x="3990960" y="5334120"/>
              <a:ext cx="2277000" cy="57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32A55A-F20B-4101-9943-72BC0400CC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1600" y="5324760"/>
                <a:ext cx="2295720" cy="59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46FC65-B9E8-4C31-AE82-2CDEF538ED4A}"/>
              </a:ext>
            </a:extLst>
          </p:cNvPr>
          <p:cNvSpPr/>
          <p:nvPr/>
        </p:nvSpPr>
        <p:spPr>
          <a:xfrm>
            <a:off x="1257300" y="533400"/>
            <a:ext cx="9677400" cy="2319338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227-36E1-4039-A456-2126E9B1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5270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14 tiếng.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0A85C-6941-4A4E-A9AF-6FA6117ED898}"/>
              </a:ext>
            </a:extLst>
          </p:cNvPr>
          <p:cNvCxnSpPr>
            <a:cxnSpLocks/>
          </p:cNvCxnSpPr>
          <p:nvPr/>
        </p:nvCxnSpPr>
        <p:spPr>
          <a:xfrm flipH="1">
            <a:off x="45720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3111B7-5043-4A01-AB0A-1DDC21574B50}"/>
              </a:ext>
            </a:extLst>
          </p:cNvPr>
          <p:cNvCxnSpPr>
            <a:cxnSpLocks/>
          </p:cNvCxnSpPr>
          <p:nvPr/>
        </p:nvCxnSpPr>
        <p:spPr>
          <a:xfrm flipH="1">
            <a:off x="50292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F0EA89-9F3B-40AF-9328-B26E0BABE1CE}"/>
              </a:ext>
            </a:extLst>
          </p:cNvPr>
          <p:cNvCxnSpPr>
            <a:cxnSpLocks/>
          </p:cNvCxnSpPr>
          <p:nvPr/>
        </p:nvCxnSpPr>
        <p:spPr>
          <a:xfrm flipH="1">
            <a:off x="6324600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D05612-5B31-481C-BE34-B4639792D685}"/>
              </a:ext>
            </a:extLst>
          </p:cNvPr>
          <p:cNvCxnSpPr>
            <a:cxnSpLocks/>
          </p:cNvCxnSpPr>
          <p:nvPr/>
        </p:nvCxnSpPr>
        <p:spPr>
          <a:xfrm flipH="1">
            <a:off x="6907213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168DA7-C2A1-483F-81E1-21237B4AFC41}"/>
              </a:ext>
            </a:extLst>
          </p:cNvPr>
          <p:cNvCxnSpPr>
            <a:cxnSpLocks/>
          </p:cNvCxnSpPr>
          <p:nvPr/>
        </p:nvCxnSpPr>
        <p:spPr>
          <a:xfrm flipH="1">
            <a:off x="7443788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559D98-A777-48ED-9311-EF8CAA457667}"/>
              </a:ext>
            </a:extLst>
          </p:cNvPr>
          <p:cNvCxnSpPr>
            <a:cxnSpLocks/>
          </p:cNvCxnSpPr>
          <p:nvPr/>
        </p:nvCxnSpPr>
        <p:spPr>
          <a:xfrm flipH="1">
            <a:off x="3074988" y="1830388"/>
            <a:ext cx="76200" cy="261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135601-4BA2-4D52-9B27-B7F2846EB3B1}"/>
              </a:ext>
            </a:extLst>
          </p:cNvPr>
          <p:cNvCxnSpPr>
            <a:cxnSpLocks/>
          </p:cNvCxnSpPr>
          <p:nvPr/>
        </p:nvCxnSpPr>
        <p:spPr>
          <a:xfrm flipH="1">
            <a:off x="3951288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136358-4204-491A-9A18-0E08190F7676}"/>
              </a:ext>
            </a:extLst>
          </p:cNvPr>
          <p:cNvCxnSpPr>
            <a:cxnSpLocks/>
          </p:cNvCxnSpPr>
          <p:nvPr/>
        </p:nvCxnSpPr>
        <p:spPr>
          <a:xfrm flipH="1">
            <a:off x="4883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7A5ACE-42E8-4A48-9925-2FB65DDCC184}"/>
              </a:ext>
            </a:extLst>
          </p:cNvPr>
          <p:cNvCxnSpPr>
            <a:cxnSpLocks/>
          </p:cNvCxnSpPr>
          <p:nvPr/>
        </p:nvCxnSpPr>
        <p:spPr>
          <a:xfrm flipH="1">
            <a:off x="708660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79CF8C-7212-4AD9-9CF0-D1C6CFAE14DF}"/>
              </a:ext>
            </a:extLst>
          </p:cNvPr>
          <p:cNvCxnSpPr>
            <a:cxnSpLocks/>
          </p:cNvCxnSpPr>
          <p:nvPr/>
        </p:nvCxnSpPr>
        <p:spPr>
          <a:xfrm flipH="1">
            <a:off x="59055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7324F9-D624-4C4D-84DE-82165353FABE}"/>
              </a:ext>
            </a:extLst>
          </p:cNvPr>
          <p:cNvCxnSpPr>
            <a:cxnSpLocks/>
          </p:cNvCxnSpPr>
          <p:nvPr/>
        </p:nvCxnSpPr>
        <p:spPr>
          <a:xfrm flipH="1">
            <a:off x="89916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F98408-5608-48C7-9872-DE29F74F67C8}"/>
              </a:ext>
            </a:extLst>
          </p:cNvPr>
          <p:cNvCxnSpPr>
            <a:cxnSpLocks/>
          </p:cNvCxnSpPr>
          <p:nvPr/>
        </p:nvCxnSpPr>
        <p:spPr>
          <a:xfrm flipH="1">
            <a:off x="8185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7174FC3-2063-423F-AFD3-FA979E7B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735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bao nhiêu  tiếng?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83EB1-FDB3-4168-9D40-17CD8CE2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44888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Đánh vần lại tiếng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ghi lại cách đánh vần đó?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73DBA6D7-87A3-406B-A334-E21E5694CED8}"/>
              </a:ext>
            </a:extLst>
          </p:cNvPr>
          <p:cNvSpPr/>
          <p:nvPr/>
        </p:nvSpPr>
        <p:spPr>
          <a:xfrm>
            <a:off x="3657600" y="4240213"/>
            <a:ext cx="5257800" cy="9588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0F2A54-5866-42DE-A84A-E18304D33D4E}"/>
                  </a:ext>
                </a:extLst>
              </p14:cNvPr>
              <p14:cNvContentPartPr/>
              <p14:nvPr/>
            </p14:nvContentPartPr>
            <p14:xfrm>
              <a:off x="3009960" y="5514840"/>
              <a:ext cx="1944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0F2A54-5866-42DE-A84A-E18304D33D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0600" y="5505480"/>
                <a:ext cx="3816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29" grpId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6">
            <a:extLst>
              <a:ext uri="{FF2B5EF4-FFF2-40B4-BE49-F238E27FC236}">
                <a16:creationId xmlns:a16="http://schemas.microsoft.com/office/drawing/2014/main" id="{815776A0-638D-4293-B10B-1C95A99C9F46}"/>
              </a:ext>
            </a:extLst>
          </p:cNvPr>
          <p:cNvSpPr/>
          <p:nvPr/>
        </p:nvSpPr>
        <p:spPr>
          <a:xfrm>
            <a:off x="1447800" y="609600"/>
            <a:ext cx="6227763" cy="148748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1428C9-F51A-412E-B27C-E12DFADE33DD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2971800"/>
          <a:ext cx="5029200" cy="200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4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34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4FEC7A-86E0-4775-A6FC-BF679628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đầu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AF13F-6143-44E3-9166-87134C86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F3B0F-1D33-4809-AE8B-5F10A5E6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3009900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3EAE3-698B-4FE6-95D6-5CB40E78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91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D5E7F-F230-43A6-A57A-2A486787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862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B27C2-1A6C-4696-9B7F-2623E2E5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4186238"/>
            <a:ext cx="111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BB7FC0-79AF-49A4-9845-41A36A66F155}"/>
              </a:ext>
            </a:extLst>
          </p:cNvPr>
          <p:cNvSpPr/>
          <p:nvPr/>
        </p:nvSpPr>
        <p:spPr>
          <a:xfrm>
            <a:off x="4121150" y="2614613"/>
            <a:ext cx="3949700" cy="1203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C38E77-BB8C-419D-A12A-7B92338AEF1F}"/>
                  </a:ext>
                </a:extLst>
              </p14:cNvPr>
              <p14:cNvContentPartPr/>
              <p14:nvPr/>
            </p14:nvContentPartPr>
            <p14:xfrm>
              <a:off x="6943680" y="23526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C38E77-BB8C-419D-A12A-7B92338AEF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4320" y="2343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D6FD6B54-F87C-438E-A609-F39FA94AB705}"/>
              </a:ext>
            </a:extLst>
          </p:cNvPr>
          <p:cNvSpPr/>
          <p:nvPr/>
        </p:nvSpPr>
        <p:spPr>
          <a:xfrm>
            <a:off x="4725988" y="685800"/>
            <a:ext cx="4646612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0EE037-FA6C-4195-9099-23468A290F7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48000" y="1243013"/>
            <a:ext cx="4001294" cy="966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F94D4A-9C26-460F-B1AC-7ADC40D97E59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477000" y="1243013"/>
            <a:ext cx="572294" cy="111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544C33-694D-4D18-A96B-A237A4A92E8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049294" y="1243013"/>
            <a:ext cx="2323306" cy="104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5D3BF332-FC47-4743-9990-1DC2A2F6ABCE}"/>
              </a:ext>
            </a:extLst>
          </p:cNvPr>
          <p:cNvSpPr/>
          <p:nvPr/>
        </p:nvSpPr>
        <p:spPr>
          <a:xfrm>
            <a:off x="1308100" y="2286000"/>
            <a:ext cx="3017036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4A45FF1D-6783-4871-B434-D95ABD01437C}"/>
              </a:ext>
            </a:extLst>
          </p:cNvPr>
          <p:cNvSpPr/>
          <p:nvPr/>
        </p:nvSpPr>
        <p:spPr>
          <a:xfrm>
            <a:off x="5181599" y="2374900"/>
            <a:ext cx="3014929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78864BEF-1771-404B-BF16-53F489122330}"/>
              </a:ext>
            </a:extLst>
          </p:cNvPr>
          <p:cNvSpPr/>
          <p:nvPr/>
        </p:nvSpPr>
        <p:spPr>
          <a:xfrm>
            <a:off x="8458199" y="2317750"/>
            <a:ext cx="3014929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2A84D6-2FA0-4917-8B88-7966DEF3BA90}"/>
                  </a:ext>
                </a:extLst>
              </p14:cNvPr>
              <p14:cNvContentPartPr/>
              <p14:nvPr/>
            </p14:nvContentPartPr>
            <p14:xfrm>
              <a:off x="4162320" y="2543040"/>
              <a:ext cx="1686240" cy="125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2A84D6-2FA0-4917-8B88-7966DEF3BA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2960" y="2533680"/>
                <a:ext cx="1704960" cy="127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14CD2AE-133D-489D-9D6A-47CDE2257A39}"/>
              </a:ext>
            </a:extLst>
          </p:cNvPr>
          <p:cNvSpPr/>
          <p:nvPr/>
        </p:nvSpPr>
        <p:spPr>
          <a:xfrm>
            <a:off x="1066800" y="762000"/>
            <a:ext cx="10287000" cy="315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432" indent="-31343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313432" indent="-31343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3482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708</Words>
  <Application>Microsoft Office PowerPoint</Application>
  <PresentationFormat>Widescreen</PresentationFormat>
  <Paragraphs>228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Symbol</vt:lpstr>
      <vt:lpstr>Times New Roman</vt:lpstr>
      <vt:lpstr>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</cp:lastModifiedBy>
  <cp:revision>139</cp:revision>
  <dcterms:created xsi:type="dcterms:W3CDTF">2011-04-01T12:05:46Z</dcterms:created>
  <dcterms:modified xsi:type="dcterms:W3CDTF">2022-09-01T02:08:27Z</dcterms:modified>
</cp:coreProperties>
</file>