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28" r:id="rId2"/>
    <p:sldId id="306" r:id="rId3"/>
    <p:sldId id="380" r:id="rId4"/>
    <p:sldId id="307" r:id="rId5"/>
    <p:sldId id="379" r:id="rId6"/>
    <p:sldId id="382" r:id="rId7"/>
    <p:sldId id="258" r:id="rId8"/>
    <p:sldId id="278" r:id="rId9"/>
    <p:sldId id="385" r:id="rId10"/>
    <p:sldId id="383" r:id="rId11"/>
    <p:sldId id="381" r:id="rId12"/>
    <p:sldId id="384" r:id="rId13"/>
    <p:sldId id="29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86" r:id="rId23"/>
    <p:sldId id="298" r:id="rId24"/>
    <p:sldId id="288" r:id="rId25"/>
    <p:sldId id="294" r:id="rId26"/>
    <p:sldId id="293" r:id="rId27"/>
  </p:sldIdLst>
  <p:sldSz cx="9144000" cy="6858000" type="screen4x3"/>
  <p:notesSz cx="6858000" cy="9144000"/>
  <p:embeddedFontLst>
    <p:embeddedFont>
      <p:font typeface="#9Slide05 SVNDarleston" panose="020B0604020202020204" charset="0"/>
      <p:regular r:id="rId29"/>
    </p:embeddedFont>
    <p:embeddedFont>
      <p:font typeface="Broadway" panose="04040905080B02020502" pitchFamily="82" charset="0"/>
      <p:regular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00FFFF"/>
    <a:srgbClr val="FF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4F6AC2-53C2-4857-87D0-9C598EE9E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98F0A-6C8E-4056-8F09-42BBF02C85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EC174E2-4D37-43DF-A4F4-CE8AF624A6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FBFE3E6-0180-4B3A-B409-AD1DE3E065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9E25ECF-0C64-4605-AA57-C598CB7C3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AFC34E3-F837-4381-8290-7480EA528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30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5CA8E-B076-4BF7-A15C-85152739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6A91-4CD6-42E8-8DA1-BF87A1B5E2C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C7ACE-4087-4116-BFE2-FEDC489D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99C77AB-BDE9-44FD-B796-F9E77E5F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6533-2F36-4762-80A3-603BB46FC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2D487-A652-41CA-B623-EC9FCDB8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889E9-6368-4648-88EC-94C57184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A804-ABB0-4031-A232-2F157C9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A71AB-4965-4437-ACD7-0BD6D3E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8C1D-8C25-4774-86F1-3270B1F30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70CA-6BBF-434C-9F4C-1F1CD46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EE75-C511-41FB-8367-F8680A9E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B3F6-620F-4DE9-B4D9-D3A9EF66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A1B5E-CFCC-4435-8DB6-5566F42A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5005-A25B-4729-B41B-FD14EAE1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D70B-C426-49EE-9C26-34011ED5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EC571-FD63-4949-AB09-B7CF18334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1E462-ECAC-4C33-887E-3C15C3438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9554-4B41-4CD4-BAB8-B429255B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C84B-C55F-4B11-9B0B-5B7CFBA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1807-A1EE-4CCC-8844-155CA6E2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B2ED-0CAB-4CEB-939F-70852FE8A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357-F7BD-4D62-84BA-52B8300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EE8A-1E38-4FEA-B1F3-58D21650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B7FD-ADFD-4261-A1D9-CFE4220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916C-7795-4946-B05A-D08CECB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6CA7-40A8-43EA-BC2D-BBDE2771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7BC7-1D17-4ABE-A102-C51DA258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8347-FA73-4626-99FA-D3E3A23E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0AC0-D923-461A-A93D-CF9179FB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E3A4C-2390-4F7A-A41B-50832B6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5C6D-9527-45D0-9B6F-BF68BB2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8ED4-5672-444C-9733-ADBA15D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6B7-EFDB-483D-9CF5-00BB03F3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037D-E90F-49F7-A626-87D4E90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F162-8E42-40E3-A1B6-A7CA05D0F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13E50-A416-4969-BA32-9CE62BE1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2CDF8-1092-42A8-9734-BA42E32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44855-BC80-4F05-A062-124A60D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98D86-4948-4ACA-8022-5DAC6F5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13C-4CC3-4FC8-AE7F-FC67B08BE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DF05-1E2E-4C7D-A975-AB3696FF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C313D-F9D8-444D-BA37-E57F1EF7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DF1F-E1B2-466D-A99E-099E226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91495-E226-4D92-A7F8-D89E6793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35F52-44FA-4199-8E1A-8A5C0442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00000-F54A-45A2-8461-66569866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DC1FA-244F-4720-BF1A-AF8C7186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3009B-F568-4569-A7DF-00BEAFB6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824D-DAF2-4920-9CDF-936863F48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16D5-5EB7-43C3-B83A-61D9D4A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FFE11-E1F3-4DEC-99B8-198C74B6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90DFD-BE5D-40DF-BDE0-AC18A190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55D9C-BF41-4AE4-8C36-41E26656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EF83-2E5F-45AF-A694-6BFFAF5C2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7F7BC-54FC-4E7D-9B09-9F641FAC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9E3FE-3DF1-441E-BA45-E14C252F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AF871-DE3C-4D75-87DC-A528AE7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A4EA-9F67-403A-83B6-339C8B179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1EA6-8E2E-484C-AED0-101C3332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4B8E-4718-496B-A3DC-6139B06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37484-24F5-4514-917B-8AF47034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E51F-DDD5-4FE5-BA99-1F64F20F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A1320-30C4-4CDC-9074-CF8037BF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29E61-3D65-46FB-82FE-7DD738DD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10B-6E28-42FE-B38F-7DD9355DC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D10D-850C-44E7-B4BC-A62592AB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9D147-2F67-4BDA-AFC7-F0F75214E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E1042-41B7-4A95-BD98-0A3CF7AF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8D63-7498-4D63-821A-4021059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10EC-3224-4C98-84F1-914441F2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F6390-F075-49C8-8006-4CB9AF45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DC3-0E5F-4C7C-9D87-8EEFFCAFA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3FE6C2-A07C-48C4-BDDE-44A106DFF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9E481-61C5-433D-830E-8C8F7A4D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01C342-3F94-4C9C-8DC5-C926F21EA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2D45C0-A387-4A73-94E0-72160F5F1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524724-9440-44C6-81B1-9407FD9D9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B2F42-FD03-40A6-8A24-D0E0024635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6F5694D4-EA07-4898-A3F7-DA6A3DFD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0"/>
            <a:ext cx="912376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>
            <a:extLst>
              <a:ext uri="{FF2B5EF4-FFF2-40B4-BE49-F238E27FC236}">
                <a16:creationId xmlns:a16="http://schemas.microsoft.com/office/drawing/2014/main" id="{5BB4E27A-04F6-4894-AE75-8A0F89EC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46" y="15257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E3B1B-C7B1-3110-7B07-EBA80EE4A086}"/>
              </a:ext>
            </a:extLst>
          </p:cNvPr>
          <p:cNvSpPr txBox="1"/>
          <p:nvPr/>
        </p:nvSpPr>
        <p:spPr>
          <a:xfrm>
            <a:off x="228601" y="2362200"/>
            <a:ext cx="887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CHÀO MỪNG CÁC CON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7092C-8F5A-FAD1-552C-3098AFEB53FD}"/>
              </a:ext>
            </a:extLst>
          </p:cNvPr>
          <p:cNvSpPr txBox="1"/>
          <p:nvPr/>
        </p:nvSpPr>
        <p:spPr>
          <a:xfrm>
            <a:off x="533400" y="12192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KẾT LUẬN: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*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thiếu</a:t>
            </a:r>
            <a:r>
              <a:rPr lang="en-US" altLang="en-US" sz="3600" b="1" dirty="0">
                <a:latin typeface="Times New Roman" panose="02020603050405020304" pitchFamily="18" charset="0"/>
              </a:rPr>
              <a:t> ô-xi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3600" b="1" dirty="0">
                <a:latin typeface="Times New Roman" panose="02020603050405020304" pitchFamily="18" charset="0"/>
              </a:rPr>
              <a:t> 3 - 4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nhịn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</a:rPr>
              <a:t> 3 - 4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nhịn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Times New Roman" panose="02020603050405020304" pitchFamily="18" charset="0"/>
              </a:rPr>
              <a:t> 28 - 30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51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7CB93-D26D-4B44-901C-878FF8FA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6633F88-E25D-4955-A979-EBA4D8D68CA7}"/>
              </a:ext>
            </a:extLst>
          </p:cNvPr>
          <p:cNvSpPr txBox="1"/>
          <p:nvPr/>
        </p:nvSpPr>
        <p:spPr>
          <a:xfrm>
            <a:off x="2819400" y="762000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CE6B341-DF0D-4C1D-A64E-01C0E29D7096}"/>
              </a:ext>
            </a:extLst>
          </p:cNvPr>
          <p:cNvSpPr txBox="1"/>
          <p:nvPr/>
        </p:nvSpPr>
        <p:spPr>
          <a:xfrm>
            <a:off x="190500" y="2859991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+mn-lt"/>
              </a:rPr>
              <a:t>NHỮNG YẾU TỐ KHÁC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0013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2"/>
            <a:extLst>
              <a:ext uri="{FF2B5EF4-FFF2-40B4-BE49-F238E27FC236}">
                <a16:creationId xmlns:a16="http://schemas.microsoft.com/office/drawing/2014/main" id="{FFB13D94-16C1-4762-BD21-930E522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1219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3,4,5,6,7,8,9,10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SGK: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50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iles.myopera.com/bt-phongthuyvietnam/blog/nha%20dep%203.jpg">
            <a:extLst>
              <a:ext uri="{FF2B5EF4-FFF2-40B4-BE49-F238E27FC236}">
                <a16:creationId xmlns:a16="http://schemas.microsoft.com/office/drawing/2014/main" id="{E1D425C7-EF3A-4376-B195-DCE532C9509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74793"/>
            <a:ext cx="8458200" cy="5715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E3E86B-30C0-4C32-8330-9DA21315CA50}"/>
              </a:ext>
            </a:extLst>
          </p:cNvPr>
          <p:cNvSpPr txBox="1">
            <a:spLocks/>
          </p:cNvSpPr>
          <p:nvPr/>
        </p:nvSpPr>
        <p:spPr bwMode="auto">
          <a:xfrm>
            <a:off x="3505200" y="5940539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1F8CA5-59A2-46AF-BBB0-BF589822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phải ăn uống</a:t>
            </a:r>
          </a:p>
        </p:txBody>
      </p:sp>
      <p:pic>
        <p:nvPicPr>
          <p:cNvPr id="7" name="Picture 6" descr="http://upanh.com/uploads/17-Feb-2009/16zpxlrpu9aydo5e0h4.jpg">
            <a:extLst>
              <a:ext uri="{FF2B5EF4-FFF2-40B4-BE49-F238E27FC236}">
                <a16:creationId xmlns:a16="http://schemas.microsoft.com/office/drawing/2014/main" id="{D67E7981-D2D5-4754-B32D-BB81C706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586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CC851E-A83B-4FEB-9CBD-1E27DD27F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15975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có gia đình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1E9B702D-2117-4F99-916F-04DBB059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B062CF-77C8-429E-AE95-78C55B50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951538"/>
            <a:ext cx="8229600" cy="906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được đi học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89C0F25-38D3-409F-BF3A-20DC4CC4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64233D-7F6D-40A3-8355-74BFAB93C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56188"/>
            <a:ext cx="89154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được khám chữa bệnh khi bị ốm.</a:t>
            </a:r>
          </a:p>
        </p:txBody>
      </p:sp>
      <p:pic>
        <p:nvPicPr>
          <p:cNvPr id="31747" name="Picture 3" descr="Hình0139">
            <a:extLst>
              <a:ext uri="{FF2B5EF4-FFF2-40B4-BE49-F238E27FC236}">
                <a16:creationId xmlns:a16="http://schemas.microsoft.com/office/drawing/2014/main" id="{68D39DA7-9F39-4CB2-BFF7-9B8004A2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age.tin247.com/dantri/091018110045-83-461.jpg">
            <a:extLst>
              <a:ext uri="{FF2B5EF4-FFF2-40B4-BE49-F238E27FC236}">
                <a16:creationId xmlns:a16="http://schemas.microsoft.com/office/drawing/2014/main" id="{CB9CBEFC-2704-40E7-AA07-056C7A53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C3109C2-E2EC-419D-9430-4004ADD4A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Con người cần có bạn bè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D7656DB7-AC37-41B8-9BED-2199AF4F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timnhanh.com/blog/200812/31/11368201230694897.jpg">
            <a:extLst>
              <a:ext uri="{FF2B5EF4-FFF2-40B4-BE49-F238E27FC236}">
                <a16:creationId xmlns:a16="http://schemas.microsoft.com/office/drawing/2014/main" id="{39BEC589-7BB7-4E6B-B176-44460B7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386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C6ED634-EAA5-4C3F-9CC4-4F936CC0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7826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Con người cần có quần áo để mặc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328396F-E5B4-4DF2-89C5-4FE3F822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>
            <a:extLst>
              <a:ext uri="{FF2B5EF4-FFF2-40B4-BE49-F238E27FC236}">
                <a16:creationId xmlns:a16="http://schemas.microsoft.com/office/drawing/2014/main" id="{BD6E101C-92AE-42B0-BF0C-8443DCB9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486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7E91F9-81A5-4943-8389-2D7DBDBC267A}"/>
              </a:ext>
            </a:extLst>
          </p:cNvPr>
          <p:cNvSpPr txBox="1"/>
          <p:nvPr/>
        </p:nvSpPr>
        <p:spPr>
          <a:xfrm>
            <a:off x="1028700" y="990600"/>
            <a:ext cx="7086600" cy="2590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vi-VN" sz="8800" b="1" dirty="0" err="1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88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8800" b="1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#9Slide05 SVNDarlesto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608708-0311-4E9C-80AE-8C3EC0F9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229600" cy="758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 Con người cần được vui chơi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2CB460FE-E6E8-4CE9-AD1A-9D7DE08F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6A5CB46D-16EC-4609-824C-FEED3285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>
            <a:extLst>
              <a:ext uri="{FF2B5EF4-FFF2-40B4-BE49-F238E27FC236}">
                <a16:creationId xmlns:a16="http://schemas.microsoft.com/office/drawing/2014/main" id="{5D544A90-D89E-444B-9D7D-1D9FAB68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43400" cy="259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B1C3E82-2C11-444B-8107-1DF7257B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Con người cần có xe cộ để đi lại</a:t>
            </a:r>
          </a:p>
        </p:txBody>
      </p:sp>
      <p:pic>
        <p:nvPicPr>
          <p:cNvPr id="35843" name="Picture 3" descr="Hình0176">
            <a:extLst>
              <a:ext uri="{FF2B5EF4-FFF2-40B4-BE49-F238E27FC236}">
                <a16:creationId xmlns:a16="http://schemas.microsoft.com/office/drawing/2014/main" id="{8AD44BED-F435-4373-B917-71A68E6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family.channelvn.net/Images/Uploaded/thuyha/2008/07/200871410304482201.jpg">
            <a:extLst>
              <a:ext uri="{FF2B5EF4-FFF2-40B4-BE49-F238E27FC236}">
                <a16:creationId xmlns:a16="http://schemas.microsoft.com/office/drawing/2014/main" id="{5ED64CF6-77FB-4461-AABC-7A3C42FC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876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5BE51-B8EF-44A1-A794-A69A55D1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b="1" dirty="0">
                <a:latin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quần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áo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</a:rPr>
              <a:t>….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thần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hội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bè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xóm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vui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latin typeface="Times New Roman" panose="02020603050405020304" pitchFamily="18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5068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291D260B-8D87-4F1F-843C-1804BF58A6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0478675"/>
              </p:ext>
            </p:extLst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7975">
                  <a:extLst>
                    <a:ext uri="{9D8B030D-6E8A-4147-A177-3AD203B41FA5}">
                      <a16:colId xmlns:a16="http://schemas.microsoft.com/office/drawing/2014/main" val="408214896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91091783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5134916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7646792"/>
                    </a:ext>
                  </a:extLst>
                </a:gridCol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86618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2562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0639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265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53977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55338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09872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040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63168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0088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1747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0433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3913" indent="-398463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1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3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5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2713" indent="-398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0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91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91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91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447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7340" y="141380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5480" y="1447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506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340" y="19094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3616" y="193453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506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7684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7408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734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1484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7480" y="3276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9272" y="3733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1548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7480" y="480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1548" y="5257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5616" y="568100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1548" y="617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5BE51-B8EF-44A1-A794-A69A55D19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* Con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thiếu</a:t>
            </a:r>
            <a:r>
              <a:rPr lang="en-US" altLang="en-US" b="1" dirty="0">
                <a:latin typeface="Times New Roman" panose="02020603050405020304" pitchFamily="18" charset="0"/>
              </a:rPr>
              <a:t> ô-xi </a:t>
            </a:r>
            <a:r>
              <a:rPr lang="en-US" altLang="en-US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b="1" dirty="0">
                <a:latin typeface="Times New Roman" panose="02020603050405020304" pitchFamily="18" charset="0"/>
              </a:rPr>
              <a:t> 3 - 4 </a:t>
            </a:r>
            <a:r>
              <a:rPr lang="en-US" altLang="en-US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nhịn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3 - 4 </a:t>
            </a:r>
            <a:r>
              <a:rPr lang="en-US" altLang="en-US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nhịn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28 - 30 </a:t>
            </a:r>
            <a:r>
              <a:rPr lang="en-US" altLang="en-US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E2B5BA1-0AA3-40FB-ACBA-6C52900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C25421C-43B4-450C-ACA2-96E4DBD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b="1" dirty="0">
                <a:latin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quần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áo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</a:rPr>
              <a:t>….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thần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hội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bè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xóm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vui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latin typeface="Times New Roman" panose="02020603050405020304" pitchFamily="18" charset="0"/>
              </a:rPr>
              <a:t>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>
            <a:extLst>
              <a:ext uri="{FF2B5EF4-FFF2-40B4-BE49-F238E27FC236}">
                <a16:creationId xmlns:a16="http://schemas.microsoft.com/office/drawing/2014/main" id="{0BC892E7-5CD5-4BE0-9EFB-DC0F3C01E3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43200" y="0"/>
            <a:ext cx="149352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>
            <a:extLst>
              <a:ext uri="{FF2B5EF4-FFF2-40B4-BE49-F238E27FC236}">
                <a16:creationId xmlns:a16="http://schemas.microsoft.com/office/drawing/2014/main" id="{519B0588-5711-47A3-9557-20EB5E819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>
            <a:extLst>
              <a:ext uri="{FF2B5EF4-FFF2-40B4-BE49-F238E27FC236}">
                <a16:creationId xmlns:a16="http://schemas.microsoft.com/office/drawing/2014/main" id="{E1F0B018-3936-4C0A-90FF-B9496463D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>
            <a:extLst>
              <a:ext uri="{FF2B5EF4-FFF2-40B4-BE49-F238E27FC236}">
                <a16:creationId xmlns:a16="http://schemas.microsoft.com/office/drawing/2014/main" id="{E46C630A-FC7F-4E82-A14C-FD1C0F2D1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>
            <a:extLst>
              <a:ext uri="{FF2B5EF4-FFF2-40B4-BE49-F238E27FC236}">
                <a16:creationId xmlns:a16="http://schemas.microsoft.com/office/drawing/2014/main" id="{C7FF7FC6-0AE6-4FBB-A9B3-14741386B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>
            <a:extLst>
              <a:ext uri="{FF2B5EF4-FFF2-40B4-BE49-F238E27FC236}">
                <a16:creationId xmlns:a16="http://schemas.microsoft.com/office/drawing/2014/main" id="{98B92529-9D11-480F-8AB0-64254B50A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FF9A2881-78AA-466C-9D9C-2C081DAF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>
            <a:extLst>
              <a:ext uri="{FF2B5EF4-FFF2-40B4-BE49-F238E27FC236}">
                <a16:creationId xmlns:a16="http://schemas.microsoft.com/office/drawing/2014/main" id="{7E08CB96-D45D-4B34-A61B-D36405FD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>
            <a:extLst>
              <a:ext uri="{FF2B5EF4-FFF2-40B4-BE49-F238E27FC236}">
                <a16:creationId xmlns:a16="http://schemas.microsoft.com/office/drawing/2014/main" id="{B5D7C933-5F4C-49CE-91CB-687E34B6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>
            <a:extLst>
              <a:ext uri="{FF2B5EF4-FFF2-40B4-BE49-F238E27FC236}">
                <a16:creationId xmlns:a16="http://schemas.microsoft.com/office/drawing/2014/main" id="{E6A14042-B3F2-45FD-8FF6-AF4E33C4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D0DC5B26-7EE7-4457-BC8F-90405BA1A6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5F241B29-8199-324F-AC79-E597E317C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747713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20F0502020204030204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77E91F9-81A5-4943-8389-2D7DBDBC267A}"/>
              </a:ext>
            </a:extLst>
          </p:cNvPr>
          <p:cNvSpPr txBox="1"/>
          <p:nvPr/>
        </p:nvSpPr>
        <p:spPr>
          <a:xfrm>
            <a:off x="609600" y="1524000"/>
            <a:ext cx="7924800" cy="2590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MÔN HỌC</a:t>
            </a:r>
            <a:endParaRPr lang="en-US" sz="8800" b="1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#9Slide05 SVNDarlesto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6056052" cy="449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926" y="739329"/>
            <a:ext cx="6934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ba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6 </a:t>
            </a:r>
            <a:r>
              <a:rPr lang="en-US" sz="3200" b="1" dirty="0" err="1"/>
              <a:t>tháng</a:t>
            </a:r>
            <a:r>
              <a:rPr lang="en-US" sz="3200" b="1" dirty="0"/>
              <a:t> 9 </a:t>
            </a:r>
            <a:r>
              <a:rPr lang="en-US" sz="3200" b="1" dirty="0" err="1"/>
              <a:t>năm</a:t>
            </a:r>
            <a:r>
              <a:rPr lang="en-US" sz="3200" b="1" dirty="0"/>
              <a:t> 2022</a:t>
            </a:r>
          </a:p>
          <a:p>
            <a:pPr algn="ctr"/>
            <a:r>
              <a:rPr lang="en-US" sz="3200" b="1" dirty="0"/>
              <a:t>Khoa </a:t>
            </a:r>
            <a:r>
              <a:rPr lang="en-US" sz="3200" b="1" dirty="0" err="1"/>
              <a:t>học</a:t>
            </a:r>
            <a:endParaRPr lang="en-US" sz="3200" b="1" dirty="0"/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1: Con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sống</a:t>
            </a:r>
            <a:r>
              <a:rPr lang="en-US" sz="2800" b="1" dirty="0">
                <a:solidFill>
                  <a:srgbClr val="FF0000"/>
                </a:solidFill>
              </a:rPr>
              <a:t>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7CB93-D26D-4B44-901C-878FF8FA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6633F88-E25D-4955-A979-EBA4D8D68CA7}"/>
              </a:ext>
            </a:extLst>
          </p:cNvPr>
          <p:cNvSpPr txBox="1"/>
          <p:nvPr/>
        </p:nvSpPr>
        <p:spPr>
          <a:xfrm>
            <a:off x="2819400" y="762000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CE6B341-DF0D-4C1D-A64E-01C0E29D7096}"/>
              </a:ext>
            </a:extLst>
          </p:cNvPr>
          <p:cNvSpPr txBox="1"/>
          <p:nvPr/>
        </p:nvSpPr>
        <p:spPr>
          <a:xfrm>
            <a:off x="381000" y="2292582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+mn-lt"/>
              </a:rPr>
              <a:t>1.Nêu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con </a:t>
            </a:r>
            <a:r>
              <a:rPr lang="en-US" sz="3200" dirty="0" err="1">
                <a:latin typeface="+mn-lt"/>
              </a:rPr>
              <a:t>người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thức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ăn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nước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uống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không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khí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ánh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sáng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nhiệt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độ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sống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F33A7-A86D-4378-BC68-D47038BBA9D6}"/>
              </a:ext>
            </a:extLst>
          </p:cNvPr>
          <p:cNvSpPr txBox="1"/>
          <p:nvPr/>
        </p:nvSpPr>
        <p:spPr>
          <a:xfrm>
            <a:off x="228600" y="3629031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dirty="0">
                <a:latin typeface="+mn-lt"/>
              </a:rPr>
              <a:t>2. </a:t>
            </a:r>
            <a:r>
              <a:rPr lang="nl-NL" sz="3200" dirty="0">
                <a:effectLst/>
                <a:latin typeface="+mn-lt"/>
                <a:ea typeface="Times New Roman" panose="02020603050405020304" pitchFamily="18" charset="0"/>
              </a:rPr>
              <a:t>Kể ra một số điều kiện vật chất và tinh thần mà chỉ có con người mới cần trong </a:t>
            </a:r>
            <a:endParaRPr lang="en-US" sz="32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A80E5-F54F-4FB2-A81E-0E6D0CB2E79B}"/>
              </a:ext>
            </a:extLst>
          </p:cNvPr>
          <p:cNvSpPr txBox="1"/>
          <p:nvPr/>
        </p:nvSpPr>
        <p:spPr>
          <a:xfrm>
            <a:off x="381000" y="5475385"/>
            <a:ext cx="906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dirty="0">
                <a:latin typeface="+mn-lt"/>
              </a:rPr>
              <a:t>3.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vệ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xung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n-lt"/>
                <a:ea typeface="Times New Roman" panose="02020603050405020304" pitchFamily="18" charset="0"/>
              </a:rPr>
              <a:t>quanh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6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7CB93-D26D-4B44-901C-878FF8FA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6633F88-E25D-4955-A979-EBA4D8D68CA7}"/>
              </a:ext>
            </a:extLst>
          </p:cNvPr>
          <p:cNvSpPr txBox="1"/>
          <p:nvPr/>
        </p:nvSpPr>
        <p:spPr>
          <a:xfrm>
            <a:off x="2819400" y="762000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1: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7D08B8-314B-FF80-ABA1-D207C15501A5}"/>
              </a:ext>
            </a:extLst>
          </p:cNvPr>
          <p:cNvSpPr txBox="1"/>
          <p:nvPr/>
        </p:nvSpPr>
        <p:spPr>
          <a:xfrm>
            <a:off x="1295400" y="266549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ĐỘNG NÃO - 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4041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2"/>
            <a:extLst>
              <a:ext uri="{FF2B5EF4-FFF2-40B4-BE49-F238E27FC236}">
                <a16:creationId xmlns:a16="http://schemas.microsoft.com/office/drawing/2014/main" id="{FFB13D94-16C1-4762-BD21-930E522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79C11B73-B656-481E-B149-91FE6AA9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76B0B-6877-4612-8050-700633BA249A}"/>
              </a:ext>
            </a:extLst>
          </p:cNvPr>
          <p:cNvSpPr>
            <a:spLocks/>
          </p:cNvSpPr>
          <p:nvPr/>
        </p:nvSpPr>
        <p:spPr bwMode="auto">
          <a:xfrm>
            <a:off x="1219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1628BC2-5C05-4184-9889-FB137A4EB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981700"/>
            <a:ext cx="8915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Con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thở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E44FEA7-CD47-4345-8964-9820FE11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0339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81C8F7-D36C-990F-EA2B-3C4ABC53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1C822-871D-9BBF-90DF-2AEC1EEAF48B}"/>
              </a:ext>
            </a:extLst>
          </p:cNvPr>
          <p:cNvSpPr txBox="1"/>
          <p:nvPr/>
        </p:nvSpPr>
        <p:spPr>
          <a:xfrm>
            <a:off x="685800" y="5867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4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598</Words>
  <Application>Microsoft Office PowerPoint</Application>
  <PresentationFormat>On-screen Show (4:3)</PresentationFormat>
  <Paragraphs>80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#9Slide05 SVNDarleston</vt:lpstr>
      <vt:lpstr>Broadway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35</cp:revision>
  <dcterms:created xsi:type="dcterms:W3CDTF">2002-01-02T04:41:51Z</dcterms:created>
  <dcterms:modified xsi:type="dcterms:W3CDTF">2022-09-01T02:36:30Z</dcterms:modified>
</cp:coreProperties>
</file>