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1" r:id="rId2"/>
    <p:sldId id="465" r:id="rId3"/>
    <p:sldId id="450" r:id="rId4"/>
    <p:sldId id="495" r:id="rId5"/>
    <p:sldId id="352" r:id="rId6"/>
    <p:sldId id="504" r:id="rId7"/>
    <p:sldId id="497" r:id="rId8"/>
    <p:sldId id="458" r:id="rId9"/>
    <p:sldId id="498" r:id="rId10"/>
    <p:sldId id="501" r:id="rId11"/>
    <p:sldId id="502" r:id="rId12"/>
    <p:sldId id="503" r:id="rId13"/>
    <p:sldId id="444" r:id="rId14"/>
    <p:sldId id="445" r:id="rId15"/>
    <p:sldId id="499" r:id="rId16"/>
    <p:sldId id="500" r:id="rId17"/>
    <p:sldId id="477" r:id="rId18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>
          <p15:clr>
            <a:srgbClr val="A4A3A4"/>
          </p15:clr>
        </p15:guide>
        <p15:guide id="2" pos="29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BFD"/>
    <a:srgbClr val="E7E7E7"/>
    <a:srgbClr val="FBF9FA"/>
    <a:srgbClr val="8EB3CE"/>
    <a:srgbClr val="00BADB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700" autoAdjust="0"/>
  </p:normalViewPr>
  <p:slideViewPr>
    <p:cSldViewPr>
      <p:cViewPr varScale="1">
        <p:scale>
          <a:sx n="92" d="100"/>
          <a:sy n="92" d="100"/>
        </p:scale>
        <p:origin x="756" y="78"/>
      </p:cViewPr>
      <p:guideLst>
        <p:guide orient="horz" pos="1638"/>
        <p:guide pos="2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9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Elsie" panose="02000000000000000000" charset="0"/>
              <a:ea typeface="Elsie" panose="02000000000000000000" charset="0"/>
              <a:cs typeface="Elsie" panose="02000000000000000000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ea typeface="Elsie" panose="02000000000000000000" charset="0"/>
              </a:rPr>
              <a:t>2022/11/20</a:t>
            </a:fld>
            <a:endParaRPr lang="zh-CN" altLang="en-US">
              <a:ea typeface="Elsie" panose="02000000000000000000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Elsie" panose="02000000000000000000" charset="0"/>
              <a:ea typeface="Elsie" panose="02000000000000000000" charset="0"/>
              <a:cs typeface="Elsie" panose="02000000000000000000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ea typeface="Elsie" panose="02000000000000000000" charset="0"/>
              </a:rPr>
              <a:t>‹#›</a:t>
            </a:fld>
            <a:endParaRPr lang="zh-CN" altLang="en-US">
              <a:ea typeface="Elsie" panose="020000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fld id="{8AADD754-F49E-4351-AAFE-19D83F43501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fld id="{B78F6036-E835-44CB-A25A-34C755DFD5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Elsie" panose="02000000000000000000" charset="0"/>
        <a:ea typeface="Elsie" panose="02000000000000000000" charset="0"/>
        <a:cs typeface="Elsie" panose="02000000000000000000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lsie" panose="02000000000000000000" charset="0"/>
        <a:ea typeface="Elsie" panose="02000000000000000000" charset="0"/>
        <a:cs typeface="Elsie" panose="02000000000000000000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lsie" panose="02000000000000000000" charset="0"/>
        <a:ea typeface="Elsie" panose="02000000000000000000" charset="0"/>
        <a:cs typeface="Elsie" panose="02000000000000000000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lsie" panose="02000000000000000000" charset="0"/>
        <a:ea typeface="Elsie" panose="02000000000000000000" charset="0"/>
        <a:cs typeface="Elsie" panose="02000000000000000000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lsie" panose="02000000000000000000" charset="0"/>
        <a:ea typeface="Elsie" panose="02000000000000000000" charset="0"/>
        <a:cs typeface="Elsie" panose="02000000000000000000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1B6A-AEF1-4ACD-BD61-958570690F55}" type="datetimeFigureOut">
              <a:rPr lang="zh-CN" altLang="en-US" smtClean="0"/>
              <a:t>2022/11/20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380282" y="209773"/>
            <a:ext cx="2383790" cy="414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cs typeface="Elsie" panose="02000000000000000000" charset="0"/>
              </a:rPr>
              <a:t>Teaching overview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C02CD039-D93B-40C4-9755-524C7920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19EA741-B3BC-47BB-A86D-115592EBE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DB9CBD0-0C30-4882-BA5D-18D295DD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A0D0D-CF5C-454C-AB05-B830BEF521A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590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1821"/>
            </a:lvl1pPr>
            <a:lvl2pPr>
              <a:defRPr sz="1500"/>
            </a:lvl2pPr>
            <a:lvl3pPr>
              <a:defRPr sz="1339"/>
            </a:lvl3pPr>
            <a:lvl4pPr>
              <a:defRPr sz="1179"/>
            </a:lvl4pPr>
            <a:lvl5pPr>
              <a:defRPr sz="1179"/>
            </a:lvl5pPr>
            <a:lvl6pPr>
              <a:defRPr sz="1179"/>
            </a:lvl6pPr>
            <a:lvl7pPr>
              <a:defRPr sz="1179"/>
            </a:lvl7pPr>
            <a:lvl8pPr>
              <a:defRPr sz="1179"/>
            </a:lvl8pPr>
            <a:lvl9pPr>
              <a:defRPr sz="1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200154"/>
            <a:ext cx="4038600" cy="3394472"/>
          </a:xfrm>
        </p:spPr>
        <p:txBody>
          <a:bodyPr/>
          <a:lstStyle>
            <a:lvl1pPr>
              <a:defRPr sz="1821"/>
            </a:lvl1pPr>
            <a:lvl2pPr>
              <a:defRPr sz="1500"/>
            </a:lvl2pPr>
            <a:lvl3pPr>
              <a:defRPr sz="1339"/>
            </a:lvl3pPr>
            <a:lvl4pPr>
              <a:defRPr sz="1179"/>
            </a:lvl4pPr>
            <a:lvl5pPr>
              <a:defRPr sz="1179"/>
            </a:lvl5pPr>
            <a:lvl6pPr>
              <a:defRPr sz="1179"/>
            </a:lvl6pPr>
            <a:lvl7pPr>
              <a:defRPr sz="1179"/>
            </a:lvl7pPr>
            <a:lvl8pPr>
              <a:defRPr sz="1179"/>
            </a:lvl8pPr>
            <a:lvl9pPr>
              <a:defRPr sz="1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B26EB-D792-4C5C-9E5D-0CE54977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5660B60-296E-48BB-82C8-7E5CF8ECD7F7}" type="datetimeFigureOut">
              <a:rPr lang="en-US"/>
              <a:pPr>
                <a:defRPr/>
              </a:pPr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22BAC-B0EB-4DC4-8A4F-8CE9C1AE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4E9F5-9DBD-4023-A64B-027F31FDF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156D992-A3A2-4C7A-AF65-C3DBB2C66F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7617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F024DBB-EFCE-4938-AC43-F15DBA082F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C23C619-894B-4E22-AE47-699F3C7D64F9}" type="datetimeFigureOut">
              <a:rPr lang="en-US"/>
              <a:pPr>
                <a:defRPr/>
              </a:pPr>
              <a:t>11/20/2022</a:t>
            </a:fld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A2C8941-2919-487B-B7C9-D17D765668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1A62665-3D67-4951-ABC7-7BACEF1DA4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F36668F-C7B3-497A-BEB3-BC8266D6F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88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793667" y="186913"/>
            <a:ext cx="1650365" cy="414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cs typeface="Elsie" panose="02000000000000000000" charset="0"/>
              </a:rPr>
              <a:t>Major topics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553002" y="209773"/>
            <a:ext cx="2038350" cy="414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cs typeface="Elsie" panose="02000000000000000000" charset="0"/>
              </a:rPr>
              <a:t>Public speaking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793667" y="186913"/>
            <a:ext cx="1390015" cy="414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cs typeface="Elsie" panose="02000000000000000000" charset="0"/>
              </a:rPr>
              <a:t>Education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449497" y="209773"/>
            <a:ext cx="2245995" cy="414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cs typeface="Elsie" panose="02000000000000000000" charset="0"/>
              </a:rPr>
              <a:t>Open courseware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" y="676"/>
            <a:ext cx="9143998" cy="51428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fld id="{0CEB1B6A-AEF1-4ACD-BD61-958570690F55}" type="datetimeFigureOut">
              <a:rPr lang="zh-CN" altLang="en-US" smtClean="0"/>
              <a:t>2022/11/20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Elsie" panose="02000000000000000000" charset="0"/>
                <a:ea typeface="Elsie" panose="02000000000000000000" charset="0"/>
                <a:cs typeface="Elsie" panose="02000000000000000000" charset="0"/>
              </a:defRPr>
            </a:lvl1pPr>
          </a:lstStyle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lsie" panose="02000000000000000000" charset="0"/>
          <a:ea typeface="Elsie" panose="02000000000000000000" charset="0"/>
          <a:cs typeface="Elsie" panose="02000000000000000000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6.wav"/><Relationship Id="rId9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6.wav"/><Relationship Id="rId9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6.wav"/><Relationship Id="rId9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914400" y="1352550"/>
            <a:ext cx="8173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Ch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ào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mừng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các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con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đến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với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tiết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học</a:t>
            </a:r>
            <a:r>
              <a:rPr lang="en-US" altLang="zh-C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 </a:t>
            </a:r>
            <a:r>
              <a:rPr lang="en-US" altLang="zh-CN" sz="6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  <a:ea typeface="Elsie" panose="02000000000000000000" charset="0"/>
                <a:cs typeface="Elsie" panose="02000000000000000000" charset="0"/>
              </a:rPr>
              <a:t>Toán</a:t>
            </a:r>
            <a:endParaRPr lang="zh-CN" altLang="en-US" sz="6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  <a:ea typeface="Elsie" panose="02000000000000000000" charset="0"/>
              <a:cs typeface="Elsi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90550"/>
            <a:ext cx="7620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= 60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75 x 60 = 4500 (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4500 x 24 = 108 000 (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108 000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22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D4BF39A9-14AD-40C3-AAE8-99113F753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91600" cy="158036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47700" y="1352550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altLang="en-US" b="1" u="sng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cửa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bán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13kg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loại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5200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		5200 x 13 = 67 600 (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cửa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bán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18kg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loại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5500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		5500 x 18 = 99 000 (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Cửa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tất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		67 600 + 99 000 = 166 600 (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			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166 600 </a:t>
            </a:r>
            <a:r>
              <a:rPr lang="en-US" alt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endParaRPr lang="en-US" altLang="en-US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75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16702C-75B1-46CA-93E2-DEC73DDD0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14349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199" y="1276350"/>
            <a:ext cx="8991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của 12 lớp, mỗi lớp có 30 học sinh là: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30 × 12 = 360 (học sinh)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học sinh của 6 lớp, mỗi lớp có 35 học sinh là: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35 × 6 = 210 (học sinh)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học sinh của trường là: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360 + 210 = 570 (học sinh) </a:t>
            </a:r>
          </a:p>
          <a:p>
            <a:pPr algn="ctr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570 học sinh.</a:t>
            </a:r>
          </a:p>
        </p:txBody>
      </p:sp>
    </p:spTree>
    <p:extLst>
      <p:ext uri="{BB962C8B-B14F-4D97-AF65-F5344CB8AC3E}">
        <p14:creationId xmlns:p14="http://schemas.microsoft.com/office/powerpoint/2010/main" val="381142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id="{CDD9C4D4-5533-44FE-8159-C2ADB5048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758" y="628359"/>
            <a:ext cx="6270094" cy="3924591"/>
          </a:xfrm>
          <a:prstGeom prst="star32">
            <a:avLst>
              <a:gd name="adj" fmla="val 37500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6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Snap ITC" panose="04040A07060A02020202" pitchFamily="82" charset="0"/>
                <a:cs typeface="Times New Roman" panose="02020603050405020304" pitchFamily="18" charset="0"/>
              </a:rPr>
              <a:t>RUNG </a:t>
            </a:r>
          </a:p>
          <a:p>
            <a:pPr algn="ctr" eaLnBrk="1" hangingPunct="1"/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Snap ITC" panose="04040A07060A02020202" pitchFamily="82" charset="0"/>
                <a:cs typeface="Times New Roman" panose="02020603050405020304" pitchFamily="18" charset="0"/>
              </a:rPr>
              <a:t>CHUÔNG VÀNG </a:t>
            </a:r>
          </a:p>
        </p:txBody>
      </p:sp>
      <p:sp>
        <p:nvSpPr>
          <p:cNvPr id="21507" name="AutoShape 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CBAF23E-5E55-4CE9-9377-AA68F726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610" y="4624727"/>
            <a:ext cx="324020" cy="242378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8859" tIns="29429" rIns="58859" bIns="29429" anchor="ctr"/>
          <a:lstStyle/>
          <a:p>
            <a:pPr>
              <a:defRPr/>
            </a:pPr>
            <a:endParaRPr lang="vi-VN" sz="964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EE76C606-EC1E-460D-89B7-863402C33AE0}"/>
              </a:ext>
            </a:extLst>
          </p:cNvPr>
          <p:cNvGrpSpPr>
            <a:grpSpLocks/>
          </p:cNvGrpSpPr>
          <p:nvPr/>
        </p:nvGrpSpPr>
        <p:grpSpPr bwMode="auto">
          <a:xfrm>
            <a:off x="452233" y="3172067"/>
            <a:ext cx="1200915" cy="1037240"/>
            <a:chOff x="960" y="480"/>
            <a:chExt cx="2134" cy="2400"/>
          </a:xfrm>
        </p:grpSpPr>
        <p:grpSp>
          <p:nvGrpSpPr>
            <p:cNvPr id="97324" name="Group 31">
              <a:extLst>
                <a:ext uri="{FF2B5EF4-FFF2-40B4-BE49-F238E27FC236}">
                  <a16:creationId xmlns:a16="http://schemas.microsoft.com/office/drawing/2014/main" id="{7268AD65-85CC-448B-AA5E-D2378EFC7B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7326" name="Group 32">
                <a:extLst>
                  <a:ext uri="{FF2B5EF4-FFF2-40B4-BE49-F238E27FC236}">
                    <a16:creationId xmlns:a16="http://schemas.microsoft.com/office/drawing/2014/main" id="{D78DE6DC-6A64-41B4-B55D-59DFF34571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1556" name="Freeform 33">
                  <a:extLst>
                    <a:ext uri="{FF2B5EF4-FFF2-40B4-BE49-F238E27FC236}">
                      <a16:creationId xmlns:a16="http://schemas.microsoft.com/office/drawing/2014/main" id="{621BDE9A-D6E1-41CD-A05E-9DF4BD811F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57" name="Freeform 34">
                  <a:extLst>
                    <a:ext uri="{FF2B5EF4-FFF2-40B4-BE49-F238E27FC236}">
                      <a16:creationId xmlns:a16="http://schemas.microsoft.com/office/drawing/2014/main" id="{0103EE3B-5EFC-4945-A7FE-0716376584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58" name="Line 35">
                  <a:extLst>
                    <a:ext uri="{FF2B5EF4-FFF2-40B4-BE49-F238E27FC236}">
                      <a16:creationId xmlns:a16="http://schemas.microsoft.com/office/drawing/2014/main" id="{2951FFF8-B562-4C03-BB1D-3A3BCB741D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4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59" name="Oval 36">
                  <a:extLst>
                    <a:ext uri="{FF2B5EF4-FFF2-40B4-BE49-F238E27FC236}">
                      <a16:creationId xmlns:a16="http://schemas.microsoft.com/office/drawing/2014/main" id="{890AA30A-6DA5-4F25-88C4-CF8B52124E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4" y="1104"/>
                  <a:ext cx="275" cy="289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964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1551" name="Oval 37">
                <a:extLst>
                  <a:ext uri="{FF2B5EF4-FFF2-40B4-BE49-F238E27FC236}">
                    <a16:creationId xmlns:a16="http://schemas.microsoft.com/office/drawing/2014/main" id="{7633D1AD-F242-4497-A8E5-80968F19B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52" name="Rectangle 38">
                <a:extLst>
                  <a:ext uri="{FF2B5EF4-FFF2-40B4-BE49-F238E27FC236}">
                    <a16:creationId xmlns:a16="http://schemas.microsoft.com/office/drawing/2014/main" id="{9BD80891-A7FD-4651-AB24-B7DE39DB4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777"/>
                <a:ext cx="679" cy="47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53" name="Oval 39">
                <a:extLst>
                  <a:ext uri="{FF2B5EF4-FFF2-40B4-BE49-F238E27FC236}">
                    <a16:creationId xmlns:a16="http://schemas.microsoft.com/office/drawing/2014/main" id="{E75C8C01-155D-4381-A9F5-B1793D078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072"/>
                <a:ext cx="205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54" name="Oval 40">
                <a:extLst>
                  <a:ext uri="{FF2B5EF4-FFF2-40B4-BE49-F238E27FC236}">
                    <a16:creationId xmlns:a16="http://schemas.microsoft.com/office/drawing/2014/main" id="{22707D59-993E-4B08-BEFC-C5D951472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" y="2072"/>
                <a:ext cx="198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55" name="Oval 41">
                <a:extLst>
                  <a:ext uri="{FF2B5EF4-FFF2-40B4-BE49-F238E27FC236}">
                    <a16:creationId xmlns:a16="http://schemas.microsoft.com/office/drawing/2014/main" id="{16D2D5FF-908F-4764-A362-F6697C974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7325" name="Picture 42" descr="054">
              <a:extLst>
                <a:ext uri="{FF2B5EF4-FFF2-40B4-BE49-F238E27FC236}">
                  <a16:creationId xmlns:a16="http://schemas.microsoft.com/office/drawing/2014/main" id="{37909335-4B7A-4738-BC74-A62471E7E8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3">
            <a:extLst>
              <a:ext uri="{FF2B5EF4-FFF2-40B4-BE49-F238E27FC236}">
                <a16:creationId xmlns:a16="http://schemas.microsoft.com/office/drawing/2014/main" id="{B47491DF-5961-44E9-8892-9C32BAC27A98}"/>
              </a:ext>
            </a:extLst>
          </p:cNvPr>
          <p:cNvGrpSpPr>
            <a:grpSpLocks/>
          </p:cNvGrpSpPr>
          <p:nvPr/>
        </p:nvGrpSpPr>
        <p:grpSpPr bwMode="auto">
          <a:xfrm>
            <a:off x="7559476" y="3388057"/>
            <a:ext cx="1200915" cy="882665"/>
            <a:chOff x="960" y="480"/>
            <a:chExt cx="2134" cy="2400"/>
          </a:xfrm>
        </p:grpSpPr>
        <p:grpSp>
          <p:nvGrpSpPr>
            <p:cNvPr id="97312" name="Group 44">
              <a:extLst>
                <a:ext uri="{FF2B5EF4-FFF2-40B4-BE49-F238E27FC236}">
                  <a16:creationId xmlns:a16="http://schemas.microsoft.com/office/drawing/2014/main" id="{4DC4CA36-9D49-4240-8D64-2660A61148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7314" name="Group 45">
                <a:extLst>
                  <a:ext uri="{FF2B5EF4-FFF2-40B4-BE49-F238E27FC236}">
                    <a16:creationId xmlns:a16="http://schemas.microsoft.com/office/drawing/2014/main" id="{5377CD63-6F1A-4AFA-8931-7C485AB9A5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1544" name="Freeform 46">
                  <a:extLst>
                    <a:ext uri="{FF2B5EF4-FFF2-40B4-BE49-F238E27FC236}">
                      <a16:creationId xmlns:a16="http://schemas.microsoft.com/office/drawing/2014/main" id="{734D26CA-F891-47EA-9B93-35E6AFEDC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45" name="Freeform 47">
                  <a:extLst>
                    <a:ext uri="{FF2B5EF4-FFF2-40B4-BE49-F238E27FC236}">
                      <a16:creationId xmlns:a16="http://schemas.microsoft.com/office/drawing/2014/main" id="{FE5397BC-C730-4EA7-86CF-601BC002C0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46" name="Line 48">
                  <a:extLst>
                    <a:ext uri="{FF2B5EF4-FFF2-40B4-BE49-F238E27FC236}">
                      <a16:creationId xmlns:a16="http://schemas.microsoft.com/office/drawing/2014/main" id="{E0335CBB-CB04-47BE-A400-18AC11B1B5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4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47" name="Oval 49">
                  <a:extLst>
                    <a:ext uri="{FF2B5EF4-FFF2-40B4-BE49-F238E27FC236}">
                      <a16:creationId xmlns:a16="http://schemas.microsoft.com/office/drawing/2014/main" id="{AFA685B2-8492-4525-B77D-879194682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4" y="1104"/>
                  <a:ext cx="275" cy="289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964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1539" name="Oval 50">
                <a:extLst>
                  <a:ext uri="{FF2B5EF4-FFF2-40B4-BE49-F238E27FC236}">
                    <a16:creationId xmlns:a16="http://schemas.microsoft.com/office/drawing/2014/main" id="{3FB1A7FF-92AE-457C-8DE0-4D60BAE02E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40" name="Rectangle 51">
                <a:extLst>
                  <a:ext uri="{FF2B5EF4-FFF2-40B4-BE49-F238E27FC236}">
                    <a16:creationId xmlns:a16="http://schemas.microsoft.com/office/drawing/2014/main" id="{9ED1D778-84BB-46AD-B1DD-610DD184FB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777"/>
                <a:ext cx="679" cy="47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41" name="Oval 52">
                <a:extLst>
                  <a:ext uri="{FF2B5EF4-FFF2-40B4-BE49-F238E27FC236}">
                    <a16:creationId xmlns:a16="http://schemas.microsoft.com/office/drawing/2014/main" id="{33EAA1B8-59AD-4298-A366-A0F51DC21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072"/>
                <a:ext cx="205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42" name="Oval 53">
                <a:extLst>
                  <a:ext uri="{FF2B5EF4-FFF2-40B4-BE49-F238E27FC236}">
                    <a16:creationId xmlns:a16="http://schemas.microsoft.com/office/drawing/2014/main" id="{3D96DE9D-85DB-44B0-9735-6D26BEAF00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" y="2072"/>
                <a:ext cx="198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43" name="Oval 54">
                <a:extLst>
                  <a:ext uri="{FF2B5EF4-FFF2-40B4-BE49-F238E27FC236}">
                    <a16:creationId xmlns:a16="http://schemas.microsoft.com/office/drawing/2014/main" id="{C04AB9BD-8C45-4ED8-AE39-0DB34F943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7313" name="Picture 55" descr="054">
              <a:extLst>
                <a:ext uri="{FF2B5EF4-FFF2-40B4-BE49-F238E27FC236}">
                  <a16:creationId xmlns:a16="http://schemas.microsoft.com/office/drawing/2014/main" id="{DE8639A5-E897-41DF-BC5B-14B6450802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oup 56">
            <a:extLst>
              <a:ext uri="{FF2B5EF4-FFF2-40B4-BE49-F238E27FC236}">
                <a16:creationId xmlns:a16="http://schemas.microsoft.com/office/drawing/2014/main" id="{D237FD17-D53E-41FD-8175-F09AB929FC44}"/>
              </a:ext>
            </a:extLst>
          </p:cNvPr>
          <p:cNvGrpSpPr>
            <a:grpSpLocks/>
          </p:cNvGrpSpPr>
          <p:nvPr/>
        </p:nvGrpSpPr>
        <p:grpSpPr bwMode="auto">
          <a:xfrm>
            <a:off x="521887" y="254164"/>
            <a:ext cx="1299814" cy="1090756"/>
            <a:chOff x="960" y="480"/>
            <a:chExt cx="2134" cy="2400"/>
          </a:xfrm>
        </p:grpSpPr>
        <p:grpSp>
          <p:nvGrpSpPr>
            <p:cNvPr id="97300" name="Group 57">
              <a:extLst>
                <a:ext uri="{FF2B5EF4-FFF2-40B4-BE49-F238E27FC236}">
                  <a16:creationId xmlns:a16="http://schemas.microsoft.com/office/drawing/2014/main" id="{B2DED311-527C-41B5-BBF8-028D5EF555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7302" name="Group 58">
                <a:extLst>
                  <a:ext uri="{FF2B5EF4-FFF2-40B4-BE49-F238E27FC236}">
                    <a16:creationId xmlns:a16="http://schemas.microsoft.com/office/drawing/2014/main" id="{11366DE1-C447-46DD-AAF9-27049DBE01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1532" name="Freeform 59">
                  <a:extLst>
                    <a:ext uri="{FF2B5EF4-FFF2-40B4-BE49-F238E27FC236}">
                      <a16:creationId xmlns:a16="http://schemas.microsoft.com/office/drawing/2014/main" id="{4D74B2A3-7B9A-4E0A-85C6-A3E5AE16A9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3"/>
                  <a:ext cx="384" cy="911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33" name="Freeform 60">
                  <a:extLst>
                    <a:ext uri="{FF2B5EF4-FFF2-40B4-BE49-F238E27FC236}">
                      <a16:creationId xmlns:a16="http://schemas.microsoft.com/office/drawing/2014/main" id="{4399FD29-467C-4D26-A919-60ABA09AAE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3"/>
                  <a:ext cx="384" cy="911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34" name="Line 61">
                  <a:extLst>
                    <a:ext uri="{FF2B5EF4-FFF2-40B4-BE49-F238E27FC236}">
                      <a16:creationId xmlns:a16="http://schemas.microsoft.com/office/drawing/2014/main" id="{0BF72DE1-AC74-4D20-B27E-731458B704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4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35" name="Oval 62">
                  <a:extLst>
                    <a:ext uri="{FF2B5EF4-FFF2-40B4-BE49-F238E27FC236}">
                      <a16:creationId xmlns:a16="http://schemas.microsoft.com/office/drawing/2014/main" id="{E3AB4440-8B58-49AB-A179-2EAEEDFDFE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4" y="1104"/>
                  <a:ext cx="288" cy="287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964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1527" name="Oval 63">
                <a:extLst>
                  <a:ext uri="{FF2B5EF4-FFF2-40B4-BE49-F238E27FC236}">
                    <a16:creationId xmlns:a16="http://schemas.microsoft.com/office/drawing/2014/main" id="{715553A4-22B8-49CC-AFE2-3CF2AEAD91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5"/>
                <a:ext cx="637" cy="86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28" name="Rectangle 64">
                <a:extLst>
                  <a:ext uri="{FF2B5EF4-FFF2-40B4-BE49-F238E27FC236}">
                    <a16:creationId xmlns:a16="http://schemas.microsoft.com/office/drawing/2014/main" id="{139FA69B-91BB-4626-9EC7-DD29FE6FE8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776"/>
                <a:ext cx="672" cy="47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29" name="Oval 65">
                <a:extLst>
                  <a:ext uri="{FF2B5EF4-FFF2-40B4-BE49-F238E27FC236}">
                    <a16:creationId xmlns:a16="http://schemas.microsoft.com/office/drawing/2014/main" id="{26344FC7-32A2-43C9-B4F4-37C900481E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074"/>
                <a:ext cx="192" cy="19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30" name="Oval 66">
                <a:extLst>
                  <a:ext uri="{FF2B5EF4-FFF2-40B4-BE49-F238E27FC236}">
                    <a16:creationId xmlns:a16="http://schemas.microsoft.com/office/drawing/2014/main" id="{DB09170C-A99F-4E06-9DB8-13D1B9B6E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" y="2074"/>
                <a:ext cx="190" cy="19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31" name="Oval 67">
                <a:extLst>
                  <a:ext uri="{FF2B5EF4-FFF2-40B4-BE49-F238E27FC236}">
                    <a16:creationId xmlns:a16="http://schemas.microsoft.com/office/drawing/2014/main" id="{FED1764A-FECB-43D3-BAD6-103D82BBE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5"/>
                <a:ext cx="1056" cy="145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7301" name="Picture 68" descr="054">
              <a:extLst>
                <a:ext uri="{FF2B5EF4-FFF2-40B4-BE49-F238E27FC236}">
                  <a16:creationId xmlns:a16="http://schemas.microsoft.com/office/drawing/2014/main" id="{77755BE4-5E93-450B-BC3A-EEC1E74C88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69">
            <a:extLst>
              <a:ext uri="{FF2B5EF4-FFF2-40B4-BE49-F238E27FC236}">
                <a16:creationId xmlns:a16="http://schemas.microsoft.com/office/drawing/2014/main" id="{9B36A7F7-EB09-496E-97F0-2413AFCBA3E0}"/>
              </a:ext>
            </a:extLst>
          </p:cNvPr>
          <p:cNvGrpSpPr>
            <a:grpSpLocks/>
          </p:cNvGrpSpPr>
          <p:nvPr/>
        </p:nvGrpSpPr>
        <p:grpSpPr bwMode="auto">
          <a:xfrm>
            <a:off x="7616911" y="250832"/>
            <a:ext cx="1372628" cy="1254117"/>
            <a:chOff x="960" y="480"/>
            <a:chExt cx="2134" cy="2400"/>
          </a:xfrm>
        </p:grpSpPr>
        <p:grpSp>
          <p:nvGrpSpPr>
            <p:cNvPr id="97288" name="Group 70">
              <a:extLst>
                <a:ext uri="{FF2B5EF4-FFF2-40B4-BE49-F238E27FC236}">
                  <a16:creationId xmlns:a16="http://schemas.microsoft.com/office/drawing/2014/main" id="{FE280153-E9F3-436B-BEE3-B0A796F083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7290" name="Group 71">
                <a:extLst>
                  <a:ext uri="{FF2B5EF4-FFF2-40B4-BE49-F238E27FC236}">
                    <a16:creationId xmlns:a16="http://schemas.microsoft.com/office/drawing/2014/main" id="{F5806DD2-DD1D-4427-8B5F-10BF911248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1520" name="Freeform 72">
                  <a:extLst>
                    <a:ext uri="{FF2B5EF4-FFF2-40B4-BE49-F238E27FC236}">
                      <a16:creationId xmlns:a16="http://schemas.microsoft.com/office/drawing/2014/main" id="{4EA683C4-8587-4BF8-BE45-6723554367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21" name="Freeform 73">
                  <a:extLst>
                    <a:ext uri="{FF2B5EF4-FFF2-40B4-BE49-F238E27FC236}">
                      <a16:creationId xmlns:a16="http://schemas.microsoft.com/office/drawing/2014/main" id="{23AAF623-3B0D-4A94-83D5-318612E3A1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22" name="Line 74">
                  <a:extLst>
                    <a:ext uri="{FF2B5EF4-FFF2-40B4-BE49-F238E27FC236}">
                      <a16:creationId xmlns:a16="http://schemas.microsoft.com/office/drawing/2014/main" id="{C26F7103-91AF-43C2-A3D6-8EB946E40D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4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964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1523" name="Oval 75">
                  <a:extLst>
                    <a:ext uri="{FF2B5EF4-FFF2-40B4-BE49-F238E27FC236}">
                      <a16:creationId xmlns:a16="http://schemas.microsoft.com/office/drawing/2014/main" id="{E2B3BBD5-979A-4996-8A20-7AA93C6E5A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4" y="1104"/>
                  <a:ext cx="275" cy="289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964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1515" name="Oval 76">
                <a:extLst>
                  <a:ext uri="{FF2B5EF4-FFF2-40B4-BE49-F238E27FC236}">
                    <a16:creationId xmlns:a16="http://schemas.microsoft.com/office/drawing/2014/main" id="{D9F2FB6C-20A0-4C54-A4E0-A86C8FC8A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16" name="Rectangle 77">
                <a:extLst>
                  <a:ext uri="{FF2B5EF4-FFF2-40B4-BE49-F238E27FC236}">
                    <a16:creationId xmlns:a16="http://schemas.microsoft.com/office/drawing/2014/main" id="{2E66E936-CF4F-4514-86B6-7FFF42DE72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777"/>
                <a:ext cx="679" cy="47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17" name="Oval 78">
                <a:extLst>
                  <a:ext uri="{FF2B5EF4-FFF2-40B4-BE49-F238E27FC236}">
                    <a16:creationId xmlns:a16="http://schemas.microsoft.com/office/drawing/2014/main" id="{4C150CAE-881A-481A-8609-B0EE67F8D5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072"/>
                <a:ext cx="205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18" name="Oval 79">
                <a:extLst>
                  <a:ext uri="{FF2B5EF4-FFF2-40B4-BE49-F238E27FC236}">
                    <a16:creationId xmlns:a16="http://schemas.microsoft.com/office/drawing/2014/main" id="{A67347DD-0E3E-46D8-970B-94299E2D7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" y="2072"/>
                <a:ext cx="198" cy="195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1519" name="Oval 80">
                <a:extLst>
                  <a:ext uri="{FF2B5EF4-FFF2-40B4-BE49-F238E27FC236}">
                    <a16:creationId xmlns:a16="http://schemas.microsoft.com/office/drawing/2014/main" id="{F1934562-320B-4004-B6F7-2451980988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964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7289" name="Picture 81" descr="054">
              <a:extLst>
                <a:ext uri="{FF2B5EF4-FFF2-40B4-BE49-F238E27FC236}">
                  <a16:creationId xmlns:a16="http://schemas.microsoft.com/office/drawing/2014/main" id="{579AB6B5-3B35-4D0E-AEA0-098E5393E6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repeatCount="indefinite" fill="hold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" dur="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3" presetClass="entr" presetSubtype="16" repeatCount="indefinite" fill="hold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3" presetClass="entr" presetSubtype="16" repeatCount="indefinite" fill="hold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6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>
            <a:extLst>
              <a:ext uri="{FF2B5EF4-FFF2-40B4-BE49-F238E27FC236}">
                <a16:creationId xmlns:a16="http://schemas.microsoft.com/office/drawing/2014/main" id="{8692AD32-7CBF-45CC-9692-F1CE91B1A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85" y="45025"/>
            <a:ext cx="553470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0" hangingPunct="0">
              <a:spcBef>
                <a:spcPct val="50000"/>
              </a:spcBef>
              <a:defRPr/>
            </a:pPr>
            <a:r>
              <a:rPr lang="en-US" sz="3600" b="1" dirty="0" err="1">
                <a:latin typeface="Berlin Sans FB Demi" panose="020E0802020502020306" pitchFamily="34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 1: </a:t>
            </a:r>
            <a:r>
              <a:rPr lang="en-US" sz="3600" b="1" dirty="0">
                <a:solidFill>
                  <a:srgbClr val="00206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prstClr val="black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 hay </a:t>
            </a:r>
            <a:r>
              <a:rPr lang="en-US" sz="3600" b="1" dirty="0">
                <a:solidFill>
                  <a:srgbClr val="FF000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SAI</a:t>
            </a:r>
          </a:p>
        </p:txBody>
      </p:sp>
      <p:sp>
        <p:nvSpPr>
          <p:cNvPr id="65541" name="AutoShape 5">
            <a:extLst>
              <a:ext uri="{FF2B5EF4-FFF2-40B4-BE49-F238E27FC236}">
                <a16:creationId xmlns:a16="http://schemas.microsoft.com/office/drawing/2014/main" id="{7BABD5D6-01F3-4262-8D45-C58D422E1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70" y="1014706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65542" name="AutoShape 6">
            <a:extLst>
              <a:ext uri="{FF2B5EF4-FFF2-40B4-BE49-F238E27FC236}">
                <a16:creationId xmlns:a16="http://schemas.microsoft.com/office/drawing/2014/main" id="{47EE89BD-804E-453B-9DC7-858F1F85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10093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65543" name="AutoShape 7">
            <a:extLst>
              <a:ext uri="{FF2B5EF4-FFF2-40B4-BE49-F238E27FC236}">
                <a16:creationId xmlns:a16="http://schemas.microsoft.com/office/drawing/2014/main" id="{36DD7644-CDF0-41EE-9231-12E6942D7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29" y="1034819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65544" name="AutoShape 8">
            <a:extLst>
              <a:ext uri="{FF2B5EF4-FFF2-40B4-BE49-F238E27FC236}">
                <a16:creationId xmlns:a16="http://schemas.microsoft.com/office/drawing/2014/main" id="{EAB880CC-006B-4CA4-A2AA-5CDCDC7CF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10" y="102281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65546" name="AutoShape 10">
            <a:extLst>
              <a:ext uri="{FF2B5EF4-FFF2-40B4-BE49-F238E27FC236}">
                <a16:creationId xmlns:a16="http://schemas.microsoft.com/office/drawing/2014/main" id="{D21C612C-BCB5-4A03-BC5C-1C6714429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07" y="1007675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65547" name="AutoShape 11">
            <a:extLst>
              <a:ext uri="{FF2B5EF4-FFF2-40B4-BE49-F238E27FC236}">
                <a16:creationId xmlns:a16="http://schemas.microsoft.com/office/drawing/2014/main" id="{63ED1DC4-D36A-40F3-9E8B-493E5E1CB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9" y="10272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65548" name="AutoShape 12">
            <a:extLst>
              <a:ext uri="{FF2B5EF4-FFF2-40B4-BE49-F238E27FC236}">
                <a16:creationId xmlns:a16="http://schemas.microsoft.com/office/drawing/2014/main" id="{1251CC0B-7334-4090-B85C-717F5DE5B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3" y="10415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65549" name="AutoShape 13">
            <a:extLst>
              <a:ext uri="{FF2B5EF4-FFF2-40B4-BE49-F238E27FC236}">
                <a16:creationId xmlns:a16="http://schemas.microsoft.com/office/drawing/2014/main" id="{1C7151EF-8FA4-4298-AD0D-89D557DA8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90" y="1023914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65550" name="AutoShape 14">
            <a:extLst>
              <a:ext uri="{FF2B5EF4-FFF2-40B4-BE49-F238E27FC236}">
                <a16:creationId xmlns:a16="http://schemas.microsoft.com/office/drawing/2014/main" id="{17E8396E-C8C7-4546-9654-676223CB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04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65551" name="AutoShape 15">
            <a:extLst>
              <a:ext uri="{FF2B5EF4-FFF2-40B4-BE49-F238E27FC236}">
                <a16:creationId xmlns:a16="http://schemas.microsoft.com/office/drawing/2014/main" id="{AA5D6EAB-1AB4-44D9-ADFD-B3AFD2C27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62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65552" name="AutoShape 16">
            <a:extLst>
              <a:ext uri="{FF2B5EF4-FFF2-40B4-BE49-F238E27FC236}">
                <a16:creationId xmlns:a16="http://schemas.microsoft.com/office/drawing/2014/main" id="{7164300B-F38E-484D-A3A0-CE33FE3CE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35" y="1027295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65553" name="AutoShape 17">
            <a:extLst>
              <a:ext uri="{FF2B5EF4-FFF2-40B4-BE49-F238E27FC236}">
                <a16:creationId xmlns:a16="http://schemas.microsoft.com/office/drawing/2014/main" id="{B190AF16-F7AA-45BA-8C71-D1ABD6018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16" y="10213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65554" name="AutoShape 18">
            <a:extLst>
              <a:ext uri="{FF2B5EF4-FFF2-40B4-BE49-F238E27FC236}">
                <a16:creationId xmlns:a16="http://schemas.microsoft.com/office/drawing/2014/main" id="{329EB39B-B848-47C5-8AC1-0426B812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51" y="9951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65555" name="AutoShape 19">
            <a:extLst>
              <a:ext uri="{FF2B5EF4-FFF2-40B4-BE49-F238E27FC236}">
                <a16:creationId xmlns:a16="http://schemas.microsoft.com/office/drawing/2014/main" id="{B9E887AE-1009-41F3-9934-1CB01DD35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65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65556" name="AutoShape 20">
            <a:extLst>
              <a:ext uri="{FF2B5EF4-FFF2-40B4-BE49-F238E27FC236}">
                <a16:creationId xmlns:a16="http://schemas.microsoft.com/office/drawing/2014/main" id="{23105DB6-FB95-48C2-A618-228582EFF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04718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65557" name="AutoShape 21">
            <a:extLst>
              <a:ext uri="{FF2B5EF4-FFF2-40B4-BE49-F238E27FC236}">
                <a16:creationId xmlns:a16="http://schemas.microsoft.com/office/drawing/2014/main" id="{80ECDCA2-DF60-44C9-AF77-071288BA0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15" y="1005568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B6935474-BD20-4189-847F-261A62D1AD86}"/>
              </a:ext>
            </a:extLst>
          </p:cNvPr>
          <p:cNvGrpSpPr>
            <a:grpSpLocks/>
          </p:cNvGrpSpPr>
          <p:nvPr/>
        </p:nvGrpSpPr>
        <p:grpSpPr bwMode="auto">
          <a:xfrm>
            <a:off x="1014652" y="3230964"/>
            <a:ext cx="2577703" cy="703319"/>
            <a:chOff x="912" y="2592"/>
            <a:chExt cx="3072" cy="960"/>
          </a:xfrm>
        </p:grpSpPr>
        <p:sp>
          <p:nvSpPr>
            <p:cNvPr id="22578" name="Oval 25">
              <a:extLst>
                <a:ext uri="{FF2B5EF4-FFF2-40B4-BE49-F238E27FC236}">
                  <a16:creationId xmlns:a16="http://schemas.microsoft.com/office/drawing/2014/main" id="{A7555FBD-5498-4C5F-9931-D27F2EF36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vi-VN" sz="36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98355" name="WordArt 26">
              <a:extLst>
                <a:ext uri="{FF2B5EF4-FFF2-40B4-BE49-F238E27FC236}">
                  <a16:creationId xmlns:a16="http://schemas.microsoft.com/office/drawing/2014/main" id="{754E530B-0BE8-4E0E-AB31-CF0F82DB7C6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Hết</a:t>
              </a:r>
              <a:r>
                <a:rPr lang="en-US" sz="2357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giờ</a:t>
              </a:r>
              <a:endParaRPr lang="en-US" sz="2357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sp>
        <p:nvSpPr>
          <p:cNvPr id="22554" name="Text Box 29">
            <a:extLst>
              <a:ext uri="{FF2B5EF4-FFF2-40B4-BE49-F238E27FC236}">
                <a16:creationId xmlns:a16="http://schemas.microsoft.com/office/drawing/2014/main" id="{C4238020-48A3-4EB2-ADB8-761354693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5" y="734867"/>
            <a:ext cx="66675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86</a:t>
            </a:r>
          </a:p>
        </p:txBody>
      </p:sp>
      <p:sp>
        <p:nvSpPr>
          <p:cNvPr id="22555" name="Text Box 30">
            <a:extLst>
              <a:ext uri="{FF2B5EF4-FFF2-40B4-BE49-F238E27FC236}">
                <a16:creationId xmlns:a16="http://schemas.microsoft.com/office/drawing/2014/main" id="{39B5301A-0815-49F9-B9F7-869C273BC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703" y="1286629"/>
            <a:ext cx="1045199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13</a:t>
            </a:r>
          </a:p>
        </p:txBody>
      </p:sp>
      <p:graphicFrame>
        <p:nvGraphicFramePr>
          <p:cNvPr id="98332" name="Object 31">
            <a:extLst>
              <a:ext uri="{FF2B5EF4-FFF2-40B4-BE49-F238E27FC236}">
                <a16:creationId xmlns:a16="http://schemas.microsoft.com/office/drawing/2014/main" id="{BABAF932-574A-4F21-8684-F38C2B76B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714297"/>
              </p:ext>
            </p:extLst>
          </p:nvPr>
        </p:nvGraphicFramePr>
        <p:xfrm>
          <a:off x="4002881" y="1230086"/>
          <a:ext cx="211761" cy="23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7" imgW="114102" imgH="126780" progId="Equation.3">
                  <p:embed/>
                </p:oleObj>
              </mc:Choice>
              <mc:Fallback>
                <p:oleObj name="Equation" r:id="rId7" imgW="114102" imgH="126780" progId="Equation.3">
                  <p:embed/>
                  <p:pic>
                    <p:nvPicPr>
                      <p:cNvPr id="98332" name="Object 31">
                        <a:extLst>
                          <a:ext uri="{FF2B5EF4-FFF2-40B4-BE49-F238E27FC236}">
                            <a16:creationId xmlns:a16="http://schemas.microsoft.com/office/drawing/2014/main" id="{BABAF932-574A-4F21-8684-F38C2B76BA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881" y="1230086"/>
                        <a:ext cx="211761" cy="23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7" name="Line 32">
            <a:extLst>
              <a:ext uri="{FF2B5EF4-FFF2-40B4-BE49-F238E27FC236}">
                <a16:creationId xmlns:a16="http://schemas.microsoft.com/office/drawing/2014/main" id="{A1DA7431-88F0-4E72-B84D-DCF79C44E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2881" y="2934785"/>
            <a:ext cx="802821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58" name="Text Box 33">
            <a:extLst>
              <a:ext uri="{FF2B5EF4-FFF2-40B4-BE49-F238E27FC236}">
                <a16:creationId xmlns:a16="http://schemas.microsoft.com/office/drawing/2014/main" id="{96E85374-0251-4140-80B2-BC3844101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847" y="1888664"/>
            <a:ext cx="115405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258</a:t>
            </a:r>
          </a:p>
        </p:txBody>
      </p:sp>
      <p:sp>
        <p:nvSpPr>
          <p:cNvPr id="22559" name="Text Box 34">
            <a:extLst>
              <a:ext uri="{FF2B5EF4-FFF2-40B4-BE49-F238E27FC236}">
                <a16:creationId xmlns:a16="http://schemas.microsoft.com/office/drawing/2014/main" id="{20206920-E505-49CC-9503-AC37889F1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68" y="2353858"/>
            <a:ext cx="1211616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86</a:t>
            </a:r>
          </a:p>
        </p:txBody>
      </p:sp>
      <p:sp>
        <p:nvSpPr>
          <p:cNvPr id="22560" name="Line 35">
            <a:extLst>
              <a:ext uri="{FF2B5EF4-FFF2-40B4-BE49-F238E27FC236}">
                <a16:creationId xmlns:a16="http://schemas.microsoft.com/office/drawing/2014/main" id="{8EAB8473-DA09-4974-A42A-ED529BF81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5345" y="1898529"/>
            <a:ext cx="666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61" name="Text Box 36">
            <a:extLst>
              <a:ext uri="{FF2B5EF4-FFF2-40B4-BE49-F238E27FC236}">
                <a16:creationId xmlns:a16="http://schemas.microsoft.com/office/drawing/2014/main" id="{DE8F00B9-E831-46DB-84BB-34C1E53E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5649" y="2924249"/>
            <a:ext cx="1468427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1118</a:t>
            </a:r>
          </a:p>
        </p:txBody>
      </p:sp>
      <p:sp>
        <p:nvSpPr>
          <p:cNvPr id="22562" name="Rectangle 37">
            <a:extLst>
              <a:ext uri="{FF2B5EF4-FFF2-40B4-BE49-F238E27FC236}">
                <a16:creationId xmlns:a16="http://schemas.microsoft.com/office/drawing/2014/main" id="{A57CB0CF-40C2-42E2-9283-FA243027D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719" y="1868432"/>
            <a:ext cx="1752770" cy="633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>
              <a:defRPr/>
            </a:pPr>
            <a:endParaRPr lang="vi-VN" sz="36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5574" name="Text Box 38">
            <a:extLst>
              <a:ext uri="{FF2B5EF4-FFF2-40B4-BE49-F238E27FC236}">
                <a16:creationId xmlns:a16="http://schemas.microsoft.com/office/drawing/2014/main" id="{8DA72433-C391-41F9-B508-758A216CB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880222"/>
            <a:ext cx="68546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C00000"/>
                </a:solidFill>
                <a:latin typeface="Arial" charset="0"/>
              </a:rPr>
              <a:t>?</a:t>
            </a:r>
          </a:p>
        </p:txBody>
      </p:sp>
      <p:sp>
        <p:nvSpPr>
          <p:cNvPr id="65575" name="Text Box 39">
            <a:extLst>
              <a:ext uri="{FF2B5EF4-FFF2-40B4-BE49-F238E27FC236}">
                <a16:creationId xmlns:a16="http://schemas.microsoft.com/office/drawing/2014/main" id="{FA2D60FE-45C0-41C5-A363-F60D3C97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5608" y="1900455"/>
            <a:ext cx="167623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ĐÚNG</a:t>
            </a:r>
          </a:p>
        </p:txBody>
      </p:sp>
      <p:grpSp>
        <p:nvGrpSpPr>
          <p:cNvPr id="98341" name="Group 40">
            <a:extLst>
              <a:ext uri="{FF2B5EF4-FFF2-40B4-BE49-F238E27FC236}">
                <a16:creationId xmlns:a16="http://schemas.microsoft.com/office/drawing/2014/main" id="{027D8D02-9C02-462B-A005-934C8C5052C1}"/>
              </a:ext>
            </a:extLst>
          </p:cNvPr>
          <p:cNvGrpSpPr>
            <a:grpSpLocks/>
          </p:cNvGrpSpPr>
          <p:nvPr/>
        </p:nvGrpSpPr>
        <p:grpSpPr bwMode="auto">
          <a:xfrm>
            <a:off x="1234353" y="116701"/>
            <a:ext cx="538332" cy="541382"/>
            <a:chOff x="960" y="-219"/>
            <a:chExt cx="2134" cy="3099"/>
          </a:xfrm>
        </p:grpSpPr>
        <p:grpSp>
          <p:nvGrpSpPr>
            <p:cNvPr id="98342" name="Group 41">
              <a:extLst>
                <a:ext uri="{FF2B5EF4-FFF2-40B4-BE49-F238E27FC236}">
                  <a16:creationId xmlns:a16="http://schemas.microsoft.com/office/drawing/2014/main" id="{370CC383-141D-43C9-B838-9EF5D4859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8344" name="Group 42">
                <a:extLst>
                  <a:ext uri="{FF2B5EF4-FFF2-40B4-BE49-F238E27FC236}">
                    <a16:creationId xmlns:a16="http://schemas.microsoft.com/office/drawing/2014/main" id="{D70684F5-1E04-4FDA-9628-FC37B1A50D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2574" name="Freeform 43">
                  <a:extLst>
                    <a:ext uri="{FF2B5EF4-FFF2-40B4-BE49-F238E27FC236}">
                      <a16:creationId xmlns:a16="http://schemas.microsoft.com/office/drawing/2014/main" id="{C005EF69-CF1A-4CF3-8331-F9EC0E3ECC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5" name="Freeform 44">
                  <a:extLst>
                    <a:ext uri="{FF2B5EF4-FFF2-40B4-BE49-F238E27FC236}">
                      <a16:creationId xmlns:a16="http://schemas.microsoft.com/office/drawing/2014/main" id="{FBC37474-5FF1-401E-8752-EA8327421D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6" name="Line 45">
                  <a:extLst>
                    <a:ext uri="{FF2B5EF4-FFF2-40B4-BE49-F238E27FC236}">
                      <a16:creationId xmlns:a16="http://schemas.microsoft.com/office/drawing/2014/main" id="{47179227-8A61-4D4D-A9C6-B245BAF310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5"/>
                  <a:ext cx="1006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7" name="Oval 46">
                  <a:extLst>
                    <a:ext uri="{FF2B5EF4-FFF2-40B4-BE49-F238E27FC236}">
                      <a16:creationId xmlns:a16="http://schemas.microsoft.com/office/drawing/2014/main" id="{B77C2C26-EC5F-4FAA-B919-7CE34AEDF3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5" y="1104"/>
                  <a:ext cx="287" cy="291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36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2569" name="Oval 47">
                <a:extLst>
                  <a:ext uri="{FF2B5EF4-FFF2-40B4-BE49-F238E27FC236}">
                    <a16:creationId xmlns:a16="http://schemas.microsoft.com/office/drawing/2014/main" id="{309C2261-A5FC-4EFE-8CC1-F14DD4059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2"/>
                <a:ext cx="624" cy="86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0" name="Rectangle 48">
                <a:hlinkClick r:id="" action="ppaction://noaction"/>
                <a:extLst>
                  <a:ext uri="{FF2B5EF4-FFF2-40B4-BE49-F238E27FC236}">
                    <a16:creationId xmlns:a16="http://schemas.microsoft.com/office/drawing/2014/main" id="{F49EC404-381F-4898-BA3F-FF86138D5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0" y="1778"/>
                <a:ext cx="674" cy="476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 dirty="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1" name="Oval 49">
                <a:extLst>
                  <a:ext uri="{FF2B5EF4-FFF2-40B4-BE49-F238E27FC236}">
                    <a16:creationId xmlns:a16="http://schemas.microsoft.com/office/drawing/2014/main" id="{76C2AAD3-3029-4BAE-9D3E-DE8F9D208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2" name="Oval 50">
                <a:extLst>
                  <a:ext uri="{FF2B5EF4-FFF2-40B4-BE49-F238E27FC236}">
                    <a16:creationId xmlns:a16="http://schemas.microsoft.com/office/drawing/2014/main" id="{55FC8875-3865-45CA-80AB-B43297F89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9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3" name="Oval 51">
                <a:extLst>
                  <a:ext uri="{FF2B5EF4-FFF2-40B4-BE49-F238E27FC236}">
                    <a16:creationId xmlns:a16="http://schemas.microsoft.com/office/drawing/2014/main" id="{07761CA0-D28D-44FB-9545-15CCC916B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5"/>
                <a:ext cx="1056" cy="145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8343" name="Picture 52" descr="054">
              <a:hlinkClick r:id="" action="ppaction://noaction"/>
              <a:extLst>
                <a:ext uri="{FF2B5EF4-FFF2-40B4-BE49-F238E27FC236}">
                  <a16:creationId xmlns:a16="http://schemas.microsoft.com/office/drawing/2014/main" id="{E69BAB6B-F342-414B-B3BB-37FF1F79D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" y="-219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nimBg="1"/>
      <p:bldP spid="65542" grpId="0" animBg="1"/>
      <p:bldP spid="65543" grpId="0" animBg="1"/>
      <p:bldP spid="65544" grpId="0" animBg="1"/>
      <p:bldP spid="65546" grpId="0" animBg="1"/>
      <p:bldP spid="65547" grpId="0" animBg="1"/>
      <p:bldP spid="65548" grpId="0" animBg="1"/>
      <p:bldP spid="65549" grpId="0" animBg="1"/>
      <p:bldP spid="65550" grpId="0" animBg="1"/>
      <p:bldP spid="65551" grpId="0" animBg="1"/>
      <p:bldP spid="65552" grpId="0" animBg="1"/>
      <p:bldP spid="65553" grpId="0" animBg="1"/>
      <p:bldP spid="65554" grpId="0" animBg="1"/>
      <p:bldP spid="65555" grpId="0" animBg="1"/>
      <p:bldP spid="65556" grpId="0" animBg="1"/>
      <p:bldP spid="65557" grpId="0" animBg="1"/>
      <p:bldP spid="65574" grpId="0"/>
      <p:bldP spid="65574" grpId="1"/>
      <p:bldP spid="6557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AutoShape 5">
            <a:extLst>
              <a:ext uri="{FF2B5EF4-FFF2-40B4-BE49-F238E27FC236}">
                <a16:creationId xmlns:a16="http://schemas.microsoft.com/office/drawing/2014/main" id="{7BABD5D6-01F3-4262-8D45-C58D422E1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70" y="1014706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65542" name="AutoShape 6">
            <a:extLst>
              <a:ext uri="{FF2B5EF4-FFF2-40B4-BE49-F238E27FC236}">
                <a16:creationId xmlns:a16="http://schemas.microsoft.com/office/drawing/2014/main" id="{47EE89BD-804E-453B-9DC7-858F1F85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10093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65543" name="AutoShape 7">
            <a:extLst>
              <a:ext uri="{FF2B5EF4-FFF2-40B4-BE49-F238E27FC236}">
                <a16:creationId xmlns:a16="http://schemas.microsoft.com/office/drawing/2014/main" id="{36DD7644-CDF0-41EE-9231-12E6942D7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29" y="1034819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65544" name="AutoShape 8">
            <a:extLst>
              <a:ext uri="{FF2B5EF4-FFF2-40B4-BE49-F238E27FC236}">
                <a16:creationId xmlns:a16="http://schemas.microsoft.com/office/drawing/2014/main" id="{EAB880CC-006B-4CA4-A2AA-5CDCDC7CF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10" y="102281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65546" name="AutoShape 10">
            <a:extLst>
              <a:ext uri="{FF2B5EF4-FFF2-40B4-BE49-F238E27FC236}">
                <a16:creationId xmlns:a16="http://schemas.microsoft.com/office/drawing/2014/main" id="{D21C612C-BCB5-4A03-BC5C-1C6714429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07" y="1007675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65547" name="AutoShape 11">
            <a:extLst>
              <a:ext uri="{FF2B5EF4-FFF2-40B4-BE49-F238E27FC236}">
                <a16:creationId xmlns:a16="http://schemas.microsoft.com/office/drawing/2014/main" id="{63ED1DC4-D36A-40F3-9E8B-493E5E1CB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9" y="10272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65548" name="AutoShape 12">
            <a:extLst>
              <a:ext uri="{FF2B5EF4-FFF2-40B4-BE49-F238E27FC236}">
                <a16:creationId xmlns:a16="http://schemas.microsoft.com/office/drawing/2014/main" id="{1251CC0B-7334-4090-B85C-717F5DE5B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3" y="10415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65549" name="AutoShape 13">
            <a:extLst>
              <a:ext uri="{FF2B5EF4-FFF2-40B4-BE49-F238E27FC236}">
                <a16:creationId xmlns:a16="http://schemas.microsoft.com/office/drawing/2014/main" id="{1C7151EF-8FA4-4298-AD0D-89D557DA8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90" y="1023914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65550" name="AutoShape 14">
            <a:extLst>
              <a:ext uri="{FF2B5EF4-FFF2-40B4-BE49-F238E27FC236}">
                <a16:creationId xmlns:a16="http://schemas.microsoft.com/office/drawing/2014/main" id="{17E8396E-C8C7-4546-9654-676223CB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04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65551" name="AutoShape 15">
            <a:extLst>
              <a:ext uri="{FF2B5EF4-FFF2-40B4-BE49-F238E27FC236}">
                <a16:creationId xmlns:a16="http://schemas.microsoft.com/office/drawing/2014/main" id="{AA5D6EAB-1AB4-44D9-ADFD-B3AFD2C27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62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65552" name="AutoShape 16">
            <a:extLst>
              <a:ext uri="{FF2B5EF4-FFF2-40B4-BE49-F238E27FC236}">
                <a16:creationId xmlns:a16="http://schemas.microsoft.com/office/drawing/2014/main" id="{7164300B-F38E-484D-A3A0-CE33FE3CE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35" y="1027295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65553" name="AutoShape 17">
            <a:extLst>
              <a:ext uri="{FF2B5EF4-FFF2-40B4-BE49-F238E27FC236}">
                <a16:creationId xmlns:a16="http://schemas.microsoft.com/office/drawing/2014/main" id="{B190AF16-F7AA-45BA-8C71-D1ABD6018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16" y="10213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65554" name="AutoShape 18">
            <a:extLst>
              <a:ext uri="{FF2B5EF4-FFF2-40B4-BE49-F238E27FC236}">
                <a16:creationId xmlns:a16="http://schemas.microsoft.com/office/drawing/2014/main" id="{329EB39B-B848-47C5-8AC1-0426B812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51" y="9951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65555" name="AutoShape 19">
            <a:extLst>
              <a:ext uri="{FF2B5EF4-FFF2-40B4-BE49-F238E27FC236}">
                <a16:creationId xmlns:a16="http://schemas.microsoft.com/office/drawing/2014/main" id="{B9E887AE-1009-41F3-9934-1CB01DD35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65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65556" name="AutoShape 20">
            <a:extLst>
              <a:ext uri="{FF2B5EF4-FFF2-40B4-BE49-F238E27FC236}">
                <a16:creationId xmlns:a16="http://schemas.microsoft.com/office/drawing/2014/main" id="{23105DB6-FB95-48C2-A618-228582EFF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04718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65557" name="AutoShape 21">
            <a:extLst>
              <a:ext uri="{FF2B5EF4-FFF2-40B4-BE49-F238E27FC236}">
                <a16:creationId xmlns:a16="http://schemas.microsoft.com/office/drawing/2014/main" id="{80ECDCA2-DF60-44C9-AF77-071288BA0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15" y="1005568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B6935474-BD20-4189-847F-261A62D1AD86}"/>
              </a:ext>
            </a:extLst>
          </p:cNvPr>
          <p:cNvGrpSpPr>
            <a:grpSpLocks/>
          </p:cNvGrpSpPr>
          <p:nvPr/>
        </p:nvGrpSpPr>
        <p:grpSpPr bwMode="auto">
          <a:xfrm>
            <a:off x="1014652" y="3230964"/>
            <a:ext cx="2577703" cy="703319"/>
            <a:chOff x="912" y="2592"/>
            <a:chExt cx="3072" cy="960"/>
          </a:xfrm>
        </p:grpSpPr>
        <p:sp>
          <p:nvSpPr>
            <p:cNvPr id="22578" name="Oval 25">
              <a:extLst>
                <a:ext uri="{FF2B5EF4-FFF2-40B4-BE49-F238E27FC236}">
                  <a16:creationId xmlns:a16="http://schemas.microsoft.com/office/drawing/2014/main" id="{A7555FBD-5498-4C5F-9931-D27F2EF36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vi-VN" sz="36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98355" name="WordArt 26">
              <a:extLst>
                <a:ext uri="{FF2B5EF4-FFF2-40B4-BE49-F238E27FC236}">
                  <a16:creationId xmlns:a16="http://schemas.microsoft.com/office/drawing/2014/main" id="{754E530B-0BE8-4E0E-AB31-CF0F82DB7C6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Hết</a:t>
              </a:r>
              <a:r>
                <a:rPr lang="en-US" sz="2357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giờ</a:t>
              </a:r>
              <a:endParaRPr lang="en-US" sz="2357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sp>
        <p:nvSpPr>
          <p:cNvPr id="22554" name="Text Box 29">
            <a:extLst>
              <a:ext uri="{FF2B5EF4-FFF2-40B4-BE49-F238E27FC236}">
                <a16:creationId xmlns:a16="http://schemas.microsoft.com/office/drawing/2014/main" id="{C4238020-48A3-4EB2-ADB8-761354693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5" y="734867"/>
            <a:ext cx="66675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56</a:t>
            </a:r>
          </a:p>
        </p:txBody>
      </p:sp>
      <p:sp>
        <p:nvSpPr>
          <p:cNvPr id="22555" name="Text Box 30">
            <a:extLst>
              <a:ext uri="{FF2B5EF4-FFF2-40B4-BE49-F238E27FC236}">
                <a16:creationId xmlns:a16="http://schemas.microsoft.com/office/drawing/2014/main" id="{39B5301A-0815-49F9-B9F7-869C273BC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703" y="1286629"/>
            <a:ext cx="1045199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31</a:t>
            </a:r>
          </a:p>
        </p:txBody>
      </p:sp>
      <p:graphicFrame>
        <p:nvGraphicFramePr>
          <p:cNvPr id="98332" name="Object 31">
            <a:extLst>
              <a:ext uri="{FF2B5EF4-FFF2-40B4-BE49-F238E27FC236}">
                <a16:creationId xmlns:a16="http://schemas.microsoft.com/office/drawing/2014/main" id="{BABAF932-574A-4F21-8684-F38C2B76BA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2881" y="1230086"/>
          <a:ext cx="211761" cy="23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7" imgW="114102" imgH="126780" progId="Equation.3">
                  <p:embed/>
                </p:oleObj>
              </mc:Choice>
              <mc:Fallback>
                <p:oleObj name="Equation" r:id="rId7" imgW="114102" imgH="126780" progId="Equation.3">
                  <p:embed/>
                  <p:pic>
                    <p:nvPicPr>
                      <p:cNvPr id="98332" name="Object 31">
                        <a:extLst>
                          <a:ext uri="{FF2B5EF4-FFF2-40B4-BE49-F238E27FC236}">
                            <a16:creationId xmlns:a16="http://schemas.microsoft.com/office/drawing/2014/main" id="{BABAF932-574A-4F21-8684-F38C2B76BA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881" y="1230086"/>
                        <a:ext cx="211761" cy="23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7" name="Line 32">
            <a:extLst>
              <a:ext uri="{FF2B5EF4-FFF2-40B4-BE49-F238E27FC236}">
                <a16:creationId xmlns:a16="http://schemas.microsoft.com/office/drawing/2014/main" id="{A1DA7431-88F0-4E72-B84D-DCF79C44E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2881" y="2934785"/>
            <a:ext cx="802821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58" name="Text Box 33">
            <a:extLst>
              <a:ext uri="{FF2B5EF4-FFF2-40B4-BE49-F238E27FC236}">
                <a16:creationId xmlns:a16="http://schemas.microsoft.com/office/drawing/2014/main" id="{96E85374-0251-4140-80B2-BC3844101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847" y="1888664"/>
            <a:ext cx="115405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56</a:t>
            </a:r>
          </a:p>
        </p:txBody>
      </p:sp>
      <p:sp>
        <p:nvSpPr>
          <p:cNvPr id="22559" name="Text Box 34">
            <a:extLst>
              <a:ext uri="{FF2B5EF4-FFF2-40B4-BE49-F238E27FC236}">
                <a16:creationId xmlns:a16="http://schemas.microsoft.com/office/drawing/2014/main" id="{20206920-E505-49CC-9503-AC37889F1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68" y="2353858"/>
            <a:ext cx="1211616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168</a:t>
            </a:r>
          </a:p>
        </p:txBody>
      </p:sp>
      <p:sp>
        <p:nvSpPr>
          <p:cNvPr id="22560" name="Line 35">
            <a:extLst>
              <a:ext uri="{FF2B5EF4-FFF2-40B4-BE49-F238E27FC236}">
                <a16:creationId xmlns:a16="http://schemas.microsoft.com/office/drawing/2014/main" id="{8EAB8473-DA09-4974-A42A-ED529BF81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5345" y="1898529"/>
            <a:ext cx="666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61" name="Text Box 36">
            <a:extLst>
              <a:ext uri="{FF2B5EF4-FFF2-40B4-BE49-F238E27FC236}">
                <a16:creationId xmlns:a16="http://schemas.microsoft.com/office/drawing/2014/main" id="{DE8F00B9-E831-46DB-84BB-34C1E53E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5649" y="2924249"/>
            <a:ext cx="1468427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224</a:t>
            </a:r>
          </a:p>
        </p:txBody>
      </p:sp>
      <p:sp>
        <p:nvSpPr>
          <p:cNvPr id="22562" name="Rectangle 37">
            <a:extLst>
              <a:ext uri="{FF2B5EF4-FFF2-40B4-BE49-F238E27FC236}">
                <a16:creationId xmlns:a16="http://schemas.microsoft.com/office/drawing/2014/main" id="{A57CB0CF-40C2-42E2-9283-FA243027D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719" y="1868432"/>
            <a:ext cx="1752770" cy="633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>
              <a:defRPr/>
            </a:pPr>
            <a:endParaRPr lang="vi-VN" sz="36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5574" name="Text Box 38">
            <a:extLst>
              <a:ext uri="{FF2B5EF4-FFF2-40B4-BE49-F238E27FC236}">
                <a16:creationId xmlns:a16="http://schemas.microsoft.com/office/drawing/2014/main" id="{8DA72433-C391-41F9-B508-758A216CB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880222"/>
            <a:ext cx="68546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C00000"/>
                </a:solidFill>
                <a:latin typeface="Arial" charset="0"/>
              </a:rPr>
              <a:t>?</a:t>
            </a:r>
          </a:p>
        </p:txBody>
      </p:sp>
      <p:sp>
        <p:nvSpPr>
          <p:cNvPr id="65575" name="Text Box 39">
            <a:extLst>
              <a:ext uri="{FF2B5EF4-FFF2-40B4-BE49-F238E27FC236}">
                <a16:creationId xmlns:a16="http://schemas.microsoft.com/office/drawing/2014/main" id="{FA2D60FE-45C0-41C5-A363-F60D3C97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94" y="1879479"/>
            <a:ext cx="167623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SAI</a:t>
            </a:r>
          </a:p>
        </p:txBody>
      </p:sp>
      <p:grpSp>
        <p:nvGrpSpPr>
          <p:cNvPr id="98341" name="Group 40">
            <a:extLst>
              <a:ext uri="{FF2B5EF4-FFF2-40B4-BE49-F238E27FC236}">
                <a16:creationId xmlns:a16="http://schemas.microsoft.com/office/drawing/2014/main" id="{027D8D02-9C02-462B-A005-934C8C5052C1}"/>
              </a:ext>
            </a:extLst>
          </p:cNvPr>
          <p:cNvGrpSpPr>
            <a:grpSpLocks/>
          </p:cNvGrpSpPr>
          <p:nvPr/>
        </p:nvGrpSpPr>
        <p:grpSpPr bwMode="auto">
          <a:xfrm>
            <a:off x="1234353" y="116701"/>
            <a:ext cx="538332" cy="541382"/>
            <a:chOff x="960" y="-219"/>
            <a:chExt cx="2134" cy="3099"/>
          </a:xfrm>
        </p:grpSpPr>
        <p:grpSp>
          <p:nvGrpSpPr>
            <p:cNvPr id="98342" name="Group 41">
              <a:extLst>
                <a:ext uri="{FF2B5EF4-FFF2-40B4-BE49-F238E27FC236}">
                  <a16:creationId xmlns:a16="http://schemas.microsoft.com/office/drawing/2014/main" id="{370CC383-141D-43C9-B838-9EF5D4859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8344" name="Group 42">
                <a:extLst>
                  <a:ext uri="{FF2B5EF4-FFF2-40B4-BE49-F238E27FC236}">
                    <a16:creationId xmlns:a16="http://schemas.microsoft.com/office/drawing/2014/main" id="{D70684F5-1E04-4FDA-9628-FC37B1A50D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2574" name="Freeform 43">
                  <a:extLst>
                    <a:ext uri="{FF2B5EF4-FFF2-40B4-BE49-F238E27FC236}">
                      <a16:creationId xmlns:a16="http://schemas.microsoft.com/office/drawing/2014/main" id="{C005EF69-CF1A-4CF3-8331-F9EC0E3ECC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5" name="Freeform 44">
                  <a:extLst>
                    <a:ext uri="{FF2B5EF4-FFF2-40B4-BE49-F238E27FC236}">
                      <a16:creationId xmlns:a16="http://schemas.microsoft.com/office/drawing/2014/main" id="{FBC37474-5FF1-401E-8752-EA8327421D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6" name="Line 45">
                  <a:extLst>
                    <a:ext uri="{FF2B5EF4-FFF2-40B4-BE49-F238E27FC236}">
                      <a16:creationId xmlns:a16="http://schemas.microsoft.com/office/drawing/2014/main" id="{47179227-8A61-4D4D-A9C6-B245BAF310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5"/>
                  <a:ext cx="1006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7" name="Oval 46">
                  <a:extLst>
                    <a:ext uri="{FF2B5EF4-FFF2-40B4-BE49-F238E27FC236}">
                      <a16:creationId xmlns:a16="http://schemas.microsoft.com/office/drawing/2014/main" id="{B77C2C26-EC5F-4FAA-B919-7CE34AEDF3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5" y="1104"/>
                  <a:ext cx="287" cy="291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36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2569" name="Oval 47">
                <a:extLst>
                  <a:ext uri="{FF2B5EF4-FFF2-40B4-BE49-F238E27FC236}">
                    <a16:creationId xmlns:a16="http://schemas.microsoft.com/office/drawing/2014/main" id="{309C2261-A5FC-4EFE-8CC1-F14DD4059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2"/>
                <a:ext cx="624" cy="86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0" name="Rectangle 48">
                <a:hlinkClick r:id="" action="ppaction://noaction"/>
                <a:extLst>
                  <a:ext uri="{FF2B5EF4-FFF2-40B4-BE49-F238E27FC236}">
                    <a16:creationId xmlns:a16="http://schemas.microsoft.com/office/drawing/2014/main" id="{F49EC404-381F-4898-BA3F-FF86138D5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0" y="1778"/>
                <a:ext cx="674" cy="476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 dirty="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1" name="Oval 49">
                <a:extLst>
                  <a:ext uri="{FF2B5EF4-FFF2-40B4-BE49-F238E27FC236}">
                    <a16:creationId xmlns:a16="http://schemas.microsoft.com/office/drawing/2014/main" id="{76C2AAD3-3029-4BAE-9D3E-DE8F9D208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2" name="Oval 50">
                <a:extLst>
                  <a:ext uri="{FF2B5EF4-FFF2-40B4-BE49-F238E27FC236}">
                    <a16:creationId xmlns:a16="http://schemas.microsoft.com/office/drawing/2014/main" id="{55FC8875-3865-45CA-80AB-B43297F89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9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3" name="Oval 51">
                <a:extLst>
                  <a:ext uri="{FF2B5EF4-FFF2-40B4-BE49-F238E27FC236}">
                    <a16:creationId xmlns:a16="http://schemas.microsoft.com/office/drawing/2014/main" id="{07761CA0-D28D-44FB-9545-15CCC916B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5"/>
                <a:ext cx="1056" cy="145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8343" name="Picture 52" descr="054">
              <a:hlinkClick r:id="" action="ppaction://noaction"/>
              <a:extLst>
                <a:ext uri="{FF2B5EF4-FFF2-40B4-BE49-F238E27FC236}">
                  <a16:creationId xmlns:a16="http://schemas.microsoft.com/office/drawing/2014/main" id="{E69BAB6B-F342-414B-B3BB-37FF1F79D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" y="-219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" name="Text Box 4">
            <a:extLst>
              <a:ext uri="{FF2B5EF4-FFF2-40B4-BE49-F238E27FC236}">
                <a16:creationId xmlns:a16="http://schemas.microsoft.com/office/drawing/2014/main" id="{A919FB3D-508C-46F9-B221-5639C2E21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85" y="45025"/>
            <a:ext cx="553470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0" hangingPunct="0">
              <a:spcBef>
                <a:spcPct val="50000"/>
              </a:spcBef>
              <a:defRPr/>
            </a:pPr>
            <a:r>
              <a:rPr lang="en-US" sz="3600" b="1" dirty="0" err="1">
                <a:latin typeface="Berlin Sans FB Demi" panose="020E0802020502020306" pitchFamily="34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>
                <a:solidFill>
                  <a:srgbClr val="00206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prstClr val="black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 hay </a:t>
            </a:r>
            <a:r>
              <a:rPr lang="en-US" sz="3600" b="1" dirty="0">
                <a:solidFill>
                  <a:srgbClr val="FF000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27045860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nimBg="1"/>
      <p:bldP spid="65542" grpId="0" animBg="1"/>
      <p:bldP spid="65543" grpId="0" animBg="1"/>
      <p:bldP spid="65544" grpId="0" animBg="1"/>
      <p:bldP spid="65546" grpId="0" animBg="1"/>
      <p:bldP spid="65547" grpId="0" animBg="1"/>
      <p:bldP spid="65548" grpId="0" animBg="1"/>
      <p:bldP spid="65549" grpId="0" animBg="1"/>
      <p:bldP spid="65550" grpId="0" animBg="1"/>
      <p:bldP spid="65551" grpId="0" animBg="1"/>
      <p:bldP spid="65552" grpId="0" animBg="1"/>
      <p:bldP spid="65553" grpId="0" animBg="1"/>
      <p:bldP spid="65554" grpId="0" animBg="1"/>
      <p:bldP spid="65555" grpId="0" animBg="1"/>
      <p:bldP spid="65556" grpId="0" animBg="1"/>
      <p:bldP spid="65557" grpId="0" animBg="1"/>
      <p:bldP spid="65574" grpId="0"/>
      <p:bldP spid="65574" grpId="1"/>
      <p:bldP spid="655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AutoShape 5">
            <a:extLst>
              <a:ext uri="{FF2B5EF4-FFF2-40B4-BE49-F238E27FC236}">
                <a16:creationId xmlns:a16="http://schemas.microsoft.com/office/drawing/2014/main" id="{7BABD5D6-01F3-4262-8D45-C58D422E1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70" y="1014706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65542" name="AutoShape 6">
            <a:extLst>
              <a:ext uri="{FF2B5EF4-FFF2-40B4-BE49-F238E27FC236}">
                <a16:creationId xmlns:a16="http://schemas.microsoft.com/office/drawing/2014/main" id="{47EE89BD-804E-453B-9DC7-858F1F85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10093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65543" name="AutoShape 7">
            <a:extLst>
              <a:ext uri="{FF2B5EF4-FFF2-40B4-BE49-F238E27FC236}">
                <a16:creationId xmlns:a16="http://schemas.microsoft.com/office/drawing/2014/main" id="{36DD7644-CDF0-41EE-9231-12E6942D7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29" y="1034819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65544" name="AutoShape 8">
            <a:extLst>
              <a:ext uri="{FF2B5EF4-FFF2-40B4-BE49-F238E27FC236}">
                <a16:creationId xmlns:a16="http://schemas.microsoft.com/office/drawing/2014/main" id="{EAB880CC-006B-4CA4-A2AA-5CDCDC7CF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10" y="102281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65546" name="AutoShape 10">
            <a:extLst>
              <a:ext uri="{FF2B5EF4-FFF2-40B4-BE49-F238E27FC236}">
                <a16:creationId xmlns:a16="http://schemas.microsoft.com/office/drawing/2014/main" id="{D21C612C-BCB5-4A03-BC5C-1C6714429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07" y="1007675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65547" name="AutoShape 11">
            <a:extLst>
              <a:ext uri="{FF2B5EF4-FFF2-40B4-BE49-F238E27FC236}">
                <a16:creationId xmlns:a16="http://schemas.microsoft.com/office/drawing/2014/main" id="{63ED1DC4-D36A-40F3-9E8B-493E5E1CB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9" y="10272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65548" name="AutoShape 12">
            <a:extLst>
              <a:ext uri="{FF2B5EF4-FFF2-40B4-BE49-F238E27FC236}">
                <a16:creationId xmlns:a16="http://schemas.microsoft.com/office/drawing/2014/main" id="{1251CC0B-7334-4090-B85C-717F5DE5B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3" y="10415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65549" name="AutoShape 13">
            <a:extLst>
              <a:ext uri="{FF2B5EF4-FFF2-40B4-BE49-F238E27FC236}">
                <a16:creationId xmlns:a16="http://schemas.microsoft.com/office/drawing/2014/main" id="{1C7151EF-8FA4-4298-AD0D-89D557DA8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90" y="1023914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65550" name="AutoShape 14">
            <a:extLst>
              <a:ext uri="{FF2B5EF4-FFF2-40B4-BE49-F238E27FC236}">
                <a16:creationId xmlns:a16="http://schemas.microsoft.com/office/drawing/2014/main" id="{17E8396E-C8C7-4546-9654-676223CB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04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65551" name="AutoShape 15">
            <a:extLst>
              <a:ext uri="{FF2B5EF4-FFF2-40B4-BE49-F238E27FC236}">
                <a16:creationId xmlns:a16="http://schemas.microsoft.com/office/drawing/2014/main" id="{AA5D6EAB-1AB4-44D9-ADFD-B3AFD2C27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62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65552" name="AutoShape 16">
            <a:extLst>
              <a:ext uri="{FF2B5EF4-FFF2-40B4-BE49-F238E27FC236}">
                <a16:creationId xmlns:a16="http://schemas.microsoft.com/office/drawing/2014/main" id="{7164300B-F38E-484D-A3A0-CE33FE3CE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35" y="1027295"/>
            <a:ext cx="857250" cy="686311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65553" name="AutoShape 17">
            <a:extLst>
              <a:ext uri="{FF2B5EF4-FFF2-40B4-BE49-F238E27FC236}">
                <a16:creationId xmlns:a16="http://schemas.microsoft.com/office/drawing/2014/main" id="{B190AF16-F7AA-45BA-8C71-D1ABD6018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16" y="1021382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65554" name="AutoShape 18">
            <a:extLst>
              <a:ext uri="{FF2B5EF4-FFF2-40B4-BE49-F238E27FC236}">
                <a16:creationId xmlns:a16="http://schemas.microsoft.com/office/drawing/2014/main" id="{329EB39B-B848-47C5-8AC1-0426B812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51" y="99519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65555" name="AutoShape 19">
            <a:extLst>
              <a:ext uri="{FF2B5EF4-FFF2-40B4-BE49-F238E27FC236}">
                <a16:creationId xmlns:a16="http://schemas.microsoft.com/office/drawing/2014/main" id="{B9E887AE-1009-41F3-9934-1CB01DD35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65" y="1013475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65556" name="AutoShape 20">
            <a:extLst>
              <a:ext uri="{FF2B5EF4-FFF2-40B4-BE49-F238E27FC236}">
                <a16:creationId xmlns:a16="http://schemas.microsoft.com/office/drawing/2014/main" id="{23105DB6-FB95-48C2-A618-228582EFF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254" y="1004718"/>
            <a:ext cx="857250" cy="68631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65557" name="AutoShape 21">
            <a:extLst>
              <a:ext uri="{FF2B5EF4-FFF2-40B4-BE49-F238E27FC236}">
                <a16:creationId xmlns:a16="http://schemas.microsoft.com/office/drawing/2014/main" id="{80ECDCA2-DF60-44C9-AF77-071288BA0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15" y="1005568"/>
            <a:ext cx="857250" cy="68546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 algn="ctr"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B6935474-BD20-4189-847F-261A62D1AD86}"/>
              </a:ext>
            </a:extLst>
          </p:cNvPr>
          <p:cNvGrpSpPr>
            <a:grpSpLocks/>
          </p:cNvGrpSpPr>
          <p:nvPr/>
        </p:nvGrpSpPr>
        <p:grpSpPr bwMode="auto">
          <a:xfrm>
            <a:off x="1014652" y="3114848"/>
            <a:ext cx="2642948" cy="895461"/>
            <a:chOff x="912" y="2592"/>
            <a:chExt cx="3072" cy="960"/>
          </a:xfrm>
        </p:grpSpPr>
        <p:sp>
          <p:nvSpPr>
            <p:cNvPr id="22578" name="Oval 25">
              <a:extLst>
                <a:ext uri="{FF2B5EF4-FFF2-40B4-BE49-F238E27FC236}">
                  <a16:creationId xmlns:a16="http://schemas.microsoft.com/office/drawing/2014/main" id="{A7555FBD-5498-4C5F-9931-D27F2EF36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vi-VN" sz="36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98355" name="WordArt 26">
              <a:extLst>
                <a:ext uri="{FF2B5EF4-FFF2-40B4-BE49-F238E27FC236}">
                  <a16:creationId xmlns:a16="http://schemas.microsoft.com/office/drawing/2014/main" id="{754E530B-0BE8-4E0E-AB31-CF0F82DB7C6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Hết</a:t>
              </a:r>
              <a:r>
                <a:rPr lang="en-US" sz="2357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2357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giờ</a:t>
              </a:r>
              <a:endParaRPr lang="en-US" sz="2357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sp>
        <p:nvSpPr>
          <p:cNvPr id="22554" name="Text Box 29">
            <a:extLst>
              <a:ext uri="{FF2B5EF4-FFF2-40B4-BE49-F238E27FC236}">
                <a16:creationId xmlns:a16="http://schemas.microsoft.com/office/drawing/2014/main" id="{C4238020-48A3-4EB2-ADB8-761354693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5" y="734867"/>
            <a:ext cx="66675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70</a:t>
            </a:r>
          </a:p>
        </p:txBody>
      </p:sp>
      <p:sp>
        <p:nvSpPr>
          <p:cNvPr id="22555" name="Text Box 30">
            <a:extLst>
              <a:ext uri="{FF2B5EF4-FFF2-40B4-BE49-F238E27FC236}">
                <a16:creationId xmlns:a16="http://schemas.microsoft.com/office/drawing/2014/main" id="{39B5301A-0815-49F9-B9F7-869C273BC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703" y="1286629"/>
            <a:ext cx="1045199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53</a:t>
            </a:r>
          </a:p>
        </p:txBody>
      </p:sp>
      <p:graphicFrame>
        <p:nvGraphicFramePr>
          <p:cNvPr id="98332" name="Object 31">
            <a:extLst>
              <a:ext uri="{FF2B5EF4-FFF2-40B4-BE49-F238E27FC236}">
                <a16:creationId xmlns:a16="http://schemas.microsoft.com/office/drawing/2014/main" id="{BABAF932-574A-4F21-8684-F38C2B76BA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2881" y="1230086"/>
          <a:ext cx="211761" cy="23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7" imgW="114102" imgH="126780" progId="Equation.3">
                  <p:embed/>
                </p:oleObj>
              </mc:Choice>
              <mc:Fallback>
                <p:oleObj name="Equation" r:id="rId7" imgW="114102" imgH="126780" progId="Equation.3">
                  <p:embed/>
                  <p:pic>
                    <p:nvPicPr>
                      <p:cNvPr id="98332" name="Object 31">
                        <a:extLst>
                          <a:ext uri="{FF2B5EF4-FFF2-40B4-BE49-F238E27FC236}">
                            <a16:creationId xmlns:a16="http://schemas.microsoft.com/office/drawing/2014/main" id="{BABAF932-574A-4F21-8684-F38C2B76BA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881" y="1230086"/>
                        <a:ext cx="211761" cy="23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7" name="Line 32">
            <a:extLst>
              <a:ext uri="{FF2B5EF4-FFF2-40B4-BE49-F238E27FC236}">
                <a16:creationId xmlns:a16="http://schemas.microsoft.com/office/drawing/2014/main" id="{A1DA7431-88F0-4E72-B84D-DCF79C44E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847" y="2923389"/>
            <a:ext cx="968855" cy="1139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58" name="Text Box 33">
            <a:extLst>
              <a:ext uri="{FF2B5EF4-FFF2-40B4-BE49-F238E27FC236}">
                <a16:creationId xmlns:a16="http://schemas.microsoft.com/office/drawing/2014/main" id="{96E85374-0251-4140-80B2-BC3844101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847" y="1888664"/>
            <a:ext cx="115405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210</a:t>
            </a:r>
          </a:p>
        </p:txBody>
      </p:sp>
      <p:sp>
        <p:nvSpPr>
          <p:cNvPr id="22559" name="Text Box 34">
            <a:extLst>
              <a:ext uri="{FF2B5EF4-FFF2-40B4-BE49-F238E27FC236}">
                <a16:creationId xmlns:a16="http://schemas.microsoft.com/office/drawing/2014/main" id="{20206920-E505-49CC-9503-AC37889F1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52" y="2321354"/>
            <a:ext cx="1211616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350</a:t>
            </a:r>
          </a:p>
        </p:txBody>
      </p:sp>
      <p:sp>
        <p:nvSpPr>
          <p:cNvPr id="22560" name="Line 35">
            <a:extLst>
              <a:ext uri="{FF2B5EF4-FFF2-40B4-BE49-F238E27FC236}">
                <a16:creationId xmlns:a16="http://schemas.microsoft.com/office/drawing/2014/main" id="{8EAB8473-DA09-4974-A42A-ED529BF81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5345" y="1898529"/>
            <a:ext cx="666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8859" tIns="29429" rIns="58859" bIns="29429"/>
          <a:lstStyle/>
          <a:p>
            <a:pPr eaLnBrk="0" hangingPunct="0">
              <a:defRPr/>
            </a:pPr>
            <a:endParaRPr lang="en-US" sz="360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2561" name="Text Box 36">
            <a:extLst>
              <a:ext uri="{FF2B5EF4-FFF2-40B4-BE49-F238E27FC236}">
                <a16:creationId xmlns:a16="http://schemas.microsoft.com/office/drawing/2014/main" id="{DE8F00B9-E831-46DB-84BB-34C1E53E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16" y="2918698"/>
            <a:ext cx="1468427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dirty="0">
                <a:solidFill>
                  <a:prstClr val="black"/>
                </a:solidFill>
                <a:latin typeface="Arial" charset="0"/>
              </a:rPr>
              <a:t>560</a:t>
            </a:r>
          </a:p>
        </p:txBody>
      </p:sp>
      <p:sp>
        <p:nvSpPr>
          <p:cNvPr id="22562" name="Rectangle 37">
            <a:extLst>
              <a:ext uri="{FF2B5EF4-FFF2-40B4-BE49-F238E27FC236}">
                <a16:creationId xmlns:a16="http://schemas.microsoft.com/office/drawing/2014/main" id="{A57CB0CF-40C2-42E2-9283-FA243027D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719" y="1868432"/>
            <a:ext cx="1752770" cy="633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8859" tIns="29429" rIns="58859" bIns="29429" anchor="ctr"/>
          <a:lstStyle/>
          <a:p>
            <a:pPr>
              <a:defRPr/>
            </a:pPr>
            <a:endParaRPr lang="vi-VN" sz="36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5574" name="Text Box 38">
            <a:extLst>
              <a:ext uri="{FF2B5EF4-FFF2-40B4-BE49-F238E27FC236}">
                <a16:creationId xmlns:a16="http://schemas.microsoft.com/office/drawing/2014/main" id="{8DA72433-C391-41F9-B508-758A216CB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880222"/>
            <a:ext cx="68546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C00000"/>
                </a:solidFill>
                <a:latin typeface="Arial" charset="0"/>
              </a:rPr>
              <a:t>?</a:t>
            </a:r>
          </a:p>
        </p:txBody>
      </p:sp>
      <p:sp>
        <p:nvSpPr>
          <p:cNvPr id="65575" name="Text Box 39">
            <a:extLst>
              <a:ext uri="{FF2B5EF4-FFF2-40B4-BE49-F238E27FC236}">
                <a16:creationId xmlns:a16="http://schemas.microsoft.com/office/drawing/2014/main" id="{FA2D60FE-45C0-41C5-A363-F60D3C97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637" y="1900455"/>
            <a:ext cx="1676230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33CC"/>
                </a:solidFill>
                <a:latin typeface="Arial" charset="0"/>
              </a:rPr>
              <a:t>ĐÚNG</a:t>
            </a:r>
          </a:p>
        </p:txBody>
      </p:sp>
      <p:grpSp>
        <p:nvGrpSpPr>
          <p:cNvPr id="98341" name="Group 40">
            <a:extLst>
              <a:ext uri="{FF2B5EF4-FFF2-40B4-BE49-F238E27FC236}">
                <a16:creationId xmlns:a16="http://schemas.microsoft.com/office/drawing/2014/main" id="{027D8D02-9C02-462B-A005-934C8C5052C1}"/>
              </a:ext>
            </a:extLst>
          </p:cNvPr>
          <p:cNvGrpSpPr>
            <a:grpSpLocks/>
          </p:cNvGrpSpPr>
          <p:nvPr/>
        </p:nvGrpSpPr>
        <p:grpSpPr bwMode="auto">
          <a:xfrm>
            <a:off x="1234353" y="116701"/>
            <a:ext cx="538332" cy="541382"/>
            <a:chOff x="960" y="-219"/>
            <a:chExt cx="2134" cy="3099"/>
          </a:xfrm>
        </p:grpSpPr>
        <p:grpSp>
          <p:nvGrpSpPr>
            <p:cNvPr id="98342" name="Group 41">
              <a:extLst>
                <a:ext uri="{FF2B5EF4-FFF2-40B4-BE49-F238E27FC236}">
                  <a16:creationId xmlns:a16="http://schemas.microsoft.com/office/drawing/2014/main" id="{370CC383-141D-43C9-B838-9EF5D4859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98344" name="Group 42">
                <a:extLst>
                  <a:ext uri="{FF2B5EF4-FFF2-40B4-BE49-F238E27FC236}">
                    <a16:creationId xmlns:a16="http://schemas.microsoft.com/office/drawing/2014/main" id="{D70684F5-1E04-4FDA-9628-FC37B1A50D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2574" name="Freeform 43">
                  <a:extLst>
                    <a:ext uri="{FF2B5EF4-FFF2-40B4-BE49-F238E27FC236}">
                      <a16:creationId xmlns:a16="http://schemas.microsoft.com/office/drawing/2014/main" id="{C005EF69-CF1A-4CF3-8331-F9EC0E3ECC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5" name="Freeform 44">
                  <a:extLst>
                    <a:ext uri="{FF2B5EF4-FFF2-40B4-BE49-F238E27FC236}">
                      <a16:creationId xmlns:a16="http://schemas.microsoft.com/office/drawing/2014/main" id="{FBC37474-5FF1-401E-8752-EA8327421D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584" y="1342"/>
                  <a:ext cx="382" cy="913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6" name="Line 45">
                  <a:extLst>
                    <a:ext uri="{FF2B5EF4-FFF2-40B4-BE49-F238E27FC236}">
                      <a16:creationId xmlns:a16="http://schemas.microsoft.com/office/drawing/2014/main" id="{47179227-8A61-4D4D-A9C6-B245BAF310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255"/>
                  <a:ext cx="1006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 sz="3600">
                    <a:solidFill>
                      <a:prstClr val="black"/>
                    </a:solidFill>
                    <a:latin typeface="Tahoma" pitchFamily="34" charset="0"/>
                  </a:endParaRPr>
                </a:p>
              </p:txBody>
            </p:sp>
            <p:sp>
              <p:nvSpPr>
                <p:cNvPr id="22577" name="Oval 46">
                  <a:extLst>
                    <a:ext uri="{FF2B5EF4-FFF2-40B4-BE49-F238E27FC236}">
                      <a16:creationId xmlns:a16="http://schemas.microsoft.com/office/drawing/2014/main" id="{B77C2C26-EC5F-4FAA-B919-7CE34AEDF3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5" y="1104"/>
                  <a:ext cx="287" cy="291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sz="36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2569" name="Oval 47">
                <a:extLst>
                  <a:ext uri="{FF2B5EF4-FFF2-40B4-BE49-F238E27FC236}">
                    <a16:creationId xmlns:a16="http://schemas.microsoft.com/office/drawing/2014/main" id="{309C2261-A5FC-4EFE-8CC1-F14DD4059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1332"/>
                <a:ext cx="624" cy="86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0" name="Rectangle 48">
                <a:hlinkClick r:id="" action="ppaction://noaction"/>
                <a:extLst>
                  <a:ext uri="{FF2B5EF4-FFF2-40B4-BE49-F238E27FC236}">
                    <a16:creationId xmlns:a16="http://schemas.microsoft.com/office/drawing/2014/main" id="{F49EC404-381F-4898-BA3F-FF86138D5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0" y="1778"/>
                <a:ext cx="674" cy="476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 dirty="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1" name="Oval 49">
                <a:extLst>
                  <a:ext uri="{FF2B5EF4-FFF2-40B4-BE49-F238E27FC236}">
                    <a16:creationId xmlns:a16="http://schemas.microsoft.com/office/drawing/2014/main" id="{76C2AAD3-3029-4BAE-9D3E-DE8F9D208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2" name="Oval 50">
                <a:extLst>
                  <a:ext uri="{FF2B5EF4-FFF2-40B4-BE49-F238E27FC236}">
                    <a16:creationId xmlns:a16="http://schemas.microsoft.com/office/drawing/2014/main" id="{55FC8875-3865-45CA-80AB-B43297F89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9" y="2074"/>
                <a:ext cx="194" cy="1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2573" name="Oval 51">
                <a:extLst>
                  <a:ext uri="{FF2B5EF4-FFF2-40B4-BE49-F238E27FC236}">
                    <a16:creationId xmlns:a16="http://schemas.microsoft.com/office/drawing/2014/main" id="{07761CA0-D28D-44FB-9545-15CCC916B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2195"/>
                <a:ext cx="1056" cy="145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vi-VN" sz="36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98343" name="Picture 52" descr="054">
              <a:hlinkClick r:id="" action="ppaction://noaction"/>
              <a:extLst>
                <a:ext uri="{FF2B5EF4-FFF2-40B4-BE49-F238E27FC236}">
                  <a16:creationId xmlns:a16="http://schemas.microsoft.com/office/drawing/2014/main" id="{E69BAB6B-F342-414B-B3BB-37FF1F79D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" y="-219"/>
              <a:ext cx="1488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" name="Text Box 4">
            <a:extLst>
              <a:ext uri="{FF2B5EF4-FFF2-40B4-BE49-F238E27FC236}">
                <a16:creationId xmlns:a16="http://schemas.microsoft.com/office/drawing/2014/main" id="{09DBCD3C-4E20-491B-8B9F-BB8145E77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85" y="45025"/>
            <a:ext cx="5534705" cy="613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8859" tIns="29429" rIns="58859" bIns="29429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0" hangingPunct="0">
              <a:spcBef>
                <a:spcPct val="50000"/>
              </a:spcBef>
              <a:defRPr/>
            </a:pPr>
            <a:r>
              <a:rPr lang="en-US" sz="3600" b="1" dirty="0" err="1">
                <a:latin typeface="Berlin Sans FB Demi" panose="020E0802020502020306" pitchFamily="34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Berlin Sans FB Demi" panose="020E0802020502020306" pitchFamily="34" charset="0"/>
                <a:cs typeface="Times New Roman" panose="02020603050405020304" pitchFamily="18" charset="0"/>
              </a:rPr>
              <a:t> 3: </a:t>
            </a:r>
            <a:r>
              <a:rPr lang="en-US" sz="3600" b="1" dirty="0">
                <a:solidFill>
                  <a:srgbClr val="00206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prstClr val="black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 hay </a:t>
            </a:r>
            <a:r>
              <a:rPr lang="en-US" sz="3600" b="1" dirty="0">
                <a:solidFill>
                  <a:srgbClr val="FF0000"/>
                </a:solidFill>
                <a:latin typeface="Berlin Sans FB Demi" panose="020E0802020502020306" pitchFamily="34" charset="0"/>
                <a:cs typeface="Times New Roman" panose="02020603050405020304" pitchFamily="18" charset="0"/>
              </a:rPr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154078880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nimBg="1"/>
      <p:bldP spid="65542" grpId="0" animBg="1"/>
      <p:bldP spid="65543" grpId="0" animBg="1"/>
      <p:bldP spid="65544" grpId="0" animBg="1"/>
      <p:bldP spid="65546" grpId="0" animBg="1"/>
      <p:bldP spid="65547" grpId="0" animBg="1"/>
      <p:bldP spid="65548" grpId="0" animBg="1"/>
      <p:bldP spid="65549" grpId="0" animBg="1"/>
      <p:bldP spid="65550" grpId="0" animBg="1"/>
      <p:bldP spid="65551" grpId="0" animBg="1"/>
      <p:bldP spid="65552" grpId="0" animBg="1"/>
      <p:bldP spid="65553" grpId="0" animBg="1"/>
      <p:bldP spid="65554" grpId="0" animBg="1"/>
      <p:bldP spid="65555" grpId="0" animBg="1"/>
      <p:bldP spid="65556" grpId="0" animBg="1"/>
      <p:bldP spid="65557" grpId="0" animBg="1"/>
      <p:bldP spid="65574" grpId="0"/>
      <p:bldP spid="65574" grpId="1"/>
      <p:bldP spid="655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591185" y="1047750"/>
            <a:ext cx="796163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7200" b="1" dirty="0">
                <a:solidFill>
                  <a:schemeClr val="tx2"/>
                </a:solidFill>
                <a:latin typeface="Elsie" panose="02000000000000000000" charset="0"/>
                <a:ea typeface="Elsie" panose="02000000000000000000" charset="0"/>
                <a:cs typeface="Elsie" panose="02000000000000000000" charset="0"/>
              </a:rPr>
              <a:t>CẢM ƠN CÁC CON ĐÃ LẮNG NGHE!</a:t>
            </a:r>
            <a:endParaRPr lang="zh-CN" altLang="en-US" sz="7200" b="1" dirty="0">
              <a:solidFill>
                <a:schemeClr val="tx2"/>
              </a:solidFill>
              <a:latin typeface="Elsie" panose="02000000000000000000" charset="0"/>
              <a:ea typeface="Elsie" panose="02000000000000000000" charset="0"/>
              <a:cs typeface="Elsi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/>
        </p:nvSpPr>
        <p:spPr>
          <a:xfrm>
            <a:off x="1676400" y="1733550"/>
            <a:ext cx="7673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7200" b="1" dirty="0" smtClean="0">
                <a:solidFill>
                  <a:schemeClr val="accent1">
                    <a:lumMod val="75000"/>
                  </a:schemeClr>
                </a:solidFill>
                <a:latin typeface="Rockwell Extra Bold" panose="02060903040505020403" pitchFamily="18" charset="0"/>
                <a:ea typeface="Elsie" panose="02000000000000000000" charset="0"/>
                <a:cs typeface="Elsie" panose="02000000000000000000" charset="0"/>
              </a:rPr>
              <a:t>KHỞI ĐỘNG</a:t>
            </a:r>
            <a:endParaRPr lang="zh-CN" altLang="en-US" sz="7200" b="1" dirty="0">
              <a:solidFill>
                <a:schemeClr val="accent6">
                  <a:lumMod val="75000"/>
                </a:schemeClr>
              </a:solidFill>
              <a:latin typeface="Rockwell Extra Bold" panose="02060903040505020403" pitchFamily="18" charset="0"/>
              <a:ea typeface="Elsie" panose="02000000000000000000" charset="0"/>
              <a:cs typeface="Elsi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4">
            <a:extLst>
              <a:ext uri="{FF2B5EF4-FFF2-40B4-BE49-F238E27FC236}">
                <a16:creationId xmlns:a16="http://schemas.microsoft.com/office/drawing/2014/main" id="{04499B14-2C4D-4B57-8F69-91928041E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321" y="465195"/>
            <a:ext cx="3671378" cy="207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sz="964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90116" name="Picture 11" descr="1">
            <a:extLst>
              <a:ext uri="{FF2B5EF4-FFF2-40B4-BE49-F238E27FC236}">
                <a16:creationId xmlns:a16="http://schemas.microsoft.com/office/drawing/2014/main" id="{7F975371-968A-4375-8809-1F26528F3B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90411"/>
            <a:ext cx="1295400" cy="2183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3" name="AutoShape 13">
            <a:extLst>
              <a:ext uri="{FF2B5EF4-FFF2-40B4-BE49-F238E27FC236}">
                <a16:creationId xmlns:a16="http://schemas.microsoft.com/office/drawing/2014/main" id="{985A71D0-2A9B-4727-B45D-E5BF73F9E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120" y="4231271"/>
            <a:ext cx="682053" cy="33826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8859" tIns="29429" rIns="58859" bIns="29429" anchor="ctr"/>
          <a:lstStyle/>
          <a:p>
            <a:pPr>
              <a:defRPr/>
            </a:pPr>
            <a:endParaRPr lang="en-US" sz="964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Oval 39">
            <a:extLst>
              <a:ext uri="{FF2B5EF4-FFF2-40B4-BE49-F238E27FC236}">
                <a16:creationId xmlns:a16="http://schemas.microsoft.com/office/drawing/2014/main" id="{C9624B1D-B5B5-44F4-B7E7-FC12EF82A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5" name="Oval 40">
            <a:extLst>
              <a:ext uri="{FF2B5EF4-FFF2-40B4-BE49-F238E27FC236}">
                <a16:creationId xmlns:a16="http://schemas.microsoft.com/office/drawing/2014/main" id="{FB0024A6-F4C6-4AFE-9038-96BA7ED6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6" name="Oval 41">
            <a:extLst>
              <a:ext uri="{FF2B5EF4-FFF2-40B4-BE49-F238E27FC236}">
                <a16:creationId xmlns:a16="http://schemas.microsoft.com/office/drawing/2014/main" id="{F071FBFE-5308-4339-9304-B3E3DB872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7" name="Oval 42">
            <a:extLst>
              <a:ext uri="{FF2B5EF4-FFF2-40B4-BE49-F238E27FC236}">
                <a16:creationId xmlns:a16="http://schemas.microsoft.com/office/drawing/2014/main" id="{59BBC20F-0033-4985-AB20-4E1D53BB3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0E8C1C0B-787B-43C6-8D41-3A75EAE07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 dirty="0">
                <a:solidFill>
                  <a:srgbClr val="FFFFFF"/>
                </a:solidFill>
                <a:latin typeface="Calibri" panose="020F0502020204030204" pitchFamily="34" charset="0"/>
              </a:rPr>
              <a:t> 1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92105C5-1B1B-4804-AD1C-A86C69D96B9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74923"/>
            <a:ext cx="6191250" cy="8572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421BD540-FAF9-4B57-ADAE-841333D30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261" y="1776632"/>
            <a:ext cx="3200230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A.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 4568</a:t>
            </a: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CC7B5063-34B7-4BC1-BB0D-DC9CBD62C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256" y="2477923"/>
            <a:ext cx="2897471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B. 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4557</a:t>
            </a:r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076C223A-FF3B-4F05-AA24-AF1EFC7E0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346" y="3163851"/>
            <a:ext cx="3029290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C. 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4558</a:t>
            </a:r>
          </a:p>
        </p:txBody>
      </p:sp>
      <p:sp>
        <p:nvSpPr>
          <p:cNvPr id="23" name="Oval 18">
            <a:extLst>
              <a:ext uri="{FF2B5EF4-FFF2-40B4-BE49-F238E27FC236}">
                <a16:creationId xmlns:a16="http://schemas.microsoft.com/office/drawing/2014/main" id="{E752B4F0-7330-4740-BEC4-CED42EA56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297" y="3160132"/>
            <a:ext cx="743290" cy="68546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8859" tIns="29429" rIns="58859" bIns="29429" anchor="ctr"/>
          <a:lstStyle/>
          <a:p>
            <a:pPr algn="ctr">
              <a:defRPr/>
            </a:pPr>
            <a:endParaRPr lang="en-US" sz="964" ker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37B6B4-382C-4A6B-9832-7A7A2A7F38F4}"/>
              </a:ext>
            </a:extLst>
          </p:cNvPr>
          <p:cNvSpPr/>
          <p:nvPr/>
        </p:nvSpPr>
        <p:spPr>
          <a:xfrm>
            <a:off x="2685710" y="990444"/>
            <a:ext cx="3009900" cy="578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86 X 53 = 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4">
            <a:extLst>
              <a:ext uri="{FF2B5EF4-FFF2-40B4-BE49-F238E27FC236}">
                <a16:creationId xmlns:a16="http://schemas.microsoft.com/office/drawing/2014/main" id="{04499B14-2C4D-4B57-8F69-91928041E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321" y="465195"/>
            <a:ext cx="3671378" cy="207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sz="964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90116" name="Picture 11" descr="1">
            <a:extLst>
              <a:ext uri="{FF2B5EF4-FFF2-40B4-BE49-F238E27FC236}">
                <a16:creationId xmlns:a16="http://schemas.microsoft.com/office/drawing/2014/main" id="{7F975371-968A-4375-8809-1F26528F3B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90411"/>
            <a:ext cx="1295400" cy="2183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3" name="AutoShape 13">
            <a:extLst>
              <a:ext uri="{FF2B5EF4-FFF2-40B4-BE49-F238E27FC236}">
                <a16:creationId xmlns:a16="http://schemas.microsoft.com/office/drawing/2014/main" id="{985A71D0-2A9B-4727-B45D-E5BF73F9E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120" y="4231271"/>
            <a:ext cx="682053" cy="33826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8859" tIns="29429" rIns="58859" bIns="29429" anchor="ctr"/>
          <a:lstStyle/>
          <a:p>
            <a:pPr>
              <a:defRPr/>
            </a:pPr>
            <a:endParaRPr lang="en-US" sz="964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Oval 39">
            <a:extLst>
              <a:ext uri="{FF2B5EF4-FFF2-40B4-BE49-F238E27FC236}">
                <a16:creationId xmlns:a16="http://schemas.microsoft.com/office/drawing/2014/main" id="{C9624B1D-B5B5-44F4-B7E7-FC12EF82A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5" name="Oval 40">
            <a:extLst>
              <a:ext uri="{FF2B5EF4-FFF2-40B4-BE49-F238E27FC236}">
                <a16:creationId xmlns:a16="http://schemas.microsoft.com/office/drawing/2014/main" id="{FB0024A6-F4C6-4AFE-9038-96BA7ED6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6" name="Oval 41">
            <a:extLst>
              <a:ext uri="{FF2B5EF4-FFF2-40B4-BE49-F238E27FC236}">
                <a16:creationId xmlns:a16="http://schemas.microsoft.com/office/drawing/2014/main" id="{F071FBFE-5308-4339-9304-B3E3DB872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7" name="Oval 42">
            <a:extLst>
              <a:ext uri="{FF2B5EF4-FFF2-40B4-BE49-F238E27FC236}">
                <a16:creationId xmlns:a16="http://schemas.microsoft.com/office/drawing/2014/main" id="{59BBC20F-0033-4985-AB20-4E1D53BB3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>
                <a:solidFill>
                  <a:srgbClr val="FFFFFF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0E8C1C0B-787B-43C6-8D41-3A75EAE07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540" y="2115911"/>
            <a:ext cx="799420" cy="80027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lIns="58859" tIns="29429" rIns="58859" bIns="294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6" b="1" dirty="0">
                <a:solidFill>
                  <a:srgbClr val="FFFFFF"/>
                </a:solidFill>
                <a:latin typeface="Calibri" panose="020F0502020204030204" pitchFamily="34" charset="0"/>
              </a:rPr>
              <a:t> 1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92105C5-1B1B-4804-AD1C-A86C69D96B9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74923"/>
            <a:ext cx="6191250" cy="8572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kern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421BD540-FAF9-4B57-ADAE-841333D30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261" y="1776632"/>
            <a:ext cx="3200230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A.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 1320</a:t>
            </a: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CC7B5063-34B7-4BC1-BB0D-DC9CBD62C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256" y="2477923"/>
            <a:ext cx="2897471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B. 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1230</a:t>
            </a:r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076C223A-FF3B-4F05-AA24-AF1EFC7E0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346" y="3163851"/>
            <a:ext cx="3029290" cy="52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8859" tIns="29429" rIns="58859" bIns="294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000099"/>
                </a:solidFill>
                <a:latin typeface=".VnTime" pitchFamily="34" charset="0"/>
              </a:rPr>
              <a:t>    C.  </a:t>
            </a: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1023</a:t>
            </a:r>
          </a:p>
        </p:txBody>
      </p:sp>
      <p:sp>
        <p:nvSpPr>
          <p:cNvPr id="23" name="Oval 18">
            <a:extLst>
              <a:ext uri="{FF2B5EF4-FFF2-40B4-BE49-F238E27FC236}">
                <a16:creationId xmlns:a16="http://schemas.microsoft.com/office/drawing/2014/main" id="{E752B4F0-7330-4740-BEC4-CED42EA56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419" y="1798294"/>
            <a:ext cx="743290" cy="68546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8859" tIns="29429" rIns="58859" bIns="29429" anchor="ctr"/>
          <a:lstStyle/>
          <a:p>
            <a:pPr algn="ctr">
              <a:defRPr/>
            </a:pPr>
            <a:endParaRPr lang="en-US" sz="964" ker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37B6B4-382C-4A6B-9832-7A7A2A7F38F4}"/>
              </a:ext>
            </a:extLst>
          </p:cNvPr>
          <p:cNvSpPr/>
          <p:nvPr/>
        </p:nvSpPr>
        <p:spPr>
          <a:xfrm>
            <a:off x="2685710" y="990444"/>
            <a:ext cx="3009900" cy="578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33 X 40 = ?</a:t>
            </a:r>
          </a:p>
        </p:txBody>
      </p:sp>
    </p:spTree>
    <p:extLst>
      <p:ext uri="{BB962C8B-B14F-4D97-AF65-F5344CB8AC3E}">
        <p14:creationId xmlns:p14="http://schemas.microsoft.com/office/powerpoint/2010/main" val="337904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ongBaoVaoLopNhacChuong-V.A-28377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AF82C774-4F6A-4027-884A-0E40B666C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endParaRPr lang="en-US" altLang="en-US">
              <a:latin typeface="HP001 4 hàng" panose="020B06030503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995AE-983D-4C43-ACA9-D13EE8E55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en-US">
              <a:latin typeface="HP001 4 hàng" panose="020B0603050302020204" pitchFamily="34" charset="0"/>
            </a:endParaRPr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0D303E16-51EA-4077-AA4E-F3015FDA9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503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Box 5">
            <a:extLst>
              <a:ext uri="{FF2B5EF4-FFF2-40B4-BE49-F238E27FC236}">
                <a16:creationId xmlns:a16="http://schemas.microsoft.com/office/drawing/2014/main" id="{0A937784-ABCB-434C-8D9F-CFB8E07D4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522" y="39465"/>
            <a:ext cx="7348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n-US" alt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425D651-F5E6-4931-9DA4-C0F91723D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1328" y="2149078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700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C4570CD7-14FD-4F05-B946-7B93DF488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0724" y="2154143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700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id="{781C93A8-9ADF-46CD-B09E-8B8132521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0722" y="697084"/>
            <a:ext cx="11682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5D326B30-B0C2-4FE4-87A1-F0BEB4F5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00" y="1288435"/>
            <a:ext cx="38311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60: </a:t>
            </a:r>
            <a:r>
              <a:rPr lang="en-US" alt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A7FAF95A-937E-4370-A904-BF502B640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3569" y="335223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700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7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285750"/>
            <a:ext cx="7772400" cy="365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hiện phép nhân với số có 2 chữ số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Á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dụng nhân với số có 2 chữ số để giải các bài toán liên quan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Rèn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kỹ năng nhân với số có 2 chữ số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0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1">
            <a:extLst>
              <a:ext uri="{FF2B5EF4-FFF2-40B4-BE49-F238E27FC236}">
                <a16:creationId xmlns:a16="http://schemas.microsoft.com/office/drawing/2014/main" id="{F0757286-446E-4356-ABF2-9C2DB71C8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199" y="1318447"/>
            <a:ext cx="1542710" cy="2231976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>
            <a:prstShdw prst="shdw18" dist="17961" dir="13500000">
              <a:srgbClr val="FFEF66">
                <a:gamma/>
                <a:shade val="60000"/>
                <a:invGamma/>
                <a:alpha val="50000"/>
              </a:srgbClr>
            </a:prstShdw>
          </a:effectLst>
        </p:spPr>
        <p:txBody>
          <a:bodyPr lIns="76789" tIns="38395" rIns="76789" bIns="38395">
            <a:spAutoFit/>
          </a:bodyPr>
          <a:lstStyle/>
          <a:p>
            <a:pPr>
              <a:defRPr/>
            </a:pPr>
            <a:r>
              <a:rPr lang="en-US" sz="2357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2057</a:t>
            </a:r>
          </a:p>
          <a:p>
            <a:pPr>
              <a:defRPr/>
            </a:pPr>
            <a:r>
              <a:rPr lang="en-US" sz="2800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23</a:t>
            </a:r>
            <a:endParaRPr lang="en-US" sz="2800" dirty="0">
              <a:cs typeface="Arial"/>
            </a:endParaRPr>
          </a:p>
          <a:p>
            <a:pPr>
              <a:defRPr/>
            </a:pPr>
            <a:r>
              <a:rPr lang="en-US" sz="2800" b="1" kern="0" dirty="0">
                <a:solidFill>
                  <a:srgbClr val="33CC33"/>
                </a:solidFill>
                <a:latin typeface="Arial" charset="0"/>
                <a:cs typeface="Arial" charset="0"/>
              </a:rPr>
              <a:t>   </a:t>
            </a:r>
            <a:r>
              <a:rPr lang="en-US" sz="2800" b="1" kern="0" dirty="0">
                <a:latin typeface="Arial" charset="0"/>
                <a:cs typeface="Arial" charset="0"/>
              </a:rPr>
              <a:t>6171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0066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kern="0" dirty="0">
                <a:latin typeface="Arial" charset="0"/>
                <a:cs typeface="Arial" charset="0"/>
              </a:rPr>
              <a:t>4114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3300"/>
                </a:solidFill>
                <a:latin typeface="Arial" charset="0"/>
                <a:cs typeface="Arial" charset="0"/>
              </a:rPr>
              <a:t> 47311</a:t>
            </a:r>
          </a:p>
        </p:txBody>
      </p:sp>
      <p:sp>
        <p:nvSpPr>
          <p:cNvPr id="80904" name="Rectangle 12">
            <a:extLst>
              <a:ext uri="{FF2B5EF4-FFF2-40B4-BE49-F238E27FC236}">
                <a16:creationId xmlns:a16="http://schemas.microsoft.com/office/drawing/2014/main" id="{A216F75D-2828-4E02-A363-8810D355D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7877" y="1631601"/>
            <a:ext cx="305760" cy="440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789" tIns="38395" rIns="76789" bIns="3839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57" dirty="0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0905" name="Line 14">
            <a:extLst>
              <a:ext uri="{FF2B5EF4-FFF2-40B4-BE49-F238E27FC236}">
                <a16:creationId xmlns:a16="http://schemas.microsoft.com/office/drawing/2014/main" id="{BFCAB8E7-2C79-4A7F-B15C-E6CFDC8B8E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3058545"/>
            <a:ext cx="941468" cy="1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>
            <a:prstShdw prst="shdw17" dist="17961" dir="13500000">
              <a:srgbClr val="991F0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76789" tIns="38395" rIns="76789" bIns="38395">
            <a:spAutoFit/>
          </a:bodyPr>
          <a:lstStyle/>
          <a:p>
            <a:endParaRPr lang="en-US" sz="964"/>
          </a:p>
        </p:txBody>
      </p:sp>
      <p:sp>
        <p:nvSpPr>
          <p:cNvPr id="80906" name="Line 14">
            <a:extLst>
              <a:ext uri="{FF2B5EF4-FFF2-40B4-BE49-F238E27FC236}">
                <a16:creationId xmlns:a16="http://schemas.microsoft.com/office/drawing/2014/main" id="{45F44BB6-3EB5-4FC3-958A-6953A58567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6584" y="2185403"/>
            <a:ext cx="861484" cy="18098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>
            <a:prstShdw prst="shdw17" dist="17961" dir="13500000">
              <a:srgbClr val="991F0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76789" tIns="38395" rIns="76789" bIns="38395">
            <a:spAutoFit/>
          </a:bodyPr>
          <a:lstStyle/>
          <a:p>
            <a:endParaRPr lang="en-US" sz="964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CEFF27-5C58-4F2F-B1D2-2E637524CD74}"/>
              </a:ext>
            </a:extLst>
          </p:cNvPr>
          <p:cNvSpPr/>
          <p:nvPr/>
        </p:nvSpPr>
        <p:spPr>
          <a:xfrm>
            <a:off x="3967897" y="1328871"/>
            <a:ext cx="1542710" cy="2231976"/>
          </a:xfrm>
          <a:prstGeom prst="rect">
            <a:avLst/>
          </a:prstGeom>
        </p:spPr>
        <p:txBody>
          <a:bodyPr lIns="76789" tIns="38395" rIns="76789" bIns="38395">
            <a:spAutoFit/>
          </a:bodyPr>
          <a:lstStyle/>
          <a:p>
            <a:pPr>
              <a:defRPr/>
            </a:pPr>
            <a:r>
              <a:rPr lang="en-US" sz="2357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428</a:t>
            </a:r>
          </a:p>
          <a:p>
            <a:pPr>
              <a:defRPr/>
            </a:pPr>
            <a:r>
              <a:rPr lang="en-US" sz="2800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39</a:t>
            </a:r>
            <a:endParaRPr lang="en-US" sz="2800" b="1" dirty="0">
              <a:cs typeface="Arial"/>
            </a:endParaRPr>
          </a:p>
          <a:p>
            <a:pPr>
              <a:defRPr/>
            </a:pPr>
            <a:r>
              <a:rPr lang="en-US" sz="2800" b="1" kern="0" dirty="0">
                <a:solidFill>
                  <a:srgbClr val="33CC33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kern="0" dirty="0">
                <a:latin typeface="Arial" charset="0"/>
                <a:cs typeface="Arial" charset="0"/>
              </a:rPr>
              <a:t>3852</a:t>
            </a:r>
          </a:p>
          <a:p>
            <a:pPr>
              <a:defRPr/>
            </a:pPr>
            <a:r>
              <a:rPr lang="en-US" sz="2800" b="1" kern="0" dirty="0">
                <a:latin typeface="Arial" charset="0"/>
                <a:cs typeface="Arial" charset="0"/>
              </a:rPr>
              <a:t>1284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3300"/>
                </a:solidFill>
                <a:latin typeface="Arial" charset="0"/>
                <a:cs typeface="Arial" charset="0"/>
              </a:rPr>
              <a:t>16692</a:t>
            </a:r>
          </a:p>
        </p:txBody>
      </p:sp>
      <p:sp>
        <p:nvSpPr>
          <p:cNvPr id="80908" name="Rectangle 2">
            <a:extLst>
              <a:ext uri="{FF2B5EF4-FFF2-40B4-BE49-F238E27FC236}">
                <a16:creationId xmlns:a16="http://schemas.microsoft.com/office/drawing/2014/main" id="{E8D13B94-EB37-4CBE-B193-7D041BEB2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4824" y="1573459"/>
            <a:ext cx="305760" cy="440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789" tIns="38395" rIns="76789" bIns="3839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357" dirty="0">
                <a:solidFill>
                  <a:srgbClr val="FF3300"/>
                </a:solidFill>
              </a:rPr>
              <a:t>x</a:t>
            </a:r>
          </a:p>
        </p:txBody>
      </p:sp>
      <p:pic>
        <p:nvPicPr>
          <p:cNvPr id="80909" name="Picture 12">
            <a:extLst>
              <a:ext uri="{FF2B5EF4-FFF2-40B4-BE49-F238E27FC236}">
                <a16:creationId xmlns:a16="http://schemas.microsoft.com/office/drawing/2014/main" id="{D0D1A936-24C3-460E-A53E-78907D353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240" y="2163309"/>
            <a:ext cx="84540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80910" name="Picture 13">
            <a:extLst>
              <a:ext uri="{FF2B5EF4-FFF2-40B4-BE49-F238E27FC236}">
                <a16:creationId xmlns:a16="http://schemas.microsoft.com/office/drawing/2014/main" id="{7518F42C-176B-4875-98C8-688611A3E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104824" y="3019315"/>
            <a:ext cx="951823" cy="5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83FD63-CAD3-40FF-9F9B-DDE9CDA79A09}"/>
              </a:ext>
            </a:extLst>
          </p:cNvPr>
          <p:cNvSpPr/>
          <p:nvPr/>
        </p:nvSpPr>
        <p:spPr>
          <a:xfrm>
            <a:off x="783091" y="1274050"/>
            <a:ext cx="2058080" cy="2231976"/>
          </a:xfrm>
          <a:prstGeom prst="rect">
            <a:avLst/>
          </a:prstGeom>
        </p:spPr>
        <p:txBody>
          <a:bodyPr lIns="76789" tIns="38395" rIns="76789" bIns="38395">
            <a:spAutoFit/>
          </a:bodyPr>
          <a:lstStyle/>
          <a:p>
            <a:pPr>
              <a:defRPr/>
            </a:pPr>
            <a:r>
              <a:rPr lang="en-US" sz="2357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  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17</a:t>
            </a:r>
          </a:p>
          <a:p>
            <a:pPr>
              <a:defRPr/>
            </a:pPr>
            <a:r>
              <a:rPr lang="en-US" sz="2800" b="1" kern="0" dirty="0">
                <a:solidFill>
                  <a:srgbClr val="000099"/>
                </a:solidFill>
                <a:latin typeface="Times New Roman" pitchFamily="18" charset="0"/>
                <a:cs typeface="Arial"/>
              </a:rPr>
              <a:t>         </a:t>
            </a:r>
            <a:r>
              <a:rPr lang="en-US" sz="2800" b="1" kern="0" dirty="0">
                <a:latin typeface="Times New Roman" pitchFamily="18" charset="0"/>
                <a:cs typeface="Arial"/>
              </a:rPr>
              <a:t>86</a:t>
            </a:r>
            <a:endParaRPr lang="en-US" sz="2800" dirty="0">
              <a:cs typeface="Arial"/>
            </a:endParaRPr>
          </a:p>
          <a:p>
            <a:pPr>
              <a:defRPr/>
            </a:pPr>
            <a:r>
              <a:rPr lang="en-US" sz="2800" b="1" kern="0" dirty="0">
                <a:solidFill>
                  <a:srgbClr val="33CC33"/>
                </a:solidFill>
                <a:latin typeface="Arial" charset="0"/>
                <a:cs typeface="Arial" charset="0"/>
              </a:rPr>
              <a:t>       </a:t>
            </a:r>
            <a:r>
              <a:rPr lang="en-US" sz="2800" b="1" kern="0" dirty="0">
                <a:latin typeface="Arial" charset="0"/>
                <a:cs typeface="Arial" charset="0"/>
              </a:rPr>
              <a:t>102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0066"/>
                </a:solidFill>
                <a:latin typeface="Arial" charset="0"/>
                <a:cs typeface="Arial" charset="0"/>
              </a:rPr>
              <a:t>     </a:t>
            </a:r>
            <a:r>
              <a:rPr lang="en-US" sz="2800" b="1" kern="0" dirty="0">
                <a:latin typeface="Arial" charset="0"/>
                <a:cs typeface="Arial" charset="0"/>
              </a:rPr>
              <a:t>136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3300"/>
                </a:solidFill>
                <a:latin typeface="Arial" charset="0"/>
                <a:cs typeface="Arial" charset="0"/>
              </a:rPr>
              <a:t>     1462</a:t>
            </a:r>
          </a:p>
        </p:txBody>
      </p:sp>
      <p:pic>
        <p:nvPicPr>
          <p:cNvPr id="80912" name="Picture 15">
            <a:extLst>
              <a:ext uri="{FF2B5EF4-FFF2-40B4-BE49-F238E27FC236}">
                <a16:creationId xmlns:a16="http://schemas.microsoft.com/office/drawing/2014/main" id="{C06B20C9-E77D-49B3-8323-5C2082C3A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043" y="1327972"/>
            <a:ext cx="452438" cy="749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80914" name="Picture 18">
            <a:extLst>
              <a:ext uri="{FF2B5EF4-FFF2-40B4-BE49-F238E27FC236}">
                <a16:creationId xmlns:a16="http://schemas.microsoft.com/office/drawing/2014/main" id="{285156B0-1BC7-4294-991A-FEA4560FC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37862" y="2139684"/>
            <a:ext cx="5485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80915" name="Picture 19">
            <a:extLst>
              <a:ext uri="{FF2B5EF4-FFF2-40B4-BE49-F238E27FC236}">
                <a16:creationId xmlns:a16="http://schemas.microsoft.com/office/drawing/2014/main" id="{FCE49D3B-215B-4F15-9332-A4E9D0162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55" y="2986273"/>
            <a:ext cx="8182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id="{2A0B39D4-19E4-46BC-A97F-4D0EC778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426" y="205845"/>
            <a:ext cx="5004374" cy="57562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>
            <a:prstShdw prst="shdw18" dist="17961" dir="13500000">
              <a:srgbClr val="FFEF66">
                <a:gamma/>
                <a:shade val="60000"/>
                <a:invGamma/>
                <a:alpha val="50000"/>
              </a:srgbClr>
            </a:prstShdw>
          </a:effectLst>
        </p:spPr>
        <p:txBody>
          <a:bodyPr wrap="square" lIns="143340" tIns="71670" rIns="143340" bIns="7167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kern="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1B2182F7-794E-4A38-95A2-B9BB0B9D0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6" y="781472"/>
            <a:ext cx="2276669" cy="575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3340" tIns="71670" rIns="143340" bIns="7167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a) 17 x  86 </a:t>
            </a:r>
          </a:p>
        </p:txBody>
      </p:sp>
      <p:sp>
        <p:nvSpPr>
          <p:cNvPr id="26" name="Text Box 3">
            <a:extLst>
              <a:ext uri="{FF2B5EF4-FFF2-40B4-BE49-F238E27FC236}">
                <a16:creationId xmlns:a16="http://schemas.microsoft.com/office/drawing/2014/main" id="{A371D669-B8EF-4465-8722-438E1ADB5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412" y="815444"/>
            <a:ext cx="2060575" cy="57562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>
            <a:prstShdw prst="shdw18" dist="17961" dir="13500000">
              <a:srgbClr val="FFEF66">
                <a:gamma/>
                <a:shade val="60000"/>
                <a:invGamma/>
                <a:alpha val="50000"/>
              </a:srgbClr>
            </a:prstShdw>
          </a:effectLst>
        </p:spPr>
        <p:txBody>
          <a:bodyPr wrap="square" lIns="143340" tIns="71670" rIns="143340" bIns="71670">
            <a:spAutoFit/>
          </a:bodyPr>
          <a:lstStyle>
            <a:lvl1pPr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b)  428 x 39 </a:t>
            </a:r>
          </a:p>
        </p:txBody>
      </p:sp>
      <p:sp>
        <p:nvSpPr>
          <p:cNvPr id="27" name="Text Box 4">
            <a:extLst>
              <a:ext uri="{FF2B5EF4-FFF2-40B4-BE49-F238E27FC236}">
                <a16:creationId xmlns:a16="http://schemas.microsoft.com/office/drawing/2014/main" id="{7C505457-5F71-4045-B033-C38AA248C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8149" y="847070"/>
            <a:ext cx="2457838" cy="57562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>
            <a:prstShdw prst="shdw18" dist="17961" dir="13500000">
              <a:srgbClr val="FFEF66">
                <a:gamma/>
                <a:shade val="60000"/>
                <a:invGamma/>
                <a:alpha val="50000"/>
              </a:srgbClr>
            </a:prstShdw>
          </a:effectLst>
        </p:spPr>
        <p:txBody>
          <a:bodyPr wrap="square" lIns="143340" tIns="71670" rIns="143340" bIns="71670">
            <a:spAutoFit/>
          </a:bodyPr>
          <a:lstStyle>
            <a:lvl1pPr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50000"/>
              </a:spcBef>
              <a:defRPr sz="1600">
                <a:solidFill>
                  <a:schemeClr val="accent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2800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c) 2057 x 23 </a:t>
            </a:r>
          </a:p>
        </p:txBody>
      </p:sp>
      <p:sp>
        <p:nvSpPr>
          <p:cNvPr id="28" name="Oval 6">
            <a:extLst>
              <a:ext uri="{FF2B5EF4-FFF2-40B4-BE49-F238E27FC236}">
                <a16:creationId xmlns:a16="http://schemas.microsoft.com/office/drawing/2014/main" id="{57BC6F6A-B484-4086-BFE8-26567DCE2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467" y="98483"/>
            <a:ext cx="1547333" cy="73194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143340" tIns="71670" rIns="143340" bIns="716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 69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7CCD33-FC33-4039-9CE1-9885866C8F25}"/>
              </a:ext>
            </a:extLst>
          </p:cNvPr>
          <p:cNvSpPr txBox="1"/>
          <p:nvPr/>
        </p:nvSpPr>
        <p:spPr>
          <a:xfrm>
            <a:off x="1354951" y="3708857"/>
            <a:ext cx="655798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de-DE" sz="3600" b="1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 ý cách viết tích riêng thứ hai</a:t>
            </a:r>
            <a:endParaRPr lang="en-US" sz="3600" dirty="0">
              <a:solidFill>
                <a:schemeClr val="accent2">
                  <a:lumMod val="50000"/>
                </a:schemeClr>
              </a:solidFill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0904" grpId="0"/>
      <p:bldP spid="2" grpId="0"/>
      <p:bldP spid="80908" grpId="0"/>
      <p:bldP spid="4" grpId="0"/>
      <p:bldP spid="24" grpId="0"/>
      <p:bldP spid="25" grpId="0"/>
      <p:bldP spid="26" grpId="0"/>
      <p:bldP spid="27" grpId="0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6">
            <a:extLst>
              <a:ext uri="{FF2B5EF4-FFF2-40B4-BE49-F238E27FC236}">
                <a16:creationId xmlns:a16="http://schemas.microsoft.com/office/drawing/2014/main" id="{6B557A3E-28AC-42C2-ADD6-0510A6AE8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6192" y="35855"/>
            <a:ext cx="1547333" cy="73194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143340" tIns="71670" rIns="143340" bIns="716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 70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C3C738-64AE-465E-8A98-05889487967C}"/>
              </a:ext>
            </a:extLst>
          </p:cNvPr>
          <p:cNvSpPr txBox="1"/>
          <p:nvPr/>
        </p:nvSpPr>
        <p:spPr>
          <a:xfrm>
            <a:off x="1524000" y="3214255"/>
            <a:ext cx="670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 descr="Timeline&#10;&#10;Description automatically generated with low confidence">
            <a:extLst>
              <a:ext uri="{FF2B5EF4-FFF2-40B4-BE49-F238E27FC236}">
                <a16:creationId xmlns:a16="http://schemas.microsoft.com/office/drawing/2014/main" id="{E841CC87-155D-4AB9-BA75-E3A388D232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27" y="857859"/>
            <a:ext cx="8627133" cy="241354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14600" y="2343150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96389" y="235071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7400" y="2387084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1794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32146" y="2387084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17940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>
            <a:extLst>
              <a:ext uri="{FF2B5EF4-FFF2-40B4-BE49-F238E27FC236}">
                <a16:creationId xmlns:a16="http://schemas.microsoft.com/office/drawing/2014/main" id="{0118AA38-9E9A-45B6-850F-ECF04732B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83135"/>
            <a:ext cx="8610600" cy="1431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789" tIns="38395" rIns="76789" bIns="3839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3:   Tim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khỏe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mạnh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thường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phút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khoảng</a:t>
            </a:r>
            <a:r>
              <a:rPr lang="en-US" altLang="en-US" sz="2800" b="1" dirty="0">
                <a:latin typeface="Times New Roman" panose="02020603050405020304" pitchFamily="18" charset="0"/>
              </a:rPr>
              <a:t> 75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24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CC547-E1DD-4029-8F86-7682386D9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056780"/>
            <a:ext cx="7204982" cy="2772765"/>
          </a:xfrm>
          <a:prstGeom prst="rect">
            <a:avLst/>
          </a:prstGeom>
          <a:solidFill>
            <a:srgbClr val="F5FBFD"/>
          </a:solidFill>
          <a:ln>
            <a:noFill/>
          </a:ln>
        </p:spPr>
        <p:txBody>
          <a:bodyPr wrap="square" lIns="76789" tIns="38395" rIns="76789" bIns="3839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357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357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357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vi-VN" sz="2357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24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1440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vi-VN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1 440 x 75 =  108 000(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108 000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endParaRPr lang="en-US" altLang="vi-VN" sz="2357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8551" name="Picture 7">
            <a:extLst>
              <a:ext uri="{FF2B5EF4-FFF2-40B4-BE49-F238E27FC236}">
                <a16:creationId xmlns:a16="http://schemas.microsoft.com/office/drawing/2014/main" id="{C4E04AA2-BBE9-4AF7-B7AF-28E7B21A2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23949"/>
            <a:ext cx="990600" cy="9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708688"/>
                  </a:outerShdw>
                </a:effectLst>
              </a14:hiddenEffects>
            </a:ext>
          </a:extLst>
        </p:spPr>
      </p:pic>
      <p:pic>
        <p:nvPicPr>
          <p:cNvPr id="108552" name="Picture 8">
            <a:extLst>
              <a:ext uri="{FF2B5EF4-FFF2-40B4-BE49-F238E27FC236}">
                <a16:creationId xmlns:a16="http://schemas.microsoft.com/office/drawing/2014/main" id="{37E607B3-58B5-4F79-BCAF-85D6D10B5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943" y="1624709"/>
            <a:ext cx="1099457" cy="10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708688"/>
                  </a:outerShdw>
                </a:effectLst>
              </a14:hiddenEffects>
            </a:ext>
          </a:extLst>
        </p:spPr>
      </p:pic>
      <p:pic>
        <p:nvPicPr>
          <p:cNvPr id="107529" name="Picture 9">
            <a:extLst>
              <a:ext uri="{FF2B5EF4-FFF2-40B4-BE49-F238E27FC236}">
                <a16:creationId xmlns:a16="http://schemas.microsoft.com/office/drawing/2014/main" id="{577F660F-DEEC-4FAD-B78C-89AB8B295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42950"/>
            <a:ext cx="1645914" cy="7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708688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555" y="1657034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82ADB108-2F67-4B4E-A97E-19ABB6FAC58E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PASSING_SCORE" val="100.000000"/>
  <p:tag name="ISPRING_FIRST_PUBLISH" val="1"/>
  <p:tag name="ISPRING_SCORM_RATE_QUIZZES" val="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F:\VIP专区5月份上传作品\95"/>
</p:tagLst>
</file>

<file path=ppt/theme/theme1.xml><?xml version="1.0" encoding="utf-8"?>
<a:theme xmlns:a="http://schemas.openxmlformats.org/drawingml/2006/main" name="Office 主题">
  <a:themeElements>
    <a:clrScheme name="自定义 3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BBBD8"/>
      </a:accent1>
      <a:accent2>
        <a:srgbClr val="FBB505"/>
      </a:accent2>
      <a:accent3>
        <a:srgbClr val="2BBBD8"/>
      </a:accent3>
      <a:accent4>
        <a:srgbClr val="FBB505"/>
      </a:accent4>
      <a:accent5>
        <a:srgbClr val="2BBBD8"/>
      </a:accent5>
      <a:accent6>
        <a:srgbClr val="FBB505"/>
      </a:accent6>
      <a:hlink>
        <a:srgbClr val="2BBBD8"/>
      </a:hlink>
      <a:folHlink>
        <a:srgbClr val="FBB505"/>
      </a:folHlink>
    </a:clrScheme>
    <a:fontScheme name="自定义 1">
      <a:majorFont>
        <a:latin typeface="Elsie"/>
        <a:ea typeface="Elsie"/>
        <a:cs typeface=""/>
      </a:majorFont>
      <a:minorFont>
        <a:latin typeface="Elsie"/>
        <a:ea typeface="Elsi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Elsie"/>
        <a:ea typeface=""/>
        <a:cs typeface=""/>
        <a:font script="Jpan" typeface="ＭＳ Ｐゴシック"/>
        <a:font script="Hang" typeface="맑은 고딕"/>
        <a:font script="Hans" typeface="Elsie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Elsie"/>
        <a:ea typeface=""/>
        <a:cs typeface=""/>
        <a:font script="Jpan" typeface="ＭＳ Ｐゴシック"/>
        <a:font script="Hang" typeface="맑은 고딕"/>
        <a:font script="Hans" typeface="Elsie"/>
        <a:font script="Hant" typeface="新細明體"/>
        <a:font script="Arab" typeface="Elsie"/>
        <a:font script="Hebr" typeface="Elsie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lsie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lsie"/>
        <a:ea typeface=""/>
        <a:cs typeface=""/>
        <a:font script="Jpan" typeface="ＭＳ Ｐゴシック"/>
        <a:font script="Hang" typeface="맑은 고딕"/>
        <a:font script="Hans" typeface="Elsie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Elsie"/>
        <a:ea typeface=""/>
        <a:cs typeface=""/>
        <a:font script="Jpan" typeface="ＭＳ Ｐゴシック"/>
        <a:font script="Hang" typeface="맑은 고딕"/>
        <a:font script="Hans" typeface="Elsie"/>
        <a:font script="Hant" typeface="新細明體"/>
        <a:font script="Arab" typeface="Elsie"/>
        <a:font script="Hebr" typeface="Elsie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lsie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On-screen Show (16:9)</PresentationFormat>
  <Paragraphs>171</Paragraphs>
  <Slides>17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2" baseType="lpstr">
      <vt:lpstr>.VnTime</vt:lpstr>
      <vt:lpstr>Arial</vt:lpstr>
      <vt:lpstr>Arial Black</vt:lpstr>
      <vt:lpstr>Arial Rounded MT Bold</vt:lpstr>
      <vt:lpstr>Berlin Sans FB Demi</vt:lpstr>
      <vt:lpstr>Calibri</vt:lpstr>
      <vt:lpstr>Cambria</vt:lpstr>
      <vt:lpstr>Elsie</vt:lpstr>
      <vt:lpstr>HP001 4 hàng</vt:lpstr>
      <vt:lpstr>Rockwell Extra Bold</vt:lpstr>
      <vt:lpstr>Snap ITC</vt:lpstr>
      <vt:lpstr>Tahoma</vt:lpstr>
      <vt:lpstr>Times New Roman</vt:lpstr>
      <vt:lpstr>Office 主题</vt:lpstr>
      <vt:lpstr>Equation</vt:lpstr>
      <vt:lpstr>PowerPoint Presentation</vt:lpstr>
      <vt:lpstr>PowerPoint Presentation</vt:lpstr>
      <vt:lpstr>Hãy chọn đáp án  đúng:</vt:lpstr>
      <vt:lpstr>Hãy chọn đáp án  đúng: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/>
  <cp:lastModifiedBy/>
  <cp:revision>2</cp:revision>
  <dcterms:created xsi:type="dcterms:W3CDTF">2019-03-21T00:33:00Z</dcterms:created>
  <dcterms:modified xsi:type="dcterms:W3CDTF">2022-11-20T13:49:21Z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952B0C269C2E4B65B845130E1877F519</vt:lpwstr>
  </property>
  <property fmtid="{D5CDD505-2E9C-101B-9397-08002B2CF9AE}" pid="3" name="KSOProductBuildVer">
    <vt:lpwstr>2052-11.1.0.10463</vt:lpwstr>
  </property>
</Properties>
</file>