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22"/>
  </p:notesMasterIdLst>
  <p:sldIdLst>
    <p:sldId id="471" r:id="rId2"/>
    <p:sldId id="472" r:id="rId3"/>
    <p:sldId id="474" r:id="rId4"/>
    <p:sldId id="341" r:id="rId5"/>
    <p:sldId id="353" r:id="rId6"/>
    <p:sldId id="361" r:id="rId7"/>
    <p:sldId id="363" r:id="rId8"/>
    <p:sldId id="473" r:id="rId9"/>
    <p:sldId id="456" r:id="rId10"/>
    <p:sldId id="470" r:id="rId11"/>
    <p:sldId id="460" r:id="rId12"/>
    <p:sldId id="461" r:id="rId13"/>
    <p:sldId id="462" r:id="rId14"/>
    <p:sldId id="464" r:id="rId15"/>
    <p:sldId id="465" r:id="rId16"/>
    <p:sldId id="466" r:id="rId17"/>
    <p:sldId id="467" r:id="rId18"/>
    <p:sldId id="468" r:id="rId19"/>
    <p:sldId id="469" r:id="rId20"/>
    <p:sldId id="276" r:id="rId21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ung nguyễn" initials="n" lastIdx="786497536" clrIdx="0"/>
  <p:cmAuthor id="2" name="Người dùng Không xác định1" initials="Người dùng Không xác định1" lastIdx="7864975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7C80"/>
    <a:srgbClr val="66FFFF"/>
    <a:srgbClr val="0000FF"/>
    <a:srgbClr val="D7FAD2"/>
    <a:srgbClr val="DBF5D7"/>
    <a:srgbClr val="FF3300"/>
    <a:srgbClr val="E60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77" d="100"/>
          <a:sy n="77" d="100"/>
        </p:scale>
        <p:origin x="54" y="6"/>
      </p:cViewPr>
      <p:guideLst>
        <p:guide orient="horz" pos="216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97200B-F086-4F88-B7A1-D6A0F8FB12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en-US" sz="1200" strike="noStrike" noProof="1" dirty="0"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7318022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9pPr>
          </a:lstStyle>
          <a:p>
            <a:fld id="{9A379296-A811-4ECA-B4DB-FF294B85F9CB}" type="slidenum">
              <a:rPr lang="zh-CN" altLang="en-US">
                <a:latin typeface="等线" pitchFamily="2" charset="-122"/>
                <a:ea typeface="等线" pitchFamily="2" charset="-122"/>
              </a:rPr>
              <a:pPr/>
              <a:t>1</a:t>
            </a:fld>
            <a:endParaRPr lang="zh-CN" altLang="en-US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910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9pPr>
          </a:lstStyle>
          <a:p>
            <a:fld id="{909747E7-E0D4-48A4-8E01-E96EF60B1197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12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88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defRPr>
            </a:lvl9pPr>
          </a:lstStyle>
          <a:p>
            <a:fld id="{0EB6B83D-5B55-44BE-9EC9-C8BC06EA4234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01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4338" name="文本占位符 5632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4339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89735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41772"/>
      </p:ext>
    </p:extLst>
  </p:cSld>
  <p:clrMapOvr>
    <a:masterClrMapping/>
  </p:clrMapOvr>
  <p:transition>
    <p:rand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24204"/>
      </p:ext>
    </p:extLst>
  </p:cSld>
  <p:clrMapOvr>
    <a:masterClrMapping/>
  </p:clrMapOvr>
  <p:transition>
    <p:random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21987"/>
      </p:ext>
    </p:extLst>
  </p:cSld>
  <p:clrMapOvr>
    <a:masterClrMapping/>
  </p:clrMapOvr>
  <p:transition>
    <p:random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等线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94429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8991081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50396"/>
      </p:ext>
    </p:extLst>
  </p:cSld>
  <p:clrMapOvr>
    <a:masterClrMapping/>
  </p:clrMapOvr>
  <p:transition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28765"/>
      </p:ext>
    </p:extLst>
  </p:cSld>
  <p:clrMapOvr>
    <a:masterClrMapping/>
  </p:clrMapOvr>
  <p:transition>
    <p:random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67118"/>
      </p:ext>
    </p:extLst>
  </p:cSld>
  <p:clrMapOvr>
    <a:masterClrMapping/>
  </p:clrMapOvr>
  <p:transition>
    <p:random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62413"/>
      </p:ext>
    </p:extLst>
  </p:cSld>
  <p:clrMapOvr>
    <a:masterClrMapping/>
  </p:clrMapOvr>
  <p:transition>
    <p:random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1180"/>
      </p:ext>
    </p:extLst>
  </p:cSld>
  <p:clrMapOvr>
    <a:masterClrMapping/>
  </p:clrMapOvr>
  <p:transition>
    <p:random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51538"/>
      </p:ext>
    </p:extLst>
  </p:cSld>
  <p:clrMapOvr>
    <a:masterClrMapping/>
  </p:clrMapOvr>
  <p:transition>
    <p:random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92619"/>
      </p:ext>
    </p:extLst>
  </p:cSld>
  <p:clrMapOvr>
    <a:masterClrMapping/>
  </p:clrMapOvr>
  <p:transition>
    <p:random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90984"/>
      </p:ext>
    </p:extLst>
  </p:cSld>
  <p:clrMapOvr>
    <a:masterClrMapping/>
  </p:clrMapOvr>
  <p:transition>
    <p:random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8" y="1589"/>
            <a:ext cx="12187767" cy="68548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99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1" y="4248059"/>
            <a:ext cx="288131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3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20" y="6334034"/>
            <a:ext cx="621268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334034"/>
            <a:ext cx="593645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3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" y="4024816"/>
            <a:ext cx="2301479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3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" y="5502978"/>
            <a:ext cx="1375172" cy="129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3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20911"/>
            <a:ext cx="35052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10" y="377101"/>
            <a:ext cx="6534150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图片 3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60" y="5527982"/>
            <a:ext cx="3619500" cy="12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>
            <a:fillRect/>
          </a:stretch>
        </p:blipFill>
        <p:spPr bwMode="auto">
          <a:xfrm>
            <a:off x="-23898" y="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>
            <a:fillRect/>
          </a:stretch>
        </p:blipFill>
        <p:spPr bwMode="auto">
          <a:xfrm>
            <a:off x="4967289" y="4800509"/>
            <a:ext cx="954881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8" r="53999" b="64444"/>
          <a:stretch>
            <a:fillRect/>
          </a:stretch>
        </p:blipFill>
        <p:spPr bwMode="auto">
          <a:xfrm>
            <a:off x="1358504" y="5338670"/>
            <a:ext cx="736997" cy="10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>
            <a:fillRect/>
          </a:stretch>
        </p:blipFill>
        <p:spPr bwMode="auto">
          <a:xfrm>
            <a:off x="10896474" y="255585"/>
            <a:ext cx="701278" cy="9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>
            <a:fillRect/>
          </a:stretch>
        </p:blipFill>
        <p:spPr bwMode="auto">
          <a:xfrm>
            <a:off x="10147529" y="3928376"/>
            <a:ext cx="2300288" cy="31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27002" y="1920462"/>
            <a:ext cx="9244054" cy="193899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CHÀO MỪNG CÁC </a:t>
            </a:r>
            <a:r>
              <a:rPr lang="en-US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CON </a:t>
            </a:r>
            <a:r>
              <a:rPr lang="en-US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ĐẾN VỚI TIẾT HỌC</a:t>
            </a:r>
            <a:r>
              <a:rPr lang="en-US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!</a:t>
            </a:r>
            <a:endParaRPr lang="en-US" sz="7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46107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BDF0C8-65B2-44D1-9B97-880D49275AB3}"/>
              </a:ext>
            </a:extLst>
          </p:cNvPr>
          <p:cNvSpPr/>
          <p:nvPr/>
        </p:nvSpPr>
        <p:spPr>
          <a:xfrm>
            <a:off x="4038654" y="925983"/>
            <a:ext cx="453382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8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8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8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endParaRPr lang="en-US" sz="48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7C6827-1395-47DD-B1F4-139E38AF9B1C}"/>
              </a:ext>
            </a:extLst>
          </p:cNvPr>
          <p:cNvSpPr txBox="1"/>
          <p:nvPr/>
        </p:nvSpPr>
        <p:spPr>
          <a:xfrm>
            <a:off x="1905110" y="1828842"/>
            <a:ext cx="89913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ea typeface="Times New Roman" panose="02020603050405020304" pitchFamily="18" charset="0"/>
              </a:rPr>
              <a:t>Ôn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tập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tính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chất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giao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hoán</a:t>
            </a:r>
            <a:r>
              <a:rPr lang="en-US" sz="3200" dirty="0">
                <a:ea typeface="Times New Roman" panose="02020603050405020304" pitchFamily="18" charset="0"/>
              </a:rPr>
              <a:t> , </a:t>
            </a:r>
            <a:r>
              <a:rPr lang="en-US" sz="3200" dirty="0" err="1">
                <a:ea typeface="Times New Roman" panose="02020603050405020304" pitchFamily="18" charset="0"/>
              </a:rPr>
              <a:t>tính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chất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kết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hợp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của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phép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nhân</a:t>
            </a:r>
            <a:r>
              <a:rPr lang="en-US" sz="3200" dirty="0"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</a:rPr>
              <a:t>nhân</a:t>
            </a:r>
            <a:r>
              <a:rPr lang="en-US" sz="3200" dirty="0"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ea typeface="Times New Roman" panose="02020603050405020304" pitchFamily="18" charset="0"/>
              </a:rPr>
              <a:t>số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với</a:t>
            </a:r>
            <a:r>
              <a:rPr lang="en-US" sz="3200" dirty="0"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ea typeface="Times New Roman" panose="02020603050405020304" pitchFamily="18" charset="0"/>
              </a:rPr>
              <a:t>tổng</a:t>
            </a:r>
            <a:r>
              <a:rPr lang="en-US" sz="3200" dirty="0">
                <a:ea typeface="Times New Roman" panose="02020603050405020304" pitchFamily="18" charset="0"/>
              </a:rPr>
              <a:t>, 1 </a:t>
            </a:r>
            <a:r>
              <a:rPr lang="en-US" sz="3200" dirty="0" err="1">
                <a:ea typeface="Times New Roman" panose="02020603050405020304" pitchFamily="18" charset="0"/>
              </a:rPr>
              <a:t>hiệu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5917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7B33ED3C-3FEE-49BC-B125-735348715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706662"/>
            <a:ext cx="2628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135 x ( 20 + 3 ) 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3B9C313-63D4-483E-925B-4A541A1A5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317" y="2380528"/>
            <a:ext cx="2628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x 20  +  135 x 3 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7FE7600-0FC9-4030-BF74-BBB15170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526" y="2976346"/>
            <a:ext cx="2628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2700   +    405 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0CDABC5-3222-449E-9D01-9DD8D78B9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02" y="3532132"/>
            <a:ext cx="2628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       3105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B4ADF-EB3E-4050-B8B8-401DAE4C8A31}"/>
              </a:ext>
            </a:extLst>
          </p:cNvPr>
          <p:cNvSpPr txBox="1"/>
          <p:nvPr/>
        </p:nvSpPr>
        <p:spPr>
          <a:xfrm>
            <a:off x="1648285" y="992088"/>
            <a:ext cx="2037224" cy="55399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3000" b="1" u="sng" dirty="0" err="1"/>
              <a:t>Bài</a:t>
            </a:r>
            <a:r>
              <a:rPr lang="en-US" sz="3000" b="1" u="sng" dirty="0"/>
              <a:t> 1:</a:t>
            </a:r>
            <a:r>
              <a:rPr lang="en-US" sz="3000" b="1" dirty="0"/>
              <a:t> </a:t>
            </a:r>
            <a:r>
              <a:rPr lang="en-US" sz="3000" b="1" dirty="0" err="1"/>
              <a:t>Tính</a:t>
            </a:r>
            <a:endParaRPr lang="en-US" sz="3000" b="1" dirty="0"/>
          </a:p>
        </p:txBody>
      </p:sp>
      <p:pic>
        <p:nvPicPr>
          <p:cNvPr id="15" name="Rectangle 25604">
            <a:extLst>
              <a:ext uri="{FF2B5EF4-FFF2-40B4-BE49-F238E27FC236}">
                <a16:creationId xmlns:a16="http://schemas.microsoft.com/office/drawing/2014/main" id="{4941E9B3-222A-4FB4-8055-186E189E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70948"/>
            <a:ext cx="1171575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4111" descr="PPT素材-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285" y="5841563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114" y="5521846"/>
            <a:ext cx="3346120" cy="1336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4108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368" y="145516"/>
            <a:ext cx="1411288" cy="741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4" descr="Những icon đẹp cute, đáng yêu, dí dỏm nhấ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12" y="4934844"/>
            <a:ext cx="1898514" cy="164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3511149A-A94E-40B7-BDA8-7D07F2E13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937" y="1706662"/>
            <a:ext cx="255179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427 x ( 10 + 8 ) 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634AFBEC-42A1-4B9A-B17D-6DE9C4248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097" y="2381258"/>
            <a:ext cx="255179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427 x 10  +  427 x 8 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24B7D96-E433-4398-9372-ACD8F5DA9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169" y="3017339"/>
            <a:ext cx="255179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=      4270   +    3416 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05282CC0-132C-4059-B0AF-BAD6BF661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198" y="3548672"/>
            <a:ext cx="255179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        7686 </a:t>
            </a:r>
          </a:p>
        </p:txBody>
      </p:sp>
    </p:spTree>
    <p:extLst>
      <p:ext uri="{BB962C8B-B14F-4D97-AF65-F5344CB8AC3E}">
        <p14:creationId xmlns:p14="http://schemas.microsoft.com/office/powerpoint/2010/main" val="14046045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22B4ADF-EB3E-4050-B8B8-401DAE4C8A31}"/>
              </a:ext>
            </a:extLst>
          </p:cNvPr>
          <p:cNvSpPr txBox="1"/>
          <p:nvPr/>
        </p:nvSpPr>
        <p:spPr>
          <a:xfrm>
            <a:off x="1629709" y="1009024"/>
            <a:ext cx="2180351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00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046E80FE-DA7D-470D-891C-CF1DA3FB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970" y="1897543"/>
            <a:ext cx="255179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287 x ( 40 – 8 )   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2CF20881-6E76-46E9-9FE4-00E7B13F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304" y="2561494"/>
            <a:ext cx="255179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287 x 40 – 287 x 8  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ECEEABC9-FC53-4B6A-98B4-AAE90FBB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574" y="3277105"/>
            <a:ext cx="255179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   11480  –   2296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EE56D1-9ADB-4B2D-A65D-64B4579AA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80" y="3829417"/>
            <a:ext cx="255179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          9184  </a:t>
            </a:r>
          </a:p>
        </p:txBody>
      </p:sp>
      <p:pic>
        <p:nvPicPr>
          <p:cNvPr id="11" name="Rectangle 25604">
            <a:extLst>
              <a:ext uri="{FF2B5EF4-FFF2-40B4-BE49-F238E27FC236}">
                <a16:creationId xmlns:a16="http://schemas.microsoft.com/office/drawing/2014/main" id="{4941E9B3-222A-4FB4-8055-186E189E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5670947"/>
            <a:ext cx="1137212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41" y="5879736"/>
            <a:ext cx="9494422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023" y="5521846"/>
            <a:ext cx="3247977" cy="1336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368" y="145516"/>
            <a:ext cx="1369894" cy="741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2684BE42-6F82-4771-AC86-C62F378CE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282" y="1866909"/>
            <a:ext cx="2628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642 x ( 30 – 6 )   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987FE1F-4E18-4664-AE6F-BD2FE00F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57" y="2552702"/>
            <a:ext cx="2628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642 x 30 – 642 x 6 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BD90B826-4025-4347-877B-C331B4198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794" y="3159288"/>
            <a:ext cx="28762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19260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3852  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E49E553E-4CD3-4233-B42A-BC2C5CEF5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872" y="3771870"/>
            <a:ext cx="2628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15408  </a:t>
            </a:r>
          </a:p>
        </p:txBody>
      </p:sp>
    </p:spTree>
    <p:extLst>
      <p:ext uri="{BB962C8B-B14F-4D97-AF65-F5344CB8AC3E}">
        <p14:creationId xmlns:p14="http://schemas.microsoft.com/office/powerpoint/2010/main" val="3327626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A42418A3-2FED-438A-8876-20F6A977A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985" y="2113721"/>
            <a:ext cx="2909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x 4 x 5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5A2775E9-258D-46C6-BBB1-7C245E29E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154" y="2104609"/>
            <a:ext cx="2157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36 x 2</a:t>
            </a:r>
          </a:p>
        </p:txBody>
      </p:sp>
      <p:sp>
        <p:nvSpPr>
          <p:cNvPr id="13" name="AutoShape 30">
            <a:extLst>
              <a:ext uri="{FF2B5EF4-FFF2-40B4-BE49-F238E27FC236}">
                <a16:creationId xmlns:a16="http://schemas.microsoft.com/office/drawing/2014/main" id="{B346C182-CF19-4880-A14C-9CEECD479714}"/>
              </a:ext>
            </a:extLst>
          </p:cNvPr>
          <p:cNvSpPr>
            <a:spLocks noChangeArrowheads="1"/>
          </p:cNvSpPr>
          <p:nvPr/>
        </p:nvSpPr>
        <p:spPr bwMode="auto">
          <a:xfrm rot="1859385">
            <a:off x="8106967" y="1321594"/>
            <a:ext cx="32147" cy="24765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350">
              <a:solidFill>
                <a:srgbClr val="000000"/>
              </a:solidFill>
              <a:latin typeface="VNI-Times" pitchFamily="2" charset="0"/>
            </a:endParaRPr>
          </a:p>
        </p:txBody>
      </p:sp>
      <p:pic>
        <p:nvPicPr>
          <p:cNvPr id="23" name="Rectangle 25604">
            <a:extLst>
              <a:ext uri="{FF2B5EF4-FFF2-40B4-BE49-F238E27FC236}">
                <a16:creationId xmlns:a16="http://schemas.microsoft.com/office/drawing/2014/main" id="{4941E9B3-222A-4FB4-8055-186E189E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70948"/>
            <a:ext cx="1171575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5">
            <a:extLst>
              <a:ext uri="{FF2B5EF4-FFF2-40B4-BE49-F238E27FC236}">
                <a16:creationId xmlns:a16="http://schemas.microsoft.com/office/drawing/2014/main" id="{F8D6A982-6118-4C23-98E8-EC718CEA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365" y="2104609"/>
            <a:ext cx="3311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x 2 x 7 x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4B3100-AD80-4B6D-8E0F-5A904D67D582}"/>
              </a:ext>
            </a:extLst>
          </p:cNvPr>
          <p:cNvSpPr txBox="1"/>
          <p:nvPr/>
        </p:nvSpPr>
        <p:spPr>
          <a:xfrm>
            <a:off x="2072110" y="991842"/>
            <a:ext cx="6950429" cy="55399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2: a) 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thuận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tiện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85" y="5841563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114" y="5521846"/>
            <a:ext cx="3346120" cy="1336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368" y="145516"/>
            <a:ext cx="1411288" cy="741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id="{F736732B-D752-4564-B484-EA810B32F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247" y="271621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134 x (4 x 5)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C28AD669-F70B-4342-9308-EEE8D8BAB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56" y="3173416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134 x    20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7CA22D1-D650-4F58-83E2-4BFC9417F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201" y="3659093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2680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22857F53-8514-481C-9913-D96AEA68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047" y="2716218"/>
            <a:ext cx="2514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(5 x 2) x 36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44B762DB-D4A7-44BF-A67D-8E0794B70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647" y="3173416"/>
            <a:ext cx="2095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10   x 36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637E88C1-52F2-4064-9434-0BB7F0A16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649" y="3657594"/>
            <a:ext cx="17363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360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45C519B2-4CB5-44BB-A9E1-72ADFCE7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247" y="2707370"/>
            <a:ext cx="3364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(42 x 7) x (2 x 5)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97C4A746-7176-4427-9C9A-442E46DE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906" y="3173416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294   x    10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8D3CA16E-9404-41E3-BF2F-112FB0D2C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581" y="3633593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2940</a:t>
            </a:r>
          </a:p>
        </p:txBody>
      </p:sp>
    </p:spTree>
    <p:extLst>
      <p:ext uri="{BB962C8B-B14F-4D97-AF65-F5344CB8AC3E}">
        <p14:creationId xmlns:p14="http://schemas.microsoft.com/office/powerpoint/2010/main" val="9217177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216 0.01226 L -0.10851 0.01226 C -0.1066 0.01226 -0.10469 0.00902 -0.10278 0.00856 C -0.10157 0.00856 -0.09896 0.01157 -0.09792 0.01157 C -0.09636 0.01157 -0.0948 0.01064 -0.09184 0.01064 L -0.08976 -0.02544 L -0.0875 0.01828 L -0.0849 0.01226 L -0.08247 0.01064 L -0.07709 0.01203 C -0.07466 0.01134 -0.07257 0.00833 -0.07032 0.00717 C -0.06927 0.00694 -0.06719 0.00671 -0.0658 0.00717 C -0.06459 0.00764 -0.06355 0.01087 -0.06302 0.01087 C -0.06233 0.01203 -0.06077 0.01087 -0.0599 0.01157 L -0.05851 0.01226 L -0.05591 0.01226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5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3BEC51-9B9C-4D62-9DEB-F6FC8AC0228C}"/>
              </a:ext>
            </a:extLst>
          </p:cNvPr>
          <p:cNvSpPr txBox="1"/>
          <p:nvPr/>
        </p:nvSpPr>
        <p:spPr>
          <a:xfrm>
            <a:off x="1219328" y="719382"/>
            <a:ext cx="4441729" cy="55399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2: b) 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mẫu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8DEAEFF0-A017-415E-B623-9EE4F5F4C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115" y="1523949"/>
            <a:ext cx="1264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880D31B8-F957-455E-A1F2-56E98DD06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54" y="1994045"/>
            <a:ext cx="41289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x 2 + 145 x 98 =</a:t>
            </a:r>
            <a:endParaRPr lang="en-US" altLang="en-US" sz="28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016B8E7-7F7F-49A8-BA8D-B4664959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885" y="2012722"/>
            <a:ext cx="1083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061E282B-24FC-457F-81A4-EEB7A2768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494" y="2023486"/>
            <a:ext cx="1083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0D5FA191-713C-4194-B012-B072EAA0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042" y="2012722"/>
            <a:ext cx="2293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+ 98 )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320AC3E7-2F37-4FD8-A11F-FC05FCF8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22" y="2738610"/>
            <a:ext cx="4656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145 x  100 = 14500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3A2448C5-1962-4684-AA9B-1CA7DDDA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655" y="3433351"/>
            <a:ext cx="38731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x 3 + 137 x 97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20C569BE-94B7-49EE-B9F4-E37D205A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462" y="3433351"/>
            <a:ext cx="4765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 x 12 – 428 x 2</a:t>
            </a:r>
          </a:p>
        </p:txBody>
      </p:sp>
      <p:pic>
        <p:nvPicPr>
          <p:cNvPr id="13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85" y="5841563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4109" descr="封面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114" y="5521846"/>
            <a:ext cx="3346120" cy="1336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97" y="18867"/>
            <a:ext cx="1411288" cy="741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3A2448C5-1962-4684-AA9B-1CA7DDDA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285" y="4383541"/>
            <a:ext cx="38731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3A2448C5-1962-4684-AA9B-1CA7DDDA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134" y="4383540"/>
            <a:ext cx="38731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537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69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0A3B9625-1348-4CD5-B28E-2400C4BA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758" y="1824858"/>
            <a:ext cx="3530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x 3 + 137 x 97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776BD483-6B8E-4511-9D9F-E887017F7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153" y="1800139"/>
            <a:ext cx="4342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 x 12 – 428 x 2</a:t>
            </a: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A083E5F4-9E7A-4E64-AA8E-E00AE0889925}"/>
              </a:ext>
            </a:extLst>
          </p:cNvPr>
          <p:cNvSpPr>
            <a:spLocks noChangeArrowheads="1"/>
          </p:cNvSpPr>
          <p:nvPr/>
        </p:nvSpPr>
        <p:spPr bwMode="auto">
          <a:xfrm rot="1859385">
            <a:off x="8291921" y="1523069"/>
            <a:ext cx="53325" cy="24765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8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E98F7429-C9AE-494D-9C0C-C7F317C9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912" y="2214267"/>
            <a:ext cx="13160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137</a:t>
            </a: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FB0BA174-83AF-44CC-8B45-E8340E6B2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980" y="2209832"/>
            <a:ext cx="2229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+ 97 )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15C04DA5-AE65-4042-ABF4-54B66406F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438" y="2710077"/>
            <a:ext cx="25310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137 x   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2A94B25F-75AF-4925-A58D-5D4AF4F25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583" y="2257339"/>
            <a:ext cx="16721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9C93ECFB-347B-44C1-834B-943E2E47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731" y="2261794"/>
            <a:ext cx="2043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( 12 – 2 )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941EA41E-BADB-4929-8E92-9C16E3C09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153" y="2745113"/>
            <a:ext cx="2940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428  x   10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474EBDA3-3387-478D-82CC-88FFB344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698" y="3909419"/>
            <a:ext cx="3530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x 12 + 94 x 88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59A7064-E3EC-49A2-9F74-21D1A11DA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965" y="3889411"/>
            <a:ext cx="4342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 x 39 – 537 x 19</a:t>
            </a:r>
          </a:p>
        </p:txBody>
      </p:sp>
      <p:sp>
        <p:nvSpPr>
          <p:cNvPr id="13" name="AutoShape 30">
            <a:extLst>
              <a:ext uri="{FF2B5EF4-FFF2-40B4-BE49-F238E27FC236}">
                <a16:creationId xmlns:a16="http://schemas.microsoft.com/office/drawing/2014/main" id="{53935E77-4145-44A4-925A-3CC7B0C8DBB3}"/>
              </a:ext>
            </a:extLst>
          </p:cNvPr>
          <p:cNvSpPr>
            <a:spLocks noChangeArrowheads="1"/>
          </p:cNvSpPr>
          <p:nvPr/>
        </p:nvSpPr>
        <p:spPr bwMode="auto">
          <a:xfrm rot="1859385">
            <a:off x="8463371" y="4152640"/>
            <a:ext cx="53325" cy="24765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BF4C146F-4EF5-4B03-8B22-039EB08D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912" y="4369785"/>
            <a:ext cx="38087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 x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+ 88)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99628C8A-BB9B-4DCE-B5D4-BB9C18D15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732" y="4830151"/>
            <a:ext cx="2786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100  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602B4065-BF1E-4F27-B57E-82827705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670" y="4375346"/>
            <a:ext cx="3715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537 x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 – 19 ) 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401FD5A9-09D3-417F-BFC8-C1052F80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670" y="4825165"/>
            <a:ext cx="4551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537 x   20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09EC2CE4-5B9C-43AF-8AAF-C2CBCE4BF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52" y="5290517"/>
            <a:ext cx="2786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9400   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35DC0F7C-8A8E-48C9-A0BD-C3F949DB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850" y="5284977"/>
            <a:ext cx="4551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10740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5E8CD-6EAA-4A20-8A17-1FD2971CB2EF}"/>
              </a:ext>
            </a:extLst>
          </p:cNvPr>
          <p:cNvSpPr txBox="1"/>
          <p:nvPr/>
        </p:nvSpPr>
        <p:spPr>
          <a:xfrm>
            <a:off x="1727698" y="800908"/>
            <a:ext cx="4441729" cy="55399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2: b) 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mẫu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21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85" y="5841563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109" descr="封面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128" y="5245630"/>
            <a:ext cx="3346120" cy="16463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50" y="0"/>
            <a:ext cx="1411288" cy="741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 Box 17">
            <a:extLst>
              <a:ext uri="{FF2B5EF4-FFF2-40B4-BE49-F238E27FC236}">
                <a16:creationId xmlns:a16="http://schemas.microsoft.com/office/drawing/2014/main" id="{15C04DA5-AE65-4042-ABF4-54B66406F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167" y="3191397"/>
            <a:ext cx="2162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13700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941EA41E-BADB-4929-8E92-9C16E3C09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152" y="3169303"/>
            <a:ext cx="25052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4280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83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CCE8C50-F49B-4B06-9B52-C71FC0B960FA}"/>
              </a:ext>
            </a:extLst>
          </p:cNvPr>
          <p:cNvSpPr txBox="1"/>
          <p:nvPr/>
        </p:nvSpPr>
        <p:spPr>
          <a:xfrm>
            <a:off x="1668719" y="581133"/>
            <a:ext cx="2037224" cy="55399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 3: </a:t>
            </a:r>
            <a:r>
              <a:rPr lang="en-US" sz="3000" b="1" dirty="0" err="1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Tính</a:t>
            </a:r>
            <a:endParaRPr lang="en-US" sz="3000" b="1" dirty="0">
              <a:solidFill>
                <a:srgbClr val="000000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7822A1-0183-4070-825B-75FFC7CAC8FB}"/>
              </a:ext>
            </a:extLst>
          </p:cNvPr>
          <p:cNvSpPr/>
          <p:nvPr/>
        </p:nvSpPr>
        <p:spPr>
          <a:xfrm>
            <a:off x="2057506" y="1716264"/>
            <a:ext cx="23114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a)     217 x 11</a:t>
            </a:r>
            <a:endParaRPr lang="en-US" sz="3000" b="1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9C5BDB-2204-4BA0-8DB7-F5004F875122}"/>
              </a:ext>
            </a:extLst>
          </p:cNvPr>
          <p:cNvSpPr/>
          <p:nvPr/>
        </p:nvSpPr>
        <p:spPr>
          <a:xfrm>
            <a:off x="2057505" y="225730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= 217 x (10 + 1)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= 217 x 10 + 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217 x 1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2170   +   217 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2387 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9DC5A9-5246-4C9D-9AED-B2A68D050BCE}"/>
              </a:ext>
            </a:extLst>
          </p:cNvPr>
          <p:cNvSpPr/>
          <p:nvPr/>
        </p:nvSpPr>
        <p:spPr>
          <a:xfrm>
            <a:off x="6542536" y="1726383"/>
            <a:ext cx="4506333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217 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x 9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217 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x (10 - 1)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217 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x 10 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- 217 x 1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2170   -    217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1953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85" y="5841563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32" y="5173470"/>
            <a:ext cx="3346120" cy="16463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31" y="0"/>
            <a:ext cx="1411288" cy="7411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208292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CCE8C50-F49B-4B06-9B52-C71FC0B960FA}"/>
              </a:ext>
            </a:extLst>
          </p:cNvPr>
          <p:cNvSpPr txBox="1"/>
          <p:nvPr/>
        </p:nvSpPr>
        <p:spPr>
          <a:xfrm>
            <a:off x="3035983" y="145516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3: 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Tính</a:t>
            </a:r>
            <a:endParaRPr lang="en-US" sz="2800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28506-F68E-40C7-9D88-3E725127D7F0}"/>
              </a:ext>
            </a:extLst>
          </p:cNvPr>
          <p:cNvSpPr/>
          <p:nvPr/>
        </p:nvSpPr>
        <p:spPr>
          <a:xfrm>
            <a:off x="2455571" y="783357"/>
            <a:ext cx="4102160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ea typeface="Calibri" panose="020F0502020204030204" pitchFamily="34" charset="0"/>
              </a:rPr>
              <a:t>b,  413 x 21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413 x (20 + 1)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413 x 20 + </a:t>
            </a:r>
            <a:r>
              <a:rPr lang="en-US" sz="2800" dirty="0" smtClean="0">
                <a:ea typeface="Calibri" panose="020F0502020204030204" pitchFamily="34" charset="0"/>
              </a:rPr>
              <a:t>413 x 1 </a:t>
            </a:r>
            <a:endParaRPr lang="en-US" sz="28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8260 + 413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</a:t>
            </a:r>
            <a:r>
              <a:rPr lang="en-US" sz="2800" dirty="0" smtClean="0">
                <a:ea typeface="Calibri" panose="020F0502020204030204" pitchFamily="34" charset="0"/>
              </a:rPr>
              <a:t>     8673</a:t>
            </a:r>
            <a:endParaRPr lang="en-US" sz="28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ea typeface="Calibri" panose="020F0502020204030204" pitchFamily="34" charset="0"/>
              </a:rPr>
              <a:t>   413 x 19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413 x (20 - 1)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413 x 20 - 413 </a:t>
            </a:r>
            <a:r>
              <a:rPr lang="en-US" sz="2800" dirty="0" smtClean="0">
                <a:ea typeface="Calibri" panose="020F0502020204030204" pitchFamily="34" charset="0"/>
              </a:rPr>
              <a:t>x 1</a:t>
            </a:r>
            <a:endParaRPr lang="en-US" sz="28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8260 – 413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ea typeface="Calibri" panose="020F0502020204030204" pitchFamily="34" charset="0"/>
              </a:rPr>
              <a:t>=      </a:t>
            </a:r>
            <a:r>
              <a:rPr lang="en-US" sz="2800" dirty="0">
                <a:ea typeface="Calibri" panose="020F0502020204030204" pitchFamily="34" charset="0"/>
              </a:rPr>
              <a:t>7847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27914-F1AE-4DD2-8C72-A37EF206E1A7}"/>
              </a:ext>
            </a:extLst>
          </p:cNvPr>
          <p:cNvSpPr/>
          <p:nvPr/>
        </p:nvSpPr>
        <p:spPr>
          <a:xfrm>
            <a:off x="6324594" y="783357"/>
            <a:ext cx="4102160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ea typeface="Calibri" panose="020F0502020204030204" pitchFamily="34" charset="0"/>
              </a:rPr>
              <a:t>c,   1234 x 31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1234 x (30 + 1)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1234 x 30 + 1234 </a:t>
            </a:r>
            <a:r>
              <a:rPr lang="en-US" sz="2800" dirty="0" smtClean="0">
                <a:ea typeface="Calibri" panose="020F0502020204030204" pitchFamily="34" charset="0"/>
              </a:rPr>
              <a:t>x 1</a:t>
            </a:r>
            <a:endParaRPr lang="en-US" sz="28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37020 + 1234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</a:t>
            </a:r>
            <a:r>
              <a:rPr lang="en-US" sz="2800" dirty="0" smtClean="0">
                <a:ea typeface="Calibri" panose="020F0502020204030204" pitchFamily="34" charset="0"/>
              </a:rPr>
              <a:t>      38254</a:t>
            </a:r>
            <a:endParaRPr lang="en-US" sz="28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B050"/>
                </a:solidFill>
                <a:ea typeface="Calibri" panose="020F0502020204030204" pitchFamily="34" charset="0"/>
              </a:rPr>
              <a:t>     </a:t>
            </a:r>
            <a:r>
              <a:rPr lang="en-US" sz="2800" b="1" dirty="0">
                <a:ea typeface="Calibri" panose="020F0502020204030204" pitchFamily="34" charset="0"/>
              </a:rPr>
              <a:t>875 x 29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875 x (30 – 1)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875 x 30 – </a:t>
            </a:r>
            <a:r>
              <a:rPr lang="en-US" sz="2800" dirty="0" smtClean="0">
                <a:ea typeface="Calibri" panose="020F0502020204030204" pitchFamily="34" charset="0"/>
              </a:rPr>
              <a:t>875 x 1 </a:t>
            </a:r>
            <a:endParaRPr lang="en-US" sz="28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26250 – 875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</a:rPr>
              <a:t>= </a:t>
            </a:r>
            <a:r>
              <a:rPr lang="en-US" sz="2800" dirty="0" smtClean="0">
                <a:ea typeface="Calibri" panose="020F0502020204030204" pitchFamily="34" charset="0"/>
              </a:rPr>
              <a:t>     25 </a:t>
            </a:r>
            <a:r>
              <a:rPr lang="en-US" sz="2800" dirty="0">
                <a:ea typeface="Calibri" panose="020F0502020204030204" pitchFamily="34" charset="0"/>
              </a:rPr>
              <a:t>375</a:t>
            </a:r>
          </a:p>
        </p:txBody>
      </p:sp>
      <p:pic>
        <p:nvPicPr>
          <p:cNvPr id="7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85" y="5841563"/>
            <a:ext cx="8603805" cy="97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109" descr="封面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524" y="5597345"/>
            <a:ext cx="3346120" cy="1336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23" y="36536"/>
            <a:ext cx="1411288" cy="7411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52788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570CC0-53C5-480C-872E-F771CF9115C3}"/>
              </a:ext>
            </a:extLst>
          </p:cNvPr>
          <p:cNvSpPr/>
          <p:nvPr/>
        </p:nvSpPr>
        <p:spPr>
          <a:xfrm>
            <a:off x="1599944" y="336070"/>
            <a:ext cx="91441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cs typeface="Times New Roman" panose="02020603050405020304" pitchFamily="18" charset="0"/>
              </a:rPr>
              <a:t> 4: </a:t>
            </a:r>
            <a:r>
              <a:rPr lang="en-US" altLang="en-US" sz="2800" dirty="0" err="1"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cs typeface="Times New Roman" panose="02020603050405020304" pitchFamily="18" charset="0"/>
              </a:rPr>
              <a:t> 180m, </a:t>
            </a:r>
            <a:r>
              <a:rPr lang="en-US" altLang="en-US" sz="2800" dirty="0" err="1"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nửa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cs typeface="Times New Roman" panose="02020603050405020304" pitchFamily="18" charset="0"/>
              </a:rPr>
              <a:t> chu vi </a:t>
            </a:r>
            <a:r>
              <a:rPr lang="en-US" altLang="en-US" sz="2800" dirty="0" err="1"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Line 26">
            <a:extLst>
              <a:ext uri="{FF2B5EF4-FFF2-40B4-BE49-F238E27FC236}">
                <a16:creationId xmlns:a16="http://schemas.microsoft.com/office/drawing/2014/main" id="{F5C0CB2C-5A5E-4DF2-9BA1-7159C0F13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2234" y="1179544"/>
            <a:ext cx="2758109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5F459D2B-EAAA-4AE3-977E-7B6A78A63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516" y="1219258"/>
            <a:ext cx="159771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29">
            <a:extLst>
              <a:ext uri="{FF2B5EF4-FFF2-40B4-BE49-F238E27FC236}">
                <a16:creationId xmlns:a16="http://schemas.microsoft.com/office/drawing/2014/main" id="{08EA7D45-DD45-4B6E-B5D6-9D13B6615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9703" y="1213339"/>
            <a:ext cx="2871945" cy="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29">
            <a:extLst>
              <a:ext uri="{FF2B5EF4-FFF2-40B4-BE49-F238E27FC236}">
                <a16:creationId xmlns:a16="http://schemas.microsoft.com/office/drawing/2014/main" id="{B0F34F8F-9DBF-424D-BA5E-6473F7FF6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0468" y="762070"/>
            <a:ext cx="225121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28AD9504-9EE9-4D58-8752-5AEC6D48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417" y="2628034"/>
            <a:ext cx="1816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Tóm</a:t>
            </a:r>
            <a:r>
              <a:rPr lang="en-US" altLang="en-US" sz="2400" b="1" u="sng" dirty="0">
                <a:solidFill>
                  <a:srgbClr val="0000CC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tắt</a:t>
            </a:r>
            <a:endParaRPr lang="en-US" altLang="en-US" sz="2400" b="1" u="sng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3EF096BA-8EEE-4CC7-9DFD-B36D5697C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23" y="3281646"/>
            <a:ext cx="2037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Chiều</a:t>
            </a:r>
            <a:r>
              <a:rPr lang="en-US" altLang="en-US" sz="2400" b="1" dirty="0">
                <a:solidFill>
                  <a:srgbClr val="0066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dài</a:t>
            </a:r>
            <a:r>
              <a:rPr lang="en-US" altLang="en-US" sz="2400" b="1" dirty="0">
                <a:solidFill>
                  <a:srgbClr val="006600"/>
                </a:solidFill>
                <a:latin typeface="Tahoma" panose="020B0604030504040204" pitchFamily="34" charset="0"/>
              </a:rPr>
              <a:t>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078BB1-CB71-4449-93A1-D292D04C6C06}"/>
              </a:ext>
            </a:extLst>
          </p:cNvPr>
          <p:cNvGrpSpPr/>
          <p:nvPr/>
        </p:nvGrpSpPr>
        <p:grpSpPr>
          <a:xfrm>
            <a:off x="4369572" y="3315695"/>
            <a:ext cx="4354319" cy="336893"/>
            <a:chOff x="5027889" y="3972201"/>
            <a:chExt cx="2743201" cy="369888"/>
          </a:xfrm>
        </p:grpSpPr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7914945C-A7EB-43DD-962B-640F216F5F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7889" y="4199214"/>
              <a:ext cx="2735262" cy="142875"/>
              <a:chOff x="2155" y="2111"/>
              <a:chExt cx="1723" cy="90"/>
            </a:xfrm>
          </p:grpSpPr>
          <p:sp>
            <p:nvSpPr>
              <p:cNvPr id="11" name="Line 15">
                <a:extLst>
                  <a:ext uri="{FF2B5EF4-FFF2-40B4-BE49-F238E27FC236}">
                    <a16:creationId xmlns:a16="http://schemas.microsoft.com/office/drawing/2014/main" id="{89562980-5FFF-4F86-9FF6-B159E77FE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156"/>
                <a:ext cx="1723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16">
                <a:extLst>
                  <a:ext uri="{FF2B5EF4-FFF2-40B4-BE49-F238E27FC236}">
                    <a16:creationId xmlns:a16="http://schemas.microsoft.com/office/drawing/2014/main" id="{3ED641B7-6EDB-467C-B66D-A0E5B3F23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111"/>
                <a:ext cx="0" cy="9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Line 17">
                <a:extLst>
                  <a:ext uri="{FF2B5EF4-FFF2-40B4-BE49-F238E27FC236}">
                    <a16:creationId xmlns:a16="http://schemas.microsoft.com/office/drawing/2014/main" id="{7E806867-8CD8-4463-8A1F-936B7E31C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111"/>
                <a:ext cx="0" cy="9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AutoShape 18">
              <a:extLst>
                <a:ext uri="{FF2B5EF4-FFF2-40B4-BE49-F238E27FC236}">
                  <a16:creationId xmlns:a16="http://schemas.microsoft.com/office/drawing/2014/main" id="{0C747870-C28D-4E11-B41A-13786A47A5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258996" y="2749032"/>
              <a:ext cx="288925" cy="2735263"/>
            </a:xfrm>
            <a:prstGeom prst="rightBrace">
              <a:avLst>
                <a:gd name="adj1" fmla="val 78892"/>
                <a:gd name="adj2" fmla="val 50000"/>
              </a:avLst>
            </a:prstGeom>
            <a:noFill/>
            <a:ln w="9525">
              <a:solidFill>
                <a:srgbClr val="00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Box 19">
            <a:extLst>
              <a:ext uri="{FF2B5EF4-FFF2-40B4-BE49-F238E27FC236}">
                <a16:creationId xmlns:a16="http://schemas.microsoft.com/office/drawing/2014/main" id="{C839929B-0C0C-43D0-AB47-C075559C1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319" y="3904848"/>
            <a:ext cx="2343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Chiều</a:t>
            </a:r>
            <a:r>
              <a:rPr lang="en-US" altLang="en-US" sz="2400" b="1" dirty="0">
                <a:solidFill>
                  <a:srgbClr val="0066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rộng</a:t>
            </a:r>
            <a:endParaRPr lang="en-US" altLang="en-US" sz="2400" b="1" dirty="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CE5FD1E8-07EB-477B-8956-24FF83140AE9}"/>
              </a:ext>
            </a:extLst>
          </p:cNvPr>
          <p:cNvGrpSpPr>
            <a:grpSpLocks/>
          </p:cNvGrpSpPr>
          <p:nvPr/>
        </p:nvGrpSpPr>
        <p:grpSpPr bwMode="auto">
          <a:xfrm>
            <a:off x="4366167" y="4157291"/>
            <a:ext cx="2171695" cy="140679"/>
            <a:chOff x="2155" y="2387"/>
            <a:chExt cx="1723" cy="90"/>
          </a:xfrm>
        </p:grpSpPr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EC2DBF48-3DDC-44E3-A5D9-374ADA2D6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2">
              <a:extLst>
                <a:ext uri="{FF2B5EF4-FFF2-40B4-BE49-F238E27FC236}">
                  <a16:creationId xmlns:a16="http://schemas.microsoft.com/office/drawing/2014/main" id="{D155A5E7-6BDF-4BCE-8E0A-1DE5D6E06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23">
              <a:extLst>
                <a:ext uri="{FF2B5EF4-FFF2-40B4-BE49-F238E27FC236}">
                  <a16:creationId xmlns:a16="http://schemas.microsoft.com/office/drawing/2014/main" id="{6D289D33-0997-4EEC-BD90-056314F01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027F7FDE-C4A1-4FCF-9508-7AF1D6D32780}"/>
              </a:ext>
            </a:extLst>
          </p:cNvPr>
          <p:cNvGrpSpPr>
            <a:grpSpLocks/>
          </p:cNvGrpSpPr>
          <p:nvPr/>
        </p:nvGrpSpPr>
        <p:grpSpPr bwMode="auto">
          <a:xfrm>
            <a:off x="4373619" y="3495602"/>
            <a:ext cx="2171700" cy="178805"/>
            <a:chOff x="2155" y="2387"/>
            <a:chExt cx="1723" cy="90"/>
          </a:xfrm>
        </p:grpSpPr>
        <p:sp>
          <p:nvSpPr>
            <p:cNvPr id="21" name="Line 25">
              <a:extLst>
                <a:ext uri="{FF2B5EF4-FFF2-40B4-BE49-F238E27FC236}">
                  <a16:creationId xmlns:a16="http://schemas.microsoft.com/office/drawing/2014/main" id="{B7EB9342-3EFC-4B8E-803A-AF081C9F4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26">
              <a:extLst>
                <a:ext uri="{FF2B5EF4-FFF2-40B4-BE49-F238E27FC236}">
                  <a16:creationId xmlns:a16="http://schemas.microsoft.com/office/drawing/2014/main" id="{8686D11D-24A4-46F7-9EA7-C8919E94C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63B3D49A-DC20-40F8-9770-12BA1D373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AutoShape 28">
            <a:extLst>
              <a:ext uri="{FF2B5EF4-FFF2-40B4-BE49-F238E27FC236}">
                <a16:creationId xmlns:a16="http://schemas.microsoft.com/office/drawing/2014/main" id="{8302E6AF-8C84-46AA-B65F-CD9D7178A98A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348520" y="3338711"/>
            <a:ext cx="206984" cy="2171693"/>
          </a:xfrm>
          <a:prstGeom prst="rightBrace">
            <a:avLst>
              <a:gd name="adj1" fmla="val 39779"/>
              <a:gd name="adj2" fmla="val 50000"/>
            </a:avLst>
          </a:prstGeom>
          <a:noFill/>
          <a:ln w="952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048F2C34-D4B7-4FB2-8F53-E36AB21A7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950" y="4526656"/>
            <a:ext cx="540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B050"/>
                </a:solidFill>
                <a:latin typeface="Tahoma" panose="020B0604030504040204" pitchFamily="34" charset="0"/>
              </a:rPr>
              <a:t>m?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ECC475-CC5E-432C-92CE-FA811B90FB42}"/>
              </a:ext>
            </a:extLst>
          </p:cNvPr>
          <p:cNvGrpSpPr/>
          <p:nvPr/>
        </p:nvGrpSpPr>
        <p:grpSpPr>
          <a:xfrm>
            <a:off x="2414720" y="4544412"/>
            <a:ext cx="2984381" cy="1015663"/>
            <a:chOff x="1187625" y="4916215"/>
            <a:chExt cx="3979175" cy="1354218"/>
          </a:xfrm>
        </p:grpSpPr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73BF0072-FB51-4681-A280-D68AF0D87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5" y="4916215"/>
              <a:ext cx="3979175" cy="1354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006600"/>
                  </a:solidFill>
                  <a:latin typeface="Tahoma" panose="020B0604030504040204" pitchFamily="34" charset="0"/>
                </a:rPr>
                <a:t>Chu vi: …m?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>
                  <a:solidFill>
                    <a:srgbClr val="006600"/>
                  </a:solidFill>
                  <a:latin typeface="Tahoma" panose="020B0604030504040204" pitchFamily="34" charset="0"/>
                </a:rPr>
                <a:t>Diện</a:t>
              </a:r>
              <a:r>
                <a:rPr lang="en-US" altLang="en-US" sz="2400" b="1" dirty="0">
                  <a:solidFill>
                    <a:srgbClr val="0066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6600"/>
                  </a:solidFill>
                  <a:latin typeface="Tahoma" panose="020B0604030504040204" pitchFamily="34" charset="0"/>
                </a:rPr>
                <a:t>tích</a:t>
              </a:r>
              <a:r>
                <a:rPr lang="en-US" altLang="en-US" sz="2400" b="1" dirty="0">
                  <a:solidFill>
                    <a:srgbClr val="006600"/>
                  </a:solidFill>
                  <a:latin typeface="Tahoma" panose="020B0604030504040204" pitchFamily="34" charset="0"/>
                </a:rPr>
                <a:t>: …m  ?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6A6535-84AF-47FE-895D-94A2B293B0B5}"/>
                </a:ext>
              </a:extLst>
            </p:cNvPr>
            <p:cNvSpPr txBox="1"/>
            <p:nvPr/>
          </p:nvSpPr>
          <p:spPr>
            <a:xfrm>
              <a:off x="4065105" y="5577934"/>
              <a:ext cx="3744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sp>
        <p:nvSpPr>
          <p:cNvPr id="31" name="Text Box 29">
            <a:extLst>
              <a:ext uri="{FF2B5EF4-FFF2-40B4-BE49-F238E27FC236}">
                <a16:creationId xmlns:a16="http://schemas.microsoft.com/office/drawing/2014/main" id="{A13988DE-F038-4FF8-A263-2B474127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648" y="2970637"/>
            <a:ext cx="10805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B050"/>
                </a:solidFill>
                <a:latin typeface="Tahoma" panose="020B0604030504040204" pitchFamily="34" charset="0"/>
              </a:rPr>
              <a:t>180m</a:t>
            </a:r>
          </a:p>
        </p:txBody>
      </p:sp>
      <p:pic>
        <p:nvPicPr>
          <p:cNvPr id="32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22" y="5073888"/>
            <a:ext cx="7683848" cy="1784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786" y="5202515"/>
            <a:ext cx="1686698" cy="1676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8" y="0"/>
            <a:ext cx="1157003" cy="8331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798131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5" grpId="0"/>
      <p:bldP spid="24" grpId="0" animBg="1"/>
      <p:bldP spid="25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1">
            <a:extLst>
              <a:ext uri="{FF2B5EF4-FFF2-40B4-BE49-F238E27FC236}">
                <a16:creationId xmlns:a16="http://schemas.microsoft.com/office/drawing/2014/main" id="{1F7C2815-17EF-4C69-B8AC-37CD25A25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42" y="308076"/>
            <a:ext cx="2470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Bài</a:t>
            </a:r>
            <a:r>
              <a:rPr lang="en-US" altLang="en-US" sz="2800" b="1" u="sng" dirty="0">
                <a:solidFill>
                  <a:srgbClr val="0000CC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giải</a:t>
            </a:r>
            <a:endParaRPr lang="en-US" altLang="en-US" sz="2800" b="1" u="sng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7251B2D8-B67C-4620-8795-46615B28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727" y="941572"/>
            <a:ext cx="6263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3C9AA8DF-5A7F-44C8-BB4C-7F87DBD9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012" y="1464792"/>
            <a:ext cx="6263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2 = 90 (m)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06290E0-16EA-4705-889E-A24BF88A9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756" y="1871226"/>
            <a:ext cx="6263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5D90AFE6-4590-4CE8-AEAB-CA3541B2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297" y="2394446"/>
            <a:ext cx="6263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( 180 + 90 ) x 2 = 540 (m)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13B8D2B2-C7B5-471D-A281-6A5532C4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727" y="2863597"/>
            <a:ext cx="6263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17">
                <a:extLst>
                  <a:ext uri="{FF2B5EF4-FFF2-40B4-BE49-F238E27FC236}">
                    <a16:creationId xmlns:a16="http://schemas.microsoft.com/office/drawing/2014/main" id="{2D5372FC-CBE2-43CC-BB40-D1A80118D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9602" y="3363348"/>
                <a:ext cx="62632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 x 90 = 16200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en-US" sz="280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 Box 17">
                <a:extLst>
                  <a:ext uri="{FF2B5EF4-FFF2-40B4-BE49-F238E27FC236}">
                    <a16:creationId xmlns:a16="http://schemas.microsoft.com/office/drawing/2014/main" id="{2D5372FC-CBE2-43CC-BB40-D1A80118D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9602" y="3363348"/>
                <a:ext cx="6263216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 Box 18">
                <a:extLst>
                  <a:ext uri="{FF2B5EF4-FFF2-40B4-BE49-F238E27FC236}">
                    <a16:creationId xmlns:a16="http://schemas.microsoft.com/office/drawing/2014/main" id="{4E7582FE-2F8D-4A1B-BA7E-6CB31711A6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0702" y="3777966"/>
                <a:ext cx="6782409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Chu vi    : 540m</a:t>
                </a:r>
                <a:b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alt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16200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en-US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 Box 18">
                <a:extLst>
                  <a:ext uri="{FF2B5EF4-FFF2-40B4-BE49-F238E27FC236}">
                    <a16:creationId xmlns:a16="http://schemas.microsoft.com/office/drawing/2014/main" id="{4E7582FE-2F8D-4A1B-BA7E-6CB31711A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0702" y="3777966"/>
                <a:ext cx="6782409" cy="954107"/>
              </a:xfrm>
              <a:prstGeom prst="rect">
                <a:avLst/>
              </a:prstGeom>
              <a:blipFill>
                <a:blip r:embed="rId3"/>
                <a:stretch>
                  <a:fillRect t="-7051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604" y="21519"/>
            <a:ext cx="1411288" cy="102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4111" descr="PPT素材-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930" y="4668838"/>
            <a:ext cx="9372600" cy="218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7763" y="4821844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784" y="4900374"/>
            <a:ext cx="1411288" cy="10223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731105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85" y="2396729"/>
            <a:ext cx="6493271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382922" y="3008162"/>
            <a:ext cx="351891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60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Khởi</a:t>
            </a:r>
            <a:r>
              <a:rPr lang="en-US" sz="60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60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26" name="组合 210"/>
          <p:cNvGrpSpPr>
            <a:grpSpLocks/>
          </p:cNvGrpSpPr>
          <p:nvPr/>
        </p:nvGrpSpPr>
        <p:grpSpPr bwMode="auto">
          <a:xfrm>
            <a:off x="10367259" y="985"/>
            <a:ext cx="1251347" cy="1502569"/>
            <a:chOff x="2132930" y="1035327"/>
            <a:chExt cx="1307248" cy="1307248"/>
          </a:xfrm>
        </p:grpSpPr>
        <p:grpSp>
          <p:nvGrpSpPr>
            <p:cNvPr id="6171" name="组合 211"/>
            <p:cNvGrpSpPr>
              <a:grpSpLocks/>
            </p:cNvGrpSpPr>
            <p:nvPr/>
          </p:nvGrpSpPr>
          <p:grpSpPr bwMode="auto">
            <a:xfrm rot="-84464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6176" name="组合 214"/>
              <p:cNvGrpSpPr>
                <a:grpSpLocks/>
              </p:cNvGrpSpPr>
              <p:nvPr/>
            </p:nvGrpSpPr>
            <p:grpSpPr bwMode="auto"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0336" y="3913180"/>
                  <a:ext cx="0" cy="247937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0990" y="5809447"/>
                  <a:ext cx="0" cy="247937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77" name="组合 215"/>
              <p:cNvGrpSpPr>
                <a:grpSpLocks/>
              </p:cNvGrpSpPr>
              <p:nvPr/>
            </p:nvGrpSpPr>
            <p:grpSpPr bwMode="auto">
              <a:xfrm rot="-54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3145" y="3913376"/>
                  <a:ext cx="0" cy="246735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857" y="5809526"/>
                  <a:ext cx="0" cy="246735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78" name="组合 216"/>
              <p:cNvGrpSpPr>
                <a:grpSpLocks/>
              </p:cNvGrpSpPr>
              <p:nvPr/>
            </p:nvGrpSpPr>
            <p:grpSpPr bwMode="auto"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1401" y="3912429"/>
                  <a:ext cx="0" cy="246734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1431" y="5809245"/>
                  <a:ext cx="0" cy="246734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79" name="组合 217"/>
              <p:cNvGrpSpPr>
                <a:grpSpLocks/>
              </p:cNvGrpSpPr>
              <p:nvPr/>
            </p:nvGrpSpPr>
            <p:grpSpPr bwMode="auto"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148206" y="3912778"/>
                  <a:ext cx="0" cy="246735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148176" y="5809594"/>
                  <a:ext cx="0" cy="246735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466" y="1366800"/>
              <a:ext cx="593300" cy="594580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2" name="组合 226"/>
          <p:cNvGrpSpPr>
            <a:grpSpLocks/>
          </p:cNvGrpSpPr>
          <p:nvPr/>
        </p:nvGrpSpPr>
        <p:grpSpPr bwMode="auto">
          <a:xfrm>
            <a:off x="9440331" y="521914"/>
            <a:ext cx="1814513" cy="1337072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531" y="-661205"/>
              <a:ext cx="2143624" cy="1322409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3912"/>
            <a:ext cx="22479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226"/>
          <p:cNvGrpSpPr>
            <a:grpSpLocks/>
          </p:cNvGrpSpPr>
          <p:nvPr/>
        </p:nvGrpSpPr>
        <p:grpSpPr bwMode="auto">
          <a:xfrm>
            <a:off x="6526825" y="420708"/>
            <a:ext cx="1231106" cy="1120378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8723" y="-661205"/>
              <a:ext cx="2142432" cy="1322409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226"/>
          <p:cNvGrpSpPr>
            <a:grpSpLocks/>
          </p:cNvGrpSpPr>
          <p:nvPr/>
        </p:nvGrpSpPr>
        <p:grpSpPr bwMode="auto">
          <a:xfrm>
            <a:off x="402274" y="382012"/>
            <a:ext cx="1775222" cy="1197769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781" y="-661205"/>
              <a:ext cx="2143374" cy="1322409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/>
          <p:cNvGrpSpPr>
            <a:grpSpLocks/>
          </p:cNvGrpSpPr>
          <p:nvPr/>
        </p:nvGrpSpPr>
        <p:grpSpPr bwMode="auto">
          <a:xfrm>
            <a:off x="4233862" y="1916907"/>
            <a:ext cx="1633538" cy="956072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214" y="-661205"/>
              <a:ext cx="2143941" cy="1322409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19" y="842738"/>
            <a:ext cx="1804604" cy="278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7956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2 L -2.70833E-6 -2.22222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64" y="1"/>
            <a:ext cx="5454650" cy="5922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4199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5922964"/>
            <a:ext cx="9144000" cy="93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2"/>
          <p:cNvSpPr txBox="1"/>
          <p:nvPr/>
        </p:nvSpPr>
        <p:spPr>
          <a:xfrm>
            <a:off x="4152900" y="3505198"/>
            <a:ext cx="45338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0000"/>
                </a:solidFill>
                <a:ea typeface="+mn-ea"/>
              </a:rPr>
              <a:t>Chúc</a:t>
            </a:r>
            <a:r>
              <a:rPr lang="en-US" sz="6000" b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a typeface="+mn-ea"/>
              </a:rPr>
              <a:t>các</a:t>
            </a:r>
            <a:r>
              <a:rPr lang="en-US" sz="6000" b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ea typeface="+mn-ea"/>
              </a:rPr>
              <a:t>con </a:t>
            </a:r>
            <a:r>
              <a:rPr lang="en-US" sz="6000" b="1" dirty="0" err="1">
                <a:solidFill>
                  <a:srgbClr val="FF0000"/>
                </a:solidFill>
                <a:ea typeface="+mn-ea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a typeface="+mn-ea"/>
              </a:rPr>
              <a:t>tốt</a:t>
            </a:r>
            <a:r>
              <a:rPr lang="en-US" sz="6000" b="1" dirty="0" smtClean="0">
                <a:solidFill>
                  <a:srgbClr val="FF0000"/>
                </a:solidFill>
                <a:ea typeface="+mn-ea"/>
              </a:rPr>
              <a:t>!</a:t>
            </a:r>
            <a:endParaRPr lang="en-US" sz="6000" b="1" dirty="0">
              <a:solidFill>
                <a:srgbClr val="FF0000"/>
              </a:solidFill>
              <a:ea typeface="+mn-ea"/>
            </a:endParaRPr>
          </a:p>
        </p:txBody>
      </p:sp>
      <p:pic>
        <p:nvPicPr>
          <p:cNvPr id="8" name="Picture 4" descr="Volley Ball Vector Png Fondo Transparente, Balones Deportivos, Volley Ball  3d, Volley Ball Clip Art PNG y PSD para Descargar Gratis | Pngtre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26" y="359737"/>
            <a:ext cx="2450306" cy="2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3079 L 0.16354 0.00625 C 0.19791 0.03727 0.24913 0.05393 0.3026 0.05393 C 0.36354 0.05393 0.41232 0.03727 0.44653 0.00625 L 0.61041 -0.13079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37"/>
          <p:cNvSpPr/>
          <p:nvPr/>
        </p:nvSpPr>
        <p:spPr>
          <a:xfrm>
            <a:off x="3027431" y="1175075"/>
            <a:ext cx="6982672" cy="432837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94" y="915132"/>
            <a:ext cx="7393546" cy="484825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9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07" y="3428142"/>
            <a:ext cx="2014817" cy="34298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" y="463412"/>
            <a:ext cx="1921963" cy="2964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3030" y="2362228"/>
            <a:ext cx="32608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80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táo</a:t>
            </a:r>
            <a:endParaRPr lang="en-US" sz="80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558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2">
            <a:extLst>
              <a:ext uri="{FF2B5EF4-FFF2-40B4-BE49-F238E27FC236}">
                <a16:creationId xmlns:a16="http://schemas.microsoft.com/office/drawing/2014/main" id="{0B1DC67B-7BED-46D7-8288-D0D6E55B629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267450" y="1771650"/>
            <a:ext cx="3086100" cy="2343150"/>
            <a:chOff x="1632" y="2460"/>
            <a:chExt cx="816" cy="516"/>
          </a:xfrm>
        </p:grpSpPr>
        <p:sp>
          <p:nvSpPr>
            <p:cNvPr id="6203" name="AutoShape 43">
              <a:extLst>
                <a:ext uri="{FF2B5EF4-FFF2-40B4-BE49-F238E27FC236}">
                  <a16:creationId xmlns:a16="http://schemas.microsoft.com/office/drawing/2014/main" id="{BE463723-CFB1-4C8F-85D0-48DDC33EF2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Cloud">
              <a:extLst>
                <a:ext uri="{FF2B5EF4-FFF2-40B4-BE49-F238E27FC236}">
                  <a16:creationId xmlns:a16="http://schemas.microsoft.com/office/drawing/2014/main" id="{02F07931-D255-4687-A301-8E1DB7B6852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AutoShape 45">
              <a:extLst>
                <a:ext uri="{FF2B5EF4-FFF2-40B4-BE49-F238E27FC236}">
                  <a16:creationId xmlns:a16="http://schemas.microsoft.com/office/drawing/2014/main" id="{DEF45F66-655E-493A-B67D-590F1B14D2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Cloud">
              <a:extLst>
                <a:ext uri="{FF2B5EF4-FFF2-40B4-BE49-F238E27FC236}">
                  <a16:creationId xmlns:a16="http://schemas.microsoft.com/office/drawing/2014/main" id="{C0A59A93-352C-4695-A12C-C95BEE84B92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D7F6BEF1-451C-456B-AE02-52861110BC82}"/>
              </a:ext>
            </a:extLst>
          </p:cNvPr>
          <p:cNvGrpSpPr>
            <a:grpSpLocks/>
          </p:cNvGrpSpPr>
          <p:nvPr/>
        </p:nvGrpSpPr>
        <p:grpSpPr bwMode="auto">
          <a:xfrm>
            <a:off x="6553202" y="1371600"/>
            <a:ext cx="1774031" cy="1562100"/>
            <a:chOff x="3648" y="288"/>
            <a:chExt cx="1614" cy="1312"/>
          </a:xfrm>
        </p:grpSpPr>
        <p:sp>
          <p:nvSpPr>
            <p:cNvPr id="6198" name="Cloud">
              <a:extLst>
                <a:ext uri="{FF2B5EF4-FFF2-40B4-BE49-F238E27FC236}">
                  <a16:creationId xmlns:a16="http://schemas.microsoft.com/office/drawing/2014/main" id="{83630CDD-B0E6-4CBC-A817-C9BB6A408709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99" name="Picture 19">
              <a:extLst>
                <a:ext uri="{FF2B5EF4-FFF2-40B4-BE49-F238E27FC236}">
                  <a16:creationId xmlns:a16="http://schemas.microsoft.com/office/drawing/2014/main" id="{8F8B3194-9759-4D17-9340-DF9010863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0" name="Picture 21">
              <a:extLst>
                <a:ext uri="{FF2B5EF4-FFF2-40B4-BE49-F238E27FC236}">
                  <a16:creationId xmlns:a16="http://schemas.microsoft.com/office/drawing/2014/main" id="{52A82559-845B-4BF9-B138-420032774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1" name="Picture 22">
              <a:extLst>
                <a:ext uri="{FF2B5EF4-FFF2-40B4-BE49-F238E27FC236}">
                  <a16:creationId xmlns:a16="http://schemas.microsoft.com/office/drawing/2014/main" id="{04145A74-7E7F-4973-8247-D65013F90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2" name="Picture 23">
              <a:extLst>
                <a:ext uri="{FF2B5EF4-FFF2-40B4-BE49-F238E27FC236}">
                  <a16:creationId xmlns:a16="http://schemas.microsoft.com/office/drawing/2014/main" id="{6065C34A-46C4-4854-A27C-D3C1CFBE2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8" name="Group 24">
            <a:extLst>
              <a:ext uri="{FF2B5EF4-FFF2-40B4-BE49-F238E27FC236}">
                <a16:creationId xmlns:a16="http://schemas.microsoft.com/office/drawing/2014/main" id="{2BFF51ED-C771-4ABD-BD19-365809B5C785}"/>
              </a:ext>
            </a:extLst>
          </p:cNvPr>
          <p:cNvGrpSpPr>
            <a:grpSpLocks/>
          </p:cNvGrpSpPr>
          <p:nvPr/>
        </p:nvGrpSpPr>
        <p:grpSpPr bwMode="auto">
          <a:xfrm>
            <a:off x="3067050" y="857251"/>
            <a:ext cx="2653904" cy="3326606"/>
            <a:chOff x="1008" y="384"/>
            <a:chExt cx="1842" cy="1498"/>
          </a:xfrm>
        </p:grpSpPr>
        <p:sp>
          <p:nvSpPr>
            <p:cNvPr id="6196" name="Cloud">
              <a:extLst>
                <a:ext uri="{FF2B5EF4-FFF2-40B4-BE49-F238E27FC236}">
                  <a16:creationId xmlns:a16="http://schemas.microsoft.com/office/drawing/2014/main" id="{99F550D9-0A25-4C3D-BBC0-4E45DB768529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97" name="Picture 27">
              <a:extLst>
                <a:ext uri="{FF2B5EF4-FFF2-40B4-BE49-F238E27FC236}">
                  <a16:creationId xmlns:a16="http://schemas.microsoft.com/office/drawing/2014/main" id="{8766A443-F54B-456E-8AC0-91826B299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0BA15EAE-7927-425C-80F5-E4092937F85F}"/>
              </a:ext>
            </a:extLst>
          </p:cNvPr>
          <p:cNvGrpSpPr>
            <a:grpSpLocks/>
          </p:cNvGrpSpPr>
          <p:nvPr/>
        </p:nvGrpSpPr>
        <p:grpSpPr bwMode="auto">
          <a:xfrm>
            <a:off x="4781550" y="857250"/>
            <a:ext cx="2551510" cy="2247900"/>
            <a:chOff x="1824" y="0"/>
            <a:chExt cx="2322" cy="1888"/>
          </a:xfrm>
        </p:grpSpPr>
        <p:sp>
          <p:nvSpPr>
            <p:cNvPr id="6193" name="Cloud">
              <a:extLst>
                <a:ext uri="{FF2B5EF4-FFF2-40B4-BE49-F238E27FC236}">
                  <a16:creationId xmlns:a16="http://schemas.microsoft.com/office/drawing/2014/main" id="{DE622328-1D07-4D69-8875-67F926C88ED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94" name="Picture 34">
              <a:extLst>
                <a:ext uri="{FF2B5EF4-FFF2-40B4-BE49-F238E27FC236}">
                  <a16:creationId xmlns:a16="http://schemas.microsoft.com/office/drawing/2014/main" id="{31E2BE8A-5247-4430-AAC6-6328FEFFE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5" name="Picture 38">
              <a:extLst>
                <a:ext uri="{FF2B5EF4-FFF2-40B4-BE49-F238E27FC236}">
                  <a16:creationId xmlns:a16="http://schemas.microsoft.com/office/drawing/2014/main" id="{A6D5F5B9-EFD8-4B36-9C6B-59675599C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>
            <a:extLst>
              <a:ext uri="{FF2B5EF4-FFF2-40B4-BE49-F238E27FC236}">
                <a16:creationId xmlns:a16="http://schemas.microsoft.com/office/drawing/2014/main" id="{66C4D214-FE7C-4540-B906-3282C9BA83C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95951" y="3257550"/>
            <a:ext cx="937022" cy="2909888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Calibri" panose="020F0502020204030204" pitchFamily="34" charset="0"/>
            </a:endParaRPr>
          </a:p>
        </p:txBody>
      </p:sp>
      <p:grpSp>
        <p:nvGrpSpPr>
          <p:cNvPr id="6151" name="Group 42">
            <a:extLst>
              <a:ext uri="{FF2B5EF4-FFF2-40B4-BE49-F238E27FC236}">
                <a16:creationId xmlns:a16="http://schemas.microsoft.com/office/drawing/2014/main" id="{B5B85667-390E-46DC-AF88-B7D98AB28BB4}"/>
              </a:ext>
            </a:extLst>
          </p:cNvPr>
          <p:cNvGrpSpPr>
            <a:grpSpLocks/>
          </p:cNvGrpSpPr>
          <p:nvPr/>
        </p:nvGrpSpPr>
        <p:grpSpPr bwMode="auto">
          <a:xfrm>
            <a:off x="4997054" y="4211242"/>
            <a:ext cx="839390" cy="698897"/>
            <a:chOff x="1632" y="2460"/>
            <a:chExt cx="816" cy="516"/>
          </a:xfrm>
        </p:grpSpPr>
        <p:sp>
          <p:nvSpPr>
            <p:cNvPr id="6189" name="AutoShape 43">
              <a:extLst>
                <a:ext uri="{FF2B5EF4-FFF2-40B4-BE49-F238E27FC236}">
                  <a16:creationId xmlns:a16="http://schemas.microsoft.com/office/drawing/2014/main" id="{EDD5FB92-4EE9-4C25-9EA6-5E33310252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Cloud">
              <a:extLst>
                <a:ext uri="{FF2B5EF4-FFF2-40B4-BE49-F238E27FC236}">
                  <a16:creationId xmlns:a16="http://schemas.microsoft.com/office/drawing/2014/main" id="{454833A3-FB6B-48A6-A6FF-0B499FFD07F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AutoShape 45">
              <a:extLst>
                <a:ext uri="{FF2B5EF4-FFF2-40B4-BE49-F238E27FC236}">
                  <a16:creationId xmlns:a16="http://schemas.microsoft.com/office/drawing/2014/main" id="{E1CA95A9-BEFE-40CE-86F1-FB7D280ABB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Cloud">
              <a:extLst>
                <a:ext uri="{FF2B5EF4-FFF2-40B4-BE49-F238E27FC236}">
                  <a16:creationId xmlns:a16="http://schemas.microsoft.com/office/drawing/2014/main" id="{1F101C06-A4F5-4870-BBC3-32BF6FAF6C0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2" name="Group 61">
            <a:extLst>
              <a:ext uri="{FF2B5EF4-FFF2-40B4-BE49-F238E27FC236}">
                <a16:creationId xmlns:a16="http://schemas.microsoft.com/office/drawing/2014/main" id="{499B3A0F-7953-415A-93D4-BD2A3045B97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200650"/>
            <a:ext cx="6858000" cy="1200150"/>
            <a:chOff x="1248" y="3696"/>
            <a:chExt cx="4992" cy="1008"/>
          </a:xfrm>
        </p:grpSpPr>
        <p:sp>
          <p:nvSpPr>
            <p:cNvPr id="6178" name="Oval 62">
              <a:extLst>
                <a:ext uri="{FF2B5EF4-FFF2-40B4-BE49-F238E27FC236}">
                  <a16:creationId xmlns:a16="http://schemas.microsoft.com/office/drawing/2014/main" id="{9E1318A6-A008-4327-8ED1-8013590F5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00">
                <a:latin typeface="Calibri" panose="020F0502020204030204" pitchFamily="34" charset="0"/>
              </a:endParaRPr>
            </a:p>
          </p:txBody>
        </p:sp>
        <p:grpSp>
          <p:nvGrpSpPr>
            <p:cNvPr id="6179" name="Group 63">
              <a:extLst>
                <a:ext uri="{FF2B5EF4-FFF2-40B4-BE49-F238E27FC236}">
                  <a16:creationId xmlns:a16="http://schemas.microsoft.com/office/drawing/2014/main" id="{3D58451C-8A32-4FF2-9B31-F8A4DEFC1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>
                <a:extLst>
                  <a:ext uri="{FF2B5EF4-FFF2-40B4-BE49-F238E27FC236}">
                    <a16:creationId xmlns:a16="http://schemas.microsoft.com/office/drawing/2014/main" id="{EFFC49A1-7A8C-415E-9B7F-147FCDC23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>
                <a:extLst>
                  <a:ext uri="{FF2B5EF4-FFF2-40B4-BE49-F238E27FC236}">
                    <a16:creationId xmlns:a16="http://schemas.microsoft.com/office/drawing/2014/main" id="{6735C6A3-38C9-4FC3-992B-1192C139C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>
                <a:extLst>
                  <a:ext uri="{FF2B5EF4-FFF2-40B4-BE49-F238E27FC236}">
                    <a16:creationId xmlns:a16="http://schemas.microsoft.com/office/drawing/2014/main" id="{36367161-379E-413A-9ADD-EDF259BEC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>
                <a:extLst>
                  <a:ext uri="{FF2B5EF4-FFF2-40B4-BE49-F238E27FC236}">
                    <a16:creationId xmlns:a16="http://schemas.microsoft.com/office/drawing/2014/main" id="{F4BB7D53-7E39-456D-889E-08016D4E7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>
                <a:extLst>
                  <a:ext uri="{FF2B5EF4-FFF2-40B4-BE49-F238E27FC236}">
                    <a16:creationId xmlns:a16="http://schemas.microsoft.com/office/drawing/2014/main" id="{0EC6A528-8ACA-4966-B8FE-E03C0C0CB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>
                <a:extLst>
                  <a:ext uri="{FF2B5EF4-FFF2-40B4-BE49-F238E27FC236}">
                    <a16:creationId xmlns:a16="http://schemas.microsoft.com/office/drawing/2014/main" id="{499D11C9-C81B-4922-AC16-2B4ED14EC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>
                <a:extLst>
                  <a:ext uri="{FF2B5EF4-FFF2-40B4-BE49-F238E27FC236}">
                    <a16:creationId xmlns:a16="http://schemas.microsoft.com/office/drawing/2014/main" id="{5F196122-653A-4E24-B129-75150B754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>
                <a:extLst>
                  <a:ext uri="{FF2B5EF4-FFF2-40B4-BE49-F238E27FC236}">
                    <a16:creationId xmlns:a16="http://schemas.microsoft.com/office/drawing/2014/main" id="{1A295EA1-1718-4D2F-BB44-B838D6355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>
                <a:extLst>
                  <a:ext uri="{FF2B5EF4-FFF2-40B4-BE49-F238E27FC236}">
                    <a16:creationId xmlns:a16="http://schemas.microsoft.com/office/drawing/2014/main" id="{0CFCFAD6-17A1-4331-B3D5-59874DDB5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3792CC94-2B2C-4A20-A2BE-FB5F9CFD2FD2}"/>
              </a:ext>
            </a:extLst>
          </p:cNvPr>
          <p:cNvGrpSpPr>
            <a:grpSpLocks/>
          </p:cNvGrpSpPr>
          <p:nvPr/>
        </p:nvGrpSpPr>
        <p:grpSpPr bwMode="auto">
          <a:xfrm>
            <a:off x="5067301" y="2171700"/>
            <a:ext cx="3007519" cy="1371600"/>
            <a:chOff x="1680" y="1056"/>
            <a:chExt cx="2736" cy="1888"/>
          </a:xfrm>
        </p:grpSpPr>
        <p:sp>
          <p:nvSpPr>
            <p:cNvPr id="6175" name="Cloud">
              <a:extLst>
                <a:ext uri="{FF2B5EF4-FFF2-40B4-BE49-F238E27FC236}">
                  <a16:creationId xmlns:a16="http://schemas.microsoft.com/office/drawing/2014/main" id="{2C0BC00D-06FC-422A-8900-3C1621F69AC0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76" name="Picture 86">
              <a:extLst>
                <a:ext uri="{FF2B5EF4-FFF2-40B4-BE49-F238E27FC236}">
                  <a16:creationId xmlns:a16="http://schemas.microsoft.com/office/drawing/2014/main" id="{2ADD1715-4EEF-4567-AA04-F02061FDE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92">
              <a:extLst>
                <a:ext uri="{FF2B5EF4-FFF2-40B4-BE49-F238E27FC236}">
                  <a16:creationId xmlns:a16="http://schemas.microsoft.com/office/drawing/2014/main" id="{F5E986A7-6681-4ED2-9590-189AACBC0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78DF558C-3676-4F46-897B-030FA583CBD0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971550"/>
            <a:ext cx="1885950" cy="1200150"/>
            <a:chOff x="0" y="1440"/>
            <a:chExt cx="696" cy="816"/>
          </a:xfrm>
        </p:grpSpPr>
        <p:pic>
          <p:nvPicPr>
            <p:cNvPr id="6161" name="Picture 128">
              <a:extLst>
                <a:ext uri="{FF2B5EF4-FFF2-40B4-BE49-F238E27FC236}">
                  <a16:creationId xmlns:a16="http://schemas.microsoft.com/office/drawing/2014/main" id="{CDDA9C3F-D78E-4427-A0A9-19192D947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2" name="Group 129">
              <a:extLst>
                <a:ext uri="{FF2B5EF4-FFF2-40B4-BE49-F238E27FC236}">
                  <a16:creationId xmlns:a16="http://schemas.microsoft.com/office/drawing/2014/main" id="{18B93A33-CD34-4611-817E-89FCDAB29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6163" name="AutoShape 130">
                <a:extLst>
                  <a:ext uri="{FF2B5EF4-FFF2-40B4-BE49-F238E27FC236}">
                    <a16:creationId xmlns:a16="http://schemas.microsoft.com/office/drawing/2014/main" id="{C8EDFA27-8B12-4A19-A499-251F90CC1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6164" name="Group 131">
                <a:extLst>
                  <a:ext uri="{FF2B5EF4-FFF2-40B4-BE49-F238E27FC236}">
                    <a16:creationId xmlns:a16="http://schemas.microsoft.com/office/drawing/2014/main" id="{0B7636B0-0F81-41AC-B0F2-4CB9730AE1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6165" name="Freeform 132">
                  <a:extLst>
                    <a:ext uri="{FF2B5EF4-FFF2-40B4-BE49-F238E27FC236}">
                      <a16:creationId xmlns:a16="http://schemas.microsoft.com/office/drawing/2014/main" id="{7F6D2F41-B3D6-462B-A25A-9581D515B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133">
                  <a:extLst>
                    <a:ext uri="{FF2B5EF4-FFF2-40B4-BE49-F238E27FC236}">
                      <a16:creationId xmlns:a16="http://schemas.microsoft.com/office/drawing/2014/main" id="{169DA1F0-E1FB-445C-B8D3-FD66ED9DA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40 w 632"/>
                    <a:gd name="T3" fmla="*/ 3 h 288"/>
                    <a:gd name="T4" fmla="*/ 919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Line 134">
                  <a:extLst>
                    <a:ext uri="{FF2B5EF4-FFF2-40B4-BE49-F238E27FC236}">
                      <a16:creationId xmlns:a16="http://schemas.microsoft.com/office/drawing/2014/main" id="{8BA032A9-C935-444E-A8B2-429B6A71E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Line 135">
                  <a:extLst>
                    <a:ext uri="{FF2B5EF4-FFF2-40B4-BE49-F238E27FC236}">
                      <a16:creationId xmlns:a16="http://schemas.microsoft.com/office/drawing/2014/main" id="{3370A955-4FFD-4C84-A3F0-411D2C8F05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Line 136">
                  <a:extLst>
                    <a:ext uri="{FF2B5EF4-FFF2-40B4-BE49-F238E27FC236}">
                      <a16:creationId xmlns:a16="http://schemas.microsoft.com/office/drawing/2014/main" id="{68E423D3-A07B-46EC-931B-83A2EE2FE4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Line 137">
                  <a:extLst>
                    <a:ext uri="{FF2B5EF4-FFF2-40B4-BE49-F238E27FC236}">
                      <a16:creationId xmlns:a16="http://schemas.microsoft.com/office/drawing/2014/main" id="{A2F3E49A-3CA0-4B85-A247-E6B5AF7C2B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1" name="Line 138">
                  <a:extLst>
                    <a:ext uri="{FF2B5EF4-FFF2-40B4-BE49-F238E27FC236}">
                      <a16:creationId xmlns:a16="http://schemas.microsoft.com/office/drawing/2014/main" id="{DFC6D7B4-0245-4367-A9FC-7F6BF1094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2" name="Line 139">
                  <a:extLst>
                    <a:ext uri="{FF2B5EF4-FFF2-40B4-BE49-F238E27FC236}">
                      <a16:creationId xmlns:a16="http://schemas.microsoft.com/office/drawing/2014/main" id="{7619D249-25C3-463A-AAB9-55E5AD70E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Line 140">
                  <a:extLst>
                    <a:ext uri="{FF2B5EF4-FFF2-40B4-BE49-F238E27FC236}">
                      <a16:creationId xmlns:a16="http://schemas.microsoft.com/office/drawing/2014/main" id="{39E34187-127B-4CD3-BC29-11FAE47D8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Line 141">
                  <a:extLst>
                    <a:ext uri="{FF2B5EF4-FFF2-40B4-BE49-F238E27FC236}">
                      <a16:creationId xmlns:a16="http://schemas.microsoft.com/office/drawing/2014/main" id="{2BE27911-C304-4C03-9ECC-AECA7AFB4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9A595A0E-5CCC-4973-AF89-EF656E0DEB3C}"/>
              </a:ext>
            </a:extLst>
          </p:cNvPr>
          <p:cNvGrpSpPr>
            <a:grpSpLocks/>
          </p:cNvGrpSpPr>
          <p:nvPr/>
        </p:nvGrpSpPr>
        <p:grpSpPr bwMode="auto">
          <a:xfrm>
            <a:off x="5010151" y="857250"/>
            <a:ext cx="3007519" cy="1371600"/>
            <a:chOff x="1680" y="1056"/>
            <a:chExt cx="2736" cy="1888"/>
          </a:xfrm>
        </p:grpSpPr>
        <p:sp>
          <p:nvSpPr>
            <p:cNvPr id="6158" name="Cloud">
              <a:extLst>
                <a:ext uri="{FF2B5EF4-FFF2-40B4-BE49-F238E27FC236}">
                  <a16:creationId xmlns:a16="http://schemas.microsoft.com/office/drawing/2014/main" id="{75597D3D-B032-4878-83A0-7C433452A64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59" name="Picture 86">
              <a:extLst>
                <a:ext uri="{FF2B5EF4-FFF2-40B4-BE49-F238E27FC236}">
                  <a16:creationId xmlns:a16="http://schemas.microsoft.com/office/drawing/2014/main" id="{CDFE759C-B391-4F35-9FC2-72FF94FCF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92">
              <a:extLst>
                <a:ext uri="{FF2B5EF4-FFF2-40B4-BE49-F238E27FC236}">
                  <a16:creationId xmlns:a16="http://schemas.microsoft.com/office/drawing/2014/main" id="{2CD2F162-ADF4-4381-838D-EE0F7ED4F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25E9200-65EF-45FB-A5B1-04EDA098EAA3}"/>
              </a:ext>
            </a:extLst>
          </p:cNvPr>
          <p:cNvSpPr/>
          <p:nvPr/>
        </p:nvSpPr>
        <p:spPr>
          <a:xfrm>
            <a:off x="2409857" y="4735299"/>
            <a:ext cx="554355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5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x 3 + 21 x 7</a:t>
            </a:r>
            <a:r>
              <a:rPr lang="en-US" sz="405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50" baseline="30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0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=………</a:t>
            </a:r>
            <a:endParaRPr lang="en-US" sz="405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FD5FB64-84E0-41B4-8975-16C6AAC2019E}"/>
              </a:ext>
            </a:extLst>
          </p:cNvPr>
          <p:cNvSpPr/>
          <p:nvPr/>
        </p:nvSpPr>
        <p:spPr>
          <a:xfrm>
            <a:off x="4321232" y="5056484"/>
            <a:ext cx="14859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2">
            <a:extLst>
              <a:ext uri="{FF2B5EF4-FFF2-40B4-BE49-F238E27FC236}">
                <a16:creationId xmlns:a16="http://schemas.microsoft.com/office/drawing/2014/main" id="{70627145-C9D9-47B5-ABB4-3B6DFE21800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267450" y="1771650"/>
            <a:ext cx="3086100" cy="2343150"/>
            <a:chOff x="1632" y="2460"/>
            <a:chExt cx="816" cy="516"/>
          </a:xfrm>
        </p:grpSpPr>
        <p:sp>
          <p:nvSpPr>
            <p:cNvPr id="7227" name="AutoShape 43">
              <a:extLst>
                <a:ext uri="{FF2B5EF4-FFF2-40B4-BE49-F238E27FC236}">
                  <a16:creationId xmlns:a16="http://schemas.microsoft.com/office/drawing/2014/main" id="{D0331AAC-63E4-497A-830F-AC5E0EB965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Cloud">
              <a:extLst>
                <a:ext uri="{FF2B5EF4-FFF2-40B4-BE49-F238E27FC236}">
                  <a16:creationId xmlns:a16="http://schemas.microsoft.com/office/drawing/2014/main" id="{AF3CF363-4263-49FE-8EBE-81576C8AC38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AutoShape 45">
              <a:extLst>
                <a:ext uri="{FF2B5EF4-FFF2-40B4-BE49-F238E27FC236}">
                  <a16:creationId xmlns:a16="http://schemas.microsoft.com/office/drawing/2014/main" id="{06E91853-CC78-4462-8919-807C4AD4BA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0" name="Cloud">
              <a:extLst>
                <a:ext uri="{FF2B5EF4-FFF2-40B4-BE49-F238E27FC236}">
                  <a16:creationId xmlns:a16="http://schemas.microsoft.com/office/drawing/2014/main" id="{B5814128-146B-4951-BDD8-F1E59B944D2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31C148FD-5470-4F0B-97A0-61DD8350FB58}"/>
              </a:ext>
            </a:extLst>
          </p:cNvPr>
          <p:cNvGrpSpPr>
            <a:grpSpLocks/>
          </p:cNvGrpSpPr>
          <p:nvPr/>
        </p:nvGrpSpPr>
        <p:grpSpPr bwMode="auto">
          <a:xfrm>
            <a:off x="6553202" y="1371600"/>
            <a:ext cx="1774031" cy="1562100"/>
            <a:chOff x="3648" y="288"/>
            <a:chExt cx="1614" cy="1312"/>
          </a:xfrm>
        </p:grpSpPr>
        <p:sp>
          <p:nvSpPr>
            <p:cNvPr id="7222" name="Cloud">
              <a:extLst>
                <a:ext uri="{FF2B5EF4-FFF2-40B4-BE49-F238E27FC236}">
                  <a16:creationId xmlns:a16="http://schemas.microsoft.com/office/drawing/2014/main" id="{1D99BC52-07E3-46D0-A165-07F4AB8A7D9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223" name="Picture 19">
              <a:extLst>
                <a:ext uri="{FF2B5EF4-FFF2-40B4-BE49-F238E27FC236}">
                  <a16:creationId xmlns:a16="http://schemas.microsoft.com/office/drawing/2014/main" id="{34CB36D1-53AD-47AE-B121-DA48B5B7B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4" name="Picture 21">
              <a:extLst>
                <a:ext uri="{FF2B5EF4-FFF2-40B4-BE49-F238E27FC236}">
                  <a16:creationId xmlns:a16="http://schemas.microsoft.com/office/drawing/2014/main" id="{EAE70E09-689C-4E44-8CE8-010B70E1E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5" name="Picture 22">
              <a:extLst>
                <a:ext uri="{FF2B5EF4-FFF2-40B4-BE49-F238E27FC236}">
                  <a16:creationId xmlns:a16="http://schemas.microsoft.com/office/drawing/2014/main" id="{B5EA3B21-6F6C-4603-B6ED-3636A9202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6" name="Picture 23">
              <a:extLst>
                <a:ext uri="{FF2B5EF4-FFF2-40B4-BE49-F238E27FC236}">
                  <a16:creationId xmlns:a16="http://schemas.microsoft.com/office/drawing/2014/main" id="{6F403B32-FE51-4CAF-A0B1-B695752BC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roup 24">
            <a:extLst>
              <a:ext uri="{FF2B5EF4-FFF2-40B4-BE49-F238E27FC236}">
                <a16:creationId xmlns:a16="http://schemas.microsoft.com/office/drawing/2014/main" id="{0EE485B8-6FE7-4267-8229-4759896B3B2A}"/>
              </a:ext>
            </a:extLst>
          </p:cNvPr>
          <p:cNvGrpSpPr>
            <a:grpSpLocks/>
          </p:cNvGrpSpPr>
          <p:nvPr/>
        </p:nvGrpSpPr>
        <p:grpSpPr bwMode="auto">
          <a:xfrm>
            <a:off x="3067050" y="857251"/>
            <a:ext cx="2653904" cy="3326606"/>
            <a:chOff x="1008" y="384"/>
            <a:chExt cx="1842" cy="1498"/>
          </a:xfrm>
        </p:grpSpPr>
        <p:sp>
          <p:nvSpPr>
            <p:cNvPr id="7220" name="Cloud">
              <a:extLst>
                <a:ext uri="{FF2B5EF4-FFF2-40B4-BE49-F238E27FC236}">
                  <a16:creationId xmlns:a16="http://schemas.microsoft.com/office/drawing/2014/main" id="{6860A66D-8B3A-46F4-9117-15E9A5FA4B6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221" name="Picture 27">
              <a:extLst>
                <a:ext uri="{FF2B5EF4-FFF2-40B4-BE49-F238E27FC236}">
                  <a16:creationId xmlns:a16="http://schemas.microsoft.com/office/drawing/2014/main" id="{98BE41C2-6ABE-4C90-9C52-AAF84CCB3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9DFA760F-20A1-4C05-BC68-8354510897C2}"/>
              </a:ext>
            </a:extLst>
          </p:cNvPr>
          <p:cNvGrpSpPr>
            <a:grpSpLocks/>
          </p:cNvGrpSpPr>
          <p:nvPr/>
        </p:nvGrpSpPr>
        <p:grpSpPr bwMode="auto">
          <a:xfrm>
            <a:off x="4781550" y="857250"/>
            <a:ext cx="2551510" cy="2247900"/>
            <a:chOff x="1824" y="0"/>
            <a:chExt cx="2322" cy="1888"/>
          </a:xfrm>
        </p:grpSpPr>
        <p:sp>
          <p:nvSpPr>
            <p:cNvPr id="7217" name="Cloud">
              <a:extLst>
                <a:ext uri="{FF2B5EF4-FFF2-40B4-BE49-F238E27FC236}">
                  <a16:creationId xmlns:a16="http://schemas.microsoft.com/office/drawing/2014/main" id="{95D64A32-C765-4859-AE70-6F93F8562D5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218" name="Picture 34">
              <a:extLst>
                <a:ext uri="{FF2B5EF4-FFF2-40B4-BE49-F238E27FC236}">
                  <a16:creationId xmlns:a16="http://schemas.microsoft.com/office/drawing/2014/main" id="{2512F4D5-BFD8-4859-A18B-3240A1BD5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9" name="Picture 38">
              <a:extLst>
                <a:ext uri="{FF2B5EF4-FFF2-40B4-BE49-F238E27FC236}">
                  <a16:creationId xmlns:a16="http://schemas.microsoft.com/office/drawing/2014/main" id="{3E2B4650-5BDE-44EB-BAD9-722501447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4" name="AutoShape 41">
            <a:extLst>
              <a:ext uri="{FF2B5EF4-FFF2-40B4-BE49-F238E27FC236}">
                <a16:creationId xmlns:a16="http://schemas.microsoft.com/office/drawing/2014/main" id="{CD50708E-8DA0-4B8D-8BDF-0756B21C04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95951" y="3257550"/>
            <a:ext cx="937022" cy="2909888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Calibri" panose="020F0502020204030204" pitchFamily="34" charset="0"/>
            </a:endParaRPr>
          </a:p>
        </p:txBody>
      </p:sp>
      <p:grpSp>
        <p:nvGrpSpPr>
          <p:cNvPr id="7175" name="Group 42">
            <a:extLst>
              <a:ext uri="{FF2B5EF4-FFF2-40B4-BE49-F238E27FC236}">
                <a16:creationId xmlns:a16="http://schemas.microsoft.com/office/drawing/2014/main" id="{AF2ED0CE-4C45-4453-9B93-89BA3C98EB82}"/>
              </a:ext>
            </a:extLst>
          </p:cNvPr>
          <p:cNvGrpSpPr>
            <a:grpSpLocks/>
          </p:cNvGrpSpPr>
          <p:nvPr/>
        </p:nvGrpSpPr>
        <p:grpSpPr bwMode="auto">
          <a:xfrm>
            <a:off x="4997054" y="4211242"/>
            <a:ext cx="839390" cy="698897"/>
            <a:chOff x="1632" y="2460"/>
            <a:chExt cx="816" cy="516"/>
          </a:xfrm>
        </p:grpSpPr>
        <p:sp>
          <p:nvSpPr>
            <p:cNvPr id="7213" name="AutoShape 43">
              <a:extLst>
                <a:ext uri="{FF2B5EF4-FFF2-40B4-BE49-F238E27FC236}">
                  <a16:creationId xmlns:a16="http://schemas.microsoft.com/office/drawing/2014/main" id="{E2DD919C-78D9-42A2-A43C-70ADE18CBA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Cloud">
              <a:extLst>
                <a:ext uri="{FF2B5EF4-FFF2-40B4-BE49-F238E27FC236}">
                  <a16:creationId xmlns:a16="http://schemas.microsoft.com/office/drawing/2014/main" id="{D4CD82C3-EFDB-48FA-9F24-0CA5CB92987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AutoShape 45">
              <a:extLst>
                <a:ext uri="{FF2B5EF4-FFF2-40B4-BE49-F238E27FC236}">
                  <a16:creationId xmlns:a16="http://schemas.microsoft.com/office/drawing/2014/main" id="{3BA93CAC-42AE-4635-81F2-C1F732D658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Cloud">
              <a:extLst>
                <a:ext uri="{FF2B5EF4-FFF2-40B4-BE49-F238E27FC236}">
                  <a16:creationId xmlns:a16="http://schemas.microsoft.com/office/drawing/2014/main" id="{ED9B374E-2657-4E6A-9CD7-D8B8D7DA8D39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6" name="Group 61">
            <a:extLst>
              <a:ext uri="{FF2B5EF4-FFF2-40B4-BE49-F238E27FC236}">
                <a16:creationId xmlns:a16="http://schemas.microsoft.com/office/drawing/2014/main" id="{AE4C357A-24BA-400C-A6D1-7E117D7EBBEF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200650"/>
            <a:ext cx="6858000" cy="1200150"/>
            <a:chOff x="1248" y="3696"/>
            <a:chExt cx="4992" cy="1008"/>
          </a:xfrm>
        </p:grpSpPr>
        <p:sp>
          <p:nvSpPr>
            <p:cNvPr id="7202" name="Oval 62">
              <a:extLst>
                <a:ext uri="{FF2B5EF4-FFF2-40B4-BE49-F238E27FC236}">
                  <a16:creationId xmlns:a16="http://schemas.microsoft.com/office/drawing/2014/main" id="{28DC1EFD-B86B-43D8-98EB-4CF86EA94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00">
                <a:latin typeface="Calibri" panose="020F0502020204030204" pitchFamily="34" charset="0"/>
              </a:endParaRPr>
            </a:p>
          </p:txBody>
        </p:sp>
        <p:grpSp>
          <p:nvGrpSpPr>
            <p:cNvPr id="7203" name="Group 63">
              <a:extLst>
                <a:ext uri="{FF2B5EF4-FFF2-40B4-BE49-F238E27FC236}">
                  <a16:creationId xmlns:a16="http://schemas.microsoft.com/office/drawing/2014/main" id="{87CB936C-F197-49B4-84B6-6AF78B03E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7204" name="Oval 64">
                <a:extLst>
                  <a:ext uri="{FF2B5EF4-FFF2-40B4-BE49-F238E27FC236}">
                    <a16:creationId xmlns:a16="http://schemas.microsoft.com/office/drawing/2014/main" id="{95F79D27-EFBF-43FF-A183-E74E26732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05" name="Oval 65">
                <a:extLst>
                  <a:ext uri="{FF2B5EF4-FFF2-40B4-BE49-F238E27FC236}">
                    <a16:creationId xmlns:a16="http://schemas.microsoft.com/office/drawing/2014/main" id="{154B406D-10B9-4E0D-9624-54AD64ADD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06" name="Oval 66">
                <a:extLst>
                  <a:ext uri="{FF2B5EF4-FFF2-40B4-BE49-F238E27FC236}">
                    <a16:creationId xmlns:a16="http://schemas.microsoft.com/office/drawing/2014/main" id="{F102DEFD-74EE-48E1-8DE3-837664B11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07" name="Oval 67">
                <a:extLst>
                  <a:ext uri="{FF2B5EF4-FFF2-40B4-BE49-F238E27FC236}">
                    <a16:creationId xmlns:a16="http://schemas.microsoft.com/office/drawing/2014/main" id="{C8980E9A-A3F4-44C2-BB5D-228CFD7BD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08" name="Oval 68">
                <a:extLst>
                  <a:ext uri="{FF2B5EF4-FFF2-40B4-BE49-F238E27FC236}">
                    <a16:creationId xmlns:a16="http://schemas.microsoft.com/office/drawing/2014/main" id="{25CEA009-C7EB-4C67-86E6-46E8D72A7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09" name="Oval 69">
                <a:extLst>
                  <a:ext uri="{FF2B5EF4-FFF2-40B4-BE49-F238E27FC236}">
                    <a16:creationId xmlns:a16="http://schemas.microsoft.com/office/drawing/2014/main" id="{3BD79B96-7CB3-418A-BD45-8542C7864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10" name="Oval 70">
                <a:extLst>
                  <a:ext uri="{FF2B5EF4-FFF2-40B4-BE49-F238E27FC236}">
                    <a16:creationId xmlns:a16="http://schemas.microsoft.com/office/drawing/2014/main" id="{DFF2FD57-2613-4F5C-90B7-B6B25B272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11" name="Oval 71">
                <a:extLst>
                  <a:ext uri="{FF2B5EF4-FFF2-40B4-BE49-F238E27FC236}">
                    <a16:creationId xmlns:a16="http://schemas.microsoft.com/office/drawing/2014/main" id="{BDF9C58A-0C79-47D1-AC67-6C4943259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212" name="Oval 72">
                <a:extLst>
                  <a:ext uri="{FF2B5EF4-FFF2-40B4-BE49-F238E27FC236}">
                    <a16:creationId xmlns:a16="http://schemas.microsoft.com/office/drawing/2014/main" id="{12D27613-CDF3-4FF4-921C-665B6D26E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7AF439BE-9AB7-4D98-A319-6131141BBD64}"/>
              </a:ext>
            </a:extLst>
          </p:cNvPr>
          <p:cNvGrpSpPr>
            <a:grpSpLocks/>
          </p:cNvGrpSpPr>
          <p:nvPr/>
        </p:nvGrpSpPr>
        <p:grpSpPr bwMode="auto">
          <a:xfrm>
            <a:off x="5067301" y="2171700"/>
            <a:ext cx="3007519" cy="1371600"/>
            <a:chOff x="1680" y="1056"/>
            <a:chExt cx="2736" cy="1888"/>
          </a:xfrm>
        </p:grpSpPr>
        <p:sp>
          <p:nvSpPr>
            <p:cNvPr id="7199" name="Cloud">
              <a:extLst>
                <a:ext uri="{FF2B5EF4-FFF2-40B4-BE49-F238E27FC236}">
                  <a16:creationId xmlns:a16="http://schemas.microsoft.com/office/drawing/2014/main" id="{D6FCBA9E-4FB9-452B-934D-B7A1042D71C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200" name="Picture 86">
              <a:extLst>
                <a:ext uri="{FF2B5EF4-FFF2-40B4-BE49-F238E27FC236}">
                  <a16:creationId xmlns:a16="http://schemas.microsoft.com/office/drawing/2014/main" id="{D31DB979-B5A7-4793-8B34-3B3586D24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1" name="Picture 92">
              <a:extLst>
                <a:ext uri="{FF2B5EF4-FFF2-40B4-BE49-F238E27FC236}">
                  <a16:creationId xmlns:a16="http://schemas.microsoft.com/office/drawing/2014/main" id="{3A3C6F8B-C58B-42CE-AC3F-2A3527C7D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0C9741B7-D0EC-440D-B6C1-BA5D7A3060C1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971550"/>
            <a:ext cx="1885950" cy="1200150"/>
            <a:chOff x="0" y="1440"/>
            <a:chExt cx="696" cy="816"/>
          </a:xfrm>
        </p:grpSpPr>
        <p:pic>
          <p:nvPicPr>
            <p:cNvPr id="7185" name="Picture 128">
              <a:extLst>
                <a:ext uri="{FF2B5EF4-FFF2-40B4-BE49-F238E27FC236}">
                  <a16:creationId xmlns:a16="http://schemas.microsoft.com/office/drawing/2014/main" id="{A05BBA4B-FD67-4222-A4A8-7BD2BD206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6" name="Group 129">
              <a:extLst>
                <a:ext uri="{FF2B5EF4-FFF2-40B4-BE49-F238E27FC236}">
                  <a16:creationId xmlns:a16="http://schemas.microsoft.com/office/drawing/2014/main" id="{802E07D1-A02F-4338-8130-2757D2410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7187" name="AutoShape 130">
                <a:extLst>
                  <a:ext uri="{FF2B5EF4-FFF2-40B4-BE49-F238E27FC236}">
                    <a16:creationId xmlns:a16="http://schemas.microsoft.com/office/drawing/2014/main" id="{20A63F72-A12E-4FEA-9AFF-1A50509C2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7188" name="Group 131">
                <a:extLst>
                  <a:ext uri="{FF2B5EF4-FFF2-40B4-BE49-F238E27FC236}">
                    <a16:creationId xmlns:a16="http://schemas.microsoft.com/office/drawing/2014/main" id="{267A0BD0-3C96-4874-ABF6-F68533553B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7189" name="Freeform 132">
                  <a:extLst>
                    <a:ext uri="{FF2B5EF4-FFF2-40B4-BE49-F238E27FC236}">
                      <a16:creationId xmlns:a16="http://schemas.microsoft.com/office/drawing/2014/main" id="{CE45A11F-F667-4A20-8A77-5B66DB496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Freeform 133">
                  <a:extLst>
                    <a:ext uri="{FF2B5EF4-FFF2-40B4-BE49-F238E27FC236}">
                      <a16:creationId xmlns:a16="http://schemas.microsoft.com/office/drawing/2014/main" id="{094923CC-95C9-4A88-B669-C50B6EBA0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36 w 632"/>
                    <a:gd name="T3" fmla="*/ 3 h 288"/>
                    <a:gd name="T4" fmla="*/ 899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1" name="Line 134">
                  <a:extLst>
                    <a:ext uri="{FF2B5EF4-FFF2-40B4-BE49-F238E27FC236}">
                      <a16:creationId xmlns:a16="http://schemas.microsoft.com/office/drawing/2014/main" id="{CAF873AD-4C58-49FC-AB6F-C840E7F423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Line 135">
                  <a:extLst>
                    <a:ext uri="{FF2B5EF4-FFF2-40B4-BE49-F238E27FC236}">
                      <a16:creationId xmlns:a16="http://schemas.microsoft.com/office/drawing/2014/main" id="{7DB23609-C8A5-4EBF-847D-1B187F0077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Line 136">
                  <a:extLst>
                    <a:ext uri="{FF2B5EF4-FFF2-40B4-BE49-F238E27FC236}">
                      <a16:creationId xmlns:a16="http://schemas.microsoft.com/office/drawing/2014/main" id="{3A9ED8A4-7BB9-4FDE-8843-0DE62D452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Line 137">
                  <a:extLst>
                    <a:ext uri="{FF2B5EF4-FFF2-40B4-BE49-F238E27FC236}">
                      <a16:creationId xmlns:a16="http://schemas.microsoft.com/office/drawing/2014/main" id="{5C521022-7794-417F-BA22-E3596957A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Line 138">
                  <a:extLst>
                    <a:ext uri="{FF2B5EF4-FFF2-40B4-BE49-F238E27FC236}">
                      <a16:creationId xmlns:a16="http://schemas.microsoft.com/office/drawing/2014/main" id="{44FDA90F-C85D-4A3C-8006-43181D9513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139">
                  <a:extLst>
                    <a:ext uri="{FF2B5EF4-FFF2-40B4-BE49-F238E27FC236}">
                      <a16:creationId xmlns:a16="http://schemas.microsoft.com/office/drawing/2014/main" id="{700034AA-DECD-414D-90F8-F74A9779F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140">
                  <a:extLst>
                    <a:ext uri="{FF2B5EF4-FFF2-40B4-BE49-F238E27FC236}">
                      <a16:creationId xmlns:a16="http://schemas.microsoft.com/office/drawing/2014/main" id="{0CE89192-068C-49D2-A27C-11CB2106F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141">
                  <a:extLst>
                    <a:ext uri="{FF2B5EF4-FFF2-40B4-BE49-F238E27FC236}">
                      <a16:creationId xmlns:a16="http://schemas.microsoft.com/office/drawing/2014/main" id="{396F6C03-0300-4EE5-AAD0-ED1B93E2E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5F138F28-234F-4DA4-9FD3-7978324CF006}"/>
              </a:ext>
            </a:extLst>
          </p:cNvPr>
          <p:cNvGrpSpPr>
            <a:grpSpLocks/>
          </p:cNvGrpSpPr>
          <p:nvPr/>
        </p:nvGrpSpPr>
        <p:grpSpPr bwMode="auto">
          <a:xfrm>
            <a:off x="5010151" y="857250"/>
            <a:ext cx="3007519" cy="1371600"/>
            <a:chOff x="1680" y="1056"/>
            <a:chExt cx="2736" cy="1888"/>
          </a:xfrm>
        </p:grpSpPr>
        <p:sp>
          <p:nvSpPr>
            <p:cNvPr id="7182" name="Cloud">
              <a:extLst>
                <a:ext uri="{FF2B5EF4-FFF2-40B4-BE49-F238E27FC236}">
                  <a16:creationId xmlns:a16="http://schemas.microsoft.com/office/drawing/2014/main" id="{F22CC9F0-5280-457A-A7B9-959786E22E8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83" name="Picture 86">
              <a:extLst>
                <a:ext uri="{FF2B5EF4-FFF2-40B4-BE49-F238E27FC236}">
                  <a16:creationId xmlns:a16="http://schemas.microsoft.com/office/drawing/2014/main" id="{587AAD9F-2CAD-40F5-8682-D5C054A65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92">
              <a:extLst>
                <a:ext uri="{FF2B5EF4-FFF2-40B4-BE49-F238E27FC236}">
                  <a16:creationId xmlns:a16="http://schemas.microsoft.com/office/drawing/2014/main" id="{C8BC2CED-5916-409E-8C5C-C85604B1F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3BE2F53-88A0-4EB4-802C-4FC5443D0633}"/>
              </a:ext>
            </a:extLst>
          </p:cNvPr>
          <p:cNvSpPr/>
          <p:nvPr/>
        </p:nvSpPr>
        <p:spPr>
          <a:xfrm>
            <a:off x="2695607" y="4495800"/>
            <a:ext cx="497205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(9 - 5)</a:t>
            </a:r>
            <a:r>
              <a:rPr lang="en-US" sz="36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………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0E2216-8E41-4B3C-A580-651AEE21BEE7}"/>
              </a:ext>
            </a:extLst>
          </p:cNvPr>
          <p:cNvSpPr/>
          <p:nvPr/>
        </p:nvSpPr>
        <p:spPr>
          <a:xfrm>
            <a:off x="5564876" y="4458217"/>
            <a:ext cx="14859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2">
            <a:extLst>
              <a:ext uri="{FF2B5EF4-FFF2-40B4-BE49-F238E27FC236}">
                <a16:creationId xmlns:a16="http://schemas.microsoft.com/office/drawing/2014/main" id="{47879700-928F-49E7-AB41-765FB7CB24F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267450" y="1771650"/>
            <a:ext cx="3086100" cy="2343150"/>
            <a:chOff x="1632" y="2460"/>
            <a:chExt cx="816" cy="516"/>
          </a:xfrm>
        </p:grpSpPr>
        <p:sp>
          <p:nvSpPr>
            <p:cNvPr id="8251" name="AutoShape 43">
              <a:extLst>
                <a:ext uri="{FF2B5EF4-FFF2-40B4-BE49-F238E27FC236}">
                  <a16:creationId xmlns:a16="http://schemas.microsoft.com/office/drawing/2014/main" id="{8C960875-34CC-4F1F-8598-44CE138A1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Cloud">
              <a:extLst>
                <a:ext uri="{FF2B5EF4-FFF2-40B4-BE49-F238E27FC236}">
                  <a16:creationId xmlns:a16="http://schemas.microsoft.com/office/drawing/2014/main" id="{C0A4A2C2-D156-48D1-BC41-BCC28CFBB7D6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AutoShape 45">
              <a:extLst>
                <a:ext uri="{FF2B5EF4-FFF2-40B4-BE49-F238E27FC236}">
                  <a16:creationId xmlns:a16="http://schemas.microsoft.com/office/drawing/2014/main" id="{9B041E60-8F31-4BB8-B276-7A09735C17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Cloud">
              <a:extLst>
                <a:ext uri="{FF2B5EF4-FFF2-40B4-BE49-F238E27FC236}">
                  <a16:creationId xmlns:a16="http://schemas.microsoft.com/office/drawing/2014/main" id="{CB3AE7D2-B79F-47E1-B050-EFEABFCA713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7BF5683A-24B3-4979-999C-D0615184C187}"/>
              </a:ext>
            </a:extLst>
          </p:cNvPr>
          <p:cNvGrpSpPr>
            <a:grpSpLocks/>
          </p:cNvGrpSpPr>
          <p:nvPr/>
        </p:nvGrpSpPr>
        <p:grpSpPr bwMode="auto">
          <a:xfrm>
            <a:off x="6553202" y="1371600"/>
            <a:ext cx="1774031" cy="1562100"/>
            <a:chOff x="3648" y="288"/>
            <a:chExt cx="1614" cy="1312"/>
          </a:xfrm>
        </p:grpSpPr>
        <p:sp>
          <p:nvSpPr>
            <p:cNvPr id="8246" name="Cloud">
              <a:extLst>
                <a:ext uri="{FF2B5EF4-FFF2-40B4-BE49-F238E27FC236}">
                  <a16:creationId xmlns:a16="http://schemas.microsoft.com/office/drawing/2014/main" id="{6C167D76-0654-440B-A254-09DBCBE57D2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47" name="Picture 19">
              <a:extLst>
                <a:ext uri="{FF2B5EF4-FFF2-40B4-BE49-F238E27FC236}">
                  <a16:creationId xmlns:a16="http://schemas.microsoft.com/office/drawing/2014/main" id="{A3AE0B07-FEA4-4014-B5AA-6BA2D62BB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8" name="Picture 21">
              <a:extLst>
                <a:ext uri="{FF2B5EF4-FFF2-40B4-BE49-F238E27FC236}">
                  <a16:creationId xmlns:a16="http://schemas.microsoft.com/office/drawing/2014/main" id="{5EBB14DE-E690-44D1-8205-4C99DC79A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9" name="Picture 22">
              <a:extLst>
                <a:ext uri="{FF2B5EF4-FFF2-40B4-BE49-F238E27FC236}">
                  <a16:creationId xmlns:a16="http://schemas.microsoft.com/office/drawing/2014/main" id="{5A639002-019D-492F-9FC4-B987D1F36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50" name="Picture 23">
              <a:extLst>
                <a:ext uri="{FF2B5EF4-FFF2-40B4-BE49-F238E27FC236}">
                  <a16:creationId xmlns:a16="http://schemas.microsoft.com/office/drawing/2014/main" id="{6D638B4C-8124-449B-8C0A-FD39C5534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6" name="Group 24">
            <a:extLst>
              <a:ext uri="{FF2B5EF4-FFF2-40B4-BE49-F238E27FC236}">
                <a16:creationId xmlns:a16="http://schemas.microsoft.com/office/drawing/2014/main" id="{9F2406EE-5DE4-4B8C-B95D-999E5161A190}"/>
              </a:ext>
            </a:extLst>
          </p:cNvPr>
          <p:cNvGrpSpPr>
            <a:grpSpLocks/>
          </p:cNvGrpSpPr>
          <p:nvPr/>
        </p:nvGrpSpPr>
        <p:grpSpPr bwMode="auto">
          <a:xfrm>
            <a:off x="3067050" y="857251"/>
            <a:ext cx="2653904" cy="3326606"/>
            <a:chOff x="1008" y="384"/>
            <a:chExt cx="1842" cy="1498"/>
          </a:xfrm>
        </p:grpSpPr>
        <p:sp>
          <p:nvSpPr>
            <p:cNvPr id="8244" name="Cloud">
              <a:extLst>
                <a:ext uri="{FF2B5EF4-FFF2-40B4-BE49-F238E27FC236}">
                  <a16:creationId xmlns:a16="http://schemas.microsoft.com/office/drawing/2014/main" id="{16445061-0D7D-4CC7-B9FD-18C33B5BD80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45" name="Picture 27">
              <a:extLst>
                <a:ext uri="{FF2B5EF4-FFF2-40B4-BE49-F238E27FC236}">
                  <a16:creationId xmlns:a16="http://schemas.microsoft.com/office/drawing/2014/main" id="{9181172A-2C46-4BB7-A1F8-45C07764B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BBBD8312-0CCA-4549-BB35-45F6C6764F10}"/>
              </a:ext>
            </a:extLst>
          </p:cNvPr>
          <p:cNvGrpSpPr>
            <a:grpSpLocks/>
          </p:cNvGrpSpPr>
          <p:nvPr/>
        </p:nvGrpSpPr>
        <p:grpSpPr bwMode="auto">
          <a:xfrm>
            <a:off x="4781550" y="857250"/>
            <a:ext cx="2551510" cy="2247900"/>
            <a:chOff x="1824" y="0"/>
            <a:chExt cx="2322" cy="1888"/>
          </a:xfrm>
        </p:grpSpPr>
        <p:sp>
          <p:nvSpPr>
            <p:cNvPr id="8241" name="Cloud">
              <a:extLst>
                <a:ext uri="{FF2B5EF4-FFF2-40B4-BE49-F238E27FC236}">
                  <a16:creationId xmlns:a16="http://schemas.microsoft.com/office/drawing/2014/main" id="{E472DC28-0928-41EB-94AA-176428848A5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42" name="Picture 34">
              <a:extLst>
                <a:ext uri="{FF2B5EF4-FFF2-40B4-BE49-F238E27FC236}">
                  <a16:creationId xmlns:a16="http://schemas.microsoft.com/office/drawing/2014/main" id="{A64C5114-F6EC-45D9-B4F5-96E4F12EF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3" name="Picture 38">
              <a:extLst>
                <a:ext uri="{FF2B5EF4-FFF2-40B4-BE49-F238E27FC236}">
                  <a16:creationId xmlns:a16="http://schemas.microsoft.com/office/drawing/2014/main" id="{4C5A4D11-4D9C-4030-82B2-D3A0B25F5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AutoShape 41">
            <a:extLst>
              <a:ext uri="{FF2B5EF4-FFF2-40B4-BE49-F238E27FC236}">
                <a16:creationId xmlns:a16="http://schemas.microsoft.com/office/drawing/2014/main" id="{C211A726-3638-43F6-9C6F-0F2647AC65F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95951" y="3257550"/>
            <a:ext cx="937022" cy="2909888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Calibri" panose="020F0502020204030204" pitchFamily="34" charset="0"/>
            </a:endParaRPr>
          </a:p>
        </p:txBody>
      </p:sp>
      <p:grpSp>
        <p:nvGrpSpPr>
          <p:cNvPr id="8199" name="Group 42">
            <a:extLst>
              <a:ext uri="{FF2B5EF4-FFF2-40B4-BE49-F238E27FC236}">
                <a16:creationId xmlns:a16="http://schemas.microsoft.com/office/drawing/2014/main" id="{28C4F375-A53E-48CE-A9C8-52BD8AF08961}"/>
              </a:ext>
            </a:extLst>
          </p:cNvPr>
          <p:cNvGrpSpPr>
            <a:grpSpLocks/>
          </p:cNvGrpSpPr>
          <p:nvPr/>
        </p:nvGrpSpPr>
        <p:grpSpPr bwMode="auto">
          <a:xfrm>
            <a:off x="4997054" y="4211242"/>
            <a:ext cx="839390" cy="698897"/>
            <a:chOff x="1632" y="2460"/>
            <a:chExt cx="816" cy="516"/>
          </a:xfrm>
        </p:grpSpPr>
        <p:sp>
          <p:nvSpPr>
            <p:cNvPr id="8237" name="AutoShape 43">
              <a:extLst>
                <a:ext uri="{FF2B5EF4-FFF2-40B4-BE49-F238E27FC236}">
                  <a16:creationId xmlns:a16="http://schemas.microsoft.com/office/drawing/2014/main" id="{FD9B0DA1-5E85-4164-898F-7458EF830D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Cloud">
              <a:extLst>
                <a:ext uri="{FF2B5EF4-FFF2-40B4-BE49-F238E27FC236}">
                  <a16:creationId xmlns:a16="http://schemas.microsoft.com/office/drawing/2014/main" id="{F1DB487E-AC20-40FF-B218-7C386FE6E82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AutoShape 45">
              <a:extLst>
                <a:ext uri="{FF2B5EF4-FFF2-40B4-BE49-F238E27FC236}">
                  <a16:creationId xmlns:a16="http://schemas.microsoft.com/office/drawing/2014/main" id="{57AD3276-2F63-4AB4-822B-22148FA05B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Cloud">
              <a:extLst>
                <a:ext uri="{FF2B5EF4-FFF2-40B4-BE49-F238E27FC236}">
                  <a16:creationId xmlns:a16="http://schemas.microsoft.com/office/drawing/2014/main" id="{C5F8286C-1DAE-4AA2-929E-AB12E5384F7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Group 61">
            <a:extLst>
              <a:ext uri="{FF2B5EF4-FFF2-40B4-BE49-F238E27FC236}">
                <a16:creationId xmlns:a16="http://schemas.microsoft.com/office/drawing/2014/main" id="{7A524B36-8E8B-49A9-ABF6-A85F7269FF60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200650"/>
            <a:ext cx="6858000" cy="1200150"/>
            <a:chOff x="1248" y="3696"/>
            <a:chExt cx="4992" cy="1008"/>
          </a:xfrm>
        </p:grpSpPr>
        <p:sp>
          <p:nvSpPr>
            <p:cNvPr id="8226" name="Oval 62">
              <a:extLst>
                <a:ext uri="{FF2B5EF4-FFF2-40B4-BE49-F238E27FC236}">
                  <a16:creationId xmlns:a16="http://schemas.microsoft.com/office/drawing/2014/main" id="{8F592450-88B8-4366-8ED8-483E00642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00">
                <a:latin typeface="Calibri" panose="020F0502020204030204" pitchFamily="34" charset="0"/>
              </a:endParaRPr>
            </a:p>
          </p:txBody>
        </p:sp>
        <p:grpSp>
          <p:nvGrpSpPr>
            <p:cNvPr id="8227" name="Group 63">
              <a:extLst>
                <a:ext uri="{FF2B5EF4-FFF2-40B4-BE49-F238E27FC236}">
                  <a16:creationId xmlns:a16="http://schemas.microsoft.com/office/drawing/2014/main" id="{5D40B8BD-8E2E-4645-A658-01632353C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8228" name="Oval 64">
                <a:extLst>
                  <a:ext uri="{FF2B5EF4-FFF2-40B4-BE49-F238E27FC236}">
                    <a16:creationId xmlns:a16="http://schemas.microsoft.com/office/drawing/2014/main" id="{0FD74E96-CCB4-48E3-A239-0CAB5AF17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29" name="Oval 65">
                <a:extLst>
                  <a:ext uri="{FF2B5EF4-FFF2-40B4-BE49-F238E27FC236}">
                    <a16:creationId xmlns:a16="http://schemas.microsoft.com/office/drawing/2014/main" id="{F581B954-6607-44A6-9C5C-70D609262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0" name="Oval 66">
                <a:extLst>
                  <a:ext uri="{FF2B5EF4-FFF2-40B4-BE49-F238E27FC236}">
                    <a16:creationId xmlns:a16="http://schemas.microsoft.com/office/drawing/2014/main" id="{91DCA5FB-848F-4F61-B051-3C04FF6FD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1" name="Oval 67">
                <a:extLst>
                  <a:ext uri="{FF2B5EF4-FFF2-40B4-BE49-F238E27FC236}">
                    <a16:creationId xmlns:a16="http://schemas.microsoft.com/office/drawing/2014/main" id="{4A683C2C-370B-4F4B-91BF-FF149D33B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2" name="Oval 68">
                <a:extLst>
                  <a:ext uri="{FF2B5EF4-FFF2-40B4-BE49-F238E27FC236}">
                    <a16:creationId xmlns:a16="http://schemas.microsoft.com/office/drawing/2014/main" id="{7B19ABA7-A6CD-4063-BCF4-E56070F6E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3" name="Oval 69">
                <a:extLst>
                  <a:ext uri="{FF2B5EF4-FFF2-40B4-BE49-F238E27FC236}">
                    <a16:creationId xmlns:a16="http://schemas.microsoft.com/office/drawing/2014/main" id="{F93FF90E-F7D5-43BE-A912-DA7D18005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4" name="Oval 70">
                <a:extLst>
                  <a:ext uri="{FF2B5EF4-FFF2-40B4-BE49-F238E27FC236}">
                    <a16:creationId xmlns:a16="http://schemas.microsoft.com/office/drawing/2014/main" id="{3513C0C5-3E19-4B55-99FA-CE88D6872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5" name="Oval 71">
                <a:extLst>
                  <a:ext uri="{FF2B5EF4-FFF2-40B4-BE49-F238E27FC236}">
                    <a16:creationId xmlns:a16="http://schemas.microsoft.com/office/drawing/2014/main" id="{E8C240CE-D525-4F5E-B0C5-5F71925B2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8236" name="Oval 72">
                <a:extLst>
                  <a:ext uri="{FF2B5EF4-FFF2-40B4-BE49-F238E27FC236}">
                    <a16:creationId xmlns:a16="http://schemas.microsoft.com/office/drawing/2014/main" id="{E685ED0E-39EA-4843-8DFF-B137F3183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36E7E237-1503-4C0B-A4EE-6ACBA3134C10}"/>
              </a:ext>
            </a:extLst>
          </p:cNvPr>
          <p:cNvGrpSpPr>
            <a:grpSpLocks/>
          </p:cNvGrpSpPr>
          <p:nvPr/>
        </p:nvGrpSpPr>
        <p:grpSpPr bwMode="auto">
          <a:xfrm>
            <a:off x="5067301" y="2171700"/>
            <a:ext cx="3007519" cy="1371600"/>
            <a:chOff x="1680" y="1056"/>
            <a:chExt cx="2736" cy="1888"/>
          </a:xfrm>
        </p:grpSpPr>
        <p:sp>
          <p:nvSpPr>
            <p:cNvPr id="8223" name="Cloud">
              <a:extLst>
                <a:ext uri="{FF2B5EF4-FFF2-40B4-BE49-F238E27FC236}">
                  <a16:creationId xmlns:a16="http://schemas.microsoft.com/office/drawing/2014/main" id="{18BC1AF6-1542-4887-96A9-580DA6C269C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24" name="Picture 86">
              <a:extLst>
                <a:ext uri="{FF2B5EF4-FFF2-40B4-BE49-F238E27FC236}">
                  <a16:creationId xmlns:a16="http://schemas.microsoft.com/office/drawing/2014/main" id="{D5CACB65-80AE-4D49-8C12-E2D569313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92">
              <a:extLst>
                <a:ext uri="{FF2B5EF4-FFF2-40B4-BE49-F238E27FC236}">
                  <a16:creationId xmlns:a16="http://schemas.microsoft.com/office/drawing/2014/main" id="{C7232C11-4623-42F8-A382-319BDAC89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D79FB112-500E-453C-B6DC-84AC2933480B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971550"/>
            <a:ext cx="1885950" cy="1200150"/>
            <a:chOff x="0" y="1440"/>
            <a:chExt cx="696" cy="816"/>
          </a:xfrm>
        </p:grpSpPr>
        <p:pic>
          <p:nvPicPr>
            <p:cNvPr id="8209" name="Picture 128">
              <a:extLst>
                <a:ext uri="{FF2B5EF4-FFF2-40B4-BE49-F238E27FC236}">
                  <a16:creationId xmlns:a16="http://schemas.microsoft.com/office/drawing/2014/main" id="{6F9A08CE-EC8D-4CB0-A8BF-05A36C5FF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0" name="Group 129">
              <a:extLst>
                <a:ext uri="{FF2B5EF4-FFF2-40B4-BE49-F238E27FC236}">
                  <a16:creationId xmlns:a16="http://schemas.microsoft.com/office/drawing/2014/main" id="{CC88ECB5-D9E5-4848-B429-7CDA3EB47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8211" name="AutoShape 130">
                <a:extLst>
                  <a:ext uri="{FF2B5EF4-FFF2-40B4-BE49-F238E27FC236}">
                    <a16:creationId xmlns:a16="http://schemas.microsoft.com/office/drawing/2014/main" id="{05CC7357-4FA1-4F90-9858-0DE27E554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8212" name="Group 131">
                <a:extLst>
                  <a:ext uri="{FF2B5EF4-FFF2-40B4-BE49-F238E27FC236}">
                    <a16:creationId xmlns:a16="http://schemas.microsoft.com/office/drawing/2014/main" id="{36EF95E9-1683-4E00-A15B-3BB012015A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8213" name="Freeform 132">
                  <a:extLst>
                    <a:ext uri="{FF2B5EF4-FFF2-40B4-BE49-F238E27FC236}">
                      <a16:creationId xmlns:a16="http://schemas.microsoft.com/office/drawing/2014/main" id="{686CB941-8A70-4503-88B3-AE99E5BFC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4" name="Freeform 133">
                  <a:extLst>
                    <a:ext uri="{FF2B5EF4-FFF2-40B4-BE49-F238E27FC236}">
                      <a16:creationId xmlns:a16="http://schemas.microsoft.com/office/drawing/2014/main" id="{60606AB3-0D55-4EF4-AF01-707528E7E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36 w 632"/>
                    <a:gd name="T3" fmla="*/ 3 h 288"/>
                    <a:gd name="T4" fmla="*/ 899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5" name="Line 134">
                  <a:extLst>
                    <a:ext uri="{FF2B5EF4-FFF2-40B4-BE49-F238E27FC236}">
                      <a16:creationId xmlns:a16="http://schemas.microsoft.com/office/drawing/2014/main" id="{BF6CE561-8DFA-4C3A-907E-B58C5FA4A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6" name="Line 135">
                  <a:extLst>
                    <a:ext uri="{FF2B5EF4-FFF2-40B4-BE49-F238E27FC236}">
                      <a16:creationId xmlns:a16="http://schemas.microsoft.com/office/drawing/2014/main" id="{D86DEDF1-1A11-4F0A-BF34-364709529F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7" name="Line 136">
                  <a:extLst>
                    <a:ext uri="{FF2B5EF4-FFF2-40B4-BE49-F238E27FC236}">
                      <a16:creationId xmlns:a16="http://schemas.microsoft.com/office/drawing/2014/main" id="{5FF7C16F-C42F-4D50-9CC6-20F127A02E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8" name="Line 137">
                  <a:extLst>
                    <a:ext uri="{FF2B5EF4-FFF2-40B4-BE49-F238E27FC236}">
                      <a16:creationId xmlns:a16="http://schemas.microsoft.com/office/drawing/2014/main" id="{F877ABA0-FCAE-421E-B3C0-4C1E14B270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9" name="Line 138">
                  <a:extLst>
                    <a:ext uri="{FF2B5EF4-FFF2-40B4-BE49-F238E27FC236}">
                      <a16:creationId xmlns:a16="http://schemas.microsoft.com/office/drawing/2014/main" id="{C00E073B-5D1E-4BD8-8DF5-614F11AEA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0" name="Line 139">
                  <a:extLst>
                    <a:ext uri="{FF2B5EF4-FFF2-40B4-BE49-F238E27FC236}">
                      <a16:creationId xmlns:a16="http://schemas.microsoft.com/office/drawing/2014/main" id="{8237A42E-B185-4EC2-87FC-56E0E19ED2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1" name="Line 140">
                  <a:extLst>
                    <a:ext uri="{FF2B5EF4-FFF2-40B4-BE49-F238E27FC236}">
                      <a16:creationId xmlns:a16="http://schemas.microsoft.com/office/drawing/2014/main" id="{1C9F1518-74FD-41FE-9720-1DF830C4A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2" name="Line 141">
                  <a:extLst>
                    <a:ext uri="{FF2B5EF4-FFF2-40B4-BE49-F238E27FC236}">
                      <a16:creationId xmlns:a16="http://schemas.microsoft.com/office/drawing/2014/main" id="{2B678448-08B3-40FB-9DB9-2244780FF7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C40025FC-C37E-45D9-8D68-894C6A91BF71}"/>
              </a:ext>
            </a:extLst>
          </p:cNvPr>
          <p:cNvGrpSpPr>
            <a:grpSpLocks/>
          </p:cNvGrpSpPr>
          <p:nvPr/>
        </p:nvGrpSpPr>
        <p:grpSpPr bwMode="auto">
          <a:xfrm>
            <a:off x="5010151" y="857250"/>
            <a:ext cx="3007519" cy="1371600"/>
            <a:chOff x="1680" y="1056"/>
            <a:chExt cx="2736" cy="1888"/>
          </a:xfrm>
        </p:grpSpPr>
        <p:sp>
          <p:nvSpPr>
            <p:cNvPr id="8206" name="Cloud">
              <a:extLst>
                <a:ext uri="{FF2B5EF4-FFF2-40B4-BE49-F238E27FC236}">
                  <a16:creationId xmlns:a16="http://schemas.microsoft.com/office/drawing/2014/main" id="{C83E874B-7660-4FD9-9762-DE61219D2A3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07" name="Picture 86">
              <a:extLst>
                <a:ext uri="{FF2B5EF4-FFF2-40B4-BE49-F238E27FC236}">
                  <a16:creationId xmlns:a16="http://schemas.microsoft.com/office/drawing/2014/main" id="{65C3EBDC-A524-4031-9E31-51844E80F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92">
              <a:extLst>
                <a:ext uri="{FF2B5EF4-FFF2-40B4-BE49-F238E27FC236}">
                  <a16:creationId xmlns:a16="http://schemas.microsoft.com/office/drawing/2014/main" id="{EE884F9D-3353-400F-9E1E-E5A0EEB44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5CAC095-4431-4486-A24A-FF8F4AA64016}"/>
              </a:ext>
            </a:extLst>
          </p:cNvPr>
          <p:cNvSpPr/>
          <p:nvPr/>
        </p:nvSpPr>
        <p:spPr>
          <a:xfrm>
            <a:off x="2549819" y="4817250"/>
            <a:ext cx="52578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x 5 - 8 x 2</a:t>
            </a:r>
            <a:r>
              <a:rPr lang="en-US" sz="36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aseline="30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………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991290-DDC3-4025-99C3-F42414669386}"/>
              </a:ext>
            </a:extLst>
          </p:cNvPr>
          <p:cNvSpPr/>
          <p:nvPr/>
        </p:nvSpPr>
        <p:spPr>
          <a:xfrm>
            <a:off x="4405493" y="5054257"/>
            <a:ext cx="14859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2">
            <a:extLst>
              <a:ext uri="{FF2B5EF4-FFF2-40B4-BE49-F238E27FC236}">
                <a16:creationId xmlns:a16="http://schemas.microsoft.com/office/drawing/2014/main" id="{43E90A76-F29E-4D04-B994-FAEE01CCC9B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267450" y="1771650"/>
            <a:ext cx="3086100" cy="2343150"/>
            <a:chOff x="1632" y="2460"/>
            <a:chExt cx="816" cy="516"/>
          </a:xfrm>
        </p:grpSpPr>
        <p:sp>
          <p:nvSpPr>
            <p:cNvPr id="9275" name="AutoShape 43">
              <a:extLst>
                <a:ext uri="{FF2B5EF4-FFF2-40B4-BE49-F238E27FC236}">
                  <a16:creationId xmlns:a16="http://schemas.microsoft.com/office/drawing/2014/main" id="{3E32D8B0-36E7-4359-9A44-09D1CCFC3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Cloud">
              <a:extLst>
                <a:ext uri="{FF2B5EF4-FFF2-40B4-BE49-F238E27FC236}">
                  <a16:creationId xmlns:a16="http://schemas.microsoft.com/office/drawing/2014/main" id="{1A18ABD3-41A2-45D1-948E-BFB67E9693D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AutoShape 45">
              <a:extLst>
                <a:ext uri="{FF2B5EF4-FFF2-40B4-BE49-F238E27FC236}">
                  <a16:creationId xmlns:a16="http://schemas.microsoft.com/office/drawing/2014/main" id="{196D75E8-4887-4A68-AD98-FE151BC298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Cloud">
              <a:extLst>
                <a:ext uri="{FF2B5EF4-FFF2-40B4-BE49-F238E27FC236}">
                  <a16:creationId xmlns:a16="http://schemas.microsoft.com/office/drawing/2014/main" id="{A731128B-CE57-4116-B33E-8FDE31A6975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B85419F0-863F-4542-AB39-5FD955816107}"/>
              </a:ext>
            </a:extLst>
          </p:cNvPr>
          <p:cNvGrpSpPr>
            <a:grpSpLocks/>
          </p:cNvGrpSpPr>
          <p:nvPr/>
        </p:nvGrpSpPr>
        <p:grpSpPr bwMode="auto">
          <a:xfrm>
            <a:off x="6553202" y="1371600"/>
            <a:ext cx="1774031" cy="1562100"/>
            <a:chOff x="3648" y="288"/>
            <a:chExt cx="1614" cy="1312"/>
          </a:xfrm>
        </p:grpSpPr>
        <p:sp>
          <p:nvSpPr>
            <p:cNvPr id="9270" name="Cloud">
              <a:extLst>
                <a:ext uri="{FF2B5EF4-FFF2-40B4-BE49-F238E27FC236}">
                  <a16:creationId xmlns:a16="http://schemas.microsoft.com/office/drawing/2014/main" id="{946C9EA7-8775-48D5-9AC5-6BB75B252B1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71" name="Picture 19">
              <a:extLst>
                <a:ext uri="{FF2B5EF4-FFF2-40B4-BE49-F238E27FC236}">
                  <a16:creationId xmlns:a16="http://schemas.microsoft.com/office/drawing/2014/main" id="{797157B9-F221-4A79-95EE-093DB0923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2" name="Picture 21">
              <a:extLst>
                <a:ext uri="{FF2B5EF4-FFF2-40B4-BE49-F238E27FC236}">
                  <a16:creationId xmlns:a16="http://schemas.microsoft.com/office/drawing/2014/main" id="{7CB6F11C-4047-4595-8E9D-B2F447ECE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3" name="Picture 22">
              <a:extLst>
                <a:ext uri="{FF2B5EF4-FFF2-40B4-BE49-F238E27FC236}">
                  <a16:creationId xmlns:a16="http://schemas.microsoft.com/office/drawing/2014/main" id="{0950BFFC-DF1A-47D4-9044-B7FC0ACB1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4" name="Picture 23">
              <a:extLst>
                <a:ext uri="{FF2B5EF4-FFF2-40B4-BE49-F238E27FC236}">
                  <a16:creationId xmlns:a16="http://schemas.microsoft.com/office/drawing/2014/main" id="{CC5DA12B-917B-49BB-9E7A-D0C2F9A08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Group 24">
            <a:extLst>
              <a:ext uri="{FF2B5EF4-FFF2-40B4-BE49-F238E27FC236}">
                <a16:creationId xmlns:a16="http://schemas.microsoft.com/office/drawing/2014/main" id="{C6DB692C-FD00-4760-A525-948369A5B373}"/>
              </a:ext>
            </a:extLst>
          </p:cNvPr>
          <p:cNvGrpSpPr>
            <a:grpSpLocks/>
          </p:cNvGrpSpPr>
          <p:nvPr/>
        </p:nvGrpSpPr>
        <p:grpSpPr bwMode="auto">
          <a:xfrm>
            <a:off x="3067050" y="857251"/>
            <a:ext cx="2653904" cy="3326606"/>
            <a:chOff x="1008" y="384"/>
            <a:chExt cx="1842" cy="1498"/>
          </a:xfrm>
        </p:grpSpPr>
        <p:sp>
          <p:nvSpPr>
            <p:cNvPr id="9268" name="Cloud">
              <a:extLst>
                <a:ext uri="{FF2B5EF4-FFF2-40B4-BE49-F238E27FC236}">
                  <a16:creationId xmlns:a16="http://schemas.microsoft.com/office/drawing/2014/main" id="{C126B4E0-FA1B-407F-94B1-1BB075C378C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69" name="Picture 27">
              <a:extLst>
                <a:ext uri="{FF2B5EF4-FFF2-40B4-BE49-F238E27FC236}">
                  <a16:creationId xmlns:a16="http://schemas.microsoft.com/office/drawing/2014/main" id="{16FF0D63-BAB5-4F49-BAFA-E7BF520D8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C80BCC45-E0C9-4989-B3CF-AD7493B9F18C}"/>
              </a:ext>
            </a:extLst>
          </p:cNvPr>
          <p:cNvGrpSpPr>
            <a:grpSpLocks/>
          </p:cNvGrpSpPr>
          <p:nvPr/>
        </p:nvGrpSpPr>
        <p:grpSpPr bwMode="auto">
          <a:xfrm>
            <a:off x="4781550" y="857250"/>
            <a:ext cx="2551510" cy="2247900"/>
            <a:chOff x="1824" y="0"/>
            <a:chExt cx="2322" cy="1888"/>
          </a:xfrm>
        </p:grpSpPr>
        <p:sp>
          <p:nvSpPr>
            <p:cNvPr id="9265" name="Cloud">
              <a:extLst>
                <a:ext uri="{FF2B5EF4-FFF2-40B4-BE49-F238E27FC236}">
                  <a16:creationId xmlns:a16="http://schemas.microsoft.com/office/drawing/2014/main" id="{F1937BEF-8F62-484A-B9A1-60FDB2C1726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66" name="Picture 34">
              <a:extLst>
                <a:ext uri="{FF2B5EF4-FFF2-40B4-BE49-F238E27FC236}">
                  <a16:creationId xmlns:a16="http://schemas.microsoft.com/office/drawing/2014/main" id="{119AA9EB-7D5B-40DA-B197-E1A875628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7" name="Picture 38">
              <a:extLst>
                <a:ext uri="{FF2B5EF4-FFF2-40B4-BE49-F238E27FC236}">
                  <a16:creationId xmlns:a16="http://schemas.microsoft.com/office/drawing/2014/main" id="{50797619-D409-4A3F-A304-CF1B92512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AutoShape 41">
            <a:extLst>
              <a:ext uri="{FF2B5EF4-FFF2-40B4-BE49-F238E27FC236}">
                <a16:creationId xmlns:a16="http://schemas.microsoft.com/office/drawing/2014/main" id="{6395C8A9-5A4A-4189-AE81-E01107CE898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95951" y="3257550"/>
            <a:ext cx="937022" cy="2909888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Calibri" panose="020F0502020204030204" pitchFamily="34" charset="0"/>
            </a:endParaRPr>
          </a:p>
        </p:txBody>
      </p:sp>
      <p:grpSp>
        <p:nvGrpSpPr>
          <p:cNvPr id="9223" name="Group 42">
            <a:extLst>
              <a:ext uri="{FF2B5EF4-FFF2-40B4-BE49-F238E27FC236}">
                <a16:creationId xmlns:a16="http://schemas.microsoft.com/office/drawing/2014/main" id="{A9A51286-F561-4B92-95EF-26C170B6B711}"/>
              </a:ext>
            </a:extLst>
          </p:cNvPr>
          <p:cNvGrpSpPr>
            <a:grpSpLocks/>
          </p:cNvGrpSpPr>
          <p:nvPr/>
        </p:nvGrpSpPr>
        <p:grpSpPr bwMode="auto">
          <a:xfrm>
            <a:off x="4997054" y="4211242"/>
            <a:ext cx="839390" cy="698897"/>
            <a:chOff x="1632" y="2460"/>
            <a:chExt cx="816" cy="516"/>
          </a:xfrm>
        </p:grpSpPr>
        <p:sp>
          <p:nvSpPr>
            <p:cNvPr id="9261" name="AutoShape 43">
              <a:extLst>
                <a:ext uri="{FF2B5EF4-FFF2-40B4-BE49-F238E27FC236}">
                  <a16:creationId xmlns:a16="http://schemas.microsoft.com/office/drawing/2014/main" id="{1E47A213-6C16-43B9-88FC-7293392B4B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Cloud">
              <a:extLst>
                <a:ext uri="{FF2B5EF4-FFF2-40B4-BE49-F238E27FC236}">
                  <a16:creationId xmlns:a16="http://schemas.microsoft.com/office/drawing/2014/main" id="{19B8752C-1CF8-4243-B895-B4480FBFEC7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AutoShape 45">
              <a:extLst>
                <a:ext uri="{FF2B5EF4-FFF2-40B4-BE49-F238E27FC236}">
                  <a16:creationId xmlns:a16="http://schemas.microsoft.com/office/drawing/2014/main" id="{AB4180A1-FA81-402F-8CEC-76615FE79D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Cloud">
              <a:extLst>
                <a:ext uri="{FF2B5EF4-FFF2-40B4-BE49-F238E27FC236}">
                  <a16:creationId xmlns:a16="http://schemas.microsoft.com/office/drawing/2014/main" id="{47DD9A59-E207-4B8F-929E-C0D2305E911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4" name="Group 61">
            <a:extLst>
              <a:ext uri="{FF2B5EF4-FFF2-40B4-BE49-F238E27FC236}">
                <a16:creationId xmlns:a16="http://schemas.microsoft.com/office/drawing/2014/main" id="{FBEBF063-9867-4804-93A5-F136C21D3618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200650"/>
            <a:ext cx="6858000" cy="1200150"/>
            <a:chOff x="1248" y="3696"/>
            <a:chExt cx="4992" cy="1008"/>
          </a:xfrm>
        </p:grpSpPr>
        <p:sp>
          <p:nvSpPr>
            <p:cNvPr id="9250" name="Oval 62">
              <a:extLst>
                <a:ext uri="{FF2B5EF4-FFF2-40B4-BE49-F238E27FC236}">
                  <a16:creationId xmlns:a16="http://schemas.microsoft.com/office/drawing/2014/main" id="{047F5065-5594-43AB-92D9-AF0BF59D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00">
                <a:latin typeface="Calibri" panose="020F0502020204030204" pitchFamily="34" charset="0"/>
              </a:endParaRPr>
            </a:p>
          </p:txBody>
        </p:sp>
        <p:grpSp>
          <p:nvGrpSpPr>
            <p:cNvPr id="9251" name="Group 63">
              <a:extLst>
                <a:ext uri="{FF2B5EF4-FFF2-40B4-BE49-F238E27FC236}">
                  <a16:creationId xmlns:a16="http://schemas.microsoft.com/office/drawing/2014/main" id="{FA3286D1-AD3B-4240-890A-5F4AE0A89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9252" name="Oval 64">
                <a:extLst>
                  <a:ext uri="{FF2B5EF4-FFF2-40B4-BE49-F238E27FC236}">
                    <a16:creationId xmlns:a16="http://schemas.microsoft.com/office/drawing/2014/main" id="{47EE05FD-626B-4407-B036-F1A64352C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3" name="Oval 65">
                <a:extLst>
                  <a:ext uri="{FF2B5EF4-FFF2-40B4-BE49-F238E27FC236}">
                    <a16:creationId xmlns:a16="http://schemas.microsoft.com/office/drawing/2014/main" id="{07A60778-DE56-4506-A351-8B8BD9A58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4" name="Oval 66">
                <a:extLst>
                  <a:ext uri="{FF2B5EF4-FFF2-40B4-BE49-F238E27FC236}">
                    <a16:creationId xmlns:a16="http://schemas.microsoft.com/office/drawing/2014/main" id="{BCF1848E-232E-47CB-B037-61B200069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5" name="Oval 67">
                <a:extLst>
                  <a:ext uri="{FF2B5EF4-FFF2-40B4-BE49-F238E27FC236}">
                    <a16:creationId xmlns:a16="http://schemas.microsoft.com/office/drawing/2014/main" id="{91219429-A255-41EC-A5F9-57914678B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6" name="Oval 68">
                <a:extLst>
                  <a:ext uri="{FF2B5EF4-FFF2-40B4-BE49-F238E27FC236}">
                    <a16:creationId xmlns:a16="http://schemas.microsoft.com/office/drawing/2014/main" id="{10275E63-954C-4D4C-AD04-02C39D54C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7" name="Oval 69">
                <a:extLst>
                  <a:ext uri="{FF2B5EF4-FFF2-40B4-BE49-F238E27FC236}">
                    <a16:creationId xmlns:a16="http://schemas.microsoft.com/office/drawing/2014/main" id="{D4BF38C3-71E0-400F-952A-6553849AA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8" name="Oval 70">
                <a:extLst>
                  <a:ext uri="{FF2B5EF4-FFF2-40B4-BE49-F238E27FC236}">
                    <a16:creationId xmlns:a16="http://schemas.microsoft.com/office/drawing/2014/main" id="{E7A38C4A-87C2-48F8-8698-875DD901B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59" name="Oval 71">
                <a:extLst>
                  <a:ext uri="{FF2B5EF4-FFF2-40B4-BE49-F238E27FC236}">
                    <a16:creationId xmlns:a16="http://schemas.microsoft.com/office/drawing/2014/main" id="{40BADC56-8E77-4F24-8236-653092568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9260" name="Oval 72">
                <a:extLst>
                  <a:ext uri="{FF2B5EF4-FFF2-40B4-BE49-F238E27FC236}">
                    <a16:creationId xmlns:a16="http://schemas.microsoft.com/office/drawing/2014/main" id="{F38E5275-5119-440A-893B-F89BDB08B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B6285346-C4AF-4551-A887-991F00B2F51B}"/>
              </a:ext>
            </a:extLst>
          </p:cNvPr>
          <p:cNvGrpSpPr>
            <a:grpSpLocks/>
          </p:cNvGrpSpPr>
          <p:nvPr/>
        </p:nvGrpSpPr>
        <p:grpSpPr bwMode="auto">
          <a:xfrm>
            <a:off x="5067301" y="2171700"/>
            <a:ext cx="3007519" cy="1371600"/>
            <a:chOff x="1680" y="1056"/>
            <a:chExt cx="2736" cy="1888"/>
          </a:xfrm>
        </p:grpSpPr>
        <p:sp>
          <p:nvSpPr>
            <p:cNvPr id="9247" name="Cloud">
              <a:extLst>
                <a:ext uri="{FF2B5EF4-FFF2-40B4-BE49-F238E27FC236}">
                  <a16:creationId xmlns:a16="http://schemas.microsoft.com/office/drawing/2014/main" id="{64E25186-0BDA-49B5-BFA7-3FBF948C2A9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48" name="Picture 86">
              <a:extLst>
                <a:ext uri="{FF2B5EF4-FFF2-40B4-BE49-F238E27FC236}">
                  <a16:creationId xmlns:a16="http://schemas.microsoft.com/office/drawing/2014/main" id="{D876A5E1-68FB-4A8D-9B56-FF3DB5AB8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92">
              <a:extLst>
                <a:ext uri="{FF2B5EF4-FFF2-40B4-BE49-F238E27FC236}">
                  <a16:creationId xmlns:a16="http://schemas.microsoft.com/office/drawing/2014/main" id="{AA26DBC0-077D-4D57-BAA5-86FF6ED4F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BF92C3DD-C972-4EB8-8221-63C67A5A1CF4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971550"/>
            <a:ext cx="1885950" cy="1200150"/>
            <a:chOff x="0" y="1440"/>
            <a:chExt cx="696" cy="816"/>
          </a:xfrm>
        </p:grpSpPr>
        <p:pic>
          <p:nvPicPr>
            <p:cNvPr id="9233" name="Picture 128">
              <a:extLst>
                <a:ext uri="{FF2B5EF4-FFF2-40B4-BE49-F238E27FC236}">
                  <a16:creationId xmlns:a16="http://schemas.microsoft.com/office/drawing/2014/main" id="{798FF5F7-1020-4317-A2C5-A84915256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4" name="Group 129">
              <a:extLst>
                <a:ext uri="{FF2B5EF4-FFF2-40B4-BE49-F238E27FC236}">
                  <a16:creationId xmlns:a16="http://schemas.microsoft.com/office/drawing/2014/main" id="{4B9858B8-D6F7-4EC7-A820-12912FD4EC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9235" name="AutoShape 130">
                <a:extLst>
                  <a:ext uri="{FF2B5EF4-FFF2-40B4-BE49-F238E27FC236}">
                    <a16:creationId xmlns:a16="http://schemas.microsoft.com/office/drawing/2014/main" id="{8A05CFBB-C702-46B6-9968-829A88859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236" name="Group 131">
                <a:extLst>
                  <a:ext uri="{FF2B5EF4-FFF2-40B4-BE49-F238E27FC236}">
                    <a16:creationId xmlns:a16="http://schemas.microsoft.com/office/drawing/2014/main" id="{347E40BC-52D4-42F1-9AD5-2B6DE0C02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9237" name="Freeform 132">
                  <a:extLst>
                    <a:ext uri="{FF2B5EF4-FFF2-40B4-BE49-F238E27FC236}">
                      <a16:creationId xmlns:a16="http://schemas.microsoft.com/office/drawing/2014/main" id="{BD4E13D3-5E92-4CB7-98B2-91339187C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8" name="Freeform 133">
                  <a:extLst>
                    <a:ext uri="{FF2B5EF4-FFF2-40B4-BE49-F238E27FC236}">
                      <a16:creationId xmlns:a16="http://schemas.microsoft.com/office/drawing/2014/main" id="{827064BF-0086-47A8-BDD6-DD5078B3D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36 w 632"/>
                    <a:gd name="T3" fmla="*/ 3 h 288"/>
                    <a:gd name="T4" fmla="*/ 899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9" name="Line 134">
                  <a:extLst>
                    <a:ext uri="{FF2B5EF4-FFF2-40B4-BE49-F238E27FC236}">
                      <a16:creationId xmlns:a16="http://schemas.microsoft.com/office/drawing/2014/main" id="{2E4D41CA-D9AD-465F-87FF-22FC489BB7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0" name="Line 135">
                  <a:extLst>
                    <a:ext uri="{FF2B5EF4-FFF2-40B4-BE49-F238E27FC236}">
                      <a16:creationId xmlns:a16="http://schemas.microsoft.com/office/drawing/2014/main" id="{F5E799CF-C452-46B7-9150-CE0550E61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1" name="Line 136">
                  <a:extLst>
                    <a:ext uri="{FF2B5EF4-FFF2-40B4-BE49-F238E27FC236}">
                      <a16:creationId xmlns:a16="http://schemas.microsoft.com/office/drawing/2014/main" id="{2B9BFFB0-4C22-4237-AE35-01F99D5C65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2" name="Line 137">
                  <a:extLst>
                    <a:ext uri="{FF2B5EF4-FFF2-40B4-BE49-F238E27FC236}">
                      <a16:creationId xmlns:a16="http://schemas.microsoft.com/office/drawing/2014/main" id="{A5673307-9162-4D95-AD58-D7E532651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3" name="Line 138">
                  <a:extLst>
                    <a:ext uri="{FF2B5EF4-FFF2-40B4-BE49-F238E27FC236}">
                      <a16:creationId xmlns:a16="http://schemas.microsoft.com/office/drawing/2014/main" id="{3A5B9523-5700-4396-AA87-099D73229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4" name="Line 139">
                  <a:extLst>
                    <a:ext uri="{FF2B5EF4-FFF2-40B4-BE49-F238E27FC236}">
                      <a16:creationId xmlns:a16="http://schemas.microsoft.com/office/drawing/2014/main" id="{004E06FA-52BB-479C-9751-F3E54D39C5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5" name="Line 140">
                  <a:extLst>
                    <a:ext uri="{FF2B5EF4-FFF2-40B4-BE49-F238E27FC236}">
                      <a16:creationId xmlns:a16="http://schemas.microsoft.com/office/drawing/2014/main" id="{A27104E6-FD1E-4EA7-B4B2-6DFA54D848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6" name="Line 141">
                  <a:extLst>
                    <a:ext uri="{FF2B5EF4-FFF2-40B4-BE49-F238E27FC236}">
                      <a16:creationId xmlns:a16="http://schemas.microsoft.com/office/drawing/2014/main" id="{3D03C501-EF37-47A3-8C52-50CFEDD9EE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EBB86D7A-8274-47DD-984B-1CCA16BCDB9A}"/>
              </a:ext>
            </a:extLst>
          </p:cNvPr>
          <p:cNvGrpSpPr>
            <a:grpSpLocks/>
          </p:cNvGrpSpPr>
          <p:nvPr/>
        </p:nvGrpSpPr>
        <p:grpSpPr bwMode="auto">
          <a:xfrm>
            <a:off x="5010151" y="857250"/>
            <a:ext cx="3007519" cy="1371600"/>
            <a:chOff x="1680" y="1056"/>
            <a:chExt cx="2736" cy="1888"/>
          </a:xfrm>
        </p:grpSpPr>
        <p:sp>
          <p:nvSpPr>
            <p:cNvPr id="9230" name="Cloud">
              <a:extLst>
                <a:ext uri="{FF2B5EF4-FFF2-40B4-BE49-F238E27FC236}">
                  <a16:creationId xmlns:a16="http://schemas.microsoft.com/office/drawing/2014/main" id="{2D9DFC46-8C95-4E75-9280-7430A19A1D7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1" name="Picture 86">
              <a:extLst>
                <a:ext uri="{FF2B5EF4-FFF2-40B4-BE49-F238E27FC236}">
                  <a16:creationId xmlns:a16="http://schemas.microsoft.com/office/drawing/2014/main" id="{3C2140A7-44C2-4331-96BE-3F4B32596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92">
              <a:extLst>
                <a:ext uri="{FF2B5EF4-FFF2-40B4-BE49-F238E27FC236}">
                  <a16:creationId xmlns:a16="http://schemas.microsoft.com/office/drawing/2014/main" id="{E94C1FC7-3503-43BD-A83C-D76BC5866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0082579-713E-46B0-A6ED-145BE563F752}"/>
              </a:ext>
            </a:extLst>
          </p:cNvPr>
          <p:cNvSpPr/>
          <p:nvPr/>
        </p:nvSpPr>
        <p:spPr>
          <a:xfrm>
            <a:off x="2306836" y="4704781"/>
            <a:ext cx="5520929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x 43 + 21 x 57</a:t>
            </a:r>
            <a:r>
              <a:rPr lang="en-US" sz="36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aseline="30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2CE2F30-8AAF-491C-8332-C92812588FFA}"/>
              </a:ext>
            </a:extLst>
          </p:cNvPr>
          <p:cNvSpPr/>
          <p:nvPr/>
        </p:nvSpPr>
        <p:spPr>
          <a:xfrm>
            <a:off x="4428837" y="4938428"/>
            <a:ext cx="14859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47" y="2396729"/>
            <a:ext cx="5634038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914183" y="2941571"/>
            <a:ext cx="31197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54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Khám</a:t>
            </a:r>
            <a:r>
              <a:rPr lang="en-US" sz="54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phá</a:t>
            </a:r>
            <a:endParaRPr lang="en-US" sz="54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26" name="组合 210"/>
          <p:cNvGrpSpPr>
            <a:grpSpLocks/>
          </p:cNvGrpSpPr>
          <p:nvPr/>
        </p:nvGrpSpPr>
        <p:grpSpPr bwMode="auto">
          <a:xfrm>
            <a:off x="9319023" y="858442"/>
            <a:ext cx="1251347" cy="1502569"/>
            <a:chOff x="2132930" y="1035327"/>
            <a:chExt cx="1307248" cy="1307248"/>
          </a:xfrm>
        </p:grpSpPr>
        <p:grpSp>
          <p:nvGrpSpPr>
            <p:cNvPr id="10267" name="组合 211"/>
            <p:cNvGrpSpPr>
              <a:grpSpLocks/>
            </p:cNvGrpSpPr>
            <p:nvPr/>
          </p:nvGrpSpPr>
          <p:grpSpPr bwMode="auto">
            <a:xfrm rot="-84464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10272" name="组合 214"/>
              <p:cNvGrpSpPr>
                <a:grpSpLocks/>
              </p:cNvGrpSpPr>
              <p:nvPr/>
            </p:nvGrpSpPr>
            <p:grpSpPr bwMode="auto"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0336" y="3913180"/>
                  <a:ext cx="0" cy="247937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0990" y="5809447"/>
                  <a:ext cx="0" cy="247937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73" name="组合 215"/>
              <p:cNvGrpSpPr>
                <a:grpSpLocks/>
              </p:cNvGrpSpPr>
              <p:nvPr/>
            </p:nvGrpSpPr>
            <p:grpSpPr bwMode="auto">
              <a:xfrm rot="-54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3145" y="3913376"/>
                  <a:ext cx="0" cy="246735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857" y="5809526"/>
                  <a:ext cx="0" cy="246735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74" name="组合 216"/>
              <p:cNvGrpSpPr>
                <a:grpSpLocks/>
              </p:cNvGrpSpPr>
              <p:nvPr/>
            </p:nvGrpSpPr>
            <p:grpSpPr bwMode="auto"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1401" y="3912429"/>
                  <a:ext cx="0" cy="246734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1431" y="5809245"/>
                  <a:ext cx="0" cy="246734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75" name="组合 217"/>
              <p:cNvGrpSpPr>
                <a:grpSpLocks/>
              </p:cNvGrpSpPr>
              <p:nvPr/>
            </p:nvGrpSpPr>
            <p:grpSpPr bwMode="auto"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148206" y="3912778"/>
                  <a:ext cx="0" cy="246735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148176" y="5809594"/>
                  <a:ext cx="0" cy="246735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466" y="1366800"/>
              <a:ext cx="593300" cy="594580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2" name="组合 226"/>
          <p:cNvGrpSpPr>
            <a:grpSpLocks/>
          </p:cNvGrpSpPr>
          <p:nvPr/>
        </p:nvGrpSpPr>
        <p:grpSpPr bwMode="auto">
          <a:xfrm>
            <a:off x="8247461" y="1201341"/>
            <a:ext cx="1814513" cy="1337072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531" y="-661205"/>
              <a:ext cx="2143624" cy="1322409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76662"/>
            <a:ext cx="22479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226"/>
          <p:cNvGrpSpPr>
            <a:grpSpLocks/>
          </p:cNvGrpSpPr>
          <p:nvPr/>
        </p:nvGrpSpPr>
        <p:grpSpPr bwMode="auto">
          <a:xfrm>
            <a:off x="6527007" y="1010841"/>
            <a:ext cx="1231106" cy="1120378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8723" y="-661205"/>
              <a:ext cx="2142432" cy="1322409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226"/>
          <p:cNvGrpSpPr>
            <a:grpSpLocks/>
          </p:cNvGrpSpPr>
          <p:nvPr/>
        </p:nvGrpSpPr>
        <p:grpSpPr bwMode="auto">
          <a:xfrm>
            <a:off x="1475184" y="871539"/>
            <a:ext cx="1775222" cy="1197769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781" y="-661205"/>
              <a:ext cx="2143374" cy="1322409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/>
          <p:cNvGrpSpPr>
            <a:grpSpLocks/>
          </p:cNvGrpSpPr>
          <p:nvPr/>
        </p:nvGrpSpPr>
        <p:grpSpPr bwMode="auto">
          <a:xfrm>
            <a:off x="4233862" y="1916907"/>
            <a:ext cx="1633538" cy="956072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214" y="-661205"/>
              <a:ext cx="2143941" cy="1322409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1753791"/>
            <a:ext cx="1441847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7254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-3.33333E-6 3.7037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1996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64" y="1"/>
            <a:ext cx="5454650" cy="5922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199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922964"/>
            <a:ext cx="9144000" cy="93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F4AB4C-2064-4A76-8DCB-93AC2D6F6F2E}"/>
              </a:ext>
            </a:extLst>
          </p:cNvPr>
          <p:cNvSpPr/>
          <p:nvPr/>
        </p:nvSpPr>
        <p:spPr>
          <a:xfrm>
            <a:off x="5384170" y="2981589"/>
            <a:ext cx="2001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n-ea"/>
              </a:rPr>
              <a:t>Toán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n-ea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09910-0338-49F9-B158-FCF6968F9A7A}"/>
              </a:ext>
            </a:extLst>
          </p:cNvPr>
          <p:cNvSpPr/>
          <p:nvPr/>
        </p:nvSpPr>
        <p:spPr>
          <a:xfrm>
            <a:off x="4288229" y="4206055"/>
            <a:ext cx="41935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+mn-ea"/>
              </a:rPr>
              <a:t>Tiết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+mn-ea"/>
              </a:rPr>
              <a:t> 58: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371507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743</Words>
  <Application>Microsoft Office PowerPoint</Application>
  <PresentationFormat>Widescreen</PresentationFormat>
  <Paragraphs>137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SimSun</vt:lpstr>
      <vt:lpstr>SimSun</vt:lpstr>
      <vt:lpstr>.VnTime</vt:lpstr>
      <vt:lpstr>Arial</vt:lpstr>
      <vt:lpstr>Arial Black</vt:lpstr>
      <vt:lpstr>Calibri</vt:lpstr>
      <vt:lpstr>Calibri Light</vt:lpstr>
      <vt:lpstr>Cambria Math</vt:lpstr>
      <vt:lpstr>等线</vt:lpstr>
      <vt:lpstr>等线 Light</vt:lpstr>
      <vt:lpstr>inpin heiti</vt:lpstr>
      <vt:lpstr>Tahoma</vt:lpstr>
      <vt:lpstr>Times New Roman</vt:lpstr>
      <vt:lpstr>UTM Cookies</vt:lpstr>
      <vt:lpstr>VNI-Times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ASUS</dc:creator>
  <cp:lastModifiedBy>Admin</cp:lastModifiedBy>
  <cp:revision>115</cp:revision>
  <dcterms:created xsi:type="dcterms:W3CDTF">2012-09-16T08:14:00Z</dcterms:created>
  <dcterms:modified xsi:type="dcterms:W3CDTF">2022-11-19T15:52:29Z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