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63" r:id="rId3"/>
    <p:sldId id="316" r:id="rId4"/>
    <p:sldId id="288" r:id="rId5"/>
    <p:sldId id="318" r:id="rId6"/>
    <p:sldId id="319" r:id="rId7"/>
    <p:sldId id="327" r:id="rId8"/>
    <p:sldId id="328" r:id="rId9"/>
    <p:sldId id="320" r:id="rId10"/>
    <p:sldId id="257" r:id="rId11"/>
    <p:sldId id="313" r:id="rId12"/>
    <p:sldId id="258" r:id="rId13"/>
    <p:sldId id="277" r:id="rId14"/>
    <p:sldId id="266" r:id="rId15"/>
    <p:sldId id="324" r:id="rId16"/>
    <p:sldId id="260" r:id="rId17"/>
    <p:sldId id="314" r:id="rId18"/>
    <p:sldId id="315" r:id="rId19"/>
    <p:sldId id="326" r:id="rId20"/>
    <p:sldId id="271" r:id="rId21"/>
    <p:sldId id="322" r:id="rId22"/>
    <p:sldId id="321" r:id="rId23"/>
    <p:sldId id="291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Grand Hotel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F4F4F"/>
    <a:srgbClr val="AAA61E"/>
    <a:srgbClr val="F9F8F6"/>
    <a:srgbClr val="FC5432"/>
    <a:srgbClr val="E5771C"/>
    <a:srgbClr val="862010"/>
    <a:srgbClr val="F8F7F5"/>
    <a:srgbClr val="F6F6F4"/>
    <a:srgbClr val="F7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78E71A-0814-41DE-BCC2-C2B177DFCD30}">
  <a:tblStyle styleId="{F578E71A-0814-41DE-BCC2-C2B177DFCD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ebd184b2e5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ebd184b2e5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Google Shape;3635;gebd184b2e5_0_2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6" name="Google Shape;3636;gebd184b2e5_0_2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92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98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36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146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ebd184b2e5_0_2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ebd184b2e5_0_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ebd184b2e5_0_4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ebd184b2e5_0_4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52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ebd184b2e5_0_4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ebd184b2e5_0_4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470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cb177b0ec1_0_4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cb177b0ec1_0_4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CHECK THE ANSWERS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63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qua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cb177b0ec1_0_4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cb177b0ec1_0_4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60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38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8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30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0.xml"/><Relationship Id="rId4" Type="http://schemas.openxmlformats.org/officeDocument/2006/relationships/slide" Target="../slides/slide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rId5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" action="ppaction://noaction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rgbClr val="FFECC6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3556350" y="95290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2819850" y="2302750"/>
            <a:ext cx="35043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3010950" y="3246700"/>
            <a:ext cx="31221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16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18" name="Google Shape;1518;p1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2" name="Google Shape;1522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1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p16"/>
          <p:cNvSpPr txBox="1">
            <a:spLocks noGrp="1"/>
          </p:cNvSpPr>
          <p:nvPr>
            <p:ph type="title" hasCustomPrompt="1"/>
          </p:nvPr>
        </p:nvSpPr>
        <p:spPr>
          <a:xfrm flipH="1">
            <a:off x="5186850" y="10128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6"/>
          <p:cNvSpPr txBox="1">
            <a:spLocks noGrp="1"/>
          </p:cNvSpPr>
          <p:nvPr>
            <p:ph type="title" idx="2"/>
          </p:nvPr>
        </p:nvSpPr>
        <p:spPr>
          <a:xfrm>
            <a:off x="4220700" y="2339975"/>
            <a:ext cx="3963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subTitle" idx="1"/>
          </p:nvPr>
        </p:nvSpPr>
        <p:spPr>
          <a:xfrm>
            <a:off x="4739804" y="3361300"/>
            <a:ext cx="29253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ECC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68" name="Google Shape;268;p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2" name="Google Shape;27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4"/>
          <p:cNvSpPr txBox="1">
            <a:spLocks noGrp="1"/>
          </p:cNvSpPr>
          <p:nvPr>
            <p:ph type="body" idx="1"/>
          </p:nvPr>
        </p:nvSpPr>
        <p:spPr>
          <a:xfrm>
            <a:off x="714450" y="1027975"/>
            <a:ext cx="7715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647230" y="497193"/>
            <a:ext cx="7956647" cy="4094638"/>
            <a:chOff x="647230" y="497193"/>
            <a:chExt cx="7956647" cy="4094638"/>
          </a:xfrm>
        </p:grpSpPr>
        <p:sp>
          <p:nvSpPr>
            <p:cNvPr id="324" name="Google Shape;324;p4"/>
            <p:cNvSpPr/>
            <p:nvPr/>
          </p:nvSpPr>
          <p:spPr>
            <a:xfrm rot="3684608">
              <a:off x="7911495" y="592925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 rot="3684608">
              <a:off x="7913667" y="58854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 rot="3684608">
              <a:off x="7930216" y="62635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 rot="3684608">
              <a:off x="7982843" y="714338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 rot="3684608">
              <a:off x="7976524" y="713525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 rot="3684608">
              <a:off x="7996094" y="754982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 rot="3684608">
              <a:off x="8025740" y="530604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 rot="3684608">
              <a:off x="8051529" y="587430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 rot="3684608">
              <a:off x="8213568" y="1013890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 rot="3684608">
              <a:off x="8200196" y="1025364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 rot="3684608">
              <a:off x="8216238" y="1083780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 rot="3684608">
              <a:off x="8229585" y="1024319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 rot="3684608">
              <a:off x="8002172" y="97840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 rot="3684608">
              <a:off x="8074514" y="1129973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 rot="3684608">
              <a:off x="8004303" y="1123297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 rot="3684608">
              <a:off x="8059260" y="879151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 rot="3684608">
              <a:off x="8131622" y="1030013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 rot="3684608">
              <a:off x="8120051" y="784468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 rot="3684608">
              <a:off x="8190691" y="914797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 rot="3684608">
              <a:off x="8171332" y="689434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 rot="3684608">
              <a:off x="8240905" y="794241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rot="3684608">
              <a:off x="8102973" y="847175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 rot="3684608">
              <a:off x="7950254" y="917611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 rot="3684608">
              <a:off x="8131445" y="840296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rot="3684608">
              <a:off x="8019539" y="1103606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 rot="3684608">
              <a:off x="8036474" y="980067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 rot="3684608">
              <a:off x="8080450" y="1118207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 rot="3684608">
              <a:off x="8090496" y="880634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 rot="3684608">
              <a:off x="8137606" y="1018407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 rot="3684608">
              <a:off x="8147962" y="7792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rot="3684608">
              <a:off x="8194675" y="905914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 rot="3684608">
              <a:off x="8191859" y="677721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 rot="3684608">
              <a:off x="8242572" y="787613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 rot="3684608">
              <a:off x="8025924" y="695963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013994" y="630044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026766" y="613199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025730" y="655657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012199" y="630182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306075" y="550929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7309113" y="576748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7303590" y="550100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326440" y="60318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378215" y="641228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7645513" y="935874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7499507" y="929384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310355" y="757070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7398442" y="875329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416322" y="89666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335000" y="770878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522910" y="949681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691766" y="960243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650484" y="934631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503857" y="92869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310355" y="755137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401549" y="874086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710819" y="1022100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518008" y="1014851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299310" y="800425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405277" y="948162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 rot="10769305">
              <a:off x="669173" y="740768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 rot="10769305">
              <a:off x="676996" y="642876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 rot="10769305">
              <a:off x="705470" y="819049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 rot="10769305">
              <a:off x="675065" y="740745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 rot="10769305">
              <a:off x="741298" y="592180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 rot="10769305">
              <a:off x="648191" y="598068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 rot="10769305">
              <a:off x="879998" y="622025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 rot="10769305">
              <a:off x="741297" y="591130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 rot="-3510584">
              <a:off x="8071609" y="4092268"/>
              <a:ext cx="195637" cy="222632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 rot="-3510584">
              <a:off x="8131720" y="4096561"/>
              <a:ext cx="123100" cy="249626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 rot="-3510584">
              <a:off x="8090761" y="4120883"/>
              <a:ext cx="156061" cy="203552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 rot="-3510584">
              <a:off x="8079445" y="4094024"/>
              <a:ext cx="174018" cy="224758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 rot="-3510584">
              <a:off x="8160493" y="4320043"/>
              <a:ext cx="94924" cy="16362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 rot="-3510584">
              <a:off x="8155483" y="4460402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 rot="-3510584">
              <a:off x="8079265" y="4388903"/>
              <a:ext cx="136095" cy="135800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 rot="-3510584">
              <a:off x="8241528" y="4298092"/>
              <a:ext cx="95397" cy="163149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 rot="-3510584">
              <a:off x="8236757" y="4437870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 rot="-3510584">
              <a:off x="8318705" y="4275184"/>
              <a:ext cx="101599" cy="160255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 rot="-3510584">
              <a:off x="8335369" y="4408759"/>
              <a:ext cx="168229" cy="4938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 rot="-3510584">
              <a:off x="8390600" y="4245115"/>
              <a:ext cx="112822" cy="155057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 rot="-3510584">
              <a:off x="8428559" y="4371217"/>
              <a:ext cx="164862" cy="50859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 rot="-3510584">
              <a:off x="8099757" y="4375910"/>
              <a:ext cx="111818" cy="137454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 rot="-3510584">
              <a:off x="8187124" y="4309468"/>
              <a:ext cx="55407" cy="16527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-3510584">
              <a:off x="8158743" y="4457040"/>
              <a:ext cx="166103" cy="5404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-3510584">
              <a:off x="8265596" y="4287383"/>
              <a:ext cx="57533" cy="164744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rot="-3510584">
              <a:off x="8239789" y="4434636"/>
              <a:ext cx="166634" cy="5446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-3510584">
              <a:off x="8342629" y="4263270"/>
              <a:ext cx="65921" cy="161613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 rot="-3510584">
              <a:off x="8336458" y="4406850"/>
              <a:ext cx="166634" cy="51686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-3510584">
              <a:off x="8414731" y="4232618"/>
              <a:ext cx="77026" cy="156651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rot="-3510584">
              <a:off x="8428272" y="4369540"/>
              <a:ext cx="166103" cy="5233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 rot="-3510584">
              <a:off x="8199245" y="4228031"/>
              <a:ext cx="352879" cy="280283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 rot="-3510584">
              <a:off x="8307125" y="4277354"/>
              <a:ext cx="71769" cy="11022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-3510584">
              <a:off x="8113989" y="4292689"/>
              <a:ext cx="225172" cy="257837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3510584">
              <a:off x="8372817" y="4288428"/>
              <a:ext cx="20615" cy="21678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ECC6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523" name="Google Shape;523;p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7" name="Google Shape;52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77" name="Google Shape;577;p6"/>
          <p:cNvGrpSpPr/>
          <p:nvPr/>
        </p:nvGrpSpPr>
        <p:grpSpPr>
          <a:xfrm>
            <a:off x="647774" y="535136"/>
            <a:ext cx="7922406" cy="4131291"/>
            <a:chOff x="647774" y="535136"/>
            <a:chExt cx="7922406" cy="4131291"/>
          </a:xfrm>
        </p:grpSpPr>
        <p:sp>
          <p:nvSpPr>
            <p:cNvPr id="578" name="Google Shape;578;p6"/>
            <p:cNvSpPr/>
            <p:nvPr/>
          </p:nvSpPr>
          <p:spPr>
            <a:xfrm rot="5189938" flipH="1">
              <a:off x="1066854" y="612099"/>
              <a:ext cx="251925" cy="286696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 rot="5189938" flipH="1">
              <a:off x="1075694" y="600540"/>
              <a:ext cx="158518" cy="321459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 rot="5189938" flipH="1">
              <a:off x="1081532" y="646460"/>
              <a:ext cx="200962" cy="262127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 rot="5189938" flipH="1">
              <a:off x="1082452" y="615733"/>
              <a:ext cx="224086" cy="289435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5189938" flipH="1">
              <a:off x="968070" y="852267"/>
              <a:ext cx="122236" cy="210705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5189938" flipH="1">
              <a:off x="831030" y="1000467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5189938" flipH="1">
              <a:off x="977314" y="969310"/>
              <a:ext cx="175253" cy="174878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5189938" flipH="1">
              <a:off x="888760" y="778229"/>
              <a:ext cx="122844" cy="210097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5189938" flipH="1">
              <a:off x="752228" y="925730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5189938" flipH="1">
              <a:off x="808199" y="703885"/>
              <a:ext cx="130831" cy="206370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5189938" flipH="1">
              <a:off x="661247" y="833924"/>
              <a:ext cx="216632" cy="6359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5189938" flipH="1">
              <a:off x="732579" y="623248"/>
              <a:ext cx="145283" cy="19967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5189938" flipH="1">
              <a:off x="581602" y="735825"/>
              <a:ext cx="212296" cy="65494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5189938" flipH="1">
              <a:off x="990798" y="949363"/>
              <a:ext cx="143990" cy="177008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5189938" flipH="1">
              <a:off x="991589" y="835964"/>
              <a:ext cx="71348" cy="212835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5189938" flipH="1">
              <a:off x="834083" y="995852"/>
              <a:ext cx="213893" cy="69601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5189938" flipH="1">
              <a:off x="913286" y="762828"/>
              <a:ext cx="74087" cy="212151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5189938" flipH="1">
              <a:off x="754694" y="921207"/>
              <a:ext cx="214578" cy="70134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5189938" flipH="1">
              <a:off x="831039" y="686558"/>
              <a:ext cx="84888" cy="208119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5189938" flipH="1">
              <a:off x="662401" y="831404"/>
              <a:ext cx="214578" cy="66559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 rot="5189938" flipH="1">
              <a:off x="755610" y="605151"/>
              <a:ext cx="99188" cy="201730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 rot="5189938" flipH="1">
              <a:off x="580993" y="733605"/>
              <a:ext cx="213893" cy="6739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 rot="5189938" flipH="1">
              <a:off x="631610" y="637488"/>
              <a:ext cx="454409" cy="360938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 rot="5189938" flipH="1">
              <a:off x="871339" y="726134"/>
              <a:ext cx="92418" cy="141941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 rot="5189938" flipH="1">
              <a:off x="851099" y="802812"/>
              <a:ext cx="289958" cy="33203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 rot="5189938" flipH="1">
              <a:off x="878722" y="721155"/>
              <a:ext cx="26546" cy="27917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 rot="1106660">
              <a:off x="7613262" y="764671"/>
              <a:ext cx="88017" cy="73741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 rot="1106660">
              <a:off x="7613555" y="762125"/>
              <a:ext cx="80634" cy="75874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 rot="1106660">
              <a:off x="7642030" y="801244"/>
              <a:ext cx="33796" cy="27725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 rot="1106660">
              <a:off x="7753665" y="808291"/>
              <a:ext cx="78419" cy="78416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 rot="1106660">
              <a:off x="7747437" y="807443"/>
              <a:ext cx="91134" cy="80631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 rot="1106660">
              <a:off x="7780259" y="852551"/>
              <a:ext cx="31089" cy="26002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 rot="1106660">
              <a:off x="7699123" y="565099"/>
              <a:ext cx="231485" cy="259201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 rot="1106660">
              <a:off x="7746716" y="659365"/>
              <a:ext cx="65213" cy="161180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 rot="1106660">
              <a:off x="8158677" y="744631"/>
              <a:ext cx="375609" cy="268552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 rot="1106660">
              <a:off x="8129949" y="771183"/>
              <a:ext cx="380203" cy="191940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 rot="1106660">
              <a:off x="8203287" y="824302"/>
              <a:ext cx="306787" cy="224094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 rot="1106660">
              <a:off x="8181368" y="747974"/>
              <a:ext cx="355102" cy="270766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 rot="1106660">
              <a:off x="7994340" y="951220"/>
              <a:ext cx="138546" cy="227867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 rot="1106660">
              <a:off x="8096344" y="995056"/>
              <a:ext cx="243871" cy="10146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 rot="1106660">
              <a:off x="8089754" y="1053031"/>
              <a:ext cx="157413" cy="215317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 rot="1106660">
              <a:off x="7967943" y="837488"/>
              <a:ext cx="138793" cy="227867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 rot="1106660">
              <a:off x="8069636" y="880715"/>
              <a:ext cx="244117" cy="101958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 rot="1106660">
              <a:off x="7948368" y="725046"/>
              <a:ext cx="136988" cy="229671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 rot="1106660">
              <a:off x="8028104" y="756651"/>
              <a:ext cx="242395" cy="84978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 rot="1106660">
              <a:off x="7920397" y="620107"/>
              <a:ext cx="133297" cy="227621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 rot="1106660">
              <a:off x="7978660" y="634617"/>
              <a:ext cx="238621" cy="7423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 rot="1106660">
              <a:off x="7957080" y="814281"/>
              <a:ext cx="81290" cy="142888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 rot="1106660">
              <a:off x="7944886" y="852957"/>
              <a:ext cx="333201" cy="396840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 rot="1106660">
              <a:off x="7938790" y="821194"/>
              <a:ext cx="35190" cy="2280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 rot="1106660">
              <a:off x="8094801" y="1044175"/>
              <a:ext cx="108360" cy="217614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 rot="1106660">
              <a:off x="8030379" y="950966"/>
              <a:ext cx="72513" cy="2291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 rot="1106660">
              <a:off x="8096827" y="990279"/>
              <a:ext cx="219017" cy="104090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 rot="1106660">
              <a:off x="8001512" y="838183"/>
              <a:ext cx="75466" cy="23008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 rot="1106660">
              <a:off x="8070114" y="876211"/>
              <a:ext cx="218935" cy="104008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 rot="1106660">
              <a:off x="7974709" y="723262"/>
              <a:ext cx="73334" cy="231394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 rot="1106660">
              <a:off x="8028419" y="752495"/>
              <a:ext cx="225579" cy="88670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 rot="1106660">
              <a:off x="7935994" y="615979"/>
              <a:ext cx="76943" cy="230164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 rot="1106660">
              <a:off x="7977010" y="630975"/>
              <a:ext cx="230665" cy="76120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 rot="1106660">
              <a:off x="7867736" y="599945"/>
              <a:ext cx="402269" cy="483787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 rot="-3603133">
              <a:off x="8210019" y="4081162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 rot="1365070">
              <a:off x="7855948" y="4289965"/>
              <a:ext cx="453612" cy="300440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 rot="1365070">
              <a:off x="7865275" y="4373584"/>
              <a:ext cx="326002" cy="208813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 rot="1365070">
              <a:off x="7875100" y="4290364"/>
              <a:ext cx="425607" cy="302978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 rot="1365070">
              <a:off x="7952985" y="4343528"/>
              <a:ext cx="431951" cy="223948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 rot="-3603133">
              <a:off x="8208257" y="4081920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 rot="-3603133">
              <a:off x="8232926" y="4097937"/>
              <a:ext cx="289829" cy="265728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 rot="-3603133">
              <a:off x="8298430" y="4028226"/>
              <a:ext cx="190138" cy="257299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 rot="-3603133">
              <a:off x="8227592" y="4068388"/>
              <a:ext cx="296898" cy="274428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 rot="-9882522">
              <a:off x="7986863" y="4059833"/>
              <a:ext cx="237098" cy="187247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 rot="-9882522">
              <a:off x="7988292" y="4053813"/>
              <a:ext cx="169213" cy="179724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 rot="-9882522">
              <a:off x="7999879" y="4058425"/>
              <a:ext cx="216161" cy="190328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 rot="-9882522">
              <a:off x="8024556" y="4099755"/>
              <a:ext cx="230209" cy="183350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061913" y="1219250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045575" y="2033450"/>
            <a:ext cx="3538200" cy="16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9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9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9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9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9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9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9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9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9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9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9"/>
          <p:cNvSpPr/>
          <p:nvPr/>
        </p:nvSpPr>
        <p:spPr>
          <a:xfrm rot="9470733">
            <a:off x="787444" y="807877"/>
            <a:ext cx="162970" cy="264154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9"/>
          <p:cNvSpPr/>
          <p:nvPr/>
        </p:nvSpPr>
        <p:spPr>
          <a:xfrm rot="9470733">
            <a:off x="778139" y="722635"/>
            <a:ext cx="153460" cy="351635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"/>
          <p:cNvSpPr/>
          <p:nvPr/>
        </p:nvSpPr>
        <p:spPr>
          <a:xfrm rot="9470733">
            <a:off x="831631" y="869445"/>
            <a:ext cx="130305" cy="19404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9"/>
          <p:cNvSpPr/>
          <p:nvPr/>
        </p:nvSpPr>
        <p:spPr>
          <a:xfrm rot="9470733">
            <a:off x="792928" y="806908"/>
            <a:ext cx="157181" cy="26628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9"/>
          <p:cNvSpPr/>
          <p:nvPr/>
        </p:nvSpPr>
        <p:spPr>
          <a:xfrm rot="9470733">
            <a:off x="782304" y="636721"/>
            <a:ext cx="304203" cy="203904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"/>
          <p:cNvSpPr/>
          <p:nvPr/>
        </p:nvSpPr>
        <p:spPr>
          <a:xfrm rot="9470733">
            <a:off x="702198" y="657591"/>
            <a:ext cx="385894" cy="1940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9"/>
          <p:cNvSpPr/>
          <p:nvPr/>
        </p:nvSpPr>
        <p:spPr>
          <a:xfrm rot="9470733">
            <a:off x="906633" y="639611"/>
            <a:ext cx="180336" cy="176142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9"/>
          <p:cNvSpPr/>
          <p:nvPr/>
        </p:nvSpPr>
        <p:spPr>
          <a:xfrm rot="9470733">
            <a:off x="782350" y="636068"/>
            <a:ext cx="302667" cy="20573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"/>
          <p:cNvSpPr/>
          <p:nvPr/>
        </p:nvSpPr>
        <p:spPr>
          <a:xfrm>
            <a:off x="8309827" y="968378"/>
            <a:ext cx="229369" cy="187193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"/>
          <p:cNvSpPr/>
          <p:nvPr/>
        </p:nvSpPr>
        <p:spPr>
          <a:xfrm>
            <a:off x="8309827" y="968614"/>
            <a:ext cx="288380" cy="250634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"/>
          <p:cNvSpPr/>
          <p:nvPr/>
        </p:nvSpPr>
        <p:spPr>
          <a:xfrm>
            <a:off x="8309827" y="967020"/>
            <a:ext cx="155059" cy="173016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"/>
          <p:cNvSpPr/>
          <p:nvPr/>
        </p:nvSpPr>
        <p:spPr>
          <a:xfrm>
            <a:off x="8307169" y="968260"/>
            <a:ext cx="230137" cy="187724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"/>
          <p:cNvSpPr/>
          <p:nvPr/>
        </p:nvSpPr>
        <p:spPr>
          <a:xfrm>
            <a:off x="7820316" y="560501"/>
            <a:ext cx="150038" cy="174965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"/>
          <p:cNvSpPr/>
          <p:nvPr/>
        </p:nvSpPr>
        <p:spPr>
          <a:xfrm>
            <a:off x="7824805" y="528072"/>
            <a:ext cx="140587" cy="205445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"/>
          <p:cNvSpPr/>
          <p:nvPr/>
        </p:nvSpPr>
        <p:spPr>
          <a:xfrm>
            <a:off x="7820552" y="560324"/>
            <a:ext cx="145076" cy="176797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"/>
          <p:cNvSpPr/>
          <p:nvPr/>
        </p:nvSpPr>
        <p:spPr>
          <a:xfrm>
            <a:off x="7823742" y="622761"/>
            <a:ext cx="126587" cy="116604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7991914" y="549219"/>
            <a:ext cx="217259" cy="199361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7973248" y="526713"/>
            <a:ext cx="227479" cy="221572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8000892" y="548923"/>
            <a:ext cx="206154" cy="201015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"/>
          <p:cNvSpPr/>
          <p:nvPr/>
        </p:nvSpPr>
        <p:spPr>
          <a:xfrm>
            <a:off x="8063624" y="581116"/>
            <a:ext cx="144485" cy="169295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"/>
          <p:cNvSpPr/>
          <p:nvPr/>
        </p:nvSpPr>
        <p:spPr>
          <a:xfrm>
            <a:off x="8243610" y="568594"/>
            <a:ext cx="297063" cy="281055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"/>
          <p:cNvSpPr/>
          <p:nvPr/>
        </p:nvSpPr>
        <p:spPr>
          <a:xfrm>
            <a:off x="8250757" y="707467"/>
            <a:ext cx="29062" cy="32725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8346687" y="885267"/>
            <a:ext cx="34379" cy="25459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"/>
          <p:cNvSpPr/>
          <p:nvPr/>
        </p:nvSpPr>
        <p:spPr>
          <a:xfrm>
            <a:off x="8175384" y="850179"/>
            <a:ext cx="30598" cy="32666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"/>
          <p:cNvSpPr/>
          <p:nvPr/>
        </p:nvSpPr>
        <p:spPr>
          <a:xfrm>
            <a:off x="8227543" y="771971"/>
            <a:ext cx="20143" cy="21147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"/>
          <p:cNvSpPr/>
          <p:nvPr/>
        </p:nvSpPr>
        <p:spPr>
          <a:xfrm>
            <a:off x="8401562" y="790519"/>
            <a:ext cx="35383" cy="32193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"/>
          <p:cNvSpPr/>
          <p:nvPr/>
        </p:nvSpPr>
        <p:spPr>
          <a:xfrm>
            <a:off x="8453189" y="695535"/>
            <a:ext cx="26936" cy="267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"/>
          <p:cNvSpPr/>
          <p:nvPr/>
        </p:nvSpPr>
        <p:spPr>
          <a:xfrm>
            <a:off x="8368306" y="732335"/>
            <a:ext cx="88132" cy="75432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"/>
          <p:cNvSpPr/>
          <p:nvPr/>
        </p:nvSpPr>
        <p:spPr>
          <a:xfrm>
            <a:off x="8307701" y="821885"/>
            <a:ext cx="98647" cy="78799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"/>
          <p:cNvSpPr/>
          <p:nvPr/>
        </p:nvSpPr>
        <p:spPr>
          <a:xfrm>
            <a:off x="8181764" y="809953"/>
            <a:ext cx="90672" cy="81221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"/>
          <p:cNvSpPr/>
          <p:nvPr/>
        </p:nvSpPr>
        <p:spPr>
          <a:xfrm>
            <a:off x="8238116" y="758798"/>
            <a:ext cx="53813" cy="54581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"/>
          <p:cNvSpPr/>
          <p:nvPr/>
        </p:nvSpPr>
        <p:spPr>
          <a:xfrm>
            <a:off x="8259736" y="674860"/>
            <a:ext cx="81221" cy="75728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"/>
          <p:cNvSpPr/>
          <p:nvPr/>
        </p:nvSpPr>
        <p:spPr>
          <a:xfrm>
            <a:off x="8422650" y="655899"/>
            <a:ext cx="63855" cy="59956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"/>
          <p:cNvSpPr/>
          <p:nvPr/>
        </p:nvSpPr>
        <p:spPr>
          <a:xfrm>
            <a:off x="8382010" y="758917"/>
            <a:ext cx="40699" cy="3999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"/>
          <p:cNvSpPr/>
          <p:nvPr/>
        </p:nvSpPr>
        <p:spPr>
          <a:xfrm>
            <a:off x="8320342" y="847285"/>
            <a:ext cx="43830" cy="44598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"/>
          <p:cNvSpPr/>
          <p:nvPr/>
        </p:nvSpPr>
        <p:spPr>
          <a:xfrm>
            <a:off x="8200135" y="837716"/>
            <a:ext cx="46488" cy="47138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"/>
          <p:cNvSpPr/>
          <p:nvPr/>
        </p:nvSpPr>
        <p:spPr>
          <a:xfrm>
            <a:off x="8274503" y="701087"/>
            <a:ext cx="35915" cy="36860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"/>
          <p:cNvSpPr/>
          <p:nvPr/>
        </p:nvSpPr>
        <p:spPr>
          <a:xfrm>
            <a:off x="8246032" y="780241"/>
            <a:ext cx="23215" cy="2469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"/>
          <p:cNvSpPr/>
          <p:nvPr/>
        </p:nvSpPr>
        <p:spPr>
          <a:xfrm>
            <a:off x="8437418" y="678463"/>
            <a:ext cx="27468" cy="28176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"/>
          <p:cNvSpPr/>
          <p:nvPr/>
        </p:nvSpPr>
        <p:spPr>
          <a:xfrm>
            <a:off x="8368306" y="731863"/>
            <a:ext cx="80040" cy="77795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"/>
          <p:cNvSpPr/>
          <p:nvPr/>
        </p:nvSpPr>
        <p:spPr>
          <a:xfrm>
            <a:off x="8411014" y="770908"/>
            <a:ext cx="2717" cy="2717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"/>
          <p:cNvSpPr/>
          <p:nvPr/>
        </p:nvSpPr>
        <p:spPr>
          <a:xfrm>
            <a:off x="8304511" y="820467"/>
            <a:ext cx="91263" cy="80276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"/>
          <p:cNvSpPr/>
          <p:nvPr/>
        </p:nvSpPr>
        <p:spPr>
          <a:xfrm>
            <a:off x="8182768" y="809953"/>
            <a:ext cx="82285" cy="82285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"/>
          <p:cNvSpPr/>
          <p:nvPr/>
        </p:nvSpPr>
        <p:spPr>
          <a:xfrm>
            <a:off x="8235458" y="862112"/>
            <a:ext cx="2186" cy="3249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"/>
          <p:cNvSpPr/>
          <p:nvPr/>
        </p:nvSpPr>
        <p:spPr>
          <a:xfrm>
            <a:off x="8236522" y="759330"/>
            <a:ext cx="56471" cy="55939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"/>
          <p:cNvSpPr/>
          <p:nvPr/>
        </p:nvSpPr>
        <p:spPr>
          <a:xfrm>
            <a:off x="8260268" y="673265"/>
            <a:ext cx="80158" cy="77618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"/>
          <p:cNvSpPr/>
          <p:nvPr/>
        </p:nvSpPr>
        <p:spPr>
          <a:xfrm>
            <a:off x="8417275" y="654776"/>
            <a:ext cx="70234" cy="61551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8" r:id="rId14"/>
    <p:sldLayoutId id="2147483669" r:id="rId15"/>
    <p:sldLayoutId id="2147483670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p29"/>
          <p:cNvSpPr txBox="1">
            <a:spLocks noGrp="1"/>
          </p:cNvSpPr>
          <p:nvPr>
            <p:ph type="subTitle" idx="1"/>
          </p:nvPr>
        </p:nvSpPr>
        <p:spPr>
          <a:xfrm rot="331">
            <a:off x="3868227" y="3528118"/>
            <a:ext cx="127239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AAA61E"/>
                </a:solidFill>
              </a:rPr>
              <a:t>Lớp 4</a:t>
            </a:r>
            <a:endParaRPr sz="2800" b="1" dirty="0">
              <a:solidFill>
                <a:srgbClr val="AAA61E"/>
              </a:solidFill>
            </a:endParaRPr>
          </a:p>
        </p:txBody>
      </p:sp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2518795" y="1586052"/>
            <a:ext cx="4121700" cy="1195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TOÁN</a:t>
            </a:r>
            <a:endParaRPr sz="8800" dirty="0"/>
          </a:p>
        </p:txBody>
      </p:sp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3399" y="543075"/>
            <a:ext cx="2641303" cy="269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5" y="2234637"/>
            <a:ext cx="2402426" cy="24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4" name="Google Shape;3054;p29"/>
          <p:cNvSpPr/>
          <p:nvPr/>
        </p:nvSpPr>
        <p:spPr>
          <a:xfrm rot="2822828">
            <a:off x="738572" y="645754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D2F107BC-DDD1-45AA-BE10-8E589AED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71" y="573742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a) 35 x 10 = ?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F099FD7-6D2A-492B-9F81-E9FFBB97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430" y="1089212"/>
            <a:ext cx="1752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x 10 =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1F151C7-2DF1-4556-A2DC-2AADF651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090" y="109689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C1D7C7E0-E1FD-4ABA-9385-F525F1EC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919" y="1092200"/>
            <a:ext cx="1086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   35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0E6CAA3-64B8-40DE-82F1-B9923722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1591236"/>
            <a:ext cx="1449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altLang="en-US" sz="2400" b="1" dirty="0">
                <a:solidFill>
                  <a:srgbClr val="E577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US" altLang="en-US" sz="2400" b="1" dirty="0" err="1">
                <a:solidFill>
                  <a:srgbClr val="E577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chục</a:t>
            </a:r>
            <a:endParaRPr lang="en-US" altLang="en-US" sz="2400" b="1" dirty="0">
              <a:solidFill>
                <a:srgbClr val="E577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DC50272-D3C4-437B-8252-1852B80E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918" y="1591236"/>
            <a:ext cx="317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957C8275-ABB7-455E-8FEF-5E596AA59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583" y="159892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5CAC32D-4095-42A4-A452-54740F76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2107987"/>
            <a:ext cx="1611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altLang="en-US" sz="2400" b="1" dirty="0">
                <a:solidFill>
                  <a:srgbClr val="76B5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</a:t>
            </a:r>
            <a:r>
              <a:rPr lang="en-US" altLang="en-US" sz="2400" b="1" dirty="0" err="1">
                <a:solidFill>
                  <a:srgbClr val="76B5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chục</a:t>
            </a:r>
            <a:endParaRPr lang="en-US" altLang="en-US" sz="2400" b="1" dirty="0">
              <a:solidFill>
                <a:srgbClr val="76B5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F0A4C55-CBE0-4AB3-BBCB-5F5B3235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09" y="2145767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350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BF0DD07-B9ED-4136-9A9B-23DFECA8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561" y="2691800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Vậy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EB6D100-DBEF-48C8-BEAE-E9D9CCD2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993" y="2690906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en-US" alt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x 10 = 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BEE4D16A-9404-49B7-BF5C-5534E3A1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658" y="2688558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74D18754-466E-4D7A-9EE7-1A117668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011" y="3387244"/>
            <a:ext cx="6039651" cy="954107"/>
          </a:xfrm>
          <a:custGeom>
            <a:avLst/>
            <a:gdLst>
              <a:gd name="connsiteX0" fmla="*/ 0 w 6039651"/>
              <a:gd name="connsiteY0" fmla="*/ 0 h 954107"/>
              <a:gd name="connsiteX1" fmla="*/ 609456 w 6039651"/>
              <a:gd name="connsiteY1" fmla="*/ 0 h 954107"/>
              <a:gd name="connsiteX2" fmla="*/ 977325 w 6039651"/>
              <a:gd name="connsiteY2" fmla="*/ 0 h 954107"/>
              <a:gd name="connsiteX3" fmla="*/ 1465988 w 6039651"/>
              <a:gd name="connsiteY3" fmla="*/ 0 h 954107"/>
              <a:gd name="connsiteX4" fmla="*/ 2135840 w 6039651"/>
              <a:gd name="connsiteY4" fmla="*/ 0 h 954107"/>
              <a:gd name="connsiteX5" fmla="*/ 2684899 w 6039651"/>
              <a:gd name="connsiteY5" fmla="*/ 0 h 954107"/>
              <a:gd name="connsiteX6" fmla="*/ 3294355 w 6039651"/>
              <a:gd name="connsiteY6" fmla="*/ 0 h 954107"/>
              <a:gd name="connsiteX7" fmla="*/ 3783018 w 6039651"/>
              <a:gd name="connsiteY7" fmla="*/ 0 h 954107"/>
              <a:gd name="connsiteX8" fmla="*/ 4332077 w 6039651"/>
              <a:gd name="connsiteY8" fmla="*/ 0 h 954107"/>
              <a:gd name="connsiteX9" fmla="*/ 5001929 w 6039651"/>
              <a:gd name="connsiteY9" fmla="*/ 0 h 954107"/>
              <a:gd name="connsiteX10" fmla="*/ 5430195 w 6039651"/>
              <a:gd name="connsiteY10" fmla="*/ 0 h 954107"/>
              <a:gd name="connsiteX11" fmla="*/ 6039651 w 6039651"/>
              <a:gd name="connsiteY11" fmla="*/ 0 h 954107"/>
              <a:gd name="connsiteX12" fmla="*/ 6039651 w 6039651"/>
              <a:gd name="connsiteY12" fmla="*/ 457971 h 954107"/>
              <a:gd name="connsiteX13" fmla="*/ 6039651 w 6039651"/>
              <a:gd name="connsiteY13" fmla="*/ 954107 h 954107"/>
              <a:gd name="connsiteX14" fmla="*/ 5490592 w 6039651"/>
              <a:gd name="connsiteY14" fmla="*/ 954107 h 954107"/>
              <a:gd name="connsiteX15" fmla="*/ 4941533 w 6039651"/>
              <a:gd name="connsiteY15" fmla="*/ 954107 h 954107"/>
              <a:gd name="connsiteX16" fmla="*/ 4513266 w 6039651"/>
              <a:gd name="connsiteY16" fmla="*/ 954107 h 954107"/>
              <a:gd name="connsiteX17" fmla="*/ 3964207 w 6039651"/>
              <a:gd name="connsiteY17" fmla="*/ 954107 h 954107"/>
              <a:gd name="connsiteX18" fmla="*/ 3415148 w 6039651"/>
              <a:gd name="connsiteY18" fmla="*/ 954107 h 954107"/>
              <a:gd name="connsiteX19" fmla="*/ 2866089 w 6039651"/>
              <a:gd name="connsiteY19" fmla="*/ 954107 h 954107"/>
              <a:gd name="connsiteX20" fmla="*/ 2317030 w 6039651"/>
              <a:gd name="connsiteY20" fmla="*/ 954107 h 954107"/>
              <a:gd name="connsiteX21" fmla="*/ 1828367 w 6039651"/>
              <a:gd name="connsiteY21" fmla="*/ 954107 h 954107"/>
              <a:gd name="connsiteX22" fmla="*/ 1218911 w 6039651"/>
              <a:gd name="connsiteY22" fmla="*/ 954107 h 954107"/>
              <a:gd name="connsiteX23" fmla="*/ 669852 w 6039651"/>
              <a:gd name="connsiteY23" fmla="*/ 954107 h 954107"/>
              <a:gd name="connsiteX24" fmla="*/ 0 w 6039651"/>
              <a:gd name="connsiteY24" fmla="*/ 954107 h 954107"/>
              <a:gd name="connsiteX25" fmla="*/ 0 w 6039651"/>
              <a:gd name="connsiteY25" fmla="*/ 457971 h 954107"/>
              <a:gd name="connsiteX26" fmla="*/ 0 w 6039651"/>
              <a:gd name="connsiteY26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9651" h="954107" fill="none" extrusionOk="0">
                <a:moveTo>
                  <a:pt x="0" y="0"/>
                </a:moveTo>
                <a:cubicBezTo>
                  <a:pt x="281667" y="-56007"/>
                  <a:pt x="448006" y="38870"/>
                  <a:pt x="609456" y="0"/>
                </a:cubicBezTo>
                <a:cubicBezTo>
                  <a:pt x="770906" y="-38870"/>
                  <a:pt x="882059" y="40861"/>
                  <a:pt x="977325" y="0"/>
                </a:cubicBezTo>
                <a:cubicBezTo>
                  <a:pt x="1072591" y="-40861"/>
                  <a:pt x="1243562" y="17956"/>
                  <a:pt x="1465988" y="0"/>
                </a:cubicBezTo>
                <a:cubicBezTo>
                  <a:pt x="1688414" y="-17956"/>
                  <a:pt x="1931354" y="15416"/>
                  <a:pt x="2135840" y="0"/>
                </a:cubicBezTo>
                <a:cubicBezTo>
                  <a:pt x="2340326" y="-15416"/>
                  <a:pt x="2481015" y="64160"/>
                  <a:pt x="2684899" y="0"/>
                </a:cubicBezTo>
                <a:cubicBezTo>
                  <a:pt x="2888783" y="-64160"/>
                  <a:pt x="3106144" y="38174"/>
                  <a:pt x="3294355" y="0"/>
                </a:cubicBezTo>
                <a:cubicBezTo>
                  <a:pt x="3482566" y="-38174"/>
                  <a:pt x="3623030" y="19455"/>
                  <a:pt x="3783018" y="0"/>
                </a:cubicBezTo>
                <a:cubicBezTo>
                  <a:pt x="3943006" y="-19455"/>
                  <a:pt x="4194195" y="17257"/>
                  <a:pt x="4332077" y="0"/>
                </a:cubicBezTo>
                <a:cubicBezTo>
                  <a:pt x="4469959" y="-17257"/>
                  <a:pt x="4843615" y="72971"/>
                  <a:pt x="5001929" y="0"/>
                </a:cubicBezTo>
                <a:cubicBezTo>
                  <a:pt x="5160243" y="-72971"/>
                  <a:pt x="5338477" y="43864"/>
                  <a:pt x="5430195" y="0"/>
                </a:cubicBezTo>
                <a:cubicBezTo>
                  <a:pt x="5521913" y="-43864"/>
                  <a:pt x="5917684" y="37297"/>
                  <a:pt x="6039651" y="0"/>
                </a:cubicBezTo>
                <a:cubicBezTo>
                  <a:pt x="6055405" y="197859"/>
                  <a:pt x="6026147" y="304617"/>
                  <a:pt x="6039651" y="457971"/>
                </a:cubicBezTo>
                <a:cubicBezTo>
                  <a:pt x="6053155" y="611325"/>
                  <a:pt x="6015867" y="740825"/>
                  <a:pt x="6039651" y="954107"/>
                </a:cubicBezTo>
                <a:cubicBezTo>
                  <a:pt x="5927144" y="1019114"/>
                  <a:pt x="5713408" y="906870"/>
                  <a:pt x="5490592" y="954107"/>
                </a:cubicBezTo>
                <a:cubicBezTo>
                  <a:pt x="5267776" y="1001344"/>
                  <a:pt x="5209068" y="892667"/>
                  <a:pt x="4941533" y="954107"/>
                </a:cubicBezTo>
                <a:cubicBezTo>
                  <a:pt x="4673998" y="1015547"/>
                  <a:pt x="4600550" y="922735"/>
                  <a:pt x="4513266" y="954107"/>
                </a:cubicBezTo>
                <a:cubicBezTo>
                  <a:pt x="4425982" y="985479"/>
                  <a:pt x="4216003" y="942761"/>
                  <a:pt x="3964207" y="954107"/>
                </a:cubicBezTo>
                <a:cubicBezTo>
                  <a:pt x="3712411" y="965453"/>
                  <a:pt x="3645406" y="941331"/>
                  <a:pt x="3415148" y="954107"/>
                </a:cubicBezTo>
                <a:cubicBezTo>
                  <a:pt x="3184890" y="966883"/>
                  <a:pt x="3075509" y="945192"/>
                  <a:pt x="2866089" y="954107"/>
                </a:cubicBezTo>
                <a:cubicBezTo>
                  <a:pt x="2656669" y="963022"/>
                  <a:pt x="2485420" y="929537"/>
                  <a:pt x="2317030" y="954107"/>
                </a:cubicBezTo>
                <a:cubicBezTo>
                  <a:pt x="2148640" y="978677"/>
                  <a:pt x="1942859" y="910311"/>
                  <a:pt x="1828367" y="954107"/>
                </a:cubicBezTo>
                <a:cubicBezTo>
                  <a:pt x="1713875" y="997903"/>
                  <a:pt x="1522015" y="905555"/>
                  <a:pt x="1218911" y="954107"/>
                </a:cubicBezTo>
                <a:cubicBezTo>
                  <a:pt x="915807" y="1002659"/>
                  <a:pt x="934921" y="935746"/>
                  <a:pt x="669852" y="954107"/>
                </a:cubicBezTo>
                <a:cubicBezTo>
                  <a:pt x="404783" y="972468"/>
                  <a:pt x="213846" y="879019"/>
                  <a:pt x="0" y="954107"/>
                </a:cubicBezTo>
                <a:cubicBezTo>
                  <a:pt x="-22431" y="791460"/>
                  <a:pt x="7444" y="579142"/>
                  <a:pt x="0" y="457971"/>
                </a:cubicBezTo>
                <a:cubicBezTo>
                  <a:pt x="-7444" y="336800"/>
                  <a:pt x="53791" y="191619"/>
                  <a:pt x="0" y="0"/>
                </a:cubicBezTo>
                <a:close/>
              </a:path>
              <a:path w="6039651" h="954107" stroke="0" extrusionOk="0">
                <a:moveTo>
                  <a:pt x="0" y="0"/>
                </a:moveTo>
                <a:cubicBezTo>
                  <a:pt x="134629" y="-20516"/>
                  <a:pt x="274047" y="4958"/>
                  <a:pt x="488663" y="0"/>
                </a:cubicBezTo>
                <a:cubicBezTo>
                  <a:pt x="703279" y="-4958"/>
                  <a:pt x="715755" y="2952"/>
                  <a:pt x="856532" y="0"/>
                </a:cubicBezTo>
                <a:cubicBezTo>
                  <a:pt x="997309" y="-2952"/>
                  <a:pt x="1218151" y="11446"/>
                  <a:pt x="1526385" y="0"/>
                </a:cubicBezTo>
                <a:cubicBezTo>
                  <a:pt x="1834619" y="-11446"/>
                  <a:pt x="1803834" y="17435"/>
                  <a:pt x="2015047" y="0"/>
                </a:cubicBezTo>
                <a:cubicBezTo>
                  <a:pt x="2226260" y="-17435"/>
                  <a:pt x="2275395" y="2079"/>
                  <a:pt x="2503710" y="0"/>
                </a:cubicBezTo>
                <a:cubicBezTo>
                  <a:pt x="2732025" y="-2079"/>
                  <a:pt x="2918739" y="34010"/>
                  <a:pt x="3173562" y="0"/>
                </a:cubicBezTo>
                <a:cubicBezTo>
                  <a:pt x="3428385" y="-34010"/>
                  <a:pt x="3451041" y="5447"/>
                  <a:pt x="3601828" y="0"/>
                </a:cubicBezTo>
                <a:cubicBezTo>
                  <a:pt x="3752615" y="-5447"/>
                  <a:pt x="4020437" y="61254"/>
                  <a:pt x="4271680" y="0"/>
                </a:cubicBezTo>
                <a:cubicBezTo>
                  <a:pt x="4522923" y="-61254"/>
                  <a:pt x="4688284" y="42082"/>
                  <a:pt x="4941533" y="0"/>
                </a:cubicBezTo>
                <a:cubicBezTo>
                  <a:pt x="5194782" y="-42082"/>
                  <a:pt x="5359905" y="59125"/>
                  <a:pt x="5490592" y="0"/>
                </a:cubicBezTo>
                <a:cubicBezTo>
                  <a:pt x="5621279" y="-59125"/>
                  <a:pt x="5838954" y="49001"/>
                  <a:pt x="6039651" y="0"/>
                </a:cubicBezTo>
                <a:cubicBezTo>
                  <a:pt x="6065966" y="114345"/>
                  <a:pt x="6022488" y="317343"/>
                  <a:pt x="6039651" y="467512"/>
                </a:cubicBezTo>
                <a:cubicBezTo>
                  <a:pt x="6056814" y="617681"/>
                  <a:pt x="5997984" y="750809"/>
                  <a:pt x="6039651" y="954107"/>
                </a:cubicBezTo>
                <a:cubicBezTo>
                  <a:pt x="5906299" y="984729"/>
                  <a:pt x="5749461" y="910403"/>
                  <a:pt x="5490592" y="954107"/>
                </a:cubicBezTo>
                <a:cubicBezTo>
                  <a:pt x="5231723" y="997811"/>
                  <a:pt x="5243767" y="908282"/>
                  <a:pt x="5062326" y="954107"/>
                </a:cubicBezTo>
                <a:cubicBezTo>
                  <a:pt x="4880885" y="999932"/>
                  <a:pt x="4647384" y="952906"/>
                  <a:pt x="4513266" y="954107"/>
                </a:cubicBezTo>
                <a:cubicBezTo>
                  <a:pt x="4379148" y="955308"/>
                  <a:pt x="4017036" y="911653"/>
                  <a:pt x="3843414" y="954107"/>
                </a:cubicBezTo>
                <a:cubicBezTo>
                  <a:pt x="3669792" y="996561"/>
                  <a:pt x="3524916" y="921566"/>
                  <a:pt x="3294355" y="954107"/>
                </a:cubicBezTo>
                <a:cubicBezTo>
                  <a:pt x="3063794" y="986648"/>
                  <a:pt x="3044636" y="920276"/>
                  <a:pt x="2926485" y="954107"/>
                </a:cubicBezTo>
                <a:cubicBezTo>
                  <a:pt x="2808334" y="987938"/>
                  <a:pt x="2584733" y="911321"/>
                  <a:pt x="2498219" y="954107"/>
                </a:cubicBezTo>
                <a:cubicBezTo>
                  <a:pt x="2411705" y="996893"/>
                  <a:pt x="2008663" y="948295"/>
                  <a:pt x="1828367" y="954107"/>
                </a:cubicBezTo>
                <a:cubicBezTo>
                  <a:pt x="1648071" y="959919"/>
                  <a:pt x="1522707" y="937347"/>
                  <a:pt x="1279308" y="954107"/>
                </a:cubicBezTo>
                <a:cubicBezTo>
                  <a:pt x="1035909" y="970867"/>
                  <a:pt x="1039301" y="943797"/>
                  <a:pt x="851042" y="954107"/>
                </a:cubicBezTo>
                <a:cubicBezTo>
                  <a:pt x="662783" y="964417"/>
                  <a:pt x="411507" y="877886"/>
                  <a:pt x="0" y="954107"/>
                </a:cubicBezTo>
                <a:cubicBezTo>
                  <a:pt x="-27246" y="783894"/>
                  <a:pt x="16547" y="657448"/>
                  <a:pt x="0" y="505677"/>
                </a:cubicBezTo>
                <a:cubicBezTo>
                  <a:pt x="-16547" y="353906"/>
                  <a:pt x="34466" y="14983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C00000"/>
                </a:solidFill>
              </a:rPr>
              <a:t>* </a:t>
            </a:r>
            <a:r>
              <a:rPr lang="en-US" altLang="en-US" sz="2800" b="1" dirty="0">
                <a:solidFill>
                  <a:srgbClr val="002060"/>
                </a:solidFill>
              </a:rPr>
              <a:t>Khi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nhiên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</a:rPr>
              <a:t> 10 </a:t>
            </a:r>
            <a:r>
              <a:rPr lang="en-US" altLang="en-US" sz="2800" b="1" dirty="0">
                <a:solidFill>
                  <a:srgbClr val="002060"/>
                </a:solidFill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</a:rPr>
              <a:t>chỉ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việc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viết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thêm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chữ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</a:rPr>
              <a:t> 0</a:t>
            </a:r>
            <a:r>
              <a:rPr lang="en-US" altLang="en-US" sz="10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4" name="Google Shape;4675;p49">
            <a:extLst>
              <a:ext uri="{FF2B5EF4-FFF2-40B4-BE49-F238E27FC236}">
                <a16:creationId xmlns:a16="http://schemas.microsoft.com/office/drawing/2014/main" id="{FA9FED92-0359-42A5-89FD-C43CB622AB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562" y="3373291"/>
            <a:ext cx="1400816" cy="13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822;p65">
            <a:extLst>
              <a:ext uri="{FF2B5EF4-FFF2-40B4-BE49-F238E27FC236}">
                <a16:creationId xmlns:a16="http://schemas.microsoft.com/office/drawing/2014/main" id="{03195A42-D319-47CA-852C-3D76EB254DB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4248" y="3350239"/>
            <a:ext cx="1446033" cy="14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2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1" grpId="2"/>
      <p:bldP spid="11" grpId="3"/>
      <p:bldP spid="12" grpId="0"/>
      <p:bldP spid="13" grpId="0"/>
      <p:bldP spid="13" grpId="1"/>
      <p:bldP spid="13" grpId="2"/>
      <p:bldP spid="13" grpId="3"/>
      <p:bldP spid="14" grpId="0"/>
      <p:bldP spid="14" grpId="1"/>
      <p:bldP spid="14" grpId="2"/>
      <p:bldP spid="15" grpId="0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3">
            <a:extLst>
              <a:ext uri="{FF2B5EF4-FFF2-40B4-BE49-F238E27FC236}">
                <a16:creationId xmlns:a16="http://schemas.microsoft.com/office/drawing/2014/main" id="{2660785E-16B4-4435-8979-78A919D05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65" y="3798862"/>
            <a:ext cx="8534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012945A0-9B1F-492E-9420-37BA3F3E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076" y="897112"/>
            <a:ext cx="3097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</a:rPr>
              <a:t>b) </a:t>
            </a:r>
            <a:r>
              <a:rPr lang="en-US" altLang="en-US" sz="2800" b="1" dirty="0" err="1">
                <a:solidFill>
                  <a:srgbClr val="002060"/>
                </a:solidFill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3AC0233D-05B6-40E6-AEBC-D5CD68AD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726" y="904796"/>
            <a:ext cx="2503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35 x 10 = 350</a:t>
            </a: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7ACD507F-C329-4B1E-98EE-B003ABFFA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445" y="1393413"/>
            <a:ext cx="1153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8A97ED1B-B968-434C-A762-897A0B23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58" y="1400777"/>
            <a:ext cx="812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350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245C65C9-9955-4B64-B9B6-A3E273A9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86" y="138865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27D10E63-45DB-4BC6-B57B-FCF0E41B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63" y="1408781"/>
            <a:ext cx="611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F0A269CA-E3C8-49E9-A7BF-3966AC85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696" y="1439517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8B80E63D-B040-45F2-9B29-A28DFA97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583" y="1413863"/>
            <a:ext cx="1311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EE05342C-2781-4349-AAE0-E5777174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07" y="1997849"/>
            <a:ext cx="78300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/>
              <a:t>* Khi </a:t>
            </a:r>
            <a:r>
              <a:rPr lang="en-US" altLang="en-US" sz="2800" b="1" dirty="0">
                <a:solidFill>
                  <a:srgbClr val="FF0000"/>
                </a:solidFill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chục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10 </a:t>
            </a:r>
            <a:r>
              <a:rPr lang="en-US" altLang="en-US" sz="2800" b="1" dirty="0"/>
              <a:t>ta </a:t>
            </a:r>
            <a:r>
              <a:rPr lang="en-US" altLang="en-US" sz="2800" b="1" dirty="0" err="1"/>
              <a:t>chỉ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việc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bỏ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bớt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0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phải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.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EE7766AB-FCE6-4057-8DDB-31FE7750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9" y="3108832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120 : 10 =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D98D5B26-2289-4CC7-AE32-3E6C8EC1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778" y="3080257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44DC212F-B8EB-4F3B-AA1F-91EF078FD05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87799" y="3135086"/>
            <a:ext cx="1867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780 : 10 =</a:t>
            </a: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52E7E41-50D6-4172-9E66-31835927D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010" y="3095385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E6C1B5D9-6C0A-49E4-B3C7-B3E62E210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084" y="312636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8CC5DAB0-01CA-43F9-A98D-24E64C6B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965" y="6092799"/>
            <a:ext cx="609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2773C98-3A19-418D-AEB6-AF216089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388" y="3133805"/>
            <a:ext cx="629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78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346D2-AEEA-409A-A495-64F36C50DE6F}"/>
              </a:ext>
            </a:extLst>
          </p:cNvPr>
          <p:cNvCxnSpPr/>
          <p:nvPr/>
        </p:nvCxnSpPr>
        <p:spPr>
          <a:xfrm flipH="1">
            <a:off x="1559859" y="3150454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53CA22-08FF-469E-941A-68BACCB90452}"/>
              </a:ext>
            </a:extLst>
          </p:cNvPr>
          <p:cNvCxnSpPr/>
          <p:nvPr/>
        </p:nvCxnSpPr>
        <p:spPr>
          <a:xfrm flipH="1">
            <a:off x="2257826" y="3172225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6C72C4-EFA1-40F3-80D1-B8B07B45F3DA}"/>
              </a:ext>
            </a:extLst>
          </p:cNvPr>
          <p:cNvCxnSpPr/>
          <p:nvPr/>
        </p:nvCxnSpPr>
        <p:spPr>
          <a:xfrm flipH="1">
            <a:off x="4701350" y="3179910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4434F9-B633-4B33-8D7B-F763AC9B68C6}"/>
              </a:ext>
            </a:extLst>
          </p:cNvPr>
          <p:cNvCxnSpPr/>
          <p:nvPr/>
        </p:nvCxnSpPr>
        <p:spPr>
          <a:xfrm flipH="1">
            <a:off x="5391633" y="3186313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BEBCDB-37AD-405E-833C-883436A609BF}"/>
              </a:ext>
            </a:extLst>
          </p:cNvPr>
          <p:cNvCxnSpPr/>
          <p:nvPr/>
        </p:nvCxnSpPr>
        <p:spPr>
          <a:xfrm flipH="1">
            <a:off x="4401671" y="1404897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AF7CA1-8EB0-46BB-8B54-527B710C4FCF}"/>
              </a:ext>
            </a:extLst>
          </p:cNvPr>
          <p:cNvCxnSpPr/>
          <p:nvPr/>
        </p:nvCxnSpPr>
        <p:spPr>
          <a:xfrm flipH="1">
            <a:off x="5030482" y="1426668"/>
            <a:ext cx="145997" cy="47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2" grpId="1"/>
      <p:bldP spid="33" grpId="0"/>
      <p:bldP spid="34" grpId="0"/>
      <p:bldP spid="34" grpId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23">
            <a:extLst>
              <a:ext uri="{FF2B5EF4-FFF2-40B4-BE49-F238E27FC236}">
                <a16:creationId xmlns:a16="http://schemas.microsoft.com/office/drawing/2014/main" id="{34982264-D520-4FD3-80BD-6D40432A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605" y="3545288"/>
            <a:ext cx="85344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50">
              <a:solidFill>
                <a:schemeClr val="tx1"/>
              </a:solidFill>
            </a:endParaRPr>
          </a:p>
        </p:txBody>
      </p:sp>
      <p:sp>
        <p:nvSpPr>
          <p:cNvPr id="77" name="Text Box 35">
            <a:extLst>
              <a:ext uri="{FF2B5EF4-FFF2-40B4-BE49-F238E27FC236}">
                <a16:creationId xmlns:a16="http://schemas.microsoft.com/office/drawing/2014/main" id="{F9D66FD4-F0E2-491F-9AB3-B4D14728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05" y="505225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2. </a:t>
            </a:r>
            <a:r>
              <a:rPr lang="en-US" altLang="en-US" sz="3200" b="1" dirty="0" err="1">
                <a:solidFill>
                  <a:schemeClr val="tx1"/>
                </a:solidFill>
              </a:rPr>
              <a:t>Tương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</a:rPr>
              <a:t>, ta </a:t>
            </a:r>
            <a:r>
              <a:rPr lang="en-US" altLang="en-US" sz="3200" b="1" dirty="0" err="1">
                <a:solidFill>
                  <a:schemeClr val="tx1"/>
                </a:solidFill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8" name="Text Box 36">
            <a:extLst>
              <a:ext uri="{FF2B5EF4-FFF2-40B4-BE49-F238E27FC236}">
                <a16:creationId xmlns:a16="http://schemas.microsoft.com/office/drawing/2014/main" id="{FA044052-B932-47B9-98C8-F3CE1A18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605" y="126722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</a:rPr>
              <a:t>a) 35 x 100     =</a:t>
            </a:r>
          </a:p>
        </p:txBody>
      </p:sp>
      <p:sp>
        <p:nvSpPr>
          <p:cNvPr id="79" name="Text Box 37">
            <a:extLst>
              <a:ext uri="{FF2B5EF4-FFF2-40B4-BE49-F238E27FC236}">
                <a16:creationId xmlns:a16="http://schemas.microsoft.com/office/drawing/2014/main" id="{39B45F69-BF4D-4196-8B7F-ABCEF61B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43" y="2105425"/>
            <a:ext cx="2715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3 500 </a:t>
            </a:r>
            <a:r>
              <a:rPr lang="en-US" altLang="en-US" sz="3200" b="1" dirty="0">
                <a:solidFill>
                  <a:schemeClr val="tx1"/>
                </a:solidFill>
              </a:rPr>
              <a:t>: 100  =</a:t>
            </a:r>
          </a:p>
        </p:txBody>
      </p:sp>
      <p:sp>
        <p:nvSpPr>
          <p:cNvPr id="80" name="Text Box 38">
            <a:extLst>
              <a:ext uri="{FF2B5EF4-FFF2-40B4-BE49-F238E27FC236}">
                <a16:creationId xmlns:a16="http://schemas.microsoft.com/office/drawing/2014/main" id="{87C35650-2D1D-40E8-86AA-03A32732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05" y="3019825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b) 35 x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1 000 </a:t>
            </a:r>
            <a:r>
              <a:rPr lang="en-US" altLang="en-US" sz="32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1" name="Text Box 39">
            <a:extLst>
              <a:ext uri="{FF2B5EF4-FFF2-40B4-BE49-F238E27FC236}">
                <a16:creationId xmlns:a16="http://schemas.microsoft.com/office/drawing/2014/main" id="{59E5E2F6-EA30-48B9-B1D4-716F04DE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035" y="3858025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35 000 </a:t>
            </a:r>
            <a:r>
              <a:rPr lang="en-US" altLang="en-US" sz="3200" b="1" dirty="0">
                <a:solidFill>
                  <a:schemeClr val="tx1"/>
                </a:solidFill>
              </a:rPr>
              <a:t>: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1 000 </a:t>
            </a:r>
            <a:r>
              <a:rPr lang="en-US" altLang="en-US" sz="32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2" name="Text Box 40">
            <a:extLst>
              <a:ext uri="{FF2B5EF4-FFF2-40B4-BE49-F238E27FC236}">
                <a16:creationId xmlns:a16="http://schemas.microsoft.com/office/drawing/2014/main" id="{BEEF59D3-239F-4D0A-809D-9DCD62BF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2" y="1259274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3 500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83" name="Text Box 41">
            <a:extLst>
              <a:ext uri="{FF2B5EF4-FFF2-40B4-BE49-F238E27FC236}">
                <a16:creationId xmlns:a16="http://schemas.microsoft.com/office/drawing/2014/main" id="{E24C7406-D7E5-4494-82E0-7B9222BA6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50" y="3008726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B0F0"/>
                </a:solidFill>
              </a:rPr>
              <a:t>35 000</a:t>
            </a:r>
            <a:endParaRPr lang="en-US" altLang="en-US" sz="3200" b="1" dirty="0">
              <a:solidFill>
                <a:srgbClr val="00B0F0"/>
              </a:solidFill>
            </a:endParaRPr>
          </a:p>
        </p:txBody>
      </p:sp>
      <p:sp>
        <p:nvSpPr>
          <p:cNvPr id="84" name="Text Box 42">
            <a:extLst>
              <a:ext uri="{FF2B5EF4-FFF2-40B4-BE49-F238E27FC236}">
                <a16:creationId xmlns:a16="http://schemas.microsoft.com/office/drawing/2014/main" id="{5C87B5D9-D3A7-412B-B48B-CA5D5770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537" y="2105425"/>
            <a:ext cx="908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B050"/>
                </a:solidFill>
              </a:rPr>
              <a:t> 35</a:t>
            </a:r>
          </a:p>
        </p:txBody>
      </p:sp>
      <p:sp>
        <p:nvSpPr>
          <p:cNvPr id="85" name="Text Box 43">
            <a:extLst>
              <a:ext uri="{FF2B5EF4-FFF2-40B4-BE49-F238E27FC236}">
                <a16:creationId xmlns:a16="http://schemas.microsoft.com/office/drawing/2014/main" id="{D3288CB3-2079-4624-8723-EE7BA896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53" y="3850157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AF4F4F"/>
                </a:solidFill>
              </a:rPr>
              <a:t>  35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A791ECC-067E-49A5-8026-B8388724870F}"/>
              </a:ext>
            </a:extLst>
          </p:cNvPr>
          <p:cNvCxnSpPr>
            <a:cxnSpLocks/>
          </p:cNvCxnSpPr>
          <p:nvPr/>
        </p:nvCxnSpPr>
        <p:spPr>
          <a:xfrm flipH="1">
            <a:off x="2943387" y="2410315"/>
            <a:ext cx="4756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349AA7F-CCA3-4F70-9075-C1DC83D4AF31}"/>
              </a:ext>
            </a:extLst>
          </p:cNvPr>
          <p:cNvCxnSpPr>
            <a:cxnSpLocks/>
          </p:cNvCxnSpPr>
          <p:nvPr/>
        </p:nvCxnSpPr>
        <p:spPr>
          <a:xfrm flipH="1">
            <a:off x="3930673" y="2395737"/>
            <a:ext cx="4756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DCAD2FB-B7DF-4382-A9BA-F9EC85A2DDB8}"/>
              </a:ext>
            </a:extLst>
          </p:cNvPr>
          <p:cNvCxnSpPr>
            <a:cxnSpLocks/>
          </p:cNvCxnSpPr>
          <p:nvPr/>
        </p:nvCxnSpPr>
        <p:spPr>
          <a:xfrm flipH="1">
            <a:off x="2451733" y="4160928"/>
            <a:ext cx="6731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E1D182A-8A82-48D9-AFE7-B13D70C0097C}"/>
              </a:ext>
            </a:extLst>
          </p:cNvPr>
          <p:cNvCxnSpPr>
            <a:cxnSpLocks/>
          </p:cNvCxnSpPr>
          <p:nvPr/>
        </p:nvCxnSpPr>
        <p:spPr>
          <a:xfrm flipH="1">
            <a:off x="3848433" y="4154301"/>
            <a:ext cx="6758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2" name="Google Shape;4702;p50"/>
          <p:cNvGrpSpPr/>
          <p:nvPr/>
        </p:nvGrpSpPr>
        <p:grpSpPr>
          <a:xfrm>
            <a:off x="3926541" y="806824"/>
            <a:ext cx="4233904" cy="1744275"/>
            <a:chOff x="4231413" y="1100450"/>
            <a:chExt cx="3506096" cy="1394824"/>
          </a:xfrm>
        </p:grpSpPr>
        <p:sp>
          <p:nvSpPr>
            <p:cNvPr id="4703" name="Google Shape;4703;p50"/>
            <p:cNvSpPr/>
            <p:nvPr/>
          </p:nvSpPr>
          <p:spPr>
            <a:xfrm rot="5400000">
              <a:off x="5206713" y="125150"/>
              <a:ext cx="1393800" cy="3344400"/>
            </a:xfrm>
            <a:custGeom>
              <a:avLst/>
              <a:gdLst>
                <a:gd name="connsiteX0" fmla="*/ 0 w 1393800"/>
                <a:gd name="connsiteY0" fmla="*/ 0 h 3344400"/>
                <a:gd name="connsiteX1" fmla="*/ 388349 w 1393800"/>
                <a:gd name="connsiteY1" fmla="*/ 0 h 3344400"/>
                <a:gd name="connsiteX2" fmla="*/ 788709 w 1393800"/>
                <a:gd name="connsiteY2" fmla="*/ 0 h 3344400"/>
                <a:gd name="connsiteX3" fmla="*/ 1201079 w 1393800"/>
                <a:gd name="connsiteY3" fmla="*/ 0 h 3344400"/>
                <a:gd name="connsiteX4" fmla="*/ 1393800 w 1393800"/>
                <a:gd name="connsiteY4" fmla="*/ 192721 h 3344400"/>
                <a:gd name="connsiteX5" fmla="*/ 1393800 w 1393800"/>
                <a:gd name="connsiteY5" fmla="*/ 686484 h 3344400"/>
                <a:gd name="connsiteX6" fmla="*/ 1393800 w 1393800"/>
                <a:gd name="connsiteY6" fmla="*/ 1211764 h 3344400"/>
                <a:gd name="connsiteX7" fmla="*/ 1393800 w 1393800"/>
                <a:gd name="connsiteY7" fmla="*/ 1705527 h 3344400"/>
                <a:gd name="connsiteX8" fmla="*/ 1393800 w 1393800"/>
                <a:gd name="connsiteY8" fmla="*/ 2262324 h 3344400"/>
                <a:gd name="connsiteX9" fmla="*/ 1393800 w 1393800"/>
                <a:gd name="connsiteY9" fmla="*/ 2724570 h 3344400"/>
                <a:gd name="connsiteX10" fmla="*/ 1393800 w 1393800"/>
                <a:gd name="connsiteY10" fmla="*/ 3344400 h 3344400"/>
                <a:gd name="connsiteX11" fmla="*/ 943138 w 1393800"/>
                <a:gd name="connsiteY11" fmla="*/ 3344400 h 3344400"/>
                <a:gd name="connsiteX12" fmla="*/ 464600 w 1393800"/>
                <a:gd name="connsiteY12" fmla="*/ 3344400 h 3344400"/>
                <a:gd name="connsiteX13" fmla="*/ 0 w 1393800"/>
                <a:gd name="connsiteY13" fmla="*/ 3344400 h 3344400"/>
                <a:gd name="connsiteX14" fmla="*/ 0 w 1393800"/>
                <a:gd name="connsiteY14" fmla="*/ 2853888 h 3344400"/>
                <a:gd name="connsiteX15" fmla="*/ 0 w 1393800"/>
                <a:gd name="connsiteY15" fmla="*/ 2263044 h 3344400"/>
                <a:gd name="connsiteX16" fmla="*/ 0 w 1393800"/>
                <a:gd name="connsiteY16" fmla="*/ 1772532 h 3344400"/>
                <a:gd name="connsiteX17" fmla="*/ 0 w 1393800"/>
                <a:gd name="connsiteY17" fmla="*/ 1215132 h 3344400"/>
                <a:gd name="connsiteX18" fmla="*/ 0 w 1393800"/>
                <a:gd name="connsiteY18" fmla="*/ 724620 h 3344400"/>
                <a:gd name="connsiteX19" fmla="*/ 0 w 1393800"/>
                <a:gd name="connsiteY19" fmla="*/ 0 h 334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3800" h="3344400" fill="none" extrusionOk="0">
                  <a:moveTo>
                    <a:pt x="0" y="0"/>
                  </a:moveTo>
                  <a:cubicBezTo>
                    <a:pt x="154925" y="-10077"/>
                    <a:pt x="267714" y="45353"/>
                    <a:pt x="388349" y="0"/>
                  </a:cubicBezTo>
                  <a:cubicBezTo>
                    <a:pt x="508984" y="-45353"/>
                    <a:pt x="605033" y="38770"/>
                    <a:pt x="788709" y="0"/>
                  </a:cubicBezTo>
                  <a:cubicBezTo>
                    <a:pt x="972385" y="-38770"/>
                    <a:pt x="1074471" y="24863"/>
                    <a:pt x="1201079" y="0"/>
                  </a:cubicBezTo>
                  <a:cubicBezTo>
                    <a:pt x="1267781" y="60955"/>
                    <a:pt x="1323613" y="145477"/>
                    <a:pt x="1393800" y="192721"/>
                  </a:cubicBezTo>
                  <a:cubicBezTo>
                    <a:pt x="1429011" y="398880"/>
                    <a:pt x="1342545" y="558714"/>
                    <a:pt x="1393800" y="686484"/>
                  </a:cubicBezTo>
                  <a:cubicBezTo>
                    <a:pt x="1445055" y="814254"/>
                    <a:pt x="1338602" y="974069"/>
                    <a:pt x="1393800" y="1211764"/>
                  </a:cubicBezTo>
                  <a:cubicBezTo>
                    <a:pt x="1448998" y="1449459"/>
                    <a:pt x="1361120" y="1541847"/>
                    <a:pt x="1393800" y="1705527"/>
                  </a:cubicBezTo>
                  <a:cubicBezTo>
                    <a:pt x="1426480" y="1869207"/>
                    <a:pt x="1358811" y="2044390"/>
                    <a:pt x="1393800" y="2262324"/>
                  </a:cubicBezTo>
                  <a:cubicBezTo>
                    <a:pt x="1428789" y="2480258"/>
                    <a:pt x="1387201" y="2514266"/>
                    <a:pt x="1393800" y="2724570"/>
                  </a:cubicBezTo>
                  <a:cubicBezTo>
                    <a:pt x="1400399" y="2934874"/>
                    <a:pt x="1332898" y="3108416"/>
                    <a:pt x="1393800" y="3344400"/>
                  </a:cubicBezTo>
                  <a:cubicBezTo>
                    <a:pt x="1272630" y="3378558"/>
                    <a:pt x="1117272" y="3306954"/>
                    <a:pt x="943138" y="3344400"/>
                  </a:cubicBezTo>
                  <a:cubicBezTo>
                    <a:pt x="769004" y="3381846"/>
                    <a:pt x="621558" y="3337747"/>
                    <a:pt x="464600" y="3344400"/>
                  </a:cubicBezTo>
                  <a:cubicBezTo>
                    <a:pt x="307642" y="3351053"/>
                    <a:pt x="150553" y="3292563"/>
                    <a:pt x="0" y="3344400"/>
                  </a:cubicBezTo>
                  <a:cubicBezTo>
                    <a:pt x="-47125" y="3211834"/>
                    <a:pt x="17212" y="2972345"/>
                    <a:pt x="0" y="2853888"/>
                  </a:cubicBezTo>
                  <a:cubicBezTo>
                    <a:pt x="-17212" y="2735431"/>
                    <a:pt x="27238" y="2399111"/>
                    <a:pt x="0" y="2263044"/>
                  </a:cubicBezTo>
                  <a:cubicBezTo>
                    <a:pt x="-27238" y="2126977"/>
                    <a:pt x="4257" y="1982497"/>
                    <a:pt x="0" y="1772532"/>
                  </a:cubicBezTo>
                  <a:cubicBezTo>
                    <a:pt x="-4257" y="1562567"/>
                    <a:pt x="17530" y="1392620"/>
                    <a:pt x="0" y="1215132"/>
                  </a:cubicBezTo>
                  <a:cubicBezTo>
                    <a:pt x="-17530" y="1037644"/>
                    <a:pt x="416" y="838189"/>
                    <a:pt x="0" y="724620"/>
                  </a:cubicBezTo>
                  <a:cubicBezTo>
                    <a:pt x="-416" y="611051"/>
                    <a:pt x="82577" y="253775"/>
                    <a:pt x="0" y="0"/>
                  </a:cubicBezTo>
                  <a:close/>
                </a:path>
                <a:path w="1393800" h="3344400" stroke="0" extrusionOk="0">
                  <a:moveTo>
                    <a:pt x="0" y="0"/>
                  </a:moveTo>
                  <a:cubicBezTo>
                    <a:pt x="137491" y="-19173"/>
                    <a:pt x="227555" y="38505"/>
                    <a:pt x="376338" y="0"/>
                  </a:cubicBezTo>
                  <a:cubicBezTo>
                    <a:pt x="525121" y="-38505"/>
                    <a:pt x="610487" y="40092"/>
                    <a:pt x="740665" y="0"/>
                  </a:cubicBezTo>
                  <a:cubicBezTo>
                    <a:pt x="870843" y="-40092"/>
                    <a:pt x="998289" y="14847"/>
                    <a:pt x="1201079" y="0"/>
                  </a:cubicBezTo>
                  <a:cubicBezTo>
                    <a:pt x="1276921" y="68053"/>
                    <a:pt x="1309596" y="144303"/>
                    <a:pt x="1393800" y="192721"/>
                  </a:cubicBezTo>
                  <a:cubicBezTo>
                    <a:pt x="1402972" y="429541"/>
                    <a:pt x="1388892" y="603714"/>
                    <a:pt x="1393800" y="718001"/>
                  </a:cubicBezTo>
                  <a:cubicBezTo>
                    <a:pt x="1398708" y="832288"/>
                    <a:pt x="1332258" y="1086656"/>
                    <a:pt x="1393800" y="1243281"/>
                  </a:cubicBezTo>
                  <a:cubicBezTo>
                    <a:pt x="1455342" y="1399906"/>
                    <a:pt x="1355105" y="1571269"/>
                    <a:pt x="1393800" y="1737044"/>
                  </a:cubicBezTo>
                  <a:cubicBezTo>
                    <a:pt x="1432495" y="1902819"/>
                    <a:pt x="1323291" y="2092258"/>
                    <a:pt x="1393800" y="2325357"/>
                  </a:cubicBezTo>
                  <a:cubicBezTo>
                    <a:pt x="1464309" y="2558456"/>
                    <a:pt x="1338788" y="2682093"/>
                    <a:pt x="1393800" y="2819120"/>
                  </a:cubicBezTo>
                  <a:cubicBezTo>
                    <a:pt x="1448812" y="2956147"/>
                    <a:pt x="1332157" y="3106949"/>
                    <a:pt x="1393800" y="3344400"/>
                  </a:cubicBezTo>
                  <a:cubicBezTo>
                    <a:pt x="1259753" y="3345212"/>
                    <a:pt x="1148017" y="3312513"/>
                    <a:pt x="929200" y="3344400"/>
                  </a:cubicBezTo>
                  <a:cubicBezTo>
                    <a:pt x="710383" y="3376287"/>
                    <a:pt x="603442" y="3300688"/>
                    <a:pt x="450662" y="3344400"/>
                  </a:cubicBezTo>
                  <a:cubicBezTo>
                    <a:pt x="297882" y="3388112"/>
                    <a:pt x="100730" y="3323734"/>
                    <a:pt x="0" y="3344400"/>
                  </a:cubicBezTo>
                  <a:cubicBezTo>
                    <a:pt x="-8078" y="3217420"/>
                    <a:pt x="55664" y="2985204"/>
                    <a:pt x="0" y="2787000"/>
                  </a:cubicBezTo>
                  <a:cubicBezTo>
                    <a:pt x="-55664" y="2588796"/>
                    <a:pt x="22525" y="2475171"/>
                    <a:pt x="0" y="2229600"/>
                  </a:cubicBezTo>
                  <a:cubicBezTo>
                    <a:pt x="-22525" y="1984029"/>
                    <a:pt x="28106" y="1773458"/>
                    <a:pt x="0" y="1638756"/>
                  </a:cubicBezTo>
                  <a:cubicBezTo>
                    <a:pt x="-28106" y="1504054"/>
                    <a:pt x="51408" y="1280494"/>
                    <a:pt x="0" y="1081356"/>
                  </a:cubicBezTo>
                  <a:cubicBezTo>
                    <a:pt x="-51408" y="882218"/>
                    <a:pt x="7854" y="662692"/>
                    <a:pt x="0" y="523956"/>
                  </a:cubicBezTo>
                  <a:cubicBezTo>
                    <a:pt x="-7854" y="385220"/>
                    <a:pt x="61335" y="25935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007475747">
                    <a:prstGeom prst="snip1Rect">
                      <a:avLst>
                        <a:gd name="adj" fmla="val 1382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0"/>
            <p:cNvSpPr/>
            <p:nvPr/>
          </p:nvSpPr>
          <p:spPr>
            <a:xfrm rot="2787025">
              <a:off x="7285799" y="2186330"/>
              <a:ext cx="325093" cy="355363"/>
            </a:xfrm>
            <a:custGeom>
              <a:avLst/>
              <a:gdLst>
                <a:gd name="connsiteX0" fmla="*/ 22236 w 325093"/>
                <a:gd name="connsiteY0" fmla="*/ 222883 h 355363"/>
                <a:gd name="connsiteX1" fmla="*/ 6729 w 325093"/>
                <a:gd name="connsiteY1" fmla="*/ 182763 h 355363"/>
                <a:gd name="connsiteX2" fmla="*/ 91481 w 325093"/>
                <a:gd name="connsiteY2" fmla="*/ 35 h 355363"/>
                <a:gd name="connsiteX3" fmla="*/ 325060 w 325093"/>
                <a:gd name="connsiteY3" fmla="*/ 355363 h 355363"/>
                <a:gd name="connsiteX4" fmla="*/ 22236 w 325093"/>
                <a:gd name="connsiteY4" fmla="*/ 222883 h 35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93" h="355363" fill="none" extrusionOk="0">
                  <a:moveTo>
                    <a:pt x="22236" y="222883"/>
                  </a:moveTo>
                  <a:cubicBezTo>
                    <a:pt x="6578" y="215339"/>
                    <a:pt x="-2436" y="197841"/>
                    <a:pt x="6729" y="182763"/>
                  </a:cubicBezTo>
                  <a:cubicBezTo>
                    <a:pt x="23654" y="92563"/>
                    <a:pt x="76250" y="89310"/>
                    <a:pt x="91481" y="35"/>
                  </a:cubicBezTo>
                  <a:cubicBezTo>
                    <a:pt x="170512" y="104902"/>
                    <a:pt x="229383" y="219383"/>
                    <a:pt x="325060" y="355363"/>
                  </a:cubicBezTo>
                  <a:cubicBezTo>
                    <a:pt x="168360" y="327875"/>
                    <a:pt x="127457" y="242138"/>
                    <a:pt x="22236" y="222883"/>
                  </a:cubicBezTo>
                  <a:close/>
                </a:path>
                <a:path w="325093" h="355363" stroke="0" extrusionOk="0">
                  <a:moveTo>
                    <a:pt x="22236" y="222883"/>
                  </a:moveTo>
                  <a:cubicBezTo>
                    <a:pt x="4961" y="216268"/>
                    <a:pt x="244" y="196836"/>
                    <a:pt x="6729" y="182763"/>
                  </a:cubicBezTo>
                  <a:cubicBezTo>
                    <a:pt x="35359" y="87385"/>
                    <a:pt x="87019" y="65309"/>
                    <a:pt x="91481" y="35"/>
                  </a:cubicBezTo>
                  <a:cubicBezTo>
                    <a:pt x="206322" y="170668"/>
                    <a:pt x="193435" y="223879"/>
                    <a:pt x="325060" y="355363"/>
                  </a:cubicBezTo>
                  <a:cubicBezTo>
                    <a:pt x="193095" y="332724"/>
                    <a:pt x="144598" y="243113"/>
                    <a:pt x="22236" y="222883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842382684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20" h="8368" extrusionOk="0">
                          <a:moveTo>
                            <a:pt x="514" y="5248"/>
                          </a:moveTo>
                          <a:cubicBezTo>
                            <a:pt x="156" y="5081"/>
                            <a:pt x="0" y="4662"/>
                            <a:pt x="156" y="4304"/>
                          </a:cubicBezTo>
                          <a:lnTo>
                            <a:pt x="2116" y="1"/>
                          </a:lnTo>
                          <a:lnTo>
                            <a:pt x="7519" y="8368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830D3A-6136-4901-833A-EF96DD663312}"/>
              </a:ext>
            </a:extLst>
          </p:cNvPr>
          <p:cNvSpPr/>
          <p:nvPr/>
        </p:nvSpPr>
        <p:spPr>
          <a:xfrm>
            <a:off x="3319503" y="1582911"/>
            <a:ext cx="622406" cy="49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99" name="Google Shape;4699;p50"/>
          <p:cNvGrpSpPr/>
          <p:nvPr/>
        </p:nvGrpSpPr>
        <p:grpSpPr>
          <a:xfrm>
            <a:off x="733478" y="1310316"/>
            <a:ext cx="2666957" cy="2618471"/>
            <a:chOff x="1136057" y="1176650"/>
            <a:chExt cx="3068995" cy="3013200"/>
          </a:xfrm>
        </p:grpSpPr>
        <p:sp>
          <p:nvSpPr>
            <p:cNvPr id="4700" name="Google Shape;4700;p50"/>
            <p:cNvSpPr/>
            <p:nvPr/>
          </p:nvSpPr>
          <p:spPr>
            <a:xfrm rot="5400000">
              <a:off x="1117757" y="1194950"/>
              <a:ext cx="3013200" cy="2976600"/>
            </a:xfrm>
            <a:prstGeom prst="snip1Rect">
              <a:avLst>
                <a:gd name="adj" fmla="val 10558"/>
              </a:avLst>
            </a:prstGeom>
            <a:solidFill>
              <a:schemeClr val="accent4"/>
            </a:solidFill>
            <a:ln>
              <a:noFill/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0"/>
            <p:cNvSpPr/>
            <p:nvPr/>
          </p:nvSpPr>
          <p:spPr>
            <a:xfrm rot="4117449">
              <a:off x="3757707" y="3779209"/>
              <a:ext cx="358169" cy="412828"/>
            </a:xfrm>
            <a:custGeom>
              <a:avLst/>
              <a:gdLst/>
              <a:ahLst/>
              <a:cxnLst/>
              <a:rect l="l" t="t" r="r" b="b"/>
              <a:pathLst>
                <a:path w="7520" h="8368" extrusionOk="0">
                  <a:moveTo>
                    <a:pt x="514" y="5248"/>
                  </a:moveTo>
                  <a:cubicBezTo>
                    <a:pt x="156" y="5081"/>
                    <a:pt x="0" y="4662"/>
                    <a:pt x="156" y="4304"/>
                  </a:cubicBezTo>
                  <a:lnTo>
                    <a:pt x="2116" y="1"/>
                  </a:lnTo>
                  <a:lnTo>
                    <a:pt x="7519" y="8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714590-B13E-4A06-9479-BD9A0B40D43B}"/>
              </a:ext>
            </a:extLst>
          </p:cNvPr>
          <p:cNvGrpSpPr/>
          <p:nvPr/>
        </p:nvGrpSpPr>
        <p:grpSpPr>
          <a:xfrm>
            <a:off x="3918856" y="2812358"/>
            <a:ext cx="4108560" cy="1735528"/>
            <a:chOff x="3918856" y="2812358"/>
            <a:chExt cx="4108560" cy="1735528"/>
          </a:xfrm>
        </p:grpSpPr>
        <p:sp>
          <p:nvSpPr>
            <p:cNvPr id="4706" name="Google Shape;4706;p50"/>
            <p:cNvSpPr/>
            <p:nvPr/>
          </p:nvSpPr>
          <p:spPr>
            <a:xfrm rot="5400000">
              <a:off x="5095941" y="1635273"/>
              <a:ext cx="1696248" cy="4050417"/>
            </a:xfrm>
            <a:custGeom>
              <a:avLst/>
              <a:gdLst>
                <a:gd name="connsiteX0" fmla="*/ 0 w 1696248"/>
                <a:gd name="connsiteY0" fmla="*/ 0 h 4050417"/>
                <a:gd name="connsiteX1" fmla="*/ 472619 w 1696248"/>
                <a:gd name="connsiteY1" fmla="*/ 0 h 4050417"/>
                <a:gd name="connsiteX2" fmla="*/ 989089 w 1696248"/>
                <a:gd name="connsiteY2" fmla="*/ 0 h 4050417"/>
                <a:gd name="connsiteX3" fmla="*/ 1461708 w 1696248"/>
                <a:gd name="connsiteY3" fmla="*/ 0 h 4050417"/>
                <a:gd name="connsiteX4" fmla="*/ 1696248 w 1696248"/>
                <a:gd name="connsiteY4" fmla="*/ 234540 h 4050417"/>
                <a:gd name="connsiteX5" fmla="*/ 1696248 w 1696248"/>
                <a:gd name="connsiteY5" fmla="*/ 665189 h 4050417"/>
                <a:gd name="connsiteX6" fmla="*/ 1696248 w 1696248"/>
                <a:gd name="connsiteY6" fmla="*/ 1248473 h 4050417"/>
                <a:gd name="connsiteX7" fmla="*/ 1696248 w 1696248"/>
                <a:gd name="connsiteY7" fmla="*/ 1717281 h 4050417"/>
                <a:gd name="connsiteX8" fmla="*/ 1696248 w 1696248"/>
                <a:gd name="connsiteY8" fmla="*/ 2338724 h 4050417"/>
                <a:gd name="connsiteX9" fmla="*/ 1696248 w 1696248"/>
                <a:gd name="connsiteY9" fmla="*/ 2883849 h 4050417"/>
                <a:gd name="connsiteX10" fmla="*/ 1696248 w 1696248"/>
                <a:gd name="connsiteY10" fmla="*/ 3467133 h 4050417"/>
                <a:gd name="connsiteX11" fmla="*/ 1696248 w 1696248"/>
                <a:gd name="connsiteY11" fmla="*/ 4050417 h 4050417"/>
                <a:gd name="connsiteX12" fmla="*/ 1130832 w 1696248"/>
                <a:gd name="connsiteY12" fmla="*/ 4050417 h 4050417"/>
                <a:gd name="connsiteX13" fmla="*/ 616303 w 1696248"/>
                <a:gd name="connsiteY13" fmla="*/ 4050417 h 4050417"/>
                <a:gd name="connsiteX14" fmla="*/ 0 w 1696248"/>
                <a:gd name="connsiteY14" fmla="*/ 4050417 h 4050417"/>
                <a:gd name="connsiteX15" fmla="*/ 0 w 1696248"/>
                <a:gd name="connsiteY15" fmla="*/ 3471786 h 4050417"/>
                <a:gd name="connsiteX16" fmla="*/ 0 w 1696248"/>
                <a:gd name="connsiteY16" fmla="*/ 2974163 h 4050417"/>
                <a:gd name="connsiteX17" fmla="*/ 0 w 1696248"/>
                <a:gd name="connsiteY17" fmla="*/ 2314524 h 4050417"/>
                <a:gd name="connsiteX18" fmla="*/ 0 w 1696248"/>
                <a:gd name="connsiteY18" fmla="*/ 1735893 h 4050417"/>
                <a:gd name="connsiteX19" fmla="*/ 0 w 1696248"/>
                <a:gd name="connsiteY19" fmla="*/ 1076254 h 4050417"/>
                <a:gd name="connsiteX20" fmla="*/ 0 w 1696248"/>
                <a:gd name="connsiteY20" fmla="*/ 578631 h 4050417"/>
                <a:gd name="connsiteX21" fmla="*/ 0 w 1696248"/>
                <a:gd name="connsiteY21" fmla="*/ 0 h 40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96248" h="4050417" fill="none" extrusionOk="0">
                  <a:moveTo>
                    <a:pt x="0" y="0"/>
                  </a:moveTo>
                  <a:cubicBezTo>
                    <a:pt x="148088" y="-55473"/>
                    <a:pt x="292933" y="48299"/>
                    <a:pt x="472619" y="0"/>
                  </a:cubicBezTo>
                  <a:cubicBezTo>
                    <a:pt x="652305" y="-48299"/>
                    <a:pt x="805175" y="58166"/>
                    <a:pt x="989089" y="0"/>
                  </a:cubicBezTo>
                  <a:cubicBezTo>
                    <a:pt x="1173003" y="-58166"/>
                    <a:pt x="1274425" y="54402"/>
                    <a:pt x="1461708" y="0"/>
                  </a:cubicBezTo>
                  <a:cubicBezTo>
                    <a:pt x="1558624" y="76984"/>
                    <a:pt x="1623830" y="195964"/>
                    <a:pt x="1696248" y="234540"/>
                  </a:cubicBezTo>
                  <a:cubicBezTo>
                    <a:pt x="1738059" y="387198"/>
                    <a:pt x="1659754" y="526452"/>
                    <a:pt x="1696248" y="665189"/>
                  </a:cubicBezTo>
                  <a:cubicBezTo>
                    <a:pt x="1732742" y="803926"/>
                    <a:pt x="1629719" y="995135"/>
                    <a:pt x="1696248" y="1248473"/>
                  </a:cubicBezTo>
                  <a:cubicBezTo>
                    <a:pt x="1762777" y="1501811"/>
                    <a:pt x="1685435" y="1534123"/>
                    <a:pt x="1696248" y="1717281"/>
                  </a:cubicBezTo>
                  <a:cubicBezTo>
                    <a:pt x="1707061" y="1900439"/>
                    <a:pt x="1676287" y="2172295"/>
                    <a:pt x="1696248" y="2338724"/>
                  </a:cubicBezTo>
                  <a:cubicBezTo>
                    <a:pt x="1716209" y="2505153"/>
                    <a:pt x="1645752" y="2752631"/>
                    <a:pt x="1696248" y="2883849"/>
                  </a:cubicBezTo>
                  <a:cubicBezTo>
                    <a:pt x="1746744" y="3015067"/>
                    <a:pt x="1666224" y="3269594"/>
                    <a:pt x="1696248" y="3467133"/>
                  </a:cubicBezTo>
                  <a:cubicBezTo>
                    <a:pt x="1726272" y="3664672"/>
                    <a:pt x="1683590" y="3856953"/>
                    <a:pt x="1696248" y="4050417"/>
                  </a:cubicBezTo>
                  <a:cubicBezTo>
                    <a:pt x="1525057" y="4114466"/>
                    <a:pt x="1330000" y="3993694"/>
                    <a:pt x="1130832" y="4050417"/>
                  </a:cubicBezTo>
                  <a:cubicBezTo>
                    <a:pt x="931664" y="4107140"/>
                    <a:pt x="869719" y="4037083"/>
                    <a:pt x="616303" y="4050417"/>
                  </a:cubicBezTo>
                  <a:cubicBezTo>
                    <a:pt x="362887" y="4063751"/>
                    <a:pt x="227199" y="4030884"/>
                    <a:pt x="0" y="4050417"/>
                  </a:cubicBezTo>
                  <a:cubicBezTo>
                    <a:pt x="-39373" y="3868771"/>
                    <a:pt x="16458" y="3743993"/>
                    <a:pt x="0" y="3471786"/>
                  </a:cubicBezTo>
                  <a:cubicBezTo>
                    <a:pt x="-16458" y="3199579"/>
                    <a:pt x="57870" y="3157062"/>
                    <a:pt x="0" y="2974163"/>
                  </a:cubicBezTo>
                  <a:cubicBezTo>
                    <a:pt x="-57870" y="2791264"/>
                    <a:pt x="51401" y="2552285"/>
                    <a:pt x="0" y="2314524"/>
                  </a:cubicBezTo>
                  <a:cubicBezTo>
                    <a:pt x="-51401" y="2076763"/>
                    <a:pt x="159" y="2012554"/>
                    <a:pt x="0" y="1735893"/>
                  </a:cubicBezTo>
                  <a:cubicBezTo>
                    <a:pt x="-159" y="1459232"/>
                    <a:pt x="3487" y="1292989"/>
                    <a:pt x="0" y="1076254"/>
                  </a:cubicBezTo>
                  <a:cubicBezTo>
                    <a:pt x="-3487" y="859519"/>
                    <a:pt x="45937" y="794402"/>
                    <a:pt x="0" y="578631"/>
                  </a:cubicBezTo>
                  <a:cubicBezTo>
                    <a:pt x="-45937" y="362860"/>
                    <a:pt x="63241" y="136028"/>
                    <a:pt x="0" y="0"/>
                  </a:cubicBezTo>
                  <a:close/>
                </a:path>
                <a:path w="1696248" h="4050417" stroke="0" extrusionOk="0">
                  <a:moveTo>
                    <a:pt x="0" y="0"/>
                  </a:moveTo>
                  <a:cubicBezTo>
                    <a:pt x="231255" y="-34316"/>
                    <a:pt x="303611" y="20767"/>
                    <a:pt x="472619" y="0"/>
                  </a:cubicBezTo>
                  <a:cubicBezTo>
                    <a:pt x="641627" y="-20767"/>
                    <a:pt x="749549" y="5129"/>
                    <a:pt x="989089" y="0"/>
                  </a:cubicBezTo>
                  <a:cubicBezTo>
                    <a:pt x="1228629" y="-5129"/>
                    <a:pt x="1259926" y="23551"/>
                    <a:pt x="1461708" y="0"/>
                  </a:cubicBezTo>
                  <a:cubicBezTo>
                    <a:pt x="1545522" y="50681"/>
                    <a:pt x="1577847" y="160921"/>
                    <a:pt x="1696248" y="234540"/>
                  </a:cubicBezTo>
                  <a:cubicBezTo>
                    <a:pt x="1712770" y="457742"/>
                    <a:pt x="1668413" y="528219"/>
                    <a:pt x="1696248" y="703348"/>
                  </a:cubicBezTo>
                  <a:cubicBezTo>
                    <a:pt x="1724083" y="878477"/>
                    <a:pt x="1693639" y="1041420"/>
                    <a:pt x="1696248" y="1324791"/>
                  </a:cubicBezTo>
                  <a:cubicBezTo>
                    <a:pt x="1698857" y="1608162"/>
                    <a:pt x="1655555" y="1641161"/>
                    <a:pt x="1696248" y="1793598"/>
                  </a:cubicBezTo>
                  <a:cubicBezTo>
                    <a:pt x="1736941" y="1946035"/>
                    <a:pt x="1660826" y="2046541"/>
                    <a:pt x="1696248" y="2224247"/>
                  </a:cubicBezTo>
                  <a:cubicBezTo>
                    <a:pt x="1731670" y="2401953"/>
                    <a:pt x="1641493" y="2510032"/>
                    <a:pt x="1696248" y="2769373"/>
                  </a:cubicBezTo>
                  <a:cubicBezTo>
                    <a:pt x="1751003" y="3028714"/>
                    <a:pt x="1668669" y="3162159"/>
                    <a:pt x="1696248" y="3276339"/>
                  </a:cubicBezTo>
                  <a:cubicBezTo>
                    <a:pt x="1723827" y="3390519"/>
                    <a:pt x="1607070" y="3722060"/>
                    <a:pt x="1696248" y="4050417"/>
                  </a:cubicBezTo>
                  <a:cubicBezTo>
                    <a:pt x="1512154" y="4088363"/>
                    <a:pt x="1242082" y="4025290"/>
                    <a:pt x="1113870" y="4050417"/>
                  </a:cubicBezTo>
                  <a:cubicBezTo>
                    <a:pt x="985658" y="4075544"/>
                    <a:pt x="795639" y="4009979"/>
                    <a:pt x="582378" y="4050417"/>
                  </a:cubicBezTo>
                  <a:cubicBezTo>
                    <a:pt x="369117" y="4090855"/>
                    <a:pt x="261208" y="4043047"/>
                    <a:pt x="0" y="4050417"/>
                  </a:cubicBezTo>
                  <a:cubicBezTo>
                    <a:pt x="-20796" y="3855747"/>
                    <a:pt x="20677" y="3646853"/>
                    <a:pt x="0" y="3390778"/>
                  </a:cubicBezTo>
                  <a:cubicBezTo>
                    <a:pt x="-20677" y="3134703"/>
                    <a:pt x="2189" y="3010299"/>
                    <a:pt x="0" y="2893155"/>
                  </a:cubicBezTo>
                  <a:cubicBezTo>
                    <a:pt x="-2189" y="2776011"/>
                    <a:pt x="57154" y="2508998"/>
                    <a:pt x="0" y="2395532"/>
                  </a:cubicBezTo>
                  <a:cubicBezTo>
                    <a:pt x="-57154" y="2282066"/>
                    <a:pt x="55561" y="2035147"/>
                    <a:pt x="0" y="1897910"/>
                  </a:cubicBezTo>
                  <a:cubicBezTo>
                    <a:pt x="-55561" y="1760673"/>
                    <a:pt x="13924" y="1501028"/>
                    <a:pt x="0" y="1400287"/>
                  </a:cubicBezTo>
                  <a:cubicBezTo>
                    <a:pt x="-13924" y="1299546"/>
                    <a:pt x="58375" y="1025047"/>
                    <a:pt x="0" y="821656"/>
                  </a:cubicBezTo>
                  <a:cubicBezTo>
                    <a:pt x="-58375" y="618265"/>
                    <a:pt x="53992" y="26817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898326477">
                    <a:prstGeom prst="snip1Rect">
                      <a:avLst>
                        <a:gd name="adj" fmla="val 1382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0"/>
            <p:cNvSpPr/>
            <p:nvPr/>
          </p:nvSpPr>
          <p:spPr>
            <a:xfrm rot="2787316">
              <a:off x="7618553" y="4139022"/>
              <a:ext cx="389860" cy="427867"/>
            </a:xfrm>
            <a:custGeom>
              <a:avLst/>
              <a:gdLst>
                <a:gd name="connsiteX0" fmla="*/ 26666 w 389860"/>
                <a:gd name="connsiteY0" fmla="*/ 268358 h 427867"/>
                <a:gd name="connsiteX1" fmla="*/ 8070 w 389860"/>
                <a:gd name="connsiteY1" fmla="*/ 220051 h 427867"/>
                <a:gd name="connsiteX2" fmla="*/ 109706 w 389860"/>
                <a:gd name="connsiteY2" fmla="*/ 42 h 427867"/>
                <a:gd name="connsiteX3" fmla="*/ 389821 w 389860"/>
                <a:gd name="connsiteY3" fmla="*/ 427867 h 427867"/>
                <a:gd name="connsiteX4" fmla="*/ 26666 w 389860"/>
                <a:gd name="connsiteY4" fmla="*/ 268358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860" h="427867" fill="none" extrusionOk="0">
                  <a:moveTo>
                    <a:pt x="26666" y="268358"/>
                  </a:moveTo>
                  <a:cubicBezTo>
                    <a:pt x="12238" y="262850"/>
                    <a:pt x="-1931" y="241077"/>
                    <a:pt x="8070" y="220051"/>
                  </a:cubicBezTo>
                  <a:cubicBezTo>
                    <a:pt x="11075" y="162805"/>
                    <a:pt x="71383" y="83503"/>
                    <a:pt x="109706" y="42"/>
                  </a:cubicBezTo>
                  <a:cubicBezTo>
                    <a:pt x="231514" y="160766"/>
                    <a:pt x="289400" y="304151"/>
                    <a:pt x="389821" y="427867"/>
                  </a:cubicBezTo>
                  <a:cubicBezTo>
                    <a:pt x="260798" y="399951"/>
                    <a:pt x="186442" y="316920"/>
                    <a:pt x="26666" y="268358"/>
                  </a:cubicBezTo>
                  <a:close/>
                </a:path>
                <a:path w="389860" h="427867" stroke="0" extrusionOk="0">
                  <a:moveTo>
                    <a:pt x="26666" y="268358"/>
                  </a:moveTo>
                  <a:cubicBezTo>
                    <a:pt x="8270" y="260323"/>
                    <a:pt x="-1167" y="239646"/>
                    <a:pt x="8070" y="220051"/>
                  </a:cubicBezTo>
                  <a:cubicBezTo>
                    <a:pt x="19506" y="139390"/>
                    <a:pt x="94728" y="62816"/>
                    <a:pt x="109706" y="42"/>
                  </a:cubicBezTo>
                  <a:cubicBezTo>
                    <a:pt x="235441" y="144867"/>
                    <a:pt x="283564" y="294836"/>
                    <a:pt x="389821" y="427867"/>
                  </a:cubicBezTo>
                  <a:cubicBezTo>
                    <a:pt x="303105" y="398059"/>
                    <a:pt x="177933" y="320151"/>
                    <a:pt x="26666" y="268358"/>
                  </a:cubicBezTo>
                  <a:close/>
                </a:path>
              </a:pathLst>
            </a:custGeom>
            <a:solidFill>
              <a:srgbClr val="5FA19A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677554609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20" h="8368" extrusionOk="0">
                          <a:moveTo>
                            <a:pt x="514" y="5248"/>
                          </a:moveTo>
                          <a:cubicBezTo>
                            <a:pt x="156" y="5081"/>
                            <a:pt x="0" y="4662"/>
                            <a:pt x="156" y="4304"/>
                          </a:cubicBezTo>
                          <a:lnTo>
                            <a:pt x="2116" y="1"/>
                          </a:lnTo>
                          <a:lnTo>
                            <a:pt x="7519" y="8368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8" name="Google Shape;4708;p50"/>
          <p:cNvSpPr txBox="1">
            <a:spLocks noGrp="1"/>
          </p:cNvSpPr>
          <p:nvPr>
            <p:ph type="subTitle" idx="4294967295"/>
          </p:nvPr>
        </p:nvSpPr>
        <p:spPr>
          <a:xfrm>
            <a:off x="4034118" y="3711388"/>
            <a:ext cx="3856737" cy="84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Grand Hotel"/>
                <a:ea typeface="Grand Hotel"/>
                <a:cs typeface="Grand Hotel"/>
                <a:sym typeface="Grand Hotel"/>
              </a:rPr>
              <a:t>Khi chia số tròn chục, tròn trăm, tròn nghìn,…cho 10, 100, 1000,…ta chỉ việc bớt đi một, hai, ba,…chữ số 0 ở bên phải số đó</a:t>
            </a:r>
            <a:endParaRPr sz="2400" dirty="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4709" name="Google Shape;4709;p50"/>
          <p:cNvSpPr txBox="1">
            <a:spLocks noGrp="1"/>
          </p:cNvSpPr>
          <p:nvPr>
            <p:ph type="subTitle" idx="4294967295"/>
          </p:nvPr>
        </p:nvSpPr>
        <p:spPr>
          <a:xfrm>
            <a:off x="4080222" y="1659751"/>
            <a:ext cx="3648335" cy="215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Khi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nhân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một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số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tự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nhiên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với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10, 100, 1000, ..ta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chỉ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việc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viết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thêm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một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,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hai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,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ba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, …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chữ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số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0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vào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bên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phải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số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 </a:t>
            </a:r>
            <a:r>
              <a:rPr lang="en-US" sz="2800" dirty="0" err="1">
                <a:latin typeface="Grand Hotel"/>
                <a:ea typeface="Grand Hotel"/>
                <a:cs typeface="Grand Hotel"/>
                <a:sym typeface="Grand Hotel"/>
              </a:rPr>
              <a:t>đó</a:t>
            </a:r>
            <a:r>
              <a:rPr lang="en-US" sz="2800" dirty="0">
                <a:latin typeface="Grand Hotel"/>
                <a:ea typeface="Grand Hotel"/>
                <a:cs typeface="Grand Hotel"/>
                <a:sym typeface="Grand Hotel"/>
              </a:rPr>
              <a:t>.</a:t>
            </a:r>
          </a:p>
        </p:txBody>
      </p:sp>
      <p:sp>
        <p:nvSpPr>
          <p:cNvPr id="4711" name="Google Shape;4711;p5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5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4" name="Google Shape;4714;p5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6" name="Google Shape;4716;p5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8" name="Google Shape;4718;p5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0" name="Google Shape;4720;p5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2" name="Google Shape;4722;p5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9" name="Google Shape;4729;p50"/>
          <p:cNvPicPr preferRelativeResize="0"/>
          <p:nvPr/>
        </p:nvPicPr>
        <p:blipFill rotWithShape="1">
          <a:blip r:embed="rId3">
            <a:alphaModFix/>
          </a:blip>
          <a:srcRect l="4711" t="6803" r="9628"/>
          <a:stretch/>
        </p:blipFill>
        <p:spPr>
          <a:xfrm>
            <a:off x="1390660" y="511846"/>
            <a:ext cx="986430" cy="10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0" name="Google Shape;4730;p50"/>
          <p:cNvPicPr preferRelativeResize="0"/>
          <p:nvPr/>
        </p:nvPicPr>
        <p:blipFill rotWithShape="1">
          <a:blip r:embed="rId4">
            <a:alphaModFix/>
          </a:blip>
          <a:srcRect l="8578" t="13860" r="6567" b="11378"/>
          <a:stretch/>
        </p:blipFill>
        <p:spPr>
          <a:xfrm>
            <a:off x="7461320" y="1907417"/>
            <a:ext cx="1139520" cy="102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2" name="Google Shape;4732;p50"/>
          <p:cNvPicPr preferRelativeResize="0"/>
          <p:nvPr/>
        </p:nvPicPr>
        <p:blipFill rotWithShape="1">
          <a:blip r:embed="rId5">
            <a:alphaModFix/>
          </a:blip>
          <a:srcRect l="15930" r="15930"/>
          <a:stretch/>
        </p:blipFill>
        <p:spPr>
          <a:xfrm>
            <a:off x="486827" y="3516474"/>
            <a:ext cx="809154" cy="121119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060;p30">
            <a:extLst>
              <a:ext uri="{FF2B5EF4-FFF2-40B4-BE49-F238E27FC236}">
                <a16:creationId xmlns:a16="http://schemas.microsoft.com/office/drawing/2014/main" id="{2E07DA42-C1B9-4F90-BC8F-76A51A653F1D}"/>
              </a:ext>
            </a:extLst>
          </p:cNvPr>
          <p:cNvSpPr txBox="1">
            <a:spLocks/>
          </p:cNvSpPr>
          <p:nvPr/>
        </p:nvSpPr>
        <p:spPr>
          <a:xfrm>
            <a:off x="819715" y="1451971"/>
            <a:ext cx="2369159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5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it-IT" sz="3600" dirty="0">
                <a:solidFill>
                  <a:srgbClr val="F8F7F5"/>
                </a:solidFill>
              </a:rPr>
              <a:t>Nhân với 10, 100, 1000, …</a:t>
            </a:r>
            <a:r>
              <a:rPr lang="it-IT" altLang="en-US" sz="3600" b="1" dirty="0">
                <a:solidFill>
                  <a:srgbClr val="F8F7F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altLang="en-US" sz="3600" b="1" dirty="0">
                <a:solidFill>
                  <a:srgbClr val="F8F7F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3600" dirty="0">
                <a:solidFill>
                  <a:srgbClr val="F8F7F5"/>
                </a:solidFill>
              </a:rPr>
              <a:t>Chia cho 10, 100, 1000, …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6AA78D62-B0A2-41F5-9551-E52A487AF9F5}"/>
              </a:ext>
            </a:extLst>
          </p:cNvPr>
          <p:cNvSpPr/>
          <p:nvPr/>
        </p:nvSpPr>
        <p:spPr>
          <a:xfrm>
            <a:off x="3318223" y="3041596"/>
            <a:ext cx="622406" cy="49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08" grpId="0" build="p"/>
      <p:bldP spid="4709" grpId="0" build="p"/>
      <p:bldP spid="37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p39"/>
          <p:cNvSpPr/>
          <p:nvPr/>
        </p:nvSpPr>
        <p:spPr>
          <a:xfrm rot="5400000">
            <a:off x="3922363" y="726399"/>
            <a:ext cx="1413000" cy="1848600"/>
          </a:xfrm>
          <a:prstGeom prst="snip1Rect">
            <a:avLst>
              <a:gd name="adj" fmla="val 32727"/>
            </a:avLst>
          </a:prstGeom>
          <a:solidFill>
            <a:schemeClr val="lt2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39"/>
          <p:cNvSpPr/>
          <p:nvPr/>
        </p:nvSpPr>
        <p:spPr>
          <a:xfrm rot="4385294">
            <a:off x="5061700" y="1771844"/>
            <a:ext cx="478177" cy="580174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39"/>
          <p:cNvSpPr/>
          <p:nvPr/>
        </p:nvSpPr>
        <p:spPr>
          <a:xfrm rot="418263">
            <a:off x="3459330" y="693910"/>
            <a:ext cx="1059802" cy="74595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39"/>
          <p:cNvSpPr txBox="1">
            <a:spLocks noGrp="1"/>
          </p:cNvSpPr>
          <p:nvPr>
            <p:ph type="title" idx="2"/>
          </p:nvPr>
        </p:nvSpPr>
        <p:spPr>
          <a:xfrm>
            <a:off x="2819850" y="2302750"/>
            <a:ext cx="35043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  <p:sp>
        <p:nvSpPr>
          <p:cNvPr id="3643" name="Google Shape;3643;p39"/>
          <p:cNvSpPr txBox="1">
            <a:spLocks noGrp="1"/>
          </p:cNvSpPr>
          <p:nvPr>
            <p:ph type="title"/>
          </p:nvPr>
        </p:nvSpPr>
        <p:spPr>
          <a:xfrm flipH="1">
            <a:off x="3556350" y="95290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3644" name="Google Shape;3644;p39"/>
          <p:cNvGrpSpPr/>
          <p:nvPr/>
        </p:nvGrpSpPr>
        <p:grpSpPr>
          <a:xfrm>
            <a:off x="6642183" y="457201"/>
            <a:ext cx="1848598" cy="2543543"/>
            <a:chOff x="6642183" y="457201"/>
            <a:chExt cx="1848598" cy="2543543"/>
          </a:xfrm>
        </p:grpSpPr>
        <p:sp>
          <p:nvSpPr>
            <p:cNvPr id="3645" name="Google Shape;3645;p39"/>
            <p:cNvSpPr/>
            <p:nvPr/>
          </p:nvSpPr>
          <p:spPr>
            <a:xfrm rot="2831813">
              <a:off x="6788129" y="581809"/>
              <a:ext cx="600430" cy="649740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9"/>
            <p:cNvSpPr/>
            <p:nvPr/>
          </p:nvSpPr>
          <p:spPr>
            <a:xfrm rot="2831813">
              <a:off x="6831403" y="585728"/>
              <a:ext cx="356589" cy="455222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9"/>
            <p:cNvSpPr/>
            <p:nvPr/>
          </p:nvSpPr>
          <p:spPr>
            <a:xfrm rot="2831813">
              <a:off x="6788638" y="573028"/>
              <a:ext cx="605757" cy="663845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9"/>
            <p:cNvSpPr/>
            <p:nvPr/>
          </p:nvSpPr>
          <p:spPr>
            <a:xfrm rot="2831813">
              <a:off x="6906401" y="692594"/>
              <a:ext cx="442111" cy="446739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9"/>
            <p:cNvSpPr/>
            <p:nvPr/>
          </p:nvSpPr>
          <p:spPr>
            <a:xfrm rot="2438469">
              <a:off x="7321960" y="872854"/>
              <a:ext cx="390130" cy="28478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9"/>
            <p:cNvSpPr/>
            <p:nvPr/>
          </p:nvSpPr>
          <p:spPr>
            <a:xfrm rot="2438469">
              <a:off x="7299102" y="894175"/>
              <a:ext cx="392398" cy="209910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9"/>
            <p:cNvSpPr/>
            <p:nvPr/>
          </p:nvSpPr>
          <p:spPr>
            <a:xfrm rot="2438469">
              <a:off x="7414720" y="872782"/>
              <a:ext cx="295828" cy="315260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9"/>
            <p:cNvSpPr/>
            <p:nvPr/>
          </p:nvSpPr>
          <p:spPr>
            <a:xfrm rot="2438469">
              <a:off x="7347442" y="881732"/>
              <a:ext cx="364581" cy="287542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9"/>
            <p:cNvSpPr/>
            <p:nvPr/>
          </p:nvSpPr>
          <p:spPr>
            <a:xfrm rot="2831813">
              <a:off x="7598972" y="662440"/>
              <a:ext cx="612366" cy="619457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9"/>
            <p:cNvSpPr/>
            <p:nvPr/>
          </p:nvSpPr>
          <p:spPr>
            <a:xfrm rot="2831813">
              <a:off x="7592800" y="784700"/>
              <a:ext cx="76053" cy="6036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9"/>
            <p:cNvSpPr/>
            <p:nvPr/>
          </p:nvSpPr>
          <p:spPr>
            <a:xfrm rot="2831813">
              <a:off x="7692010" y="703099"/>
              <a:ext cx="98543" cy="78419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9"/>
            <p:cNvSpPr/>
            <p:nvPr/>
          </p:nvSpPr>
          <p:spPr>
            <a:xfrm rot="2831813">
              <a:off x="8058008" y="904802"/>
              <a:ext cx="141945" cy="110181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9"/>
            <p:cNvSpPr/>
            <p:nvPr/>
          </p:nvSpPr>
          <p:spPr>
            <a:xfrm rot="2831813">
              <a:off x="8024369" y="1075624"/>
              <a:ext cx="120047" cy="94990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9"/>
            <p:cNvSpPr/>
            <p:nvPr/>
          </p:nvSpPr>
          <p:spPr>
            <a:xfrm rot="2831813">
              <a:off x="7744699" y="905244"/>
              <a:ext cx="132081" cy="104755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9"/>
            <p:cNvSpPr/>
            <p:nvPr/>
          </p:nvSpPr>
          <p:spPr>
            <a:xfrm rot="2831813">
              <a:off x="7765058" y="1098454"/>
              <a:ext cx="107026" cy="8483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9"/>
            <p:cNvSpPr/>
            <p:nvPr/>
          </p:nvSpPr>
          <p:spPr>
            <a:xfrm rot="2831813">
              <a:off x="7659732" y="891524"/>
              <a:ext cx="84634" cy="67174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9"/>
            <p:cNvSpPr/>
            <p:nvPr/>
          </p:nvSpPr>
          <p:spPr>
            <a:xfrm rot="2831813">
              <a:off x="7977603" y="1251815"/>
              <a:ext cx="94104" cy="74670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9"/>
            <p:cNvSpPr/>
            <p:nvPr/>
          </p:nvSpPr>
          <p:spPr>
            <a:xfrm rot="2831813">
              <a:off x="7829001" y="1314969"/>
              <a:ext cx="130404" cy="102585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9"/>
            <p:cNvSpPr/>
            <p:nvPr/>
          </p:nvSpPr>
          <p:spPr>
            <a:xfrm rot="2831813">
              <a:off x="7718672" y="1239377"/>
              <a:ext cx="108999" cy="86310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9"/>
            <p:cNvSpPr/>
            <p:nvPr/>
          </p:nvSpPr>
          <p:spPr>
            <a:xfrm rot="2831813">
              <a:off x="7753206" y="1273780"/>
              <a:ext cx="44093" cy="45374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9"/>
            <p:cNvSpPr/>
            <p:nvPr/>
          </p:nvSpPr>
          <p:spPr>
            <a:xfrm rot="2831813">
              <a:off x="7871248" y="1364410"/>
              <a:ext cx="37089" cy="40640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9"/>
            <p:cNvSpPr/>
            <p:nvPr/>
          </p:nvSpPr>
          <p:spPr>
            <a:xfrm rot="2831813">
              <a:off x="8011800" y="1282385"/>
              <a:ext cx="31861" cy="33242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9"/>
            <p:cNvSpPr/>
            <p:nvPr/>
          </p:nvSpPr>
          <p:spPr>
            <a:xfrm rot="2831813">
              <a:off x="8064560" y="1118931"/>
              <a:ext cx="35314" cy="36201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9"/>
            <p:cNvSpPr/>
            <p:nvPr/>
          </p:nvSpPr>
          <p:spPr>
            <a:xfrm rot="2831813">
              <a:off x="8097426" y="954711"/>
              <a:ext cx="46756" cy="47150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9"/>
            <p:cNvSpPr/>
            <p:nvPr/>
          </p:nvSpPr>
          <p:spPr>
            <a:xfrm rot="2831813">
              <a:off x="7801634" y="1130365"/>
              <a:ext cx="32650" cy="38272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9"/>
            <p:cNvSpPr/>
            <p:nvPr/>
          </p:nvSpPr>
          <p:spPr>
            <a:xfrm rot="2831813">
              <a:off x="7784085" y="946199"/>
              <a:ext cx="44191" cy="45670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9"/>
            <p:cNvSpPr/>
            <p:nvPr/>
          </p:nvSpPr>
          <p:spPr>
            <a:xfrm rot="2831813">
              <a:off x="7681497" y="914899"/>
              <a:ext cx="35314" cy="33044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9"/>
            <p:cNvSpPr/>
            <p:nvPr/>
          </p:nvSpPr>
          <p:spPr>
            <a:xfrm rot="2831813">
              <a:off x="7612814" y="804083"/>
              <a:ext cx="34524" cy="33340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9"/>
            <p:cNvSpPr/>
            <p:nvPr/>
          </p:nvSpPr>
          <p:spPr>
            <a:xfrm rot="2831813">
              <a:off x="7726722" y="742018"/>
              <a:ext cx="33538" cy="32650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9"/>
            <p:cNvSpPr/>
            <p:nvPr/>
          </p:nvSpPr>
          <p:spPr>
            <a:xfrm rot="2831813">
              <a:off x="7601931" y="785767"/>
              <a:ext cx="69542" cy="60959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9"/>
            <p:cNvSpPr/>
            <p:nvPr/>
          </p:nvSpPr>
          <p:spPr>
            <a:xfrm rot="2831813">
              <a:off x="7701857" y="707710"/>
              <a:ext cx="86311" cy="78419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9"/>
            <p:cNvSpPr/>
            <p:nvPr/>
          </p:nvSpPr>
          <p:spPr>
            <a:xfrm rot="2831813">
              <a:off x="8068718" y="908114"/>
              <a:ext cx="127839" cy="111167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9"/>
            <p:cNvSpPr/>
            <p:nvPr/>
          </p:nvSpPr>
          <p:spPr>
            <a:xfrm rot="2831813">
              <a:off x="8037212" y="1083891"/>
              <a:ext cx="105842" cy="93905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9"/>
            <p:cNvSpPr/>
            <p:nvPr/>
          </p:nvSpPr>
          <p:spPr>
            <a:xfrm rot="2831813">
              <a:off x="7759414" y="909423"/>
              <a:ext cx="105744" cy="103079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9"/>
            <p:cNvSpPr/>
            <p:nvPr/>
          </p:nvSpPr>
          <p:spPr>
            <a:xfrm rot="2831813">
              <a:off x="7776705" y="1104337"/>
              <a:ext cx="93413" cy="84534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9"/>
            <p:cNvSpPr/>
            <p:nvPr/>
          </p:nvSpPr>
          <p:spPr>
            <a:xfrm rot="2831813">
              <a:off x="7665515" y="892241"/>
              <a:ext cx="76447" cy="67075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9"/>
            <p:cNvSpPr/>
            <p:nvPr/>
          </p:nvSpPr>
          <p:spPr>
            <a:xfrm rot="2831813">
              <a:off x="7986323" y="1256394"/>
              <a:ext cx="84338" cy="74670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9"/>
            <p:cNvSpPr/>
            <p:nvPr/>
          </p:nvSpPr>
          <p:spPr>
            <a:xfrm rot="2831813">
              <a:off x="7843732" y="1319042"/>
              <a:ext cx="105744" cy="102092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9"/>
            <p:cNvSpPr/>
            <p:nvPr/>
          </p:nvSpPr>
          <p:spPr>
            <a:xfrm rot="2831813">
              <a:off x="7730405" y="1246191"/>
              <a:ext cx="95584" cy="85422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9"/>
            <p:cNvSpPr/>
            <p:nvPr/>
          </p:nvSpPr>
          <p:spPr>
            <a:xfrm rot="-7840364">
              <a:off x="7681244" y="17861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9"/>
            <p:cNvSpPr/>
            <p:nvPr/>
          </p:nvSpPr>
          <p:spPr>
            <a:xfrm rot="-7840364">
              <a:off x="7772131" y="17399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9"/>
            <p:cNvSpPr/>
            <p:nvPr/>
          </p:nvSpPr>
          <p:spPr>
            <a:xfrm rot="-7840364">
              <a:off x="7737949" y="18101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9"/>
            <p:cNvSpPr/>
            <p:nvPr/>
          </p:nvSpPr>
          <p:spPr>
            <a:xfrm rot="-7840364">
              <a:off x="7700144" y="17901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9"/>
            <p:cNvSpPr/>
            <p:nvPr/>
          </p:nvSpPr>
          <p:spPr>
            <a:xfrm rot="-7840364">
              <a:off x="8058097" y="18666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9"/>
            <p:cNvSpPr/>
            <p:nvPr/>
          </p:nvSpPr>
          <p:spPr>
            <a:xfrm rot="-7840364">
              <a:off x="8136829" y="19426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9"/>
            <p:cNvSpPr/>
            <p:nvPr/>
          </p:nvSpPr>
          <p:spPr>
            <a:xfrm rot="-7840364">
              <a:off x="8077838" y="19995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9"/>
            <p:cNvSpPr/>
            <p:nvPr/>
          </p:nvSpPr>
          <p:spPr>
            <a:xfrm rot="-7840364">
              <a:off x="8063412" y="17405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9"/>
            <p:cNvSpPr/>
            <p:nvPr/>
          </p:nvSpPr>
          <p:spPr>
            <a:xfrm rot="-7840364">
              <a:off x="8142008" y="18161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9"/>
            <p:cNvSpPr/>
            <p:nvPr/>
          </p:nvSpPr>
          <p:spPr>
            <a:xfrm rot="-7840364">
              <a:off x="8060868" y="16167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9"/>
            <p:cNvSpPr/>
            <p:nvPr/>
          </p:nvSpPr>
          <p:spPr>
            <a:xfrm rot="-7840364">
              <a:off x="8145543" y="16645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9"/>
            <p:cNvSpPr/>
            <p:nvPr/>
          </p:nvSpPr>
          <p:spPr>
            <a:xfrm rot="-7840364">
              <a:off x="8041393" y="14948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9"/>
            <p:cNvSpPr/>
            <p:nvPr/>
          </p:nvSpPr>
          <p:spPr>
            <a:xfrm rot="-7840364">
              <a:off x="8137553" y="15156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9"/>
            <p:cNvSpPr/>
            <p:nvPr/>
          </p:nvSpPr>
          <p:spPr>
            <a:xfrm rot="-7840364">
              <a:off x="8082520" y="19807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9"/>
            <p:cNvSpPr/>
            <p:nvPr/>
          </p:nvSpPr>
          <p:spPr>
            <a:xfrm rot="-7840364">
              <a:off x="8077000" y="18510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9"/>
            <p:cNvSpPr/>
            <p:nvPr/>
          </p:nvSpPr>
          <p:spPr>
            <a:xfrm rot="-7840364">
              <a:off x="8137750" y="19383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"/>
            <p:cNvSpPr/>
            <p:nvPr/>
          </p:nvSpPr>
          <p:spPr>
            <a:xfrm rot="-7840364">
              <a:off x="8080041" y="17274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 rot="-7840364">
              <a:off x="8143025" y="18115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9"/>
            <p:cNvSpPr/>
            <p:nvPr/>
          </p:nvSpPr>
          <p:spPr>
            <a:xfrm rot="-7840364">
              <a:off x="8074400" y="16018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9"/>
            <p:cNvSpPr/>
            <p:nvPr/>
          </p:nvSpPr>
          <p:spPr>
            <a:xfrm rot="-7840364">
              <a:off x="8145792" y="16620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9"/>
            <p:cNvSpPr/>
            <p:nvPr/>
          </p:nvSpPr>
          <p:spPr>
            <a:xfrm rot="-7840364">
              <a:off x="8054417" y="14793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9"/>
            <p:cNvSpPr/>
            <p:nvPr/>
          </p:nvSpPr>
          <p:spPr>
            <a:xfrm rot="-7840364">
              <a:off x="8135431" y="15136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 rot="-7840364">
              <a:off x="7893380" y="15236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 rot="-7840364">
              <a:off x="8038416" y="16817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 rot="-7840364">
              <a:off x="7997088" y="17783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 rot="-7840364">
              <a:off x="8047823" y="16755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9"/>
            <p:cNvSpPr/>
            <p:nvPr/>
          </p:nvSpPr>
          <p:spPr>
            <a:xfrm rot="-3422581">
              <a:off x="7878580" y="26798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9"/>
            <p:cNvSpPr/>
            <p:nvPr/>
          </p:nvSpPr>
          <p:spPr>
            <a:xfrm rot="-3422581">
              <a:off x="7881164" y="26398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9"/>
            <p:cNvSpPr/>
            <p:nvPr/>
          </p:nvSpPr>
          <p:spPr>
            <a:xfrm rot="-3422581">
              <a:off x="7872585" y="27282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9"/>
            <p:cNvSpPr/>
            <p:nvPr/>
          </p:nvSpPr>
          <p:spPr>
            <a:xfrm rot="-3422581">
              <a:off x="7880982" y="26774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39"/>
          <p:cNvGrpSpPr/>
          <p:nvPr/>
        </p:nvGrpSpPr>
        <p:grpSpPr>
          <a:xfrm>
            <a:off x="925176" y="633674"/>
            <a:ext cx="338144" cy="384225"/>
            <a:chOff x="925176" y="633674"/>
            <a:chExt cx="338144" cy="384225"/>
          </a:xfrm>
        </p:grpSpPr>
        <p:sp>
          <p:nvSpPr>
            <p:cNvPr id="3715" name="Google Shape;3715;p39"/>
            <p:cNvSpPr/>
            <p:nvPr/>
          </p:nvSpPr>
          <p:spPr>
            <a:xfrm rot="4905228" flipH="1">
              <a:off x="976842" y="7401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 rot="4905228" flipH="1">
              <a:off x="914582" y="6859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 rot="4905228" flipH="1">
              <a:off x="1064504" y="8090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 rot="4905228" flipH="1">
              <a:off x="977843" y="7374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39"/>
          <p:cNvGrpSpPr/>
          <p:nvPr/>
        </p:nvGrpSpPr>
        <p:grpSpPr>
          <a:xfrm>
            <a:off x="7949701" y="3426999"/>
            <a:ext cx="338144" cy="384225"/>
            <a:chOff x="1463726" y="289374"/>
            <a:chExt cx="338144" cy="384225"/>
          </a:xfrm>
        </p:grpSpPr>
        <p:sp>
          <p:nvSpPr>
            <p:cNvPr id="3720" name="Google Shape;3720;p39"/>
            <p:cNvSpPr/>
            <p:nvPr/>
          </p:nvSpPr>
          <p:spPr>
            <a:xfrm rot="4905228" flipH="1">
              <a:off x="1515392" y="3958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 rot="4905228" flipH="1">
              <a:off x="1453132" y="3416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 rot="4905228" flipH="1">
              <a:off x="1603054" y="4647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 rot="4905228" flipH="1">
              <a:off x="1516393" y="3931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24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00" y="1350900"/>
            <a:ext cx="2959350" cy="30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5" name="Google Shape;372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400" y="2670801"/>
            <a:ext cx="1619552" cy="165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6" name="Google Shape;3726;p39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9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39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39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39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9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39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" grpId="0" animBg="1"/>
      <p:bldP spid="3639" grpId="0" animBg="1"/>
      <p:bldP spid="3640" grpId="0" animBg="1"/>
      <p:bldP spid="36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33"/>
          <p:cNvSpPr/>
          <p:nvPr/>
        </p:nvSpPr>
        <p:spPr>
          <a:xfrm rot="517218">
            <a:off x="261139" y="853965"/>
            <a:ext cx="1008288" cy="950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3990180">
            <a:off x="210861" y="2422358"/>
            <a:ext cx="1093951" cy="9474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33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3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33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33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1C3C709B-3A9E-48D1-B59A-9E30447C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34" y="452076"/>
            <a:ext cx="2763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altLang="en-US" sz="2400" b="1" dirty="0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1:Tính </a:t>
            </a:r>
            <a:r>
              <a:rPr lang="en-US" altLang="en-US" sz="2400" b="1" dirty="0" err="1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nhẩm</a:t>
            </a:r>
            <a:r>
              <a:rPr lang="en-US" altLang="en-US" sz="2400" b="1" dirty="0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7F0ACE-82AE-454B-99AC-4CD3C7DB9B59}"/>
              </a:ext>
            </a:extLst>
          </p:cNvPr>
          <p:cNvGrpSpPr/>
          <p:nvPr/>
        </p:nvGrpSpPr>
        <p:grpSpPr>
          <a:xfrm>
            <a:off x="849526" y="998040"/>
            <a:ext cx="2819400" cy="1404149"/>
            <a:chOff x="583346" y="1028514"/>
            <a:chExt cx="2819400" cy="1404149"/>
          </a:xfrm>
        </p:grpSpPr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7FDC4354-D547-40EE-91A3-8A8C37247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346" y="1028514"/>
              <a:ext cx="28194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18 x 10 =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3CF83F05-66B6-4679-B2E3-9C06EB6C7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549" y="1491477"/>
              <a:ext cx="166743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18 x 100 =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550123FB-9FFF-43A5-9301-684A8417D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216" y="1940220"/>
              <a:ext cx="192228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18 x 1000 =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F9B4FF-589A-4FCD-BE19-AF01D0F0B4A4}"/>
              </a:ext>
            </a:extLst>
          </p:cNvPr>
          <p:cNvGrpSpPr/>
          <p:nvPr/>
        </p:nvGrpSpPr>
        <p:grpSpPr>
          <a:xfrm>
            <a:off x="4970224" y="962685"/>
            <a:ext cx="1783336" cy="1496490"/>
            <a:chOff x="4814048" y="966400"/>
            <a:chExt cx="1783336" cy="1496490"/>
          </a:xfrm>
        </p:grpSpPr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5B128DC0-2F97-49ED-BD4C-195D4FDB8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784" y="966400"/>
              <a:ext cx="1752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82 x 10 =</a:t>
              </a:r>
            </a:p>
          </p:txBody>
        </p:sp>
        <p:sp>
          <p:nvSpPr>
            <p:cNvPr id="43" name="Text Box 16">
              <a:extLst>
                <a:ext uri="{FF2B5EF4-FFF2-40B4-BE49-F238E27FC236}">
                  <a16:creationId xmlns:a16="http://schemas.microsoft.com/office/drawing/2014/main" id="{F309F060-E7B3-4841-B5B4-7F19ED265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048" y="1468424"/>
              <a:ext cx="177885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75 x 1000 = </a:t>
              </a:r>
            </a:p>
          </p:txBody>
        </p:sp>
        <p:sp>
          <p:nvSpPr>
            <p:cNvPr id="44" name="Text Box 17">
              <a:extLst>
                <a:ext uri="{FF2B5EF4-FFF2-40B4-BE49-F238E27FC236}">
                  <a16:creationId xmlns:a16="http://schemas.microsoft.com/office/drawing/2014/main" id="{761898D6-1A4D-465E-85AE-B9276F09E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458" y="1970447"/>
              <a:ext cx="154128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19 x 10 = </a:t>
              </a:r>
            </a:p>
          </p:txBody>
        </p:sp>
      </p:grpSp>
      <p:sp>
        <p:nvSpPr>
          <p:cNvPr id="64" name="Text Box 40">
            <a:extLst>
              <a:ext uri="{FF2B5EF4-FFF2-40B4-BE49-F238E27FC236}">
                <a16:creationId xmlns:a16="http://schemas.microsoft.com/office/drawing/2014/main" id="{48FFB7CD-E370-4F7F-8F26-8B97D26B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514" y="968560"/>
            <a:ext cx="7844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65" name="Text Box 41">
            <a:extLst>
              <a:ext uri="{FF2B5EF4-FFF2-40B4-BE49-F238E27FC236}">
                <a16:creationId xmlns:a16="http://schemas.microsoft.com/office/drawing/2014/main" id="{04E4CA35-5BDF-48CD-B322-56022F03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725" y="1436031"/>
            <a:ext cx="102966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B050"/>
                </a:solidFill>
              </a:rPr>
              <a:t>1800</a:t>
            </a:r>
          </a:p>
        </p:txBody>
      </p:sp>
      <p:sp>
        <p:nvSpPr>
          <p:cNvPr id="66" name="Text Box 42">
            <a:extLst>
              <a:ext uri="{FF2B5EF4-FFF2-40B4-BE49-F238E27FC236}">
                <a16:creationId xmlns:a16="http://schemas.microsoft.com/office/drawing/2014/main" id="{A5819910-4F73-4FA8-B24C-26C9CF33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436" y="1874022"/>
            <a:ext cx="12300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18000</a:t>
            </a:r>
          </a:p>
        </p:txBody>
      </p:sp>
      <p:sp>
        <p:nvSpPr>
          <p:cNvPr id="70" name="Text Box 46">
            <a:extLst>
              <a:ext uri="{FF2B5EF4-FFF2-40B4-BE49-F238E27FC236}">
                <a16:creationId xmlns:a16="http://schemas.microsoft.com/office/drawing/2014/main" id="{7F4A5F76-3E67-4E40-90BC-925773008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845" y="952155"/>
            <a:ext cx="977497" cy="50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820</a:t>
            </a:r>
          </a:p>
        </p:txBody>
      </p:sp>
      <p:sp>
        <p:nvSpPr>
          <p:cNvPr id="71" name="Text Box 47">
            <a:extLst>
              <a:ext uri="{FF2B5EF4-FFF2-40B4-BE49-F238E27FC236}">
                <a16:creationId xmlns:a16="http://schemas.microsoft.com/office/drawing/2014/main" id="{B615AC21-D3F2-4EC5-8AEF-F4B833A4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519" y="1453894"/>
            <a:ext cx="11641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E5771C"/>
                </a:solidFill>
              </a:rPr>
              <a:t>75000</a:t>
            </a:r>
          </a:p>
        </p:txBody>
      </p:sp>
      <p:sp>
        <p:nvSpPr>
          <p:cNvPr id="72" name="Text Box 48">
            <a:extLst>
              <a:ext uri="{FF2B5EF4-FFF2-40B4-BE49-F238E27FC236}">
                <a16:creationId xmlns:a16="http://schemas.microsoft.com/office/drawing/2014/main" id="{A52814A3-5747-43E5-9971-1FD4DE86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711" y="1944611"/>
            <a:ext cx="76520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FF0066"/>
                </a:solidFill>
              </a:rPr>
              <a:t>190</a:t>
            </a:r>
          </a:p>
        </p:txBody>
      </p:sp>
      <p:pic>
        <p:nvPicPr>
          <p:cNvPr id="96" name="Google Shape;4729;p50">
            <a:extLst>
              <a:ext uri="{FF2B5EF4-FFF2-40B4-BE49-F238E27FC236}">
                <a16:creationId xmlns:a16="http://schemas.microsoft.com/office/drawing/2014/main" id="{5C9DDEA5-03B4-4D06-A42A-D32B3D28D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1" t="6803" r="9628"/>
          <a:stretch/>
        </p:blipFill>
        <p:spPr>
          <a:xfrm>
            <a:off x="7584141" y="3357923"/>
            <a:ext cx="1070804" cy="13682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31100" y="1000722"/>
            <a:ext cx="2525077" cy="131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219" y="2750004"/>
            <a:ext cx="3388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x 1000 = 256 000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 x 10 = 3020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x 100 = 40 000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4" grpId="0"/>
      <p:bldP spid="65" grpId="0"/>
      <p:bldP spid="66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33"/>
          <p:cNvSpPr/>
          <p:nvPr/>
        </p:nvSpPr>
        <p:spPr>
          <a:xfrm rot="517218">
            <a:off x="261139" y="853965"/>
            <a:ext cx="1008288" cy="950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3990180">
            <a:off x="210861" y="2422358"/>
            <a:ext cx="1093951" cy="9474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33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3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33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33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1C3C709B-3A9E-48D1-B59A-9E30447C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34" y="452076"/>
            <a:ext cx="2763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altLang="en-US" sz="2400" b="1" dirty="0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1:Tính </a:t>
            </a:r>
            <a:r>
              <a:rPr lang="en-US" altLang="en-US" sz="2400" b="1" dirty="0" err="1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nhẩm</a:t>
            </a:r>
            <a:r>
              <a:rPr lang="en-US" altLang="en-US" sz="2400" b="1" dirty="0">
                <a:solidFill>
                  <a:srgbClr val="8620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BDE300-6BC1-4858-811A-4F26CC4F65C6}"/>
              </a:ext>
            </a:extLst>
          </p:cNvPr>
          <p:cNvGrpSpPr/>
          <p:nvPr/>
        </p:nvGrpSpPr>
        <p:grpSpPr>
          <a:xfrm>
            <a:off x="716718" y="1287716"/>
            <a:ext cx="3742124" cy="1419010"/>
            <a:chOff x="607039" y="2695309"/>
            <a:chExt cx="3742124" cy="1419010"/>
          </a:xfrm>
        </p:grpSpPr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id="{EA1ACA46-576F-454E-9B6F-B5F6D5062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39" y="2695309"/>
              <a:ext cx="2895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b)    9000 : 10 =</a:t>
              </a:r>
            </a:p>
          </p:txBody>
        </p:sp>
        <p:sp>
          <p:nvSpPr>
            <p:cNvPr id="46" name="Text Box 19">
              <a:extLst>
                <a:ext uri="{FF2B5EF4-FFF2-40B4-BE49-F238E27FC236}">
                  <a16:creationId xmlns:a16="http://schemas.microsoft.com/office/drawing/2014/main" id="{E16AA545-E6A7-45C2-A3AD-EABBB82B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123" y="3166597"/>
              <a:ext cx="2514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9000 : 100 =</a:t>
              </a:r>
            </a:p>
          </p:txBody>
        </p:sp>
        <p:sp>
          <p:nvSpPr>
            <p:cNvPr id="47" name="Text Box 20">
              <a:extLst>
                <a:ext uri="{FF2B5EF4-FFF2-40B4-BE49-F238E27FC236}">
                  <a16:creationId xmlns:a16="http://schemas.microsoft.com/office/drawing/2014/main" id="{DD15D0DE-81DA-4077-A275-03CD4E038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963" y="3621876"/>
              <a:ext cx="31242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9000 : 1000 =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516E9-F358-4DD8-882D-67CB09AD1381}"/>
              </a:ext>
            </a:extLst>
          </p:cNvPr>
          <p:cNvGrpSpPr/>
          <p:nvPr/>
        </p:nvGrpSpPr>
        <p:grpSpPr>
          <a:xfrm>
            <a:off x="4731365" y="1212429"/>
            <a:ext cx="2895600" cy="1412473"/>
            <a:chOff x="4785231" y="2695308"/>
            <a:chExt cx="2895600" cy="1412473"/>
          </a:xfrm>
        </p:grpSpPr>
        <p:sp>
          <p:nvSpPr>
            <p:cNvPr id="48" name="Text Box 21">
              <a:extLst>
                <a:ext uri="{FF2B5EF4-FFF2-40B4-BE49-F238E27FC236}">
                  <a16:creationId xmlns:a16="http://schemas.microsoft.com/office/drawing/2014/main" id="{79A51F02-7F0F-4DD6-B3AB-9B84714CF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556" y="2695308"/>
              <a:ext cx="2514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6800 : 100 =</a:t>
              </a:r>
            </a:p>
          </p:txBody>
        </p:sp>
        <p:sp>
          <p:nvSpPr>
            <p:cNvPr id="49" name="Text Box 22">
              <a:extLst>
                <a:ext uri="{FF2B5EF4-FFF2-40B4-BE49-F238E27FC236}">
                  <a16:creationId xmlns:a16="http://schemas.microsoft.com/office/drawing/2014/main" id="{B9ABA3D1-98F5-4636-9FDC-F51C5FC6D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964" y="3143544"/>
              <a:ext cx="22860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420   : 10 =</a:t>
              </a:r>
            </a:p>
          </p:txBody>
        </p: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CFA259E4-5DAA-4F8D-9C86-7F092F836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231" y="3615338"/>
              <a:ext cx="2895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2000 : 1000 =</a:t>
              </a:r>
            </a:p>
          </p:txBody>
        </p:sp>
      </p:grpSp>
      <p:sp>
        <p:nvSpPr>
          <p:cNvPr id="67" name="Text Box 43">
            <a:extLst>
              <a:ext uri="{FF2B5EF4-FFF2-40B4-BE49-F238E27FC236}">
                <a16:creationId xmlns:a16="http://schemas.microsoft.com/office/drawing/2014/main" id="{2430486A-5D1A-4594-AE86-A702C4DB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663" y="1311718"/>
            <a:ext cx="1295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92D050"/>
                </a:solidFill>
              </a:rPr>
              <a:t>900</a:t>
            </a:r>
          </a:p>
        </p:txBody>
      </p:sp>
      <p:sp>
        <p:nvSpPr>
          <p:cNvPr id="68" name="Text Box 44">
            <a:extLst>
              <a:ext uri="{FF2B5EF4-FFF2-40B4-BE49-F238E27FC236}">
                <a16:creationId xmlns:a16="http://schemas.microsoft.com/office/drawing/2014/main" id="{76B8E0CA-583E-4CB0-BD40-494E7E59E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856" y="1737605"/>
            <a:ext cx="838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9" name="Text Box 45">
            <a:extLst>
              <a:ext uri="{FF2B5EF4-FFF2-40B4-BE49-F238E27FC236}">
                <a16:creationId xmlns:a16="http://schemas.microsoft.com/office/drawing/2014/main" id="{348D691D-E479-4312-9577-BBB425E1C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22" y="2202865"/>
            <a:ext cx="533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862010"/>
                </a:solidFill>
              </a:rPr>
              <a:t>9</a:t>
            </a:r>
          </a:p>
        </p:txBody>
      </p:sp>
      <p:sp>
        <p:nvSpPr>
          <p:cNvPr id="73" name="Text Box 49">
            <a:extLst>
              <a:ext uri="{FF2B5EF4-FFF2-40B4-BE49-F238E27FC236}">
                <a16:creationId xmlns:a16="http://schemas.microsoft.com/office/drawing/2014/main" id="{E3160D32-9EE6-4F85-855D-C26CFBAA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54" y="1239795"/>
            <a:ext cx="838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00B050"/>
                </a:solidFill>
              </a:rPr>
              <a:t>68</a:t>
            </a:r>
          </a:p>
        </p:txBody>
      </p:sp>
      <p:sp>
        <p:nvSpPr>
          <p:cNvPr id="74" name="Text Box 50">
            <a:extLst>
              <a:ext uri="{FF2B5EF4-FFF2-40B4-BE49-F238E27FC236}">
                <a16:creationId xmlns:a16="http://schemas.microsoft.com/office/drawing/2014/main" id="{E5D2F5E3-F766-4D88-8297-E29AE60A5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59" y="1654089"/>
            <a:ext cx="99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FF0066"/>
                </a:solidFill>
              </a:rPr>
              <a:t>42</a:t>
            </a:r>
          </a:p>
        </p:txBody>
      </p:sp>
      <p:sp>
        <p:nvSpPr>
          <p:cNvPr id="75" name="Text Box 51">
            <a:extLst>
              <a:ext uri="{FF2B5EF4-FFF2-40B4-BE49-F238E27FC236}">
                <a16:creationId xmlns:a16="http://schemas.microsoft.com/office/drawing/2014/main" id="{7E38D04F-A2F1-475C-970A-2933B970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349" y="2148461"/>
            <a:ext cx="533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 dirty="0">
                <a:solidFill>
                  <a:srgbClr val="862010"/>
                </a:solidFill>
              </a:rPr>
              <a:t>2</a:t>
            </a:r>
          </a:p>
        </p:txBody>
      </p:sp>
      <p:pic>
        <p:nvPicPr>
          <p:cNvPr id="96" name="Google Shape;4729;p50">
            <a:extLst>
              <a:ext uri="{FF2B5EF4-FFF2-40B4-BE49-F238E27FC236}">
                <a16:creationId xmlns:a16="http://schemas.microsoft.com/office/drawing/2014/main" id="{5C9DDEA5-03B4-4D06-A42A-D32B3D28D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1" t="6803" r="9628"/>
          <a:stretch/>
        </p:blipFill>
        <p:spPr>
          <a:xfrm>
            <a:off x="7584141" y="3357923"/>
            <a:ext cx="1070804" cy="13682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68444" y="686333"/>
            <a:ext cx="1505906" cy="104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974325"/>
            <a:ext cx="273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20020 : 10 =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200200 : 100 =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2002000 : 1000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9497" y="2966255"/>
            <a:ext cx="1197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400" y="3370515"/>
            <a:ext cx="173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0765" y="3780433"/>
            <a:ext cx="111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7" grpId="0"/>
      <p:bldP spid="68" grpId="0"/>
      <p:bldP spid="69" grpId="0"/>
      <p:bldP spid="73" grpId="0"/>
      <p:bldP spid="74" grpId="0"/>
      <p:bldP spid="75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2">
            <a:extLst>
              <a:ext uri="{FF2B5EF4-FFF2-40B4-BE49-F238E27FC236}">
                <a16:creationId xmlns:a16="http://schemas.microsoft.com/office/drawing/2014/main" id="{C01182F9-68C6-44F5-B041-CC3EDE05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820" y="477824"/>
            <a:ext cx="603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Bài</a:t>
            </a:r>
            <a:r>
              <a:rPr lang="en-US" altLang="en-US" sz="2400" b="1" dirty="0">
                <a:solidFill>
                  <a:schemeClr val="tx1"/>
                </a:solidFill>
              </a:rPr>
              <a:t> 2: </a:t>
            </a:r>
            <a:r>
              <a:rPr lang="en-US" altLang="en-US" sz="2400" b="1" dirty="0" err="1">
                <a:solidFill>
                  <a:schemeClr val="tx1"/>
                </a:solidFill>
              </a:rPr>
              <a:t>Viết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số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thích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hợp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chỗ</a:t>
            </a:r>
            <a:r>
              <a:rPr lang="en-US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chấm</a:t>
            </a:r>
            <a:r>
              <a:rPr lang="en-US" altLang="en-US" sz="2400" b="1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3BEB7B-BB99-420E-9BD4-47C12E672283}"/>
              </a:ext>
            </a:extLst>
          </p:cNvPr>
          <p:cNvGrpSpPr/>
          <p:nvPr/>
        </p:nvGrpSpPr>
        <p:grpSpPr>
          <a:xfrm>
            <a:off x="3262513" y="927207"/>
            <a:ext cx="2915143" cy="537947"/>
            <a:chOff x="3262513" y="927207"/>
            <a:chExt cx="2915143" cy="537947"/>
          </a:xfrm>
        </p:grpSpPr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705AE969-DF17-4C31-8BD7-EA07D4D3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2513" y="941934"/>
              <a:ext cx="20493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chemeClr val="tx1"/>
                  </a:solidFill>
                </a:rPr>
                <a:t>300kg   = </a:t>
              </a: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1171AFF8-460C-4EE5-BEB8-71EDA4DBD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298" y="927207"/>
              <a:ext cx="12643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chemeClr val="tx1"/>
                  </a:solidFill>
                </a:rPr>
                <a:t>… </a:t>
              </a:r>
              <a:r>
                <a:rPr lang="en-US" altLang="en-US" sz="2800" b="1" dirty="0" err="1">
                  <a:solidFill>
                    <a:schemeClr val="tx1"/>
                  </a:solidFill>
                </a:rPr>
                <a:t>tạ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 Box 26">
            <a:extLst>
              <a:ext uri="{FF2B5EF4-FFF2-40B4-BE49-F238E27FC236}">
                <a16:creationId xmlns:a16="http://schemas.microsoft.com/office/drawing/2014/main" id="{AAD73FA6-541A-4B9D-986B-E1CFA1DD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022" y="1488354"/>
            <a:ext cx="2174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D8469800-59B2-4E28-B5BB-0466E523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410" y="2048436"/>
            <a:ext cx="27163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Ta </a:t>
            </a:r>
            <a:r>
              <a:rPr lang="en-US" altLang="en-US" sz="2800" b="1" dirty="0" err="1">
                <a:solidFill>
                  <a:schemeClr val="tx1"/>
                </a:solidFill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</a:rPr>
              <a:t>: 100kg = </a:t>
            </a:r>
          </a:p>
          <a:p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C85E39A5-1092-4873-84B6-365837D6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476" y="1941834"/>
            <a:ext cx="12471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1 </a:t>
            </a:r>
            <a:r>
              <a:rPr lang="en-US" altLang="en-US" sz="3600" b="1" dirty="0" err="1">
                <a:solidFill>
                  <a:srgbClr val="FF0000"/>
                </a:solidFill>
              </a:rPr>
              <a:t>tạ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2" name="Text Box 52">
            <a:extLst>
              <a:ext uri="{FF2B5EF4-FFF2-40B4-BE49-F238E27FC236}">
                <a16:creationId xmlns:a16="http://schemas.microsoft.com/office/drawing/2014/main" id="{E818CDD6-30E8-493F-993A-A6ACF2D3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155" y="2745761"/>
            <a:ext cx="1317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F0"/>
                </a:solidFill>
              </a:rPr>
              <a:t>Nhẩm</a:t>
            </a:r>
            <a:r>
              <a:rPr lang="en-US" altLang="en-US" sz="28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93" name="Text Box 53">
            <a:extLst>
              <a:ext uri="{FF2B5EF4-FFF2-40B4-BE49-F238E27FC236}">
                <a16:creationId xmlns:a16="http://schemas.microsoft.com/office/drawing/2014/main" id="{EEFFFB89-5037-4E0B-ABB6-D8770D4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206" y="3420035"/>
            <a:ext cx="4881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</a:rPr>
              <a:t>Vậy</a:t>
            </a:r>
            <a:r>
              <a:rPr lang="en-US" altLang="en-US" sz="2800" b="1" dirty="0">
                <a:solidFill>
                  <a:srgbClr val="00B050"/>
                </a:solidFill>
              </a:rPr>
              <a:t>:</a:t>
            </a:r>
            <a:r>
              <a:rPr lang="en-US" altLang="en-US" sz="2800" b="1" dirty="0"/>
              <a:t> 300kg : 100 = </a:t>
            </a:r>
            <a:r>
              <a:rPr lang="en-US" altLang="en-US" sz="2800" b="1" dirty="0">
                <a:solidFill>
                  <a:srgbClr val="FF0000"/>
                </a:solidFill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</a:rPr>
              <a:t>tạ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5" name="Text Box 62">
            <a:extLst>
              <a:ext uri="{FF2B5EF4-FFF2-40B4-BE49-F238E27FC236}">
                <a16:creationId xmlns:a16="http://schemas.microsoft.com/office/drawing/2014/main" id="{10CD28E8-720C-4FE7-B849-6FA3FCAE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185" y="2020261"/>
            <a:ext cx="1371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? </a:t>
            </a:r>
            <a:r>
              <a:rPr lang="en-US" altLang="en-US" sz="2800" b="1" dirty="0" err="1">
                <a:solidFill>
                  <a:schemeClr val="tx2"/>
                </a:solidFill>
              </a:rPr>
              <a:t>tạ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FB0B15-C084-4B6B-805F-CDAD9ECAA6AF}"/>
              </a:ext>
            </a:extLst>
          </p:cNvPr>
          <p:cNvGrpSpPr/>
          <p:nvPr/>
        </p:nvGrpSpPr>
        <p:grpSpPr>
          <a:xfrm>
            <a:off x="4068695" y="2740638"/>
            <a:ext cx="3412863" cy="538588"/>
            <a:chOff x="4068695" y="2740638"/>
            <a:chExt cx="3412863" cy="538588"/>
          </a:xfrm>
        </p:grpSpPr>
        <p:sp>
          <p:nvSpPr>
            <p:cNvPr id="91" name="Text Box 51">
              <a:extLst>
                <a:ext uri="{FF2B5EF4-FFF2-40B4-BE49-F238E27FC236}">
                  <a16:creationId xmlns:a16="http://schemas.microsoft.com/office/drawing/2014/main" id="{71D5B78D-C86C-4A29-83E9-B4A88C96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695" y="2756006"/>
              <a:ext cx="34128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chemeClr val="tx1"/>
                  </a:solidFill>
                </a:rPr>
                <a:t>300 : 100 =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97" name="Text Box 63">
              <a:extLst>
                <a:ext uri="{FF2B5EF4-FFF2-40B4-BE49-F238E27FC236}">
                  <a16:creationId xmlns:a16="http://schemas.microsoft.com/office/drawing/2014/main" id="{2AD1F42E-F2D3-4712-865D-87ECA35D6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3396" y="2740638"/>
              <a:ext cx="4927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104" name="Google Shape;3725;p39">
            <a:extLst>
              <a:ext uri="{FF2B5EF4-FFF2-40B4-BE49-F238E27FC236}">
                <a16:creationId xmlns:a16="http://schemas.microsoft.com/office/drawing/2014/main" id="{9CCCD8F3-1F91-40C1-8D61-5C1E128A94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2578" y="3035193"/>
            <a:ext cx="1629015" cy="171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4159;p43">
            <a:extLst>
              <a:ext uri="{FF2B5EF4-FFF2-40B4-BE49-F238E27FC236}">
                <a16:creationId xmlns:a16="http://schemas.microsoft.com/office/drawing/2014/main" id="{7E30C2EE-9EB6-4A5A-B2B4-B375DA81D2B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429" y="860612"/>
            <a:ext cx="1789410" cy="187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7" grpId="0"/>
      <p:bldP spid="59" grpId="0"/>
      <p:bldP spid="92" grpId="0"/>
      <p:bldP spid="93" grpId="0"/>
      <p:bldP spid="95" grpId="0"/>
      <p:bldP spid="9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2">
            <a:extLst>
              <a:ext uri="{FF2B5EF4-FFF2-40B4-BE49-F238E27FC236}">
                <a16:creationId xmlns:a16="http://schemas.microsoft.com/office/drawing/2014/main" id="{C01182F9-68C6-44F5-B041-CC3EDE05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93" y="877394"/>
            <a:ext cx="603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Bài</a:t>
            </a:r>
            <a:r>
              <a:rPr lang="en-US" altLang="en-US" sz="2400" b="1" dirty="0">
                <a:solidFill>
                  <a:schemeClr val="tx1"/>
                </a:solidFill>
              </a:rPr>
              <a:t> 2: </a:t>
            </a:r>
            <a:r>
              <a:rPr lang="en-US" altLang="en-US" sz="2400" b="1" dirty="0" err="1">
                <a:solidFill>
                  <a:schemeClr val="tx1"/>
                </a:solidFill>
              </a:rPr>
              <a:t>Viết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số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thích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hợp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chỗ</a:t>
            </a:r>
            <a:r>
              <a:rPr lang="en-US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chấm</a:t>
            </a:r>
            <a:r>
              <a:rPr lang="en-US" altLang="en-US" sz="2400" b="1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B58E95-5C00-48F4-914E-47C17467D927}"/>
              </a:ext>
            </a:extLst>
          </p:cNvPr>
          <p:cNvGrpSpPr/>
          <p:nvPr/>
        </p:nvGrpSpPr>
        <p:grpSpPr>
          <a:xfrm>
            <a:off x="2298167" y="1557470"/>
            <a:ext cx="3544900" cy="1880175"/>
            <a:chOff x="2021542" y="1511967"/>
            <a:chExt cx="3544900" cy="1880175"/>
          </a:xfrm>
        </p:grpSpPr>
        <p:sp>
          <p:nvSpPr>
            <p:cNvPr id="60" name="Text Box 32">
              <a:extLst>
                <a:ext uri="{FF2B5EF4-FFF2-40B4-BE49-F238E27FC236}">
                  <a16:creationId xmlns:a16="http://schemas.microsoft.com/office/drawing/2014/main" id="{6C4EC099-4F3D-4482-9C99-86C84BD6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1542" y="1511967"/>
              <a:ext cx="2438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>
                  <a:solidFill>
                    <a:schemeClr val="tx1"/>
                  </a:solidFill>
                </a:rPr>
                <a:t>70kg     = … </a:t>
              </a:r>
            </a:p>
          </p:txBody>
        </p:sp>
        <p:sp>
          <p:nvSpPr>
            <p:cNvPr id="62" name="Text Box 34">
              <a:extLst>
                <a:ext uri="{FF2B5EF4-FFF2-40B4-BE49-F238E27FC236}">
                  <a16:creationId xmlns:a16="http://schemas.microsoft.com/office/drawing/2014/main" id="{8DF6ED32-512E-48C6-93BB-EA2E3231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230" y="1515397"/>
              <a:ext cx="89607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chemeClr val="tx1"/>
                  </a:solidFill>
                </a:rPr>
                <a:t>yến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9F78D136-9A95-43D3-A390-695BCF16F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42" y="2151730"/>
              <a:ext cx="244352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>
                  <a:solidFill>
                    <a:schemeClr val="tx1"/>
                  </a:solidFill>
                </a:rPr>
                <a:t>800kg   = … </a:t>
              </a:r>
            </a:p>
          </p:txBody>
        </p:sp>
        <p:sp>
          <p:nvSpPr>
            <p:cNvPr id="77" name="Text Box 37">
              <a:extLst>
                <a:ext uri="{FF2B5EF4-FFF2-40B4-BE49-F238E27FC236}">
                  <a16:creationId xmlns:a16="http://schemas.microsoft.com/office/drawing/2014/main" id="{B6CAA3C6-1147-4997-858C-A007E2AC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379" y="2083146"/>
              <a:ext cx="762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chemeClr val="tx1"/>
                  </a:solidFill>
                </a:rPr>
                <a:t>tạ</a:t>
              </a:r>
            </a:p>
          </p:txBody>
        </p:sp>
        <p:sp>
          <p:nvSpPr>
            <p:cNvPr id="78" name="Text Box 38">
              <a:extLst>
                <a:ext uri="{FF2B5EF4-FFF2-40B4-BE49-F238E27FC236}">
                  <a16:creationId xmlns:a16="http://schemas.microsoft.com/office/drawing/2014/main" id="{726F3FD5-897C-4F6B-BFC6-295AD42CA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42" y="2807367"/>
              <a:ext cx="244352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>
                  <a:solidFill>
                    <a:schemeClr val="tx1"/>
                  </a:solidFill>
                </a:rPr>
                <a:t>300tạ    = …</a:t>
              </a:r>
              <a:r>
                <a:rPr lang="en-US" altLang="en-US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0" name="Text Box 40">
              <a:extLst>
                <a:ext uri="{FF2B5EF4-FFF2-40B4-BE49-F238E27FC236}">
                  <a16:creationId xmlns:a16="http://schemas.microsoft.com/office/drawing/2014/main" id="{15F71E4E-C145-45E7-A151-91B4C75B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42" y="2776631"/>
              <a:ext cx="1066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 err="1">
                  <a:solidFill>
                    <a:schemeClr val="tx1"/>
                  </a:solidFill>
                </a:rPr>
                <a:t>tấn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 Box 64">
            <a:extLst>
              <a:ext uri="{FF2B5EF4-FFF2-40B4-BE49-F238E27FC236}">
                <a16:creationId xmlns:a16="http://schemas.microsoft.com/office/drawing/2014/main" id="{D0983253-7D08-464F-8AC4-38C64833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177" y="1573439"/>
            <a:ext cx="533400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9" name="Text Box 65">
            <a:extLst>
              <a:ext uri="{FF2B5EF4-FFF2-40B4-BE49-F238E27FC236}">
                <a16:creationId xmlns:a16="http://schemas.microsoft.com/office/drawing/2014/main" id="{4CFFF113-C337-4238-9AB0-B4622D0B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857" y="2160493"/>
            <a:ext cx="487456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00" name="Text Box 66">
            <a:extLst>
              <a:ext uri="{FF2B5EF4-FFF2-40B4-BE49-F238E27FC236}">
                <a16:creationId xmlns:a16="http://schemas.microsoft.com/office/drawing/2014/main" id="{AC088886-1E89-4ACF-B669-104F8710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222" y="2815051"/>
            <a:ext cx="639919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</a:rPr>
              <a:t>30</a:t>
            </a:r>
          </a:p>
        </p:txBody>
      </p:sp>
      <p:pic>
        <p:nvPicPr>
          <p:cNvPr id="38" name="Google Shape;3724;p39">
            <a:extLst>
              <a:ext uri="{FF2B5EF4-FFF2-40B4-BE49-F238E27FC236}">
                <a16:creationId xmlns:a16="http://schemas.microsoft.com/office/drawing/2014/main" id="{EB32039B-B722-4D90-8864-D238497FFA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909" y="1758154"/>
            <a:ext cx="2959350" cy="30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725;p39">
            <a:extLst>
              <a:ext uri="{FF2B5EF4-FFF2-40B4-BE49-F238E27FC236}">
                <a16:creationId xmlns:a16="http://schemas.microsoft.com/office/drawing/2014/main" id="{F73FB1E1-0850-4B3C-A8BE-E91633E085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146" y="3035193"/>
            <a:ext cx="1629015" cy="1710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 animBg="1"/>
      <p:bldP spid="99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2">
            <a:extLst>
              <a:ext uri="{FF2B5EF4-FFF2-40B4-BE49-F238E27FC236}">
                <a16:creationId xmlns:a16="http://schemas.microsoft.com/office/drawing/2014/main" id="{C01182F9-68C6-44F5-B041-CC3EDE05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93" y="877394"/>
            <a:ext cx="6035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Bài</a:t>
            </a:r>
            <a:r>
              <a:rPr lang="en-US" altLang="en-US" sz="2400" b="1" dirty="0">
                <a:solidFill>
                  <a:schemeClr val="tx1"/>
                </a:solidFill>
              </a:rPr>
              <a:t> 2: </a:t>
            </a:r>
            <a:r>
              <a:rPr lang="en-US" altLang="en-US" sz="2400" b="1" dirty="0" err="1">
                <a:solidFill>
                  <a:schemeClr val="tx1"/>
                </a:solidFill>
              </a:rPr>
              <a:t>Viết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số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thích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hợp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chỗ</a:t>
            </a:r>
            <a:r>
              <a:rPr lang="en-US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</a:rPr>
              <a:t>chấm</a:t>
            </a:r>
            <a:r>
              <a:rPr lang="en-US" altLang="en-US" sz="2400" b="1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B58E95-5C00-48F4-914E-47C17467D927}"/>
              </a:ext>
            </a:extLst>
          </p:cNvPr>
          <p:cNvGrpSpPr/>
          <p:nvPr/>
        </p:nvGrpSpPr>
        <p:grpSpPr>
          <a:xfrm>
            <a:off x="1558636" y="1517590"/>
            <a:ext cx="4769427" cy="1920055"/>
            <a:chOff x="2021542" y="1472087"/>
            <a:chExt cx="3544900" cy="1920055"/>
          </a:xfrm>
        </p:grpSpPr>
        <p:sp>
          <p:nvSpPr>
            <p:cNvPr id="60" name="Text Box 32">
              <a:extLst>
                <a:ext uri="{FF2B5EF4-FFF2-40B4-BE49-F238E27FC236}">
                  <a16:creationId xmlns:a16="http://schemas.microsoft.com/office/drawing/2014/main" id="{6C4EC099-4F3D-4482-9C99-86C84BD6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1542" y="1511967"/>
              <a:ext cx="24384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 smtClean="0">
                  <a:solidFill>
                    <a:schemeClr val="tx1"/>
                  </a:solidFill>
                </a:rPr>
                <a:t>120 </a:t>
              </a:r>
              <a:r>
                <a:rPr lang="en-US" altLang="en-US" sz="3200" b="1" dirty="0" err="1" smtClean="0">
                  <a:solidFill>
                    <a:schemeClr val="tx1"/>
                  </a:solidFill>
                </a:rPr>
                <a:t>tạ</a:t>
              </a:r>
              <a:r>
                <a:rPr lang="en-US" altLang="en-US" sz="3200" b="1" dirty="0" smtClean="0">
                  <a:solidFill>
                    <a:schemeClr val="tx1"/>
                  </a:solidFill>
                </a:rPr>
                <a:t>     = 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 Box 34">
              <a:extLst>
                <a:ext uri="{FF2B5EF4-FFF2-40B4-BE49-F238E27FC236}">
                  <a16:creationId xmlns:a16="http://schemas.microsoft.com/office/drawing/2014/main" id="{8DF6ED32-512E-48C6-93BB-EA2E3231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262" y="1472087"/>
              <a:ext cx="89607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chemeClr val="tx1"/>
                  </a:solidFill>
                </a:rPr>
                <a:t>t</a:t>
              </a:r>
              <a:r>
                <a:rPr lang="en-US" altLang="en-US" sz="3200" b="1" dirty="0" err="1" smtClean="0">
                  <a:solidFill>
                    <a:schemeClr val="tx1"/>
                  </a:solidFill>
                </a:rPr>
                <a:t>ấn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9F78D136-9A95-43D3-A390-695BCF16F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42" y="2151730"/>
              <a:ext cx="259915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 smtClean="0">
                  <a:solidFill>
                    <a:schemeClr val="tx1"/>
                  </a:solidFill>
                </a:rPr>
                <a:t>5000 </a:t>
              </a:r>
              <a:r>
                <a:rPr lang="en-US" altLang="en-US" sz="3200" b="1" dirty="0" smtClean="0">
                  <a:solidFill>
                    <a:schemeClr val="tx1"/>
                  </a:solidFill>
                </a:rPr>
                <a:t>kg  =  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Text Box 37">
              <a:extLst>
                <a:ext uri="{FF2B5EF4-FFF2-40B4-BE49-F238E27FC236}">
                  <a16:creationId xmlns:a16="http://schemas.microsoft.com/office/drawing/2014/main" id="{B6CAA3C6-1147-4997-858C-A007E2AC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379" y="2083146"/>
              <a:ext cx="762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 err="1">
                  <a:solidFill>
                    <a:schemeClr val="tx1"/>
                  </a:solidFill>
                </a:rPr>
                <a:t>t</a:t>
              </a:r>
              <a:r>
                <a:rPr lang="en-US" altLang="en-US" sz="3200" b="1" dirty="0" err="1" smtClean="0">
                  <a:solidFill>
                    <a:schemeClr val="tx1"/>
                  </a:solidFill>
                </a:rPr>
                <a:t>ấn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Text Box 38">
              <a:extLst>
                <a:ext uri="{FF2B5EF4-FFF2-40B4-BE49-F238E27FC236}">
                  <a16:creationId xmlns:a16="http://schemas.microsoft.com/office/drawing/2014/main" id="{726F3FD5-897C-4F6B-BFC6-295AD42CA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42" y="2807367"/>
              <a:ext cx="244352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dirty="0" smtClean="0">
                  <a:solidFill>
                    <a:schemeClr val="tx1"/>
                  </a:solidFill>
                </a:rPr>
                <a:t>4000 </a:t>
              </a:r>
              <a:r>
                <a:rPr lang="en-US" altLang="en-US" sz="3200" b="1" dirty="0">
                  <a:solidFill>
                    <a:schemeClr val="tx1"/>
                  </a:solidFill>
                </a:rPr>
                <a:t>g</a:t>
              </a:r>
              <a:r>
                <a:rPr lang="en-US" altLang="en-US" sz="3200" b="1" dirty="0" smtClean="0">
                  <a:solidFill>
                    <a:schemeClr val="tx1"/>
                  </a:solidFill>
                </a:rPr>
                <a:t>    </a:t>
              </a:r>
              <a:r>
                <a:rPr lang="en-US" altLang="en-US" sz="3200" b="1" dirty="0">
                  <a:solidFill>
                    <a:schemeClr val="tx1"/>
                  </a:solidFill>
                </a:rPr>
                <a:t>= </a:t>
              </a:r>
              <a:r>
                <a:rPr lang="en-US" altLang="en-US" sz="1100" dirty="0" smtClean="0">
                  <a:solidFill>
                    <a:schemeClr val="tx1"/>
                  </a:solidFill>
                </a:rPr>
                <a:t> </a:t>
              </a:r>
              <a:endParaRPr lang="en-US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0" name="Text Box 40">
              <a:extLst>
                <a:ext uri="{FF2B5EF4-FFF2-40B4-BE49-F238E27FC236}">
                  <a16:creationId xmlns:a16="http://schemas.microsoft.com/office/drawing/2014/main" id="{15F71E4E-C145-45E7-A151-91B4C75B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42" y="2776631"/>
              <a:ext cx="1066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 smtClean="0">
                  <a:solidFill>
                    <a:schemeClr val="tx1"/>
                  </a:solidFill>
                </a:rPr>
                <a:t>kg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 Box 64">
            <a:extLst>
              <a:ext uri="{FF2B5EF4-FFF2-40B4-BE49-F238E27FC236}">
                <a16:creationId xmlns:a16="http://schemas.microsoft.com/office/drawing/2014/main" id="{D0983253-7D08-464F-8AC4-38C64833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177" y="1573439"/>
            <a:ext cx="713232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12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99" name="Text Box 65">
            <a:extLst>
              <a:ext uri="{FF2B5EF4-FFF2-40B4-BE49-F238E27FC236}">
                <a16:creationId xmlns:a16="http://schemas.microsoft.com/office/drawing/2014/main" id="{4CFFF113-C337-4238-9AB0-B4622D0B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857" y="2160493"/>
            <a:ext cx="487456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B050"/>
                </a:solidFill>
              </a:rPr>
              <a:t>5</a:t>
            </a:r>
            <a:endParaRPr lang="en-US" altLang="en-US" sz="3200" b="1" dirty="0">
              <a:solidFill>
                <a:srgbClr val="00B050"/>
              </a:solidFill>
            </a:endParaRPr>
          </a:p>
        </p:txBody>
      </p:sp>
      <p:sp>
        <p:nvSpPr>
          <p:cNvPr id="100" name="Text Box 66">
            <a:extLst>
              <a:ext uri="{FF2B5EF4-FFF2-40B4-BE49-F238E27FC236}">
                <a16:creationId xmlns:a16="http://schemas.microsoft.com/office/drawing/2014/main" id="{AC088886-1E89-4ACF-B669-104F8710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222" y="2815051"/>
            <a:ext cx="412292" cy="584775"/>
          </a:xfrm>
          <a:prstGeom prst="rect">
            <a:avLst/>
          </a:prstGeom>
          <a:solidFill>
            <a:srgbClr val="F8F7F5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</a:rPr>
              <a:t>4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pic>
        <p:nvPicPr>
          <p:cNvPr id="38" name="Google Shape;3724;p39">
            <a:extLst>
              <a:ext uri="{FF2B5EF4-FFF2-40B4-BE49-F238E27FC236}">
                <a16:creationId xmlns:a16="http://schemas.microsoft.com/office/drawing/2014/main" id="{EB32039B-B722-4D90-8864-D238497FFA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909" y="1758154"/>
            <a:ext cx="2959350" cy="30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725;p39">
            <a:extLst>
              <a:ext uri="{FF2B5EF4-FFF2-40B4-BE49-F238E27FC236}">
                <a16:creationId xmlns:a16="http://schemas.microsoft.com/office/drawing/2014/main" id="{F73FB1E1-0850-4B3C-A8BE-E91633E085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146" y="3035193"/>
            <a:ext cx="1629015" cy="1710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 animBg="1"/>
      <p:bldP spid="99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pic>
        <p:nvPicPr>
          <p:cNvPr id="3379" name="Google Shape;3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00" y="933262"/>
            <a:ext cx="3321875" cy="3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80" name="Google Shape;3380;p36"/>
          <p:cNvSpPr/>
          <p:nvPr/>
        </p:nvSpPr>
        <p:spPr>
          <a:xfrm rot="5400000">
            <a:off x="2313601" y="815325"/>
            <a:ext cx="1308600" cy="1486500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73665">
            <a:off x="3279346" y="1681436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83" name="Google Shape;3383;p36"/>
          <p:cNvSpPr/>
          <p:nvPr/>
        </p:nvSpPr>
        <p:spPr>
          <a:xfrm rot="517218">
            <a:off x="2067729" y="6823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/>
      <p:bldP spid="3380" grpId="0" animBg="1"/>
      <p:bldP spid="3381" grpId="0" animBg="1"/>
      <p:bldP spid="3382" grpId="0"/>
      <p:bldP spid="33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44"/>
          <p:cNvSpPr/>
          <p:nvPr/>
        </p:nvSpPr>
        <p:spPr>
          <a:xfrm rot="5400000">
            <a:off x="5600823" y="1013500"/>
            <a:ext cx="1308600" cy="1481100"/>
          </a:xfrm>
          <a:prstGeom prst="snip1Rect">
            <a:avLst>
              <a:gd name="adj" fmla="val 32727"/>
            </a:avLst>
          </a:prstGeom>
          <a:solidFill>
            <a:schemeClr val="accent6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44"/>
          <p:cNvSpPr/>
          <p:nvPr/>
        </p:nvSpPr>
        <p:spPr>
          <a:xfrm rot="4516031">
            <a:off x="6557499" y="1874557"/>
            <a:ext cx="418194" cy="526742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44"/>
          <p:cNvSpPr/>
          <p:nvPr/>
        </p:nvSpPr>
        <p:spPr>
          <a:xfrm rot="517218">
            <a:off x="5353316" y="87780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44"/>
          <p:cNvSpPr txBox="1">
            <a:spLocks noGrp="1"/>
          </p:cNvSpPr>
          <p:nvPr>
            <p:ph type="title" idx="2"/>
          </p:nvPr>
        </p:nvSpPr>
        <p:spPr>
          <a:xfrm>
            <a:off x="4220700" y="2585864"/>
            <a:ext cx="3963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Củng cố</a:t>
            </a:r>
            <a:endParaRPr dirty="0"/>
          </a:p>
        </p:txBody>
      </p:sp>
      <p:sp>
        <p:nvSpPr>
          <p:cNvPr id="4214" name="Google Shape;4214;p44"/>
          <p:cNvSpPr txBox="1">
            <a:spLocks noGrp="1"/>
          </p:cNvSpPr>
          <p:nvPr>
            <p:ph type="title"/>
          </p:nvPr>
        </p:nvSpPr>
        <p:spPr>
          <a:xfrm flipH="1">
            <a:off x="5186850" y="10128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4216" name="Google Shape;4216;p44"/>
          <p:cNvPicPr preferRelativeResize="0"/>
          <p:nvPr/>
        </p:nvPicPr>
        <p:blipFill rotWithShape="1">
          <a:blip r:embed="rId3">
            <a:alphaModFix/>
          </a:blip>
          <a:srcRect l="19162" t="2808" r="11957"/>
          <a:stretch/>
        </p:blipFill>
        <p:spPr>
          <a:xfrm>
            <a:off x="1732925" y="882800"/>
            <a:ext cx="2397226" cy="344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7" name="Google Shape;4217;p44"/>
          <p:cNvGrpSpPr/>
          <p:nvPr/>
        </p:nvGrpSpPr>
        <p:grpSpPr>
          <a:xfrm>
            <a:off x="480616" y="2989870"/>
            <a:ext cx="1178711" cy="1688781"/>
            <a:chOff x="480616" y="2989870"/>
            <a:chExt cx="1178711" cy="1688781"/>
          </a:xfrm>
        </p:grpSpPr>
        <p:sp>
          <p:nvSpPr>
            <p:cNvPr id="4218" name="Google Shape;4218;p4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3" name="Google Shape;4253;p44"/>
            <p:cNvGrpSpPr/>
            <p:nvPr/>
          </p:nvGrpSpPr>
          <p:grpSpPr>
            <a:xfrm>
              <a:off x="1244127" y="4319648"/>
              <a:ext cx="415200" cy="359002"/>
              <a:chOff x="1244127" y="4319648"/>
              <a:chExt cx="415200" cy="359002"/>
            </a:xfrm>
          </p:grpSpPr>
          <p:sp>
            <p:nvSpPr>
              <p:cNvPr id="4254" name="Google Shape;4254;p44"/>
              <p:cNvSpPr/>
              <p:nvPr/>
            </p:nvSpPr>
            <p:spPr>
              <a:xfrm rot="6683270">
                <a:off x="1336058" y="4347404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4"/>
              <p:cNvSpPr/>
              <p:nvPr/>
            </p:nvSpPr>
            <p:spPr>
              <a:xfrm rot="6683270">
                <a:off x="1349248" y="4310826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4"/>
              <p:cNvSpPr/>
              <p:nvPr/>
            </p:nvSpPr>
            <p:spPr>
              <a:xfrm rot="6683270">
                <a:off x="1359326" y="4334655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4"/>
              <p:cNvSpPr/>
              <p:nvPr/>
            </p:nvSpPr>
            <p:spPr>
              <a:xfrm rot="6683270">
                <a:off x="1354110" y="4341459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8" name="Google Shape;4258;p4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0" name="Google Shape;4280;p44"/>
          <p:cNvGrpSpPr/>
          <p:nvPr/>
        </p:nvGrpSpPr>
        <p:grpSpPr>
          <a:xfrm>
            <a:off x="6529828" y="406724"/>
            <a:ext cx="2191521" cy="1213497"/>
            <a:chOff x="6529828" y="406724"/>
            <a:chExt cx="2191521" cy="1213497"/>
          </a:xfrm>
        </p:grpSpPr>
        <p:sp>
          <p:nvSpPr>
            <p:cNvPr id="4281" name="Google Shape;4281;p44"/>
            <p:cNvSpPr/>
            <p:nvPr/>
          </p:nvSpPr>
          <p:spPr>
            <a:xfrm rot="3684598">
              <a:off x="7768035" y="538533"/>
              <a:ext cx="118928" cy="99643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4"/>
            <p:cNvSpPr/>
            <p:nvPr/>
          </p:nvSpPr>
          <p:spPr>
            <a:xfrm rot="3684598">
              <a:off x="7771026" y="532500"/>
              <a:ext cx="108953" cy="102525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4"/>
            <p:cNvSpPr/>
            <p:nvPr/>
          </p:nvSpPr>
          <p:spPr>
            <a:xfrm rot="3684598">
              <a:off x="7793812" y="584564"/>
              <a:ext cx="45665" cy="37463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4"/>
            <p:cNvSpPr/>
            <p:nvPr/>
          </p:nvSpPr>
          <p:spPr>
            <a:xfrm rot="3684598">
              <a:off x="7866272" y="705702"/>
              <a:ext cx="105960" cy="105960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4"/>
            <p:cNvSpPr/>
            <p:nvPr/>
          </p:nvSpPr>
          <p:spPr>
            <a:xfrm rot="3684598">
              <a:off x="7857572" y="704582"/>
              <a:ext cx="123140" cy="108953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4"/>
            <p:cNvSpPr/>
            <p:nvPr/>
          </p:nvSpPr>
          <p:spPr>
            <a:xfrm rot="3684598">
              <a:off x="7884517" y="761663"/>
              <a:ext cx="42007" cy="35135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4"/>
            <p:cNvSpPr/>
            <p:nvPr/>
          </p:nvSpPr>
          <p:spPr>
            <a:xfrm rot="3684598">
              <a:off x="7925338" y="452726"/>
              <a:ext cx="312783" cy="350246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4"/>
            <p:cNvSpPr/>
            <p:nvPr/>
          </p:nvSpPr>
          <p:spPr>
            <a:xfrm rot="3684598">
              <a:off x="7960844" y="530968"/>
              <a:ext cx="88116" cy="217795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4"/>
            <p:cNvSpPr/>
            <p:nvPr/>
          </p:nvSpPr>
          <p:spPr>
            <a:xfrm rot="3684598">
              <a:off x="8183952" y="1118143"/>
              <a:ext cx="507524" cy="362881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4"/>
            <p:cNvSpPr/>
            <p:nvPr/>
          </p:nvSpPr>
          <p:spPr>
            <a:xfrm rot="3684598">
              <a:off x="8165540" y="1133940"/>
              <a:ext cx="513731" cy="259359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4"/>
            <p:cNvSpPr/>
            <p:nvPr/>
          </p:nvSpPr>
          <p:spPr>
            <a:xfrm rot="3684598">
              <a:off x="8187627" y="1214371"/>
              <a:ext cx="414532" cy="30280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4"/>
            <p:cNvSpPr/>
            <p:nvPr/>
          </p:nvSpPr>
          <p:spPr>
            <a:xfrm rot="3684598">
              <a:off x="8206005" y="1132501"/>
              <a:ext cx="479815" cy="365874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4"/>
            <p:cNvSpPr/>
            <p:nvPr/>
          </p:nvSpPr>
          <p:spPr>
            <a:xfrm rot="3684598">
              <a:off x="7892887" y="1069279"/>
              <a:ext cx="187204" cy="307906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4"/>
            <p:cNvSpPr/>
            <p:nvPr/>
          </p:nvSpPr>
          <p:spPr>
            <a:xfrm rot="3684598">
              <a:off x="7992492" y="1277972"/>
              <a:ext cx="329519" cy="13710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4"/>
            <p:cNvSpPr/>
            <p:nvPr/>
          </p:nvSpPr>
          <p:spPr>
            <a:xfrm rot="3684598">
              <a:off x="7895820" y="1268781"/>
              <a:ext cx="212697" cy="290948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4"/>
            <p:cNvSpPr/>
            <p:nvPr/>
          </p:nvSpPr>
          <p:spPr>
            <a:xfrm rot="3684598">
              <a:off x="7971489" y="932626"/>
              <a:ext cx="187537" cy="307906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4"/>
            <p:cNvSpPr/>
            <p:nvPr/>
          </p:nvSpPr>
          <p:spPr>
            <a:xfrm rot="3684598">
              <a:off x="8071122" y="1140341"/>
              <a:ext cx="329852" cy="137771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4"/>
            <p:cNvSpPr/>
            <p:nvPr/>
          </p:nvSpPr>
          <p:spPr>
            <a:xfrm rot="3684598">
              <a:off x="8055190" y="802261"/>
              <a:ext cx="185098" cy="310344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4"/>
            <p:cNvSpPr/>
            <p:nvPr/>
          </p:nvSpPr>
          <p:spPr>
            <a:xfrm rot="3684598">
              <a:off x="8152451" y="981705"/>
              <a:ext cx="327524" cy="114827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4"/>
            <p:cNvSpPr/>
            <p:nvPr/>
          </p:nvSpPr>
          <p:spPr>
            <a:xfrm rot="3684598">
              <a:off x="8125796" y="671413"/>
              <a:ext cx="180111" cy="307574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4"/>
            <p:cNvSpPr/>
            <p:nvPr/>
          </p:nvSpPr>
          <p:spPr>
            <a:xfrm rot="3684598">
              <a:off x="8221588" y="815717"/>
              <a:ext cx="322426" cy="100308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4"/>
            <p:cNvSpPr/>
            <p:nvPr/>
          </p:nvSpPr>
          <p:spPr>
            <a:xfrm rot="3684598">
              <a:off x="8031675" y="888600"/>
              <a:ext cx="109840" cy="193079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4"/>
            <p:cNvSpPr/>
            <p:nvPr/>
          </p:nvSpPr>
          <p:spPr>
            <a:xfrm rot="3684598">
              <a:off x="7821405" y="985581"/>
              <a:ext cx="450221" cy="536231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4"/>
            <p:cNvSpPr/>
            <p:nvPr/>
          </p:nvSpPr>
          <p:spPr>
            <a:xfrm rot="3684598">
              <a:off x="8070876" y="879128"/>
              <a:ext cx="47549" cy="3081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4"/>
            <p:cNvSpPr/>
            <p:nvPr/>
          </p:nvSpPr>
          <p:spPr>
            <a:xfrm rot="3684598">
              <a:off x="7916798" y="1241669"/>
              <a:ext cx="146416" cy="294051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4"/>
            <p:cNvSpPr/>
            <p:nvPr/>
          </p:nvSpPr>
          <p:spPr>
            <a:xfrm rot="3684598">
              <a:off x="7940116" y="1071574"/>
              <a:ext cx="97980" cy="3096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4"/>
            <p:cNvSpPr/>
            <p:nvPr/>
          </p:nvSpPr>
          <p:spPr>
            <a:xfrm rot="3684598">
              <a:off x="8000664" y="1261772"/>
              <a:ext cx="295936" cy="140653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4"/>
            <p:cNvSpPr/>
            <p:nvPr/>
          </p:nvSpPr>
          <p:spPr>
            <a:xfrm rot="3684598">
              <a:off x="8014497" y="934669"/>
              <a:ext cx="101970" cy="310899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4"/>
            <p:cNvSpPr/>
            <p:nvPr/>
          </p:nvSpPr>
          <p:spPr>
            <a:xfrm rot="3684598">
              <a:off x="8079361" y="1124361"/>
              <a:ext cx="295825" cy="140542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4"/>
            <p:cNvSpPr/>
            <p:nvPr/>
          </p:nvSpPr>
          <p:spPr>
            <a:xfrm rot="3684598">
              <a:off x="8093619" y="795134"/>
              <a:ext cx="99089" cy="3126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4"/>
            <p:cNvSpPr/>
            <p:nvPr/>
          </p:nvSpPr>
          <p:spPr>
            <a:xfrm rot="3684598">
              <a:off x="8157937" y="969474"/>
              <a:ext cx="304803" cy="119815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4"/>
            <p:cNvSpPr/>
            <p:nvPr/>
          </p:nvSpPr>
          <p:spPr>
            <a:xfrm rot="3684598">
              <a:off x="8154060" y="655286"/>
              <a:ext cx="103965" cy="311010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4"/>
            <p:cNvSpPr/>
            <p:nvPr/>
          </p:nvSpPr>
          <p:spPr>
            <a:xfrm rot="3684598">
              <a:off x="8223884" y="806590"/>
              <a:ext cx="311675" cy="102857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4"/>
            <p:cNvSpPr/>
            <p:nvPr/>
          </p:nvSpPr>
          <p:spPr>
            <a:xfrm rot="3684598">
              <a:off x="7925593" y="680402"/>
              <a:ext cx="543546" cy="653718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4"/>
            <p:cNvSpPr/>
            <p:nvPr/>
          </p:nvSpPr>
          <p:spPr>
            <a:xfrm>
              <a:off x="6532299" y="589641"/>
              <a:ext cx="318236" cy="34323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4"/>
            <p:cNvSpPr/>
            <p:nvPr/>
          </p:nvSpPr>
          <p:spPr>
            <a:xfrm>
              <a:off x="6549883" y="566448"/>
              <a:ext cx="293807" cy="339718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4"/>
            <p:cNvSpPr/>
            <p:nvPr/>
          </p:nvSpPr>
          <p:spPr>
            <a:xfrm>
              <a:off x="6548457" y="624906"/>
              <a:ext cx="279169" cy="305499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4"/>
            <p:cNvSpPr/>
            <p:nvPr/>
          </p:nvSpPr>
          <p:spPr>
            <a:xfrm>
              <a:off x="6529828" y="589831"/>
              <a:ext cx="295233" cy="3456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4"/>
            <p:cNvSpPr/>
            <p:nvPr/>
          </p:nvSpPr>
          <p:spPr>
            <a:xfrm>
              <a:off x="6934455" y="480711"/>
              <a:ext cx="410627" cy="288104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4"/>
            <p:cNvSpPr/>
            <p:nvPr/>
          </p:nvSpPr>
          <p:spPr>
            <a:xfrm>
              <a:off x="6938637" y="516260"/>
              <a:ext cx="364051" cy="266527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4"/>
            <p:cNvSpPr/>
            <p:nvPr/>
          </p:nvSpPr>
          <p:spPr>
            <a:xfrm>
              <a:off x="6931033" y="479570"/>
              <a:ext cx="409866" cy="289720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4"/>
            <p:cNvSpPr/>
            <p:nvPr/>
          </p:nvSpPr>
          <p:spPr>
            <a:xfrm>
              <a:off x="6962494" y="552666"/>
              <a:ext cx="460244" cy="158167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4"/>
            <p:cNvSpPr/>
            <p:nvPr/>
          </p:nvSpPr>
          <p:spPr>
            <a:xfrm>
              <a:off x="7033782" y="605040"/>
              <a:ext cx="482867" cy="460910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4"/>
            <p:cNvSpPr/>
            <p:nvPr/>
          </p:nvSpPr>
          <p:spPr>
            <a:xfrm>
              <a:off x="7401815" y="1010725"/>
              <a:ext cx="146001" cy="143244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4"/>
            <p:cNvSpPr/>
            <p:nvPr/>
          </p:nvSpPr>
          <p:spPr>
            <a:xfrm>
              <a:off x="7200784" y="1001790"/>
              <a:ext cx="144290" cy="144955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4"/>
            <p:cNvSpPr/>
            <p:nvPr/>
          </p:nvSpPr>
          <p:spPr>
            <a:xfrm>
              <a:off x="6940348" y="764538"/>
              <a:ext cx="153700" cy="125374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4"/>
            <p:cNvSpPr/>
            <p:nvPr/>
          </p:nvSpPr>
          <p:spPr>
            <a:xfrm>
              <a:off x="7061631" y="927364"/>
              <a:ext cx="147712" cy="139347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4"/>
            <p:cNvSpPr/>
            <p:nvPr/>
          </p:nvSpPr>
          <p:spPr>
            <a:xfrm>
              <a:off x="7086249" y="956735"/>
              <a:ext cx="56081" cy="60548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4"/>
            <p:cNvSpPr/>
            <p:nvPr/>
          </p:nvSpPr>
          <p:spPr>
            <a:xfrm>
              <a:off x="6974281" y="783549"/>
              <a:ext cx="67107" cy="60263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4"/>
            <p:cNvSpPr/>
            <p:nvPr/>
          </p:nvSpPr>
          <p:spPr>
            <a:xfrm>
              <a:off x="7233006" y="1029736"/>
              <a:ext cx="59503" cy="69769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4"/>
            <p:cNvSpPr/>
            <p:nvPr/>
          </p:nvSpPr>
          <p:spPr>
            <a:xfrm>
              <a:off x="7465498" y="1044279"/>
              <a:ext cx="56081" cy="63210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4"/>
            <p:cNvSpPr/>
            <p:nvPr/>
          </p:nvSpPr>
          <p:spPr>
            <a:xfrm>
              <a:off x="7408658" y="1009014"/>
              <a:ext cx="134975" cy="14533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4"/>
            <p:cNvSpPr/>
            <p:nvPr/>
          </p:nvSpPr>
          <p:spPr>
            <a:xfrm>
              <a:off x="7206772" y="1000840"/>
              <a:ext cx="134119" cy="147046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4"/>
            <p:cNvSpPr/>
            <p:nvPr/>
          </p:nvSpPr>
          <p:spPr>
            <a:xfrm>
              <a:off x="6940348" y="761877"/>
              <a:ext cx="153700" cy="128131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4"/>
            <p:cNvSpPr/>
            <p:nvPr/>
          </p:nvSpPr>
          <p:spPr>
            <a:xfrm>
              <a:off x="7065909" y="925653"/>
              <a:ext cx="136685" cy="142294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4"/>
            <p:cNvSpPr/>
            <p:nvPr/>
          </p:nvSpPr>
          <p:spPr>
            <a:xfrm>
              <a:off x="7491732" y="1129446"/>
              <a:ext cx="29846" cy="33363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4"/>
            <p:cNvSpPr/>
            <p:nvPr/>
          </p:nvSpPr>
          <p:spPr>
            <a:xfrm>
              <a:off x="7226258" y="1119466"/>
              <a:ext cx="32318" cy="34884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4"/>
            <p:cNvSpPr/>
            <p:nvPr/>
          </p:nvSpPr>
          <p:spPr>
            <a:xfrm>
              <a:off x="6925140" y="824232"/>
              <a:ext cx="44199" cy="26139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/>
            <p:cNvSpPr/>
            <p:nvPr/>
          </p:nvSpPr>
          <p:spPr>
            <a:xfrm>
              <a:off x="7071041" y="1027645"/>
              <a:ext cx="45910" cy="46956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4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4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4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4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4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4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0" grpId="0" animBg="1"/>
      <p:bldP spid="4211" grpId="0" animBg="1"/>
      <p:bldP spid="4212" grpId="0" animBg="1"/>
      <p:bldP spid="4213" grpId="0"/>
      <p:bldP spid="42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3" name="Google Shape;5033;p55"/>
          <p:cNvPicPr preferRelativeResize="0"/>
          <p:nvPr/>
        </p:nvPicPr>
        <p:blipFill rotWithShape="1">
          <a:blip r:embed="rId3">
            <a:alphaModFix/>
          </a:blip>
          <a:srcRect l="13419" t="5116" r="9503" b="4172"/>
          <a:stretch/>
        </p:blipFill>
        <p:spPr>
          <a:xfrm>
            <a:off x="1286537" y="1886913"/>
            <a:ext cx="2182796" cy="26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034" name="Google Shape;5034;p55"/>
          <p:cNvSpPr/>
          <p:nvPr/>
        </p:nvSpPr>
        <p:spPr>
          <a:xfrm>
            <a:off x="4210999" y="1536807"/>
            <a:ext cx="1094029" cy="76876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3200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7" name="Google Shape;5037;p55"/>
          <p:cNvSpPr/>
          <p:nvPr/>
        </p:nvSpPr>
        <p:spPr>
          <a:xfrm>
            <a:off x="5504125" y="151559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8" name="Google Shape;5038;p55"/>
          <p:cNvSpPr/>
          <p:nvPr/>
        </p:nvSpPr>
        <p:spPr>
          <a:xfrm>
            <a:off x="4216487" y="247201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9" name="Google Shape;5039;p55"/>
          <p:cNvSpPr/>
          <p:nvPr/>
        </p:nvSpPr>
        <p:spPr>
          <a:xfrm>
            <a:off x="4212780" y="340658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1" name="Google Shape;5041;p55"/>
          <p:cNvSpPr/>
          <p:nvPr/>
        </p:nvSpPr>
        <p:spPr>
          <a:xfrm>
            <a:off x="6776915" y="151375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320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4" name="Google Shape;5044;p55"/>
          <p:cNvSpPr/>
          <p:nvPr/>
        </p:nvSpPr>
        <p:spPr>
          <a:xfrm>
            <a:off x="5514264" y="3399983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3002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5" name="Google Shape;5045;p55"/>
          <p:cNvSpPr/>
          <p:nvPr/>
        </p:nvSpPr>
        <p:spPr>
          <a:xfrm>
            <a:off x="5510976" y="245004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6" name="Google Shape;5046;p55"/>
          <p:cNvSpPr/>
          <p:nvPr/>
        </p:nvSpPr>
        <p:spPr>
          <a:xfrm>
            <a:off x="6806388" y="3384610"/>
            <a:ext cx="1069745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7" name="Google Shape;5047;p55"/>
          <p:cNvSpPr/>
          <p:nvPr/>
        </p:nvSpPr>
        <p:spPr>
          <a:xfrm>
            <a:off x="6812056" y="2420316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32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8" name="Google Shape;5048;p5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5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5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5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5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5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5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55"/>
          <p:cNvSpPr txBox="1">
            <a:spLocks noGrp="1"/>
          </p:cNvSpPr>
          <p:nvPr>
            <p:ph type="subTitle" idx="4294967295"/>
          </p:nvPr>
        </p:nvSpPr>
        <p:spPr>
          <a:xfrm>
            <a:off x="1698171" y="512219"/>
            <a:ext cx="4963885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/>
              <a:t>Nối thành phép tính đúng </a:t>
            </a:r>
            <a:endParaRPr sz="28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3C98AC4-4E95-45A7-9B7F-38265B77D3F1}"/>
              </a:ext>
            </a:extLst>
          </p:cNvPr>
          <p:cNvCxnSpPr>
            <a:cxnSpLocks/>
            <a:stCxn id="5034" idx="5"/>
          </p:cNvCxnSpPr>
          <p:nvPr/>
        </p:nvCxnSpPr>
        <p:spPr>
          <a:xfrm rot="16200000" flipH="1">
            <a:off x="5336334" y="2001469"/>
            <a:ext cx="296638" cy="679684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4C924A1-D76B-4EFA-BFB2-05A54B6A0306}"/>
              </a:ext>
            </a:extLst>
          </p:cNvPr>
          <p:cNvCxnSpPr>
            <a:cxnSpLocks/>
            <a:stCxn id="5046" idx="6"/>
            <a:endCxn id="5047" idx="6"/>
          </p:cNvCxnSpPr>
          <p:nvPr/>
        </p:nvCxnSpPr>
        <p:spPr>
          <a:xfrm flipV="1">
            <a:off x="7876133" y="2796881"/>
            <a:ext cx="30737" cy="964294"/>
          </a:xfrm>
          <a:prstGeom prst="curvedConnector3">
            <a:avLst>
              <a:gd name="adj1" fmla="val 84372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8A634F1-A5ED-4939-BC63-8790508D5698}"/>
              </a:ext>
            </a:extLst>
          </p:cNvPr>
          <p:cNvCxnSpPr>
            <a:stCxn id="5045" idx="5"/>
            <a:endCxn id="5046" idx="1"/>
          </p:cNvCxnSpPr>
          <p:nvPr/>
        </p:nvCxnSpPr>
        <p:spPr>
          <a:xfrm rot="16200000" flipH="1">
            <a:off x="6503241" y="3035095"/>
            <a:ext cx="402024" cy="51759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2" name="Google Shape;5032;p55"/>
          <p:cNvSpPr txBox="1">
            <a:spLocks noGrp="1"/>
          </p:cNvSpPr>
          <p:nvPr>
            <p:ph type="title"/>
          </p:nvPr>
        </p:nvSpPr>
        <p:spPr>
          <a:xfrm>
            <a:off x="1403702" y="3595817"/>
            <a:ext cx="1132029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Câu 2</a:t>
            </a:r>
            <a:endParaRPr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56FE4-AD85-400F-9667-1BF999475A57}"/>
              </a:ext>
            </a:extLst>
          </p:cNvPr>
          <p:cNvSpPr txBox="1"/>
          <p:nvPr/>
        </p:nvSpPr>
        <p:spPr>
          <a:xfrm>
            <a:off x="1237130" y="1098817"/>
            <a:ext cx="3112033" cy="584775"/>
          </a:xfrm>
          <a:custGeom>
            <a:avLst/>
            <a:gdLst>
              <a:gd name="connsiteX0" fmla="*/ 0 w 3112033"/>
              <a:gd name="connsiteY0" fmla="*/ 0 h 584775"/>
              <a:gd name="connsiteX1" fmla="*/ 3112033 w 3112033"/>
              <a:gd name="connsiteY1" fmla="*/ 0 h 584775"/>
              <a:gd name="connsiteX2" fmla="*/ 3112033 w 3112033"/>
              <a:gd name="connsiteY2" fmla="*/ 584775 h 584775"/>
              <a:gd name="connsiteX3" fmla="*/ 0 w 3112033"/>
              <a:gd name="connsiteY3" fmla="*/ 584775 h 584775"/>
              <a:gd name="connsiteX4" fmla="*/ 0 w 311203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033" h="584775" fill="none" extrusionOk="0">
                <a:moveTo>
                  <a:pt x="0" y="0"/>
                </a:moveTo>
                <a:cubicBezTo>
                  <a:pt x="831924" y="-14931"/>
                  <a:pt x="1766764" y="31643"/>
                  <a:pt x="3112033" y="0"/>
                </a:cubicBezTo>
                <a:cubicBezTo>
                  <a:pt x="3120348" y="270998"/>
                  <a:pt x="3068750" y="429811"/>
                  <a:pt x="3112033" y="584775"/>
                </a:cubicBezTo>
                <a:cubicBezTo>
                  <a:pt x="2133529" y="522721"/>
                  <a:pt x="1309055" y="531072"/>
                  <a:pt x="0" y="584775"/>
                </a:cubicBezTo>
                <a:cubicBezTo>
                  <a:pt x="-28544" y="374727"/>
                  <a:pt x="-8350" y="256440"/>
                  <a:pt x="0" y="0"/>
                </a:cubicBezTo>
                <a:close/>
              </a:path>
              <a:path w="3112033" h="584775" stroke="0" extrusionOk="0">
                <a:moveTo>
                  <a:pt x="0" y="0"/>
                </a:moveTo>
                <a:cubicBezTo>
                  <a:pt x="767544" y="-5264"/>
                  <a:pt x="2577908" y="84467"/>
                  <a:pt x="3112033" y="0"/>
                </a:cubicBezTo>
                <a:cubicBezTo>
                  <a:pt x="3156353" y="68835"/>
                  <a:pt x="3088138" y="349098"/>
                  <a:pt x="3112033" y="584775"/>
                </a:cubicBezTo>
                <a:cubicBezTo>
                  <a:pt x="2062418" y="691095"/>
                  <a:pt x="1150798" y="577126"/>
                  <a:pt x="0" y="584775"/>
                </a:cubicBezTo>
                <a:cubicBezTo>
                  <a:pt x="22516" y="423628"/>
                  <a:pt x="-33760" y="28999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3200 : ….. = 32</a:t>
            </a:r>
          </a:p>
        </p:txBody>
      </p:sp>
    </p:spTree>
    <p:extLst>
      <p:ext uri="{BB962C8B-B14F-4D97-AF65-F5344CB8AC3E}">
        <p14:creationId xmlns:p14="http://schemas.microsoft.com/office/powerpoint/2010/main" val="27986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" grpId="0" animBg="1"/>
      <p:bldP spid="5037" grpId="0" animBg="1"/>
      <p:bldP spid="5038" grpId="0" animBg="1"/>
      <p:bldP spid="5039" grpId="0" animBg="1"/>
      <p:bldP spid="5041" grpId="0" animBg="1"/>
      <p:bldP spid="5044" grpId="0" animBg="1"/>
      <p:bldP spid="5065" grpId="0" build="p"/>
      <p:bldP spid="5032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3" name="Google Shape;5033;p55"/>
          <p:cNvPicPr preferRelativeResize="0"/>
          <p:nvPr/>
        </p:nvPicPr>
        <p:blipFill rotWithShape="1">
          <a:blip r:embed="rId3">
            <a:alphaModFix/>
          </a:blip>
          <a:srcRect l="13419" t="5116" r="9503" b="4172"/>
          <a:stretch/>
        </p:blipFill>
        <p:spPr>
          <a:xfrm>
            <a:off x="1271168" y="1810072"/>
            <a:ext cx="2182796" cy="26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034" name="Google Shape;5034;p55"/>
          <p:cNvSpPr/>
          <p:nvPr/>
        </p:nvSpPr>
        <p:spPr>
          <a:xfrm>
            <a:off x="4210999" y="1536807"/>
            <a:ext cx="1094029" cy="76876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47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7" name="Google Shape;5037;p55"/>
          <p:cNvSpPr/>
          <p:nvPr/>
        </p:nvSpPr>
        <p:spPr>
          <a:xfrm>
            <a:off x="5504125" y="151559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8" name="Google Shape;5038;p55"/>
          <p:cNvSpPr/>
          <p:nvPr/>
        </p:nvSpPr>
        <p:spPr>
          <a:xfrm>
            <a:off x="4216487" y="247201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147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9" name="Google Shape;5039;p55"/>
          <p:cNvSpPr/>
          <p:nvPr/>
        </p:nvSpPr>
        <p:spPr>
          <a:xfrm>
            <a:off x="4212780" y="340658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1" name="Google Shape;5041;p55"/>
          <p:cNvSpPr/>
          <p:nvPr/>
        </p:nvSpPr>
        <p:spPr>
          <a:xfrm>
            <a:off x="6776915" y="1513754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</p:txBody>
      </p:sp>
      <p:sp>
        <p:nvSpPr>
          <p:cNvPr id="5044" name="Google Shape;5044;p55"/>
          <p:cNvSpPr/>
          <p:nvPr/>
        </p:nvSpPr>
        <p:spPr>
          <a:xfrm>
            <a:off x="5514264" y="3399983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407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5" name="Google Shape;5045;p55"/>
          <p:cNvSpPr/>
          <p:nvPr/>
        </p:nvSpPr>
        <p:spPr>
          <a:xfrm>
            <a:off x="5510976" y="2450042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6" name="Google Shape;5046;p55"/>
          <p:cNvSpPr/>
          <p:nvPr/>
        </p:nvSpPr>
        <p:spPr>
          <a:xfrm>
            <a:off x="6806388" y="3384610"/>
            <a:ext cx="1069745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470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7" name="Google Shape;5047;p55"/>
          <p:cNvSpPr/>
          <p:nvPr/>
        </p:nvSpPr>
        <p:spPr>
          <a:xfrm>
            <a:off x="6812056" y="2420316"/>
            <a:ext cx="1094814" cy="75313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8" name="Google Shape;5048;p5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5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5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5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5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5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5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55"/>
          <p:cNvSpPr txBox="1">
            <a:spLocks noGrp="1"/>
          </p:cNvSpPr>
          <p:nvPr>
            <p:ph type="subTitle" idx="4294967295"/>
          </p:nvPr>
        </p:nvSpPr>
        <p:spPr>
          <a:xfrm>
            <a:off x="906715" y="466115"/>
            <a:ext cx="4963885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/>
              <a:t>Nối thành phép tính đúng </a:t>
            </a:r>
            <a:endParaRPr sz="24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3C98AC4-4E95-45A7-9B7F-38265B77D3F1}"/>
              </a:ext>
            </a:extLst>
          </p:cNvPr>
          <p:cNvCxnSpPr>
            <a:cxnSpLocks/>
            <a:stCxn id="5034" idx="3"/>
            <a:endCxn id="5039" idx="2"/>
          </p:cNvCxnSpPr>
          <p:nvPr/>
        </p:nvCxnSpPr>
        <p:spPr>
          <a:xfrm rot="5400000">
            <a:off x="3496920" y="2908852"/>
            <a:ext cx="1590157" cy="158436"/>
          </a:xfrm>
          <a:prstGeom prst="curvedConnector4">
            <a:avLst>
              <a:gd name="adj1" fmla="val 25438"/>
              <a:gd name="adj2" fmla="val 24428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4C924A1-D76B-4EFA-BFB2-05A54B6A0306}"/>
              </a:ext>
            </a:extLst>
          </p:cNvPr>
          <p:cNvCxnSpPr>
            <a:stCxn id="5039" idx="7"/>
            <a:endCxn id="5045" idx="3"/>
          </p:cNvCxnSpPr>
          <p:nvPr/>
        </p:nvCxnSpPr>
        <p:spPr>
          <a:xfrm rot="5400000" flipH="1" flipV="1">
            <a:off x="5197286" y="3042855"/>
            <a:ext cx="423998" cy="524046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8A634F1-A5ED-4939-BC63-8790508D5698}"/>
              </a:ext>
            </a:extLst>
          </p:cNvPr>
          <p:cNvCxnSpPr>
            <a:cxnSpLocks/>
            <a:stCxn id="5045" idx="5"/>
            <a:endCxn id="5046" idx="1"/>
          </p:cNvCxnSpPr>
          <p:nvPr/>
        </p:nvCxnSpPr>
        <p:spPr>
          <a:xfrm rot="16200000" flipH="1">
            <a:off x="6503241" y="3035095"/>
            <a:ext cx="402024" cy="517591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2" name="Google Shape;5032;p55"/>
          <p:cNvSpPr txBox="1">
            <a:spLocks noGrp="1"/>
          </p:cNvSpPr>
          <p:nvPr>
            <p:ph type="title"/>
          </p:nvPr>
        </p:nvSpPr>
        <p:spPr>
          <a:xfrm>
            <a:off x="1388333" y="3518976"/>
            <a:ext cx="1132029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Câu 1</a:t>
            </a:r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817D6-1284-42D4-86EE-FC54A3AB8B24}"/>
              </a:ext>
            </a:extLst>
          </p:cNvPr>
          <p:cNvSpPr txBox="1"/>
          <p:nvPr/>
        </p:nvSpPr>
        <p:spPr>
          <a:xfrm>
            <a:off x="1244814" y="1014293"/>
            <a:ext cx="3065929" cy="584775"/>
          </a:xfrm>
          <a:custGeom>
            <a:avLst/>
            <a:gdLst>
              <a:gd name="connsiteX0" fmla="*/ 0 w 3065929"/>
              <a:gd name="connsiteY0" fmla="*/ 0 h 584775"/>
              <a:gd name="connsiteX1" fmla="*/ 3065929 w 3065929"/>
              <a:gd name="connsiteY1" fmla="*/ 0 h 584775"/>
              <a:gd name="connsiteX2" fmla="*/ 3065929 w 3065929"/>
              <a:gd name="connsiteY2" fmla="*/ 584775 h 584775"/>
              <a:gd name="connsiteX3" fmla="*/ 0 w 3065929"/>
              <a:gd name="connsiteY3" fmla="*/ 584775 h 584775"/>
              <a:gd name="connsiteX4" fmla="*/ 0 w 306592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929" h="584775" fill="none" extrusionOk="0">
                <a:moveTo>
                  <a:pt x="0" y="0"/>
                </a:moveTo>
                <a:cubicBezTo>
                  <a:pt x="1481674" y="-14931"/>
                  <a:pt x="2601091" y="31643"/>
                  <a:pt x="3065929" y="0"/>
                </a:cubicBezTo>
                <a:cubicBezTo>
                  <a:pt x="3074244" y="270998"/>
                  <a:pt x="3022646" y="429811"/>
                  <a:pt x="3065929" y="584775"/>
                </a:cubicBezTo>
                <a:cubicBezTo>
                  <a:pt x="1990638" y="522721"/>
                  <a:pt x="1083307" y="531072"/>
                  <a:pt x="0" y="584775"/>
                </a:cubicBezTo>
                <a:cubicBezTo>
                  <a:pt x="-28544" y="374727"/>
                  <a:pt x="-8350" y="256440"/>
                  <a:pt x="0" y="0"/>
                </a:cubicBezTo>
                <a:close/>
              </a:path>
              <a:path w="3065929" h="584775" stroke="0" extrusionOk="0">
                <a:moveTo>
                  <a:pt x="0" y="0"/>
                </a:moveTo>
                <a:cubicBezTo>
                  <a:pt x="1122502" y="-5264"/>
                  <a:pt x="1946134" y="84467"/>
                  <a:pt x="3065929" y="0"/>
                </a:cubicBezTo>
                <a:cubicBezTo>
                  <a:pt x="3110249" y="68835"/>
                  <a:pt x="3042034" y="349098"/>
                  <a:pt x="3065929" y="584775"/>
                </a:cubicBezTo>
                <a:cubicBezTo>
                  <a:pt x="1854951" y="691095"/>
                  <a:pt x="519272" y="577126"/>
                  <a:pt x="0" y="584775"/>
                </a:cubicBezTo>
                <a:cubicBezTo>
                  <a:pt x="22516" y="423628"/>
                  <a:pt x="-33760" y="28999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….. x ….. = 470</a:t>
            </a:r>
          </a:p>
        </p:txBody>
      </p:sp>
    </p:spTree>
    <p:extLst>
      <p:ext uri="{BB962C8B-B14F-4D97-AF65-F5344CB8AC3E}">
        <p14:creationId xmlns:p14="http://schemas.microsoft.com/office/powerpoint/2010/main" val="22632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" grpId="0" animBg="1"/>
      <p:bldP spid="5037" grpId="0" animBg="1"/>
      <p:bldP spid="5038" grpId="0" animBg="1"/>
      <p:bldP spid="5039" grpId="0" animBg="1"/>
      <p:bldP spid="5041" grpId="0" animBg="1"/>
      <p:bldP spid="5044" grpId="0" animBg="1"/>
      <p:bldP spid="5045" grpId="0" animBg="1"/>
      <p:bldP spid="5046" grpId="0" animBg="1"/>
      <p:bldP spid="5047" grpId="0" animBg="1"/>
      <p:bldP spid="5065" grpId="0" build="p"/>
      <p:bldP spid="503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3A7283-84EE-4082-9DA8-ED01AB15A13A}"/>
              </a:ext>
            </a:extLst>
          </p:cNvPr>
          <p:cNvSpPr/>
          <p:nvPr/>
        </p:nvSpPr>
        <p:spPr>
          <a:xfrm>
            <a:off x="4295375" y="922084"/>
            <a:ext cx="3795912" cy="3427079"/>
          </a:xfrm>
          <a:prstGeom prst="roundRect">
            <a:avLst/>
          </a:prstGeom>
          <a:solidFill>
            <a:srgbClr val="F9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1" name="Google Shape;5501;p64"/>
          <p:cNvSpPr txBox="1">
            <a:spLocks noGrp="1"/>
          </p:cNvSpPr>
          <p:nvPr>
            <p:ph type="ctrTitle"/>
          </p:nvPr>
        </p:nvSpPr>
        <p:spPr>
          <a:xfrm>
            <a:off x="5075720" y="1974143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3495" y="537587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p60"/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1</a:t>
            </a:r>
            <a:endParaRPr sz="5400" b="1" dirty="0"/>
          </a:p>
        </p:txBody>
      </p:sp>
      <p:sp>
        <p:nvSpPr>
          <p:cNvPr id="5366" name="Google Shape;5366;p60"/>
          <p:cNvSpPr/>
          <p:nvPr/>
        </p:nvSpPr>
        <p:spPr>
          <a:xfrm>
            <a:off x="4407775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60"/>
          <p:cNvSpPr/>
          <p:nvPr/>
        </p:nvSpPr>
        <p:spPr>
          <a:xfrm>
            <a:off x="5189626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60"/>
          <p:cNvSpPr/>
          <p:nvPr/>
        </p:nvSpPr>
        <p:spPr>
          <a:xfrm>
            <a:off x="5971477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9" name="Google Shape;5369;p60"/>
          <p:cNvSpPr/>
          <p:nvPr/>
        </p:nvSpPr>
        <p:spPr>
          <a:xfrm>
            <a:off x="6753328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60"/>
          <p:cNvSpPr/>
          <p:nvPr/>
        </p:nvSpPr>
        <p:spPr>
          <a:xfrm>
            <a:off x="7535179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60"/>
          <p:cNvSpPr/>
          <p:nvPr/>
        </p:nvSpPr>
        <p:spPr>
          <a:xfrm>
            <a:off x="440777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2" name="Google Shape;5372;p60"/>
          <p:cNvSpPr/>
          <p:nvPr/>
        </p:nvSpPr>
        <p:spPr>
          <a:xfrm>
            <a:off x="5191612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3" name="Google Shape;5373;p60"/>
          <p:cNvSpPr/>
          <p:nvPr/>
        </p:nvSpPr>
        <p:spPr>
          <a:xfrm>
            <a:off x="5975450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4" name="Google Shape;5374;p60"/>
          <p:cNvSpPr/>
          <p:nvPr/>
        </p:nvSpPr>
        <p:spPr>
          <a:xfrm>
            <a:off x="754312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5" name="Google Shape;5375;p60"/>
          <p:cNvSpPr/>
          <p:nvPr/>
        </p:nvSpPr>
        <p:spPr>
          <a:xfrm>
            <a:off x="6759287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76" name="Google Shape;5376;p60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355387" y="922084"/>
            <a:ext cx="2710542" cy="297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377" name="Google Shape;5377;p6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6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6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6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6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6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6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60"/>
          <p:cNvSpPr txBox="1">
            <a:spLocks noGrp="1"/>
          </p:cNvSpPr>
          <p:nvPr>
            <p:ph type="subTitle" idx="4294967295"/>
          </p:nvPr>
        </p:nvSpPr>
        <p:spPr>
          <a:xfrm>
            <a:off x="2912249" y="1542020"/>
            <a:ext cx="512906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Điền số thích hợp vào chỗ trống</a:t>
            </a:r>
            <a:endParaRPr sz="2400" dirty="0"/>
          </a:p>
        </p:txBody>
      </p:sp>
      <p:sp>
        <p:nvSpPr>
          <p:cNvPr id="5395" name="Google Shape;5395;p60">
            <a:hlinkClick r:id="rId4" action="ppaction://hlinksldjump"/>
          </p:cNvPr>
          <p:cNvSpPr txBox="1"/>
          <p:nvPr/>
        </p:nvSpPr>
        <p:spPr>
          <a:xfrm>
            <a:off x="3370350" y="41453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Check the answers</a:t>
            </a:r>
            <a:endParaRPr sz="24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" name="Google Shape;5366;p60">
            <a:extLst>
              <a:ext uri="{FF2B5EF4-FFF2-40B4-BE49-F238E27FC236}">
                <a16:creationId xmlns:a16="http://schemas.microsoft.com/office/drawing/2014/main" id="{8FF243D3-A12C-4AA1-893E-9D00C961FA66}"/>
              </a:ext>
            </a:extLst>
          </p:cNvPr>
          <p:cNvSpPr/>
          <p:nvPr/>
        </p:nvSpPr>
        <p:spPr>
          <a:xfrm>
            <a:off x="2885055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367;p60">
            <a:extLst>
              <a:ext uri="{FF2B5EF4-FFF2-40B4-BE49-F238E27FC236}">
                <a16:creationId xmlns:a16="http://schemas.microsoft.com/office/drawing/2014/main" id="{A86AEB3C-ED65-4CAE-B757-D6BA8C827005}"/>
              </a:ext>
            </a:extLst>
          </p:cNvPr>
          <p:cNvSpPr/>
          <p:nvPr/>
        </p:nvSpPr>
        <p:spPr>
          <a:xfrm>
            <a:off x="3666906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71;p60">
            <a:extLst>
              <a:ext uri="{FF2B5EF4-FFF2-40B4-BE49-F238E27FC236}">
                <a16:creationId xmlns:a16="http://schemas.microsoft.com/office/drawing/2014/main" id="{477CE7B9-783D-45F5-90F2-8E5C9A752E94}"/>
              </a:ext>
            </a:extLst>
          </p:cNvPr>
          <p:cNvSpPr/>
          <p:nvPr/>
        </p:nvSpPr>
        <p:spPr>
          <a:xfrm>
            <a:off x="2885055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372;p60">
            <a:extLst>
              <a:ext uri="{FF2B5EF4-FFF2-40B4-BE49-F238E27FC236}">
                <a16:creationId xmlns:a16="http://schemas.microsoft.com/office/drawing/2014/main" id="{FDDD0539-A5A4-4046-A534-5131108AAED4}"/>
              </a:ext>
            </a:extLst>
          </p:cNvPr>
          <p:cNvSpPr/>
          <p:nvPr/>
        </p:nvSpPr>
        <p:spPr>
          <a:xfrm>
            <a:off x="3668892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07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8" dur="500"/>
                                        <p:tgtEl>
                                          <p:spTgt spid="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" grpId="0"/>
      <p:bldP spid="5366" grpId="0" animBg="1"/>
      <p:bldP spid="5367" grpId="0" animBg="1"/>
      <p:bldP spid="5368" grpId="0" animBg="1"/>
      <p:bldP spid="5369" grpId="0" animBg="1"/>
      <p:bldP spid="5370" grpId="0" animBg="1"/>
      <p:bldP spid="5371" grpId="0" animBg="1"/>
      <p:bldP spid="5372" grpId="0" animBg="1"/>
      <p:bldP spid="5373" grpId="0" animBg="1"/>
      <p:bldP spid="5374" grpId="0" animBg="1"/>
      <p:bldP spid="5375" grpId="0" animBg="1"/>
      <p:bldP spid="5394" grpId="0" build="p"/>
      <p:bldP spid="5395" grpId="0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61"/>
          <p:cNvSpPr txBox="1"/>
          <p:nvPr/>
        </p:nvSpPr>
        <p:spPr>
          <a:xfrm>
            <a:off x="5076575" y="3461675"/>
            <a:ext cx="2403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You are right!</a:t>
            </a:r>
            <a:endParaRPr sz="30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9" name="Google Shape;5419;p61"/>
          <p:cNvSpPr/>
          <p:nvPr/>
        </p:nvSpPr>
        <p:spPr>
          <a:xfrm>
            <a:off x="2855600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61"/>
          <p:cNvSpPr/>
          <p:nvPr/>
        </p:nvSpPr>
        <p:spPr>
          <a:xfrm>
            <a:off x="3637451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61"/>
          <p:cNvSpPr/>
          <p:nvPr/>
        </p:nvSpPr>
        <p:spPr>
          <a:xfrm>
            <a:off x="4419302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61"/>
          <p:cNvSpPr/>
          <p:nvPr/>
        </p:nvSpPr>
        <p:spPr>
          <a:xfrm>
            <a:off x="5201153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61"/>
          <p:cNvSpPr/>
          <p:nvPr/>
        </p:nvSpPr>
        <p:spPr>
          <a:xfrm>
            <a:off x="5983004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61"/>
          <p:cNvSpPr/>
          <p:nvPr/>
        </p:nvSpPr>
        <p:spPr>
          <a:xfrm>
            <a:off x="2863284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5" name="Google Shape;5425;p61"/>
          <p:cNvSpPr/>
          <p:nvPr/>
        </p:nvSpPr>
        <p:spPr>
          <a:xfrm>
            <a:off x="3647121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6" name="Google Shape;5426;p61"/>
          <p:cNvSpPr/>
          <p:nvPr/>
        </p:nvSpPr>
        <p:spPr>
          <a:xfrm>
            <a:off x="4430959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7" name="Google Shape;5427;p61"/>
          <p:cNvSpPr/>
          <p:nvPr/>
        </p:nvSpPr>
        <p:spPr>
          <a:xfrm>
            <a:off x="6014002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000" b="1" dirty="0">
              <a:solidFill>
                <a:srgbClr val="FF00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8" name="Google Shape;5428;p61"/>
          <p:cNvSpPr/>
          <p:nvPr/>
        </p:nvSpPr>
        <p:spPr>
          <a:xfrm>
            <a:off x="5214796" y="2467767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293915" y="791456"/>
            <a:ext cx="2641386" cy="287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419;p61">
            <a:extLst>
              <a:ext uri="{FF2B5EF4-FFF2-40B4-BE49-F238E27FC236}">
                <a16:creationId xmlns:a16="http://schemas.microsoft.com/office/drawing/2014/main" id="{F8F0DD10-ED3B-40F9-A99F-16D79735823C}"/>
              </a:ext>
            </a:extLst>
          </p:cNvPr>
          <p:cNvSpPr/>
          <p:nvPr/>
        </p:nvSpPr>
        <p:spPr>
          <a:xfrm>
            <a:off x="6788544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420;p61">
            <a:extLst>
              <a:ext uri="{FF2B5EF4-FFF2-40B4-BE49-F238E27FC236}">
                <a16:creationId xmlns:a16="http://schemas.microsoft.com/office/drawing/2014/main" id="{EED3E004-90FD-4263-B8FB-2256785BF44D}"/>
              </a:ext>
            </a:extLst>
          </p:cNvPr>
          <p:cNvSpPr/>
          <p:nvPr/>
        </p:nvSpPr>
        <p:spPr>
          <a:xfrm>
            <a:off x="7570395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424;p61">
            <a:extLst>
              <a:ext uri="{FF2B5EF4-FFF2-40B4-BE49-F238E27FC236}">
                <a16:creationId xmlns:a16="http://schemas.microsoft.com/office/drawing/2014/main" id="{1B9D836C-7F44-4738-8102-0E82BE7DC534}"/>
              </a:ext>
            </a:extLst>
          </p:cNvPr>
          <p:cNvSpPr/>
          <p:nvPr/>
        </p:nvSpPr>
        <p:spPr>
          <a:xfrm>
            <a:off x="6788544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3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425;p61">
            <a:extLst>
              <a:ext uri="{FF2B5EF4-FFF2-40B4-BE49-F238E27FC236}">
                <a16:creationId xmlns:a16="http://schemas.microsoft.com/office/drawing/2014/main" id="{4F5527AF-F4B7-47AC-8ECA-E07709DCE126}"/>
              </a:ext>
            </a:extLst>
          </p:cNvPr>
          <p:cNvSpPr/>
          <p:nvPr/>
        </p:nvSpPr>
        <p:spPr>
          <a:xfrm>
            <a:off x="7572381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endParaRPr sz="2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5365;p60">
            <a:extLst>
              <a:ext uri="{FF2B5EF4-FFF2-40B4-BE49-F238E27FC236}">
                <a16:creationId xmlns:a16="http://schemas.microsoft.com/office/drawing/2014/main" id="{67498116-E1CD-4454-9F9D-F079951D4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1</a:t>
            </a:r>
            <a:endParaRPr sz="5400" b="1" dirty="0"/>
          </a:p>
        </p:txBody>
      </p:sp>
      <p:sp>
        <p:nvSpPr>
          <p:cNvPr id="40" name="Google Shape;5394;p60">
            <a:extLst>
              <a:ext uri="{FF2B5EF4-FFF2-40B4-BE49-F238E27FC236}">
                <a16:creationId xmlns:a16="http://schemas.microsoft.com/office/drawing/2014/main" id="{49A78F75-1ECA-4E38-B7D9-C1F5C9550086}"/>
              </a:ext>
            </a:extLst>
          </p:cNvPr>
          <p:cNvSpPr txBox="1">
            <a:spLocks/>
          </p:cNvSpPr>
          <p:nvPr/>
        </p:nvSpPr>
        <p:spPr>
          <a:xfrm>
            <a:off x="2912249" y="1542020"/>
            <a:ext cx="512906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Aft>
                <a:spcPts val="1200"/>
              </a:spcAft>
              <a:buFont typeface="Open Sans"/>
              <a:buNone/>
            </a:pPr>
            <a:r>
              <a:rPr lang="en-US" sz="2400"/>
              <a:t>Điền số thích hợp vào chỗ trống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p60"/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2</a:t>
            </a:r>
            <a:endParaRPr sz="5400" b="1" dirty="0"/>
          </a:p>
        </p:txBody>
      </p:sp>
      <p:sp>
        <p:nvSpPr>
          <p:cNvPr id="5366" name="Google Shape;5366;p60"/>
          <p:cNvSpPr/>
          <p:nvPr/>
        </p:nvSpPr>
        <p:spPr>
          <a:xfrm>
            <a:off x="4407775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60"/>
          <p:cNvSpPr/>
          <p:nvPr/>
        </p:nvSpPr>
        <p:spPr>
          <a:xfrm>
            <a:off x="5189626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60"/>
          <p:cNvSpPr/>
          <p:nvPr/>
        </p:nvSpPr>
        <p:spPr>
          <a:xfrm>
            <a:off x="5971477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9" name="Google Shape;5369;p60"/>
          <p:cNvSpPr/>
          <p:nvPr/>
        </p:nvSpPr>
        <p:spPr>
          <a:xfrm>
            <a:off x="6753328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60"/>
          <p:cNvSpPr/>
          <p:nvPr/>
        </p:nvSpPr>
        <p:spPr>
          <a:xfrm>
            <a:off x="7535178" y="3204242"/>
            <a:ext cx="686737" cy="1525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60"/>
          <p:cNvSpPr/>
          <p:nvPr/>
        </p:nvSpPr>
        <p:spPr>
          <a:xfrm>
            <a:off x="440777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2" name="Google Shape;5372;p60"/>
          <p:cNvSpPr/>
          <p:nvPr/>
        </p:nvSpPr>
        <p:spPr>
          <a:xfrm>
            <a:off x="5191612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3" name="Google Shape;5373;p60"/>
          <p:cNvSpPr/>
          <p:nvPr/>
        </p:nvSpPr>
        <p:spPr>
          <a:xfrm>
            <a:off x="5975450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4" name="Google Shape;5374;p60"/>
          <p:cNvSpPr/>
          <p:nvPr/>
        </p:nvSpPr>
        <p:spPr>
          <a:xfrm>
            <a:off x="7543124" y="2475451"/>
            <a:ext cx="678791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…..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5" name="Google Shape;5375;p60"/>
          <p:cNvSpPr/>
          <p:nvPr/>
        </p:nvSpPr>
        <p:spPr>
          <a:xfrm>
            <a:off x="6759287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76" name="Google Shape;5376;p60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355387" y="922084"/>
            <a:ext cx="2710542" cy="297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377" name="Google Shape;5377;p6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6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6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6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6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6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6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60"/>
          <p:cNvSpPr txBox="1">
            <a:spLocks noGrp="1"/>
          </p:cNvSpPr>
          <p:nvPr>
            <p:ph type="subTitle" idx="4294967295"/>
          </p:nvPr>
        </p:nvSpPr>
        <p:spPr>
          <a:xfrm>
            <a:off x="2912249" y="1542020"/>
            <a:ext cx="512906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Điền số thích hợp vào chỗ trống</a:t>
            </a:r>
            <a:endParaRPr sz="2400" dirty="0"/>
          </a:p>
        </p:txBody>
      </p:sp>
      <p:sp>
        <p:nvSpPr>
          <p:cNvPr id="33" name="Google Shape;5366;p60">
            <a:extLst>
              <a:ext uri="{FF2B5EF4-FFF2-40B4-BE49-F238E27FC236}">
                <a16:creationId xmlns:a16="http://schemas.microsoft.com/office/drawing/2014/main" id="{8FF243D3-A12C-4AA1-893E-9D00C961FA66}"/>
              </a:ext>
            </a:extLst>
          </p:cNvPr>
          <p:cNvSpPr/>
          <p:nvPr/>
        </p:nvSpPr>
        <p:spPr>
          <a:xfrm>
            <a:off x="2885054" y="3202961"/>
            <a:ext cx="686737" cy="1525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367;p60">
            <a:extLst>
              <a:ext uri="{FF2B5EF4-FFF2-40B4-BE49-F238E27FC236}">
                <a16:creationId xmlns:a16="http://schemas.microsoft.com/office/drawing/2014/main" id="{A86AEB3C-ED65-4CAE-B757-D6BA8C827005}"/>
              </a:ext>
            </a:extLst>
          </p:cNvPr>
          <p:cNvSpPr/>
          <p:nvPr/>
        </p:nvSpPr>
        <p:spPr>
          <a:xfrm>
            <a:off x="3666906" y="3203743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71;p60">
            <a:extLst>
              <a:ext uri="{FF2B5EF4-FFF2-40B4-BE49-F238E27FC236}">
                <a16:creationId xmlns:a16="http://schemas.microsoft.com/office/drawing/2014/main" id="{477CE7B9-783D-45F5-90F2-8E5C9A752E94}"/>
              </a:ext>
            </a:extLst>
          </p:cNvPr>
          <p:cNvSpPr/>
          <p:nvPr/>
        </p:nvSpPr>
        <p:spPr>
          <a:xfrm>
            <a:off x="2885054" y="2474170"/>
            <a:ext cx="678791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372;p60">
            <a:extLst>
              <a:ext uri="{FF2B5EF4-FFF2-40B4-BE49-F238E27FC236}">
                <a16:creationId xmlns:a16="http://schemas.microsoft.com/office/drawing/2014/main" id="{FDDD0539-A5A4-4046-A534-5131108AAED4}"/>
              </a:ext>
            </a:extLst>
          </p:cNvPr>
          <p:cNvSpPr/>
          <p:nvPr/>
        </p:nvSpPr>
        <p:spPr>
          <a:xfrm>
            <a:off x="3668892" y="2474170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5418;p61">
            <a:hlinkClick r:id="rId4" action="ppaction://hlinksldjump"/>
            <a:extLst>
              <a:ext uri="{FF2B5EF4-FFF2-40B4-BE49-F238E27FC236}">
                <a16:creationId xmlns:a16="http://schemas.microsoft.com/office/drawing/2014/main" id="{0C1EE1CB-3C67-4435-A6CD-880CDBDDCBA0}"/>
              </a:ext>
            </a:extLst>
          </p:cNvPr>
          <p:cNvSpPr txBox="1"/>
          <p:nvPr/>
        </p:nvSpPr>
        <p:spPr>
          <a:xfrm>
            <a:off x="3286195" y="3976506"/>
            <a:ext cx="2403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5771C"/>
                </a:solidFill>
                <a:latin typeface="Grand Hotel"/>
                <a:ea typeface="Grand Hotel"/>
                <a:cs typeface="Grand Hotel"/>
                <a:sym typeface="Grand Hotel"/>
              </a:rPr>
              <a:t>Check the answers </a:t>
            </a:r>
            <a:endParaRPr sz="2400" dirty="0">
              <a:solidFill>
                <a:srgbClr val="E5771C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  <p:extLst>
      <p:ext uri="{BB962C8B-B14F-4D97-AF65-F5344CB8AC3E}">
        <p14:creationId xmlns:p14="http://schemas.microsoft.com/office/powerpoint/2010/main" val="29315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" grpId="0"/>
      <p:bldP spid="5366" grpId="0" animBg="1"/>
      <p:bldP spid="5367" grpId="0" animBg="1"/>
      <p:bldP spid="5368" grpId="0" animBg="1"/>
      <p:bldP spid="5369" grpId="0" animBg="1"/>
      <p:bldP spid="5370" grpId="0" animBg="1"/>
      <p:bldP spid="5371" grpId="0" animBg="1"/>
      <p:bldP spid="5372" grpId="0" animBg="1"/>
      <p:bldP spid="5373" grpId="0" animBg="1"/>
      <p:bldP spid="5374" grpId="0" animBg="1"/>
      <p:bldP spid="5375" grpId="0" animBg="1"/>
      <p:bldP spid="5394" grpId="0" build="p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61"/>
          <p:cNvSpPr txBox="1"/>
          <p:nvPr/>
        </p:nvSpPr>
        <p:spPr>
          <a:xfrm>
            <a:off x="5076575" y="3461675"/>
            <a:ext cx="2403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You are right!</a:t>
            </a:r>
            <a:endParaRPr sz="3000" dirty="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9" name="Google Shape;5419;p61"/>
          <p:cNvSpPr/>
          <p:nvPr/>
        </p:nvSpPr>
        <p:spPr>
          <a:xfrm>
            <a:off x="3109173" y="3205024"/>
            <a:ext cx="6496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0" name="Google Shape;5420;p61"/>
          <p:cNvSpPr/>
          <p:nvPr/>
        </p:nvSpPr>
        <p:spPr>
          <a:xfrm>
            <a:off x="3891024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1" name="Google Shape;5421;p61"/>
          <p:cNvSpPr/>
          <p:nvPr/>
        </p:nvSpPr>
        <p:spPr>
          <a:xfrm>
            <a:off x="4672875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2" name="Google Shape;5422;p61"/>
          <p:cNvSpPr/>
          <p:nvPr/>
        </p:nvSpPr>
        <p:spPr>
          <a:xfrm>
            <a:off x="5454726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3" name="Google Shape;5423;p61"/>
          <p:cNvSpPr/>
          <p:nvPr/>
        </p:nvSpPr>
        <p:spPr>
          <a:xfrm>
            <a:off x="6236577" y="3205024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4" name="Google Shape;5424;p61"/>
          <p:cNvSpPr/>
          <p:nvPr/>
        </p:nvSpPr>
        <p:spPr>
          <a:xfrm>
            <a:off x="3109173" y="2475451"/>
            <a:ext cx="6496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5" name="Google Shape;5425;p61"/>
          <p:cNvSpPr/>
          <p:nvPr/>
        </p:nvSpPr>
        <p:spPr>
          <a:xfrm>
            <a:off x="3893010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6" name="Google Shape;5426;p61"/>
          <p:cNvSpPr/>
          <p:nvPr/>
        </p:nvSpPr>
        <p:spPr>
          <a:xfrm>
            <a:off x="4676848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7" name="Google Shape;5427;p61"/>
          <p:cNvSpPr/>
          <p:nvPr/>
        </p:nvSpPr>
        <p:spPr>
          <a:xfrm>
            <a:off x="6244523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86201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000" b="1" dirty="0">
              <a:solidFill>
                <a:srgbClr val="8620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8" name="Google Shape;5428;p61"/>
          <p:cNvSpPr/>
          <p:nvPr/>
        </p:nvSpPr>
        <p:spPr>
          <a:xfrm>
            <a:off x="5460685" y="2475451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3">
            <a:alphaModFix/>
          </a:blip>
          <a:srcRect l="-1560" r="1559"/>
          <a:stretch/>
        </p:blipFill>
        <p:spPr>
          <a:xfrm>
            <a:off x="355388" y="768403"/>
            <a:ext cx="2887275" cy="320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419;p61">
            <a:extLst>
              <a:ext uri="{FF2B5EF4-FFF2-40B4-BE49-F238E27FC236}">
                <a16:creationId xmlns:a16="http://schemas.microsoft.com/office/drawing/2014/main" id="{F7263E28-D667-4BA4-81A6-5C9C3886949D}"/>
              </a:ext>
            </a:extLst>
          </p:cNvPr>
          <p:cNvSpPr/>
          <p:nvPr/>
        </p:nvSpPr>
        <p:spPr>
          <a:xfrm>
            <a:off x="7818205" y="3211428"/>
            <a:ext cx="6496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4" name="Google Shape;5420;p61">
            <a:extLst>
              <a:ext uri="{FF2B5EF4-FFF2-40B4-BE49-F238E27FC236}">
                <a16:creationId xmlns:a16="http://schemas.microsoft.com/office/drawing/2014/main" id="{08FE9932-0ADC-44AD-BA61-9BDAEE2886D2}"/>
              </a:ext>
            </a:extLst>
          </p:cNvPr>
          <p:cNvSpPr/>
          <p:nvPr/>
        </p:nvSpPr>
        <p:spPr>
          <a:xfrm>
            <a:off x="7032512" y="3211428"/>
            <a:ext cx="613500" cy="1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5" name="Google Shape;5424;p61">
            <a:extLst>
              <a:ext uri="{FF2B5EF4-FFF2-40B4-BE49-F238E27FC236}">
                <a16:creationId xmlns:a16="http://schemas.microsoft.com/office/drawing/2014/main" id="{3CD1B279-10DE-4503-BC84-00C83E1FAF3C}"/>
              </a:ext>
            </a:extLst>
          </p:cNvPr>
          <p:cNvSpPr/>
          <p:nvPr/>
        </p:nvSpPr>
        <p:spPr>
          <a:xfrm>
            <a:off x="7818205" y="2481855"/>
            <a:ext cx="6496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125</a:t>
            </a:r>
            <a:endParaRPr sz="2000" b="1" dirty="0">
              <a:solidFill>
                <a:srgbClr val="FF00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5425;p61">
            <a:extLst>
              <a:ext uri="{FF2B5EF4-FFF2-40B4-BE49-F238E27FC236}">
                <a16:creationId xmlns:a16="http://schemas.microsoft.com/office/drawing/2014/main" id="{4A3AF66B-7634-448A-9CC7-6E1481BA13F2}"/>
              </a:ext>
            </a:extLst>
          </p:cNvPr>
          <p:cNvSpPr/>
          <p:nvPr/>
        </p:nvSpPr>
        <p:spPr>
          <a:xfrm>
            <a:off x="7034498" y="2481855"/>
            <a:ext cx="613500" cy="5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5365;p60">
            <a:extLst>
              <a:ext uri="{FF2B5EF4-FFF2-40B4-BE49-F238E27FC236}">
                <a16:creationId xmlns:a16="http://schemas.microsoft.com/office/drawing/2014/main" id="{73C40683-E65C-4206-9F78-B1048D18F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347" y="422311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Câu 2</a:t>
            </a:r>
            <a:endParaRPr sz="5400" b="1" dirty="0"/>
          </a:p>
        </p:txBody>
      </p:sp>
      <p:sp>
        <p:nvSpPr>
          <p:cNvPr id="40" name="Google Shape;5394;p60">
            <a:extLst>
              <a:ext uri="{FF2B5EF4-FFF2-40B4-BE49-F238E27FC236}">
                <a16:creationId xmlns:a16="http://schemas.microsoft.com/office/drawing/2014/main" id="{E6A8A00B-05BE-46DF-90E3-A2BCE2792F40}"/>
              </a:ext>
            </a:extLst>
          </p:cNvPr>
          <p:cNvSpPr txBox="1">
            <a:spLocks/>
          </p:cNvSpPr>
          <p:nvPr/>
        </p:nvSpPr>
        <p:spPr>
          <a:xfrm>
            <a:off x="2912249" y="1542020"/>
            <a:ext cx="512906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Aft>
                <a:spcPts val="1200"/>
              </a:spcAft>
              <a:buFont typeface="Open Sans"/>
              <a:buNone/>
            </a:pPr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8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91" y="1387705"/>
            <a:ext cx="7550700" cy="569400"/>
          </a:xfrm>
        </p:spPr>
        <p:txBody>
          <a:bodyPr/>
          <a:lstStyle/>
          <a:p>
            <a:r>
              <a:rPr lang="en-US" sz="8800" dirty="0" smtClean="0"/>
              <a:t>KHÁM PHÁ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8887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72" y="556432"/>
            <a:ext cx="7550700" cy="569400"/>
          </a:xfrm>
        </p:spPr>
        <p:txBody>
          <a:bodyPr/>
          <a:lstStyle/>
          <a:p>
            <a:r>
              <a:rPr lang="en-US" dirty="0" smtClean="0"/>
              <a:t>YÊU CẦU CẦN ĐẠT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6272" y="1447950"/>
            <a:ext cx="79109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100, 1000,…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10, 100, 1000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3" name="Google Shape;305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765" y="2211585"/>
            <a:ext cx="2402426" cy="24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9" name="Google Shape;3049;p29"/>
          <p:cNvSpPr txBox="1">
            <a:spLocks noGrp="1"/>
          </p:cNvSpPr>
          <p:nvPr>
            <p:ph type="subTitle" idx="1"/>
          </p:nvPr>
        </p:nvSpPr>
        <p:spPr>
          <a:xfrm rot="331">
            <a:off x="3199717" y="877215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AAA61E"/>
                </a:solidFill>
              </a:rPr>
              <a:t>TOÁN</a:t>
            </a:r>
            <a:endParaRPr sz="3200" b="1" dirty="0">
              <a:solidFill>
                <a:srgbClr val="AAA61E"/>
              </a:solidFill>
            </a:endParaRPr>
          </a:p>
        </p:txBody>
      </p:sp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2034710" y="1693566"/>
            <a:ext cx="5826030" cy="1449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Nhân với 10, 100, 1000, ….</a:t>
            </a:r>
            <a:br>
              <a:rPr lang="en" sz="4400" dirty="0"/>
            </a:br>
            <a:r>
              <a:rPr lang="en" sz="4400" dirty="0"/>
              <a:t>Chia với 10, 100, 1000, …</a:t>
            </a:r>
            <a:endParaRPr sz="4400" dirty="0"/>
          </a:p>
        </p:txBody>
      </p:sp>
      <p:sp>
        <p:nvSpPr>
          <p:cNvPr id="3051" name="Google Shape;3051;p29"/>
          <p:cNvSpPr/>
          <p:nvPr/>
        </p:nvSpPr>
        <p:spPr>
          <a:xfrm rot="517218">
            <a:off x="3142821" y="471057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6037" y="612231"/>
            <a:ext cx="2641303" cy="26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3054" name="Google Shape;3054;p29"/>
          <p:cNvSpPr/>
          <p:nvPr/>
        </p:nvSpPr>
        <p:spPr>
          <a:xfrm rot="2822828">
            <a:off x="3220514" y="545861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8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9" grpId="0" build="p"/>
      <p:bldP spid="3050" grpId="0"/>
      <p:bldP spid="3054" grpId="0" animBg="1"/>
    </p:bld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648</Words>
  <Application>Microsoft Office PowerPoint</Application>
  <PresentationFormat>On-screen Show (16:9)</PresentationFormat>
  <Paragraphs>187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Open Sans</vt:lpstr>
      <vt:lpstr>Montserrat</vt:lpstr>
      <vt:lpstr>Grand Hotel</vt:lpstr>
      <vt:lpstr>Fall Activities Binder by Slidesgo</vt:lpstr>
      <vt:lpstr>TOÁN</vt:lpstr>
      <vt:lpstr>KHỞI ĐỘNG</vt:lpstr>
      <vt:lpstr>Câu 1</vt:lpstr>
      <vt:lpstr>Câu 1</vt:lpstr>
      <vt:lpstr>Câu 2</vt:lpstr>
      <vt:lpstr>Câu 2</vt:lpstr>
      <vt:lpstr>KHÁM PHÁ</vt:lpstr>
      <vt:lpstr>YÊU CẦU CẦN ĐẠT   </vt:lpstr>
      <vt:lpstr>Nhân với 10, 100, 1000, …. Chia với 10, 100, 1000, …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Câu 2</vt:lpstr>
      <vt:lpstr>Câu 1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Gau Tin</dc:creator>
  <cp:lastModifiedBy>Windows User</cp:lastModifiedBy>
  <cp:revision>4</cp:revision>
  <dcterms:modified xsi:type="dcterms:W3CDTF">2022-11-03T05:46:32Z</dcterms:modified>
</cp:coreProperties>
</file>