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7" r:id="rId2"/>
  </p:sldMasterIdLst>
  <p:notesMasterIdLst>
    <p:notesMasterId r:id="rId17"/>
  </p:notesMasterIdLst>
  <p:sldIdLst>
    <p:sldId id="257" r:id="rId3"/>
    <p:sldId id="258" r:id="rId4"/>
    <p:sldId id="283" r:id="rId5"/>
    <p:sldId id="300" r:id="rId6"/>
    <p:sldId id="301" r:id="rId7"/>
    <p:sldId id="461" r:id="rId8"/>
    <p:sldId id="462" r:id="rId9"/>
    <p:sldId id="289" r:id="rId10"/>
    <p:sldId id="302" r:id="rId11"/>
    <p:sldId id="294" r:id="rId12"/>
    <p:sldId id="295" r:id="rId13"/>
    <p:sldId id="303" r:id="rId14"/>
    <p:sldId id="281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0000CC"/>
    <a:srgbClr val="FB7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D42467-D106-4DDD-89DC-A08CFF735272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E5B2BB-0BD9-4C03-8F83-68904BC06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033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C4E624-5333-4008-9923-738A2D895B0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716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11" Type="http://schemas.microsoft.com/office/2007/relationships/hdphoto" Target="../media/hdphoto1.wdp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220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497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00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/>
              <a:t>2022/11/20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649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/>
              <a:t>2022/11/20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274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/>
              <a:t>2022/11/20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0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/>
              <a:t>2022/11/20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13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/>
              <a:t>2022/11/20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078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40"/>
          <a:stretch>
            <a:fillRect/>
          </a:stretch>
        </p:blipFill>
        <p:spPr>
          <a:xfrm>
            <a:off x="10971216" y="1877841"/>
            <a:ext cx="1220785" cy="131470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5"/>
          <a:stretch>
            <a:fillRect/>
          </a:stretch>
        </p:blipFill>
        <p:spPr>
          <a:xfrm>
            <a:off x="0" y="2229823"/>
            <a:ext cx="1006029" cy="842932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2890353"/>
            <a:ext cx="12192000" cy="3967648"/>
          </a:xfrm>
          <a:prstGeom prst="rect">
            <a:avLst/>
          </a:prstGeom>
          <a:solidFill>
            <a:srgbClr val="0B5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37" y="1320111"/>
            <a:ext cx="1244012" cy="106523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754" y="1320111"/>
            <a:ext cx="567900" cy="142651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075" y="1320111"/>
            <a:ext cx="1012983" cy="1261768"/>
          </a:xfrm>
          <a:prstGeom prst="rect">
            <a:avLst/>
          </a:prstGeom>
        </p:spPr>
      </p:pic>
      <p:grpSp>
        <p:nvGrpSpPr>
          <p:cNvPr id="12" name="组合 11"/>
          <p:cNvGrpSpPr/>
          <p:nvPr userDrawn="1"/>
        </p:nvGrpSpPr>
        <p:grpSpPr>
          <a:xfrm>
            <a:off x="4476121" y="1589047"/>
            <a:ext cx="780057" cy="1200320"/>
            <a:chOff x="3357090" y="1040777"/>
            <a:chExt cx="683179" cy="1051248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2048" y="1040777"/>
              <a:ext cx="358221" cy="1051248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7090" y="1097837"/>
              <a:ext cx="392882" cy="986884"/>
            </a:xfrm>
            <a:prstGeom prst="rect">
              <a:avLst/>
            </a:prstGeom>
          </p:spPr>
        </p:pic>
      </p:grp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9"/>
          <a:stretch>
            <a:fillRect/>
          </a:stretch>
        </p:blipFill>
        <p:spPr>
          <a:xfrm>
            <a:off x="9256769" y="494271"/>
            <a:ext cx="838584" cy="220774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870"/>
          <a:stretch>
            <a:fillRect/>
          </a:stretch>
        </p:blipFill>
        <p:spPr>
          <a:xfrm>
            <a:off x="0" y="1936177"/>
            <a:ext cx="12192000" cy="104592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87" y="2120001"/>
            <a:ext cx="1627115" cy="65962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741" y="1008039"/>
            <a:ext cx="482227" cy="111196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1049" y="2139683"/>
            <a:ext cx="976319" cy="39579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17" y="2340547"/>
            <a:ext cx="1047145" cy="39807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825" y="1214247"/>
            <a:ext cx="2400049" cy="188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33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/>
              <a:t>2022/11/20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891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/>
              <a:t>2022/11/20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93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95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/>
              <a:t>2022/11/20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912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/>
              <a:t>2022/11/20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655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/>
              <a:t>2022/11/20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882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20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22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487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31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210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624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98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311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9D9DB-18FC-4DE1-B6E3-B7CBA7A93292}" type="datetimeFigureOut">
              <a:rPr lang="zh-CN" altLang="en-US" smtClean="0"/>
              <a:t>2022/11/20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8E6D4-FDCC-426F-B778-E8CF2BB26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539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14994" y="827315"/>
            <a:ext cx="9527177" cy="5921827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 MỪNG CÁC EM ĐẾN VỚI TIẾT HỌC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543" y="3053450"/>
            <a:ext cx="6196585" cy="337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6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23"/>
          <p:cNvSpPr>
            <a:spLocks noChangeArrowheads="1" noChangeShapeType="1" noTextEdit="1"/>
          </p:cNvSpPr>
          <p:nvPr/>
        </p:nvSpPr>
        <p:spPr bwMode="auto">
          <a:xfrm>
            <a:off x="2300288" y="76200"/>
            <a:ext cx="7758112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kern="1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kern="1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kern="1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kern="1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kern="1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kern="1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kern="1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kern="1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kern="1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kern="1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kern="1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kern="1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endParaRPr lang="en-US" kern="1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60" name="AutoShape 24"/>
          <p:cNvSpPr>
            <a:spLocks noChangeArrowheads="1"/>
          </p:cNvSpPr>
          <p:nvPr/>
        </p:nvSpPr>
        <p:spPr bwMode="auto">
          <a:xfrm>
            <a:off x="700827" y="2716481"/>
            <a:ext cx="10957034" cy="3373383"/>
          </a:xfrm>
          <a:prstGeom prst="horizontalScroll">
            <a:avLst>
              <a:gd name="adj" fmla="val 12500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cs typeface="Arial" panose="020B0604020202020204" pitchFamily="34" charset="0"/>
            </a:endParaRPr>
          </a:p>
        </p:txBody>
      </p:sp>
      <p:sp>
        <p:nvSpPr>
          <p:cNvPr id="14362" name="AutoShape 26"/>
          <p:cNvSpPr>
            <a:spLocks noChangeArrowheads="1"/>
          </p:cNvSpPr>
          <p:nvPr/>
        </p:nvSpPr>
        <p:spPr bwMode="auto">
          <a:xfrm>
            <a:off x="2709041" y="988716"/>
            <a:ext cx="4800600" cy="1447800"/>
          </a:xfrm>
          <a:prstGeom prst="cloudCallout">
            <a:avLst>
              <a:gd name="adj1" fmla="val -60977"/>
              <a:gd name="adj2" fmla="val 99014"/>
            </a:avLst>
          </a:prstGeom>
          <a:solidFill>
            <a:schemeClr val="bg1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3292365" y="1388566"/>
            <a:ext cx="388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Có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hai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cách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mở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bài</a:t>
            </a:r>
            <a:endParaRPr lang="en-US" altLang="en-US" sz="2800" b="1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1567862" y="3558114"/>
            <a:ext cx="85344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800" dirty="0" err="1">
                <a:solidFill>
                  <a:srgbClr val="FF0000"/>
                </a:solidFill>
                <a:cs typeface="Arial" panose="020B0604020202020204" pitchFamily="34" charset="0"/>
              </a:rPr>
              <a:t>Mở</a:t>
            </a:r>
            <a:r>
              <a:rPr lang="en-US" altLang="en-US" sz="28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cs typeface="Arial" panose="020B0604020202020204" pitchFamily="34" charset="0"/>
              </a:rPr>
              <a:t>bài</a:t>
            </a:r>
            <a:r>
              <a:rPr lang="en-US" altLang="en-US" sz="28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cs typeface="Arial" panose="020B0604020202020204" pitchFamily="34" charset="0"/>
              </a:rPr>
              <a:t>trực</a:t>
            </a:r>
            <a:r>
              <a:rPr lang="en-US" altLang="en-US" sz="28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cs typeface="Arial" panose="020B0604020202020204" pitchFamily="34" charset="0"/>
              </a:rPr>
              <a:t>tiếp</a:t>
            </a:r>
            <a:r>
              <a:rPr lang="en-US" altLang="en-US" sz="2800" dirty="0">
                <a:solidFill>
                  <a:srgbClr val="FF0000"/>
                </a:solidFill>
                <a:cs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cs typeface="Arial" panose="020B0604020202020204" pitchFamily="34" charset="0"/>
              </a:rPr>
              <a:t>2. </a:t>
            </a:r>
            <a:r>
              <a:rPr lang="en-US" altLang="en-US" sz="2800" dirty="0" err="1">
                <a:solidFill>
                  <a:srgbClr val="FF0000"/>
                </a:solidFill>
                <a:cs typeface="Arial" panose="020B0604020202020204" pitchFamily="34" charset="0"/>
              </a:rPr>
              <a:t>Mở</a:t>
            </a:r>
            <a:r>
              <a:rPr lang="en-US" altLang="en-US" sz="28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cs typeface="Arial" panose="020B0604020202020204" pitchFamily="34" charset="0"/>
              </a:rPr>
              <a:t>bài</a:t>
            </a:r>
            <a:r>
              <a:rPr lang="en-US" altLang="en-US" sz="28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cs typeface="Arial" panose="020B0604020202020204" pitchFamily="34" charset="0"/>
              </a:rPr>
              <a:t>gián</a:t>
            </a:r>
            <a:r>
              <a:rPr lang="en-US" altLang="en-US" sz="28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cs typeface="Arial" panose="020B0604020202020204" pitchFamily="34" charset="0"/>
              </a:rPr>
              <a:t>tiếp</a:t>
            </a:r>
            <a:r>
              <a:rPr lang="en-US" altLang="en-US" sz="2800" dirty="0">
                <a:solidFill>
                  <a:srgbClr val="FF0000"/>
                </a:solidFill>
                <a:cs typeface="Arial" panose="020B0604020202020204" pitchFamily="34" charset="0"/>
              </a:rPr>
              <a:t>: 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4724400" y="3547241"/>
            <a:ext cx="67686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cs typeface="Arial" panose="020B0604020202020204" pitchFamily="34" charset="0"/>
              </a:rPr>
              <a:t>Kể ngay vào sự việc mở đầu câu chuyện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4724400" y="4792414"/>
            <a:ext cx="676866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cs typeface="Arial" panose="020B0604020202020204" pitchFamily="34" charset="0"/>
              </a:rPr>
              <a:t>Nói chuyện khác để dẫn vào câu chuyện định kể</a:t>
            </a:r>
          </a:p>
        </p:txBody>
      </p:sp>
      <p:sp>
        <p:nvSpPr>
          <p:cNvPr id="17418" name="Text Box 38"/>
          <p:cNvSpPr txBox="1">
            <a:spLocks noChangeArrowheads="1"/>
          </p:cNvSpPr>
          <p:nvPr/>
        </p:nvSpPr>
        <p:spPr bwMode="auto">
          <a:xfrm flipV="1">
            <a:off x="3657600" y="2806701"/>
            <a:ext cx="213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7344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0" grpId="0" animBg="1"/>
      <p:bldP spid="14362" grpId="0" animBg="1"/>
      <p:bldP spid="14366" grpId="0"/>
      <p:bldP spid="14367" grpId="0"/>
      <p:bldP spid="14368" grpId="0"/>
      <p:bldP spid="143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730468" y="1284219"/>
            <a:ext cx="11298622" cy="491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en-US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những gợi ý sau để giúp các em kể đúng và đầy đủ: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chuyện có những nhân vật nào?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chuyện có những sự việc nào? Thứ tự các sự việc?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b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từng sự việc đó, mỗi nhân vật được miêu tả như thế nào? Nhân vật có lời nói, hành động và ý nghĩ gì?</a:t>
            </a:r>
          </a:p>
          <a:p>
            <a:pPr>
              <a:lnSpc>
                <a:spcPct val="150000"/>
              </a:lnSpc>
              <a:buNone/>
            </a:pP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8" name="WordArt 23"/>
          <p:cNvSpPr>
            <a:spLocks noChangeArrowheads="1" noChangeShapeType="1" noTextEdit="1"/>
          </p:cNvSpPr>
          <p:nvPr/>
        </p:nvSpPr>
        <p:spPr bwMode="auto">
          <a:xfrm>
            <a:off x="1676400" y="352428"/>
            <a:ext cx="9406759" cy="5778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b="1">
                <a:solidFill>
                  <a:srgbClr val="FF0000"/>
                </a:solidFill>
              </a:rPr>
              <a:t>Phần nội dung chính trong bài văn kể chuyện</a:t>
            </a:r>
          </a:p>
        </p:txBody>
      </p:sp>
    </p:spTree>
    <p:extLst>
      <p:ext uri="{BB962C8B-B14F-4D97-AF65-F5344CB8AC3E}">
        <p14:creationId xmlns:p14="http://schemas.microsoft.com/office/powerpoint/2010/main" val="60378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WordArt 23"/>
          <p:cNvSpPr>
            <a:spLocks noChangeArrowheads="1" noChangeShapeType="1" noTextEdit="1"/>
          </p:cNvSpPr>
          <p:nvPr/>
        </p:nvSpPr>
        <p:spPr bwMode="auto">
          <a:xfrm>
            <a:off x="1928648" y="494318"/>
            <a:ext cx="9406759" cy="5778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b="1">
                <a:solidFill>
                  <a:srgbClr val="FF0000"/>
                </a:solidFill>
              </a:rPr>
              <a:t>Kết bài trong bài văn kể chuyện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923488" y="1605621"/>
            <a:ext cx="10648402" cy="341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Có hai cách kết bài trong bài văn kể chuyện:</a:t>
            </a:r>
          </a:p>
          <a:p>
            <a:pPr marL="742950" indent="-742950">
              <a:spcBef>
                <a:spcPct val="50000"/>
              </a:spcBef>
              <a:buAutoNum type="arabicPeriod"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Kết bài mở rộng: nêu ý nghĩa hoặc đưa ra  lời bình luận về câu chuyện.</a:t>
            </a:r>
          </a:p>
          <a:p>
            <a:pPr marL="742950" indent="-742950">
              <a:spcBef>
                <a:spcPct val="50000"/>
              </a:spcBef>
              <a:buAutoNum type="arabicPeriod"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Kết bài không mở rộng: chỉ cho kết cục của câu chuyện, không bình luận gì thêm.</a:t>
            </a:r>
            <a:endParaRPr lang="vi-V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32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7475" y="1696658"/>
            <a:ext cx="505142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1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6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44CDD4-3ED6-404C-9608-9B851B49E0B5}"/>
              </a:ext>
            </a:extLst>
          </p:cNvPr>
          <p:cNvSpPr txBox="1"/>
          <p:nvPr/>
        </p:nvSpPr>
        <p:spPr>
          <a:xfrm>
            <a:off x="2525528" y="1358636"/>
            <a:ext cx="73187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kumimoji="0" lang="en-US" sz="96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9600" b="1" i="0" u="none" strike="noStrike" kern="1200" cap="none" spc="0" normalizeH="0" baseline="0" noProof="0" dirty="0" err="1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96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9600" b="1" i="0" u="none" strike="noStrike" kern="1200" cap="none" spc="0" normalizeH="0" baseline="0" noProof="0" dirty="0" err="1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96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96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9600" b="1" i="0" u="none" strike="noStrike" kern="1200" cap="none" spc="0" normalizeH="0" baseline="0" noProof="0" dirty="0" err="1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endParaRPr kumimoji="0" lang="en-US" sz="9600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31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1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7844" y="-1203944"/>
            <a:ext cx="16758449" cy="95649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0131" y="3775066"/>
            <a:ext cx="4571081" cy="3242643"/>
          </a:xfrm>
          <a:prstGeom prst="rect">
            <a:avLst/>
          </a:prstGeom>
        </p:spPr>
      </p:pic>
      <p:sp>
        <p:nvSpPr>
          <p:cNvPr id="15" name="椭圆 24"/>
          <p:cNvSpPr/>
          <p:nvPr/>
        </p:nvSpPr>
        <p:spPr>
          <a:xfrm>
            <a:off x="1997423" y="1325531"/>
            <a:ext cx="1969068" cy="1962315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64" tIns="48182" rIns="96364" bIns="4818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25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椭圆 25"/>
          <p:cNvSpPr/>
          <p:nvPr/>
        </p:nvSpPr>
        <p:spPr>
          <a:xfrm>
            <a:off x="3634360" y="1325531"/>
            <a:ext cx="1969068" cy="1962315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64" tIns="48182" rIns="96364" bIns="4818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25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椭圆 26"/>
          <p:cNvSpPr/>
          <p:nvPr/>
        </p:nvSpPr>
        <p:spPr>
          <a:xfrm>
            <a:off x="5284277" y="1325531"/>
            <a:ext cx="1969068" cy="1962315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64" tIns="48182" rIns="96364" bIns="4818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25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椭圆 27"/>
          <p:cNvSpPr/>
          <p:nvPr/>
        </p:nvSpPr>
        <p:spPr>
          <a:xfrm>
            <a:off x="6936246" y="1325531"/>
            <a:ext cx="1969068" cy="1962315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64" tIns="48182" rIns="96364" bIns="4818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25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9" name="组合 28"/>
          <p:cNvGrpSpPr/>
          <p:nvPr/>
        </p:nvGrpSpPr>
        <p:grpSpPr>
          <a:xfrm>
            <a:off x="2132390" y="1454694"/>
            <a:ext cx="1699131" cy="1693305"/>
            <a:chOff x="3768359" y="1725446"/>
            <a:chExt cx="1930605" cy="1930605"/>
          </a:xfrm>
        </p:grpSpPr>
        <p:sp>
          <p:nvSpPr>
            <p:cNvPr id="20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1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1C939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组合 31"/>
          <p:cNvGrpSpPr/>
          <p:nvPr/>
        </p:nvGrpSpPr>
        <p:grpSpPr>
          <a:xfrm>
            <a:off x="3773969" y="1460036"/>
            <a:ext cx="1699131" cy="1693305"/>
            <a:chOff x="3768359" y="1725446"/>
            <a:chExt cx="1930605" cy="1930605"/>
          </a:xfrm>
        </p:grpSpPr>
        <p:sp>
          <p:nvSpPr>
            <p:cNvPr id="23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4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组合 34"/>
          <p:cNvGrpSpPr/>
          <p:nvPr/>
        </p:nvGrpSpPr>
        <p:grpSpPr>
          <a:xfrm>
            <a:off x="5418191" y="1460036"/>
            <a:ext cx="1699131" cy="1693305"/>
            <a:chOff x="3768359" y="1725446"/>
            <a:chExt cx="1930605" cy="1930605"/>
          </a:xfrm>
        </p:grpSpPr>
        <p:sp>
          <p:nvSpPr>
            <p:cNvPr id="26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7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AC14D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组合 37"/>
          <p:cNvGrpSpPr/>
          <p:nvPr/>
        </p:nvGrpSpPr>
        <p:grpSpPr>
          <a:xfrm>
            <a:off x="7135791" y="1417625"/>
            <a:ext cx="1699131" cy="1693305"/>
            <a:chOff x="3768359" y="1725446"/>
            <a:chExt cx="1930605" cy="1930605"/>
          </a:xfrm>
        </p:grpSpPr>
        <p:sp>
          <p:nvSpPr>
            <p:cNvPr id="29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0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95647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矩形 40"/>
          <p:cNvSpPr/>
          <p:nvPr/>
        </p:nvSpPr>
        <p:spPr>
          <a:xfrm>
            <a:off x="2291207" y="1387994"/>
            <a:ext cx="1295874" cy="1795590"/>
          </a:xfrm>
          <a:prstGeom prst="rect">
            <a:avLst/>
          </a:prstGeom>
          <a:effectLst/>
        </p:spPr>
        <p:txBody>
          <a:bodyPr wrap="none" lIns="96364" tIns="48182" rIns="96364" bIns="48182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36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</a:t>
            </a:r>
            <a:endParaRPr kumimoji="0" lang="zh-CN" altLang="en-US" sz="11036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32" name="矩形 41"/>
          <p:cNvSpPr/>
          <p:nvPr/>
        </p:nvSpPr>
        <p:spPr>
          <a:xfrm>
            <a:off x="3952347" y="1417569"/>
            <a:ext cx="1295874" cy="1795590"/>
          </a:xfrm>
          <a:prstGeom prst="rect">
            <a:avLst/>
          </a:prstGeom>
          <a:effectLst/>
        </p:spPr>
        <p:txBody>
          <a:bodyPr wrap="none" lIns="96364" tIns="48182" rIns="96364" bIns="48182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36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H</a:t>
            </a:r>
            <a:endParaRPr kumimoji="0" lang="zh-CN" altLang="en-US" sz="11036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33" name="矩形 42"/>
          <p:cNvSpPr/>
          <p:nvPr/>
        </p:nvSpPr>
        <p:spPr>
          <a:xfrm>
            <a:off x="5641381" y="1443419"/>
            <a:ext cx="1295874" cy="1795590"/>
          </a:xfrm>
          <a:prstGeom prst="rect">
            <a:avLst/>
          </a:prstGeom>
          <a:effectLst/>
        </p:spPr>
        <p:txBody>
          <a:bodyPr wrap="none" lIns="96364" tIns="48182" rIns="96364" bIns="48182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36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Ở</a:t>
            </a:r>
            <a:endParaRPr kumimoji="0" lang="zh-CN" altLang="en-US" sz="11036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34" name="矩形 43"/>
          <p:cNvSpPr/>
          <p:nvPr/>
        </p:nvSpPr>
        <p:spPr>
          <a:xfrm>
            <a:off x="7612334" y="1352106"/>
            <a:ext cx="746043" cy="1795590"/>
          </a:xfrm>
          <a:prstGeom prst="rect">
            <a:avLst/>
          </a:prstGeom>
          <a:effectLst/>
        </p:spPr>
        <p:txBody>
          <a:bodyPr wrap="none" lIns="96364" tIns="48182" rIns="96364" bIns="48182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36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I</a:t>
            </a:r>
            <a:endParaRPr kumimoji="0" lang="zh-CN" altLang="en-US" sz="11036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5" name="组合 44"/>
          <p:cNvGrpSpPr/>
          <p:nvPr/>
        </p:nvGrpSpPr>
        <p:grpSpPr>
          <a:xfrm>
            <a:off x="1591536" y="2243209"/>
            <a:ext cx="405886" cy="404494"/>
            <a:chOff x="3768359" y="1725446"/>
            <a:chExt cx="1930605" cy="1930605"/>
          </a:xfrm>
        </p:grpSpPr>
        <p:sp>
          <p:nvSpPr>
            <p:cNvPr id="36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7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AC14D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组合 47"/>
          <p:cNvGrpSpPr/>
          <p:nvPr/>
        </p:nvGrpSpPr>
        <p:grpSpPr>
          <a:xfrm>
            <a:off x="1194516" y="2062457"/>
            <a:ext cx="284016" cy="283041"/>
            <a:chOff x="3768359" y="1725446"/>
            <a:chExt cx="1930605" cy="1930605"/>
          </a:xfrm>
          <a:solidFill>
            <a:srgbClr val="EA5E66"/>
          </a:solidFill>
        </p:grpSpPr>
        <p:sp>
          <p:nvSpPr>
            <p:cNvPr id="39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pFill/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0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组合 50"/>
          <p:cNvGrpSpPr/>
          <p:nvPr/>
        </p:nvGrpSpPr>
        <p:grpSpPr>
          <a:xfrm>
            <a:off x="3586371" y="1407208"/>
            <a:ext cx="203535" cy="202837"/>
            <a:chOff x="3768359" y="1725446"/>
            <a:chExt cx="1930605" cy="1930605"/>
          </a:xfrm>
        </p:grpSpPr>
        <p:sp>
          <p:nvSpPr>
            <p:cNvPr id="42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3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95647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4" name="组合 53"/>
          <p:cNvGrpSpPr/>
          <p:nvPr/>
        </p:nvGrpSpPr>
        <p:grpSpPr>
          <a:xfrm>
            <a:off x="5296979" y="1352804"/>
            <a:ext cx="290432" cy="289436"/>
            <a:chOff x="3768359" y="1725446"/>
            <a:chExt cx="1930605" cy="1930605"/>
          </a:xfrm>
        </p:grpSpPr>
        <p:sp>
          <p:nvSpPr>
            <p:cNvPr id="45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6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1C939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7" name="组合 56"/>
          <p:cNvGrpSpPr/>
          <p:nvPr/>
        </p:nvGrpSpPr>
        <p:grpSpPr>
          <a:xfrm>
            <a:off x="5276184" y="2998966"/>
            <a:ext cx="250642" cy="249783"/>
            <a:chOff x="3768359" y="1725446"/>
            <a:chExt cx="1930605" cy="1930605"/>
          </a:xfrm>
        </p:grpSpPr>
        <p:sp>
          <p:nvSpPr>
            <p:cNvPr id="48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9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0" name="组合 59"/>
          <p:cNvGrpSpPr/>
          <p:nvPr/>
        </p:nvGrpSpPr>
        <p:grpSpPr>
          <a:xfrm>
            <a:off x="3691466" y="2977900"/>
            <a:ext cx="257852" cy="256968"/>
            <a:chOff x="3768359" y="1725446"/>
            <a:chExt cx="1930605" cy="1930605"/>
          </a:xfrm>
        </p:grpSpPr>
        <p:sp>
          <p:nvSpPr>
            <p:cNvPr id="51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2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3" name="组合 62"/>
          <p:cNvGrpSpPr/>
          <p:nvPr/>
        </p:nvGrpSpPr>
        <p:grpSpPr>
          <a:xfrm>
            <a:off x="6977151" y="1255600"/>
            <a:ext cx="253899" cy="253027"/>
            <a:chOff x="3768359" y="1725446"/>
            <a:chExt cx="1930605" cy="1930605"/>
          </a:xfrm>
        </p:grpSpPr>
        <p:sp>
          <p:nvSpPr>
            <p:cNvPr id="54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5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6" name="组合 65"/>
          <p:cNvGrpSpPr/>
          <p:nvPr/>
        </p:nvGrpSpPr>
        <p:grpSpPr>
          <a:xfrm>
            <a:off x="7077081" y="3064282"/>
            <a:ext cx="224333" cy="223563"/>
            <a:chOff x="3768359" y="1725446"/>
            <a:chExt cx="1930605" cy="1930605"/>
          </a:xfrm>
        </p:grpSpPr>
        <p:sp>
          <p:nvSpPr>
            <p:cNvPr id="57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8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9" name="组合 68"/>
          <p:cNvGrpSpPr/>
          <p:nvPr/>
        </p:nvGrpSpPr>
        <p:grpSpPr>
          <a:xfrm>
            <a:off x="8800639" y="2171112"/>
            <a:ext cx="405886" cy="404494"/>
            <a:chOff x="3768359" y="1725446"/>
            <a:chExt cx="1930605" cy="1930605"/>
          </a:xfrm>
        </p:grpSpPr>
        <p:sp>
          <p:nvSpPr>
            <p:cNvPr id="60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1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2" name="组合 71"/>
          <p:cNvGrpSpPr/>
          <p:nvPr/>
        </p:nvGrpSpPr>
        <p:grpSpPr>
          <a:xfrm>
            <a:off x="9298474" y="2000234"/>
            <a:ext cx="284016" cy="283041"/>
            <a:chOff x="3768359" y="1725446"/>
            <a:chExt cx="1930605" cy="1930605"/>
          </a:xfrm>
        </p:grpSpPr>
        <p:sp>
          <p:nvSpPr>
            <p:cNvPr id="63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4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AC14D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5" name="组合 74"/>
          <p:cNvGrpSpPr/>
          <p:nvPr/>
        </p:nvGrpSpPr>
        <p:grpSpPr>
          <a:xfrm>
            <a:off x="9717462" y="2244081"/>
            <a:ext cx="203535" cy="202837"/>
            <a:chOff x="3768359" y="1725446"/>
            <a:chExt cx="1930605" cy="1930605"/>
          </a:xfrm>
        </p:grpSpPr>
        <p:sp>
          <p:nvSpPr>
            <p:cNvPr id="66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7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95647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8" name="组合 77"/>
          <p:cNvGrpSpPr/>
          <p:nvPr/>
        </p:nvGrpSpPr>
        <p:grpSpPr>
          <a:xfrm>
            <a:off x="779838" y="2205995"/>
            <a:ext cx="203535" cy="202837"/>
            <a:chOff x="3768359" y="1725446"/>
            <a:chExt cx="1930605" cy="1930605"/>
          </a:xfrm>
        </p:grpSpPr>
        <p:sp>
          <p:nvSpPr>
            <p:cNvPr id="69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0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95647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1" name="椭圆 24">
            <a:extLst>
              <a:ext uri="{FF2B5EF4-FFF2-40B4-BE49-F238E27FC236}">
                <a16:creationId xmlns:a16="http://schemas.microsoft.com/office/drawing/2014/main" id="{E708533A-F899-4BCB-83B8-50872BA41EDB}"/>
              </a:ext>
            </a:extLst>
          </p:cNvPr>
          <p:cNvSpPr/>
          <p:nvPr/>
        </p:nvSpPr>
        <p:spPr>
          <a:xfrm>
            <a:off x="3000567" y="3299837"/>
            <a:ext cx="1969068" cy="1962315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64" tIns="48182" rIns="96364" bIns="4818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25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2" name="椭圆 25">
            <a:extLst>
              <a:ext uri="{FF2B5EF4-FFF2-40B4-BE49-F238E27FC236}">
                <a16:creationId xmlns:a16="http://schemas.microsoft.com/office/drawing/2014/main" id="{BEBF26C8-1C35-4FD3-943C-EF8792663A6D}"/>
              </a:ext>
            </a:extLst>
          </p:cNvPr>
          <p:cNvSpPr/>
          <p:nvPr/>
        </p:nvSpPr>
        <p:spPr>
          <a:xfrm>
            <a:off x="4637504" y="3299837"/>
            <a:ext cx="1969068" cy="1962315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64" tIns="48182" rIns="96364" bIns="4818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25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3" name="椭圆 26">
            <a:extLst>
              <a:ext uri="{FF2B5EF4-FFF2-40B4-BE49-F238E27FC236}">
                <a16:creationId xmlns:a16="http://schemas.microsoft.com/office/drawing/2014/main" id="{C006C435-A1B1-4A4C-BF40-DBC1F8ACB480}"/>
              </a:ext>
            </a:extLst>
          </p:cNvPr>
          <p:cNvSpPr/>
          <p:nvPr/>
        </p:nvSpPr>
        <p:spPr>
          <a:xfrm>
            <a:off x="6287421" y="3299837"/>
            <a:ext cx="1969068" cy="1962315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64" tIns="48182" rIns="96364" bIns="4818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25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4" name="椭圆 27">
            <a:extLst>
              <a:ext uri="{FF2B5EF4-FFF2-40B4-BE49-F238E27FC236}">
                <a16:creationId xmlns:a16="http://schemas.microsoft.com/office/drawing/2014/main" id="{66537B1C-74B7-40DF-BE74-CD07591E78A9}"/>
              </a:ext>
            </a:extLst>
          </p:cNvPr>
          <p:cNvSpPr/>
          <p:nvPr/>
        </p:nvSpPr>
        <p:spPr>
          <a:xfrm>
            <a:off x="7939390" y="3299837"/>
            <a:ext cx="1969068" cy="1962315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64" tIns="48182" rIns="96364" bIns="4818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25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75" name="组合 28">
            <a:extLst>
              <a:ext uri="{FF2B5EF4-FFF2-40B4-BE49-F238E27FC236}">
                <a16:creationId xmlns:a16="http://schemas.microsoft.com/office/drawing/2014/main" id="{CF96C9D3-30A7-4087-AD38-74AA5A46D108}"/>
              </a:ext>
            </a:extLst>
          </p:cNvPr>
          <p:cNvGrpSpPr/>
          <p:nvPr/>
        </p:nvGrpSpPr>
        <p:grpSpPr>
          <a:xfrm>
            <a:off x="3135534" y="3429000"/>
            <a:ext cx="1699131" cy="1693305"/>
            <a:chOff x="3768359" y="1725446"/>
            <a:chExt cx="1930605" cy="1930605"/>
          </a:xfrm>
        </p:grpSpPr>
        <p:sp>
          <p:nvSpPr>
            <p:cNvPr id="76" name="Oval 5">
              <a:extLst>
                <a:ext uri="{FF2B5EF4-FFF2-40B4-BE49-F238E27FC236}">
                  <a16:creationId xmlns:a16="http://schemas.microsoft.com/office/drawing/2014/main" id="{3696B32F-25FD-44ED-AF3D-5FE88CAC7E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7" name="Oval 5">
              <a:extLst>
                <a:ext uri="{FF2B5EF4-FFF2-40B4-BE49-F238E27FC236}">
                  <a16:creationId xmlns:a16="http://schemas.microsoft.com/office/drawing/2014/main" id="{110E4E8F-8FE2-4A60-B926-F2F8AB1BC0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1C939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8" name="组合 31">
            <a:extLst>
              <a:ext uri="{FF2B5EF4-FFF2-40B4-BE49-F238E27FC236}">
                <a16:creationId xmlns:a16="http://schemas.microsoft.com/office/drawing/2014/main" id="{8B5C9E11-BDF1-407C-AD94-428181D16C10}"/>
              </a:ext>
            </a:extLst>
          </p:cNvPr>
          <p:cNvGrpSpPr/>
          <p:nvPr/>
        </p:nvGrpSpPr>
        <p:grpSpPr>
          <a:xfrm>
            <a:off x="4777113" y="3434342"/>
            <a:ext cx="1699131" cy="1693305"/>
            <a:chOff x="3768359" y="1725446"/>
            <a:chExt cx="1930605" cy="1930605"/>
          </a:xfrm>
        </p:grpSpPr>
        <p:sp>
          <p:nvSpPr>
            <p:cNvPr id="79" name="Oval 5">
              <a:extLst>
                <a:ext uri="{FF2B5EF4-FFF2-40B4-BE49-F238E27FC236}">
                  <a16:creationId xmlns:a16="http://schemas.microsoft.com/office/drawing/2014/main" id="{4B6DDBF7-076D-4C15-B23B-66A1E5881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80" name="Oval 5">
              <a:extLst>
                <a:ext uri="{FF2B5EF4-FFF2-40B4-BE49-F238E27FC236}">
                  <a16:creationId xmlns:a16="http://schemas.microsoft.com/office/drawing/2014/main" id="{6D52190D-1CED-4379-B097-3346292B7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1" name="组合 34">
            <a:extLst>
              <a:ext uri="{FF2B5EF4-FFF2-40B4-BE49-F238E27FC236}">
                <a16:creationId xmlns:a16="http://schemas.microsoft.com/office/drawing/2014/main" id="{94CC2708-1DEA-497F-995D-EFAF628AAAE5}"/>
              </a:ext>
            </a:extLst>
          </p:cNvPr>
          <p:cNvGrpSpPr/>
          <p:nvPr/>
        </p:nvGrpSpPr>
        <p:grpSpPr>
          <a:xfrm>
            <a:off x="6421335" y="3434342"/>
            <a:ext cx="1699131" cy="1693305"/>
            <a:chOff x="3768359" y="1725446"/>
            <a:chExt cx="1930605" cy="1930605"/>
          </a:xfrm>
        </p:grpSpPr>
        <p:sp>
          <p:nvSpPr>
            <p:cNvPr id="82" name="Oval 5">
              <a:extLst>
                <a:ext uri="{FF2B5EF4-FFF2-40B4-BE49-F238E27FC236}">
                  <a16:creationId xmlns:a16="http://schemas.microsoft.com/office/drawing/2014/main" id="{5D46A40D-1738-4C61-84B5-82495A849D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83" name="Oval 5">
              <a:extLst>
                <a:ext uri="{FF2B5EF4-FFF2-40B4-BE49-F238E27FC236}">
                  <a16:creationId xmlns:a16="http://schemas.microsoft.com/office/drawing/2014/main" id="{842C3B73-254C-43D2-8D02-03E61D022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AC14D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4" name="组合 37">
            <a:extLst>
              <a:ext uri="{FF2B5EF4-FFF2-40B4-BE49-F238E27FC236}">
                <a16:creationId xmlns:a16="http://schemas.microsoft.com/office/drawing/2014/main" id="{299D14F6-9310-40A6-8D23-60216C74DE4D}"/>
              </a:ext>
            </a:extLst>
          </p:cNvPr>
          <p:cNvGrpSpPr/>
          <p:nvPr/>
        </p:nvGrpSpPr>
        <p:grpSpPr>
          <a:xfrm>
            <a:off x="8138935" y="3391931"/>
            <a:ext cx="1699131" cy="1693305"/>
            <a:chOff x="3768359" y="1725446"/>
            <a:chExt cx="1930605" cy="1930605"/>
          </a:xfrm>
        </p:grpSpPr>
        <p:sp>
          <p:nvSpPr>
            <p:cNvPr id="85" name="Oval 5">
              <a:extLst>
                <a:ext uri="{FF2B5EF4-FFF2-40B4-BE49-F238E27FC236}">
                  <a16:creationId xmlns:a16="http://schemas.microsoft.com/office/drawing/2014/main" id="{EAD7F48F-F355-4EFB-8999-D78BBEDC2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86" name="Oval 5">
              <a:extLst>
                <a:ext uri="{FF2B5EF4-FFF2-40B4-BE49-F238E27FC236}">
                  <a16:creationId xmlns:a16="http://schemas.microsoft.com/office/drawing/2014/main" id="{FA7C25E4-D6C6-4AE7-8D02-A5B80E1240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95647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87" name="矩形 40">
            <a:extLst>
              <a:ext uri="{FF2B5EF4-FFF2-40B4-BE49-F238E27FC236}">
                <a16:creationId xmlns:a16="http://schemas.microsoft.com/office/drawing/2014/main" id="{7BB8FD27-AAD2-4730-83A8-FE1633265710}"/>
              </a:ext>
            </a:extLst>
          </p:cNvPr>
          <p:cNvSpPr/>
          <p:nvPr/>
        </p:nvSpPr>
        <p:spPr>
          <a:xfrm>
            <a:off x="3399115" y="3350309"/>
            <a:ext cx="1217326" cy="1795590"/>
          </a:xfrm>
          <a:prstGeom prst="rect">
            <a:avLst/>
          </a:prstGeom>
          <a:effectLst/>
        </p:spPr>
        <p:txBody>
          <a:bodyPr wrap="none" lIns="96364" tIns="48182" rIns="96364" bIns="48182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36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</a:t>
            </a:r>
            <a:endParaRPr kumimoji="0" lang="zh-CN" altLang="en-US" sz="11036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88" name="矩形 41">
            <a:extLst>
              <a:ext uri="{FF2B5EF4-FFF2-40B4-BE49-F238E27FC236}">
                <a16:creationId xmlns:a16="http://schemas.microsoft.com/office/drawing/2014/main" id="{16731069-94F3-41CB-A22B-8B6A672B5523}"/>
              </a:ext>
            </a:extLst>
          </p:cNvPr>
          <p:cNvSpPr/>
          <p:nvPr/>
        </p:nvSpPr>
        <p:spPr>
          <a:xfrm>
            <a:off x="4955491" y="3391875"/>
            <a:ext cx="1295874" cy="1795590"/>
          </a:xfrm>
          <a:prstGeom prst="rect">
            <a:avLst/>
          </a:prstGeom>
          <a:effectLst/>
        </p:spPr>
        <p:txBody>
          <a:bodyPr wrap="none" lIns="96364" tIns="48182" rIns="96364" bIns="48182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36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Ộ</a:t>
            </a:r>
            <a:endParaRPr kumimoji="0" lang="zh-CN" altLang="en-US" sz="11036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89" name="矩形 42">
            <a:extLst>
              <a:ext uri="{FF2B5EF4-FFF2-40B4-BE49-F238E27FC236}">
                <a16:creationId xmlns:a16="http://schemas.microsoft.com/office/drawing/2014/main" id="{1849B1D0-1459-437C-84E8-EF187C64963C}"/>
              </a:ext>
            </a:extLst>
          </p:cNvPr>
          <p:cNvSpPr/>
          <p:nvPr/>
        </p:nvSpPr>
        <p:spPr>
          <a:xfrm>
            <a:off x="6698521" y="3379940"/>
            <a:ext cx="1217326" cy="1795590"/>
          </a:xfrm>
          <a:prstGeom prst="rect">
            <a:avLst/>
          </a:prstGeom>
          <a:effectLst/>
        </p:spPr>
        <p:txBody>
          <a:bodyPr wrap="none" lIns="96364" tIns="48182" rIns="96364" bIns="48182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36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</a:t>
            </a:r>
            <a:endParaRPr kumimoji="0" lang="zh-CN" altLang="en-US" sz="11036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90" name="矩形 43">
            <a:extLst>
              <a:ext uri="{FF2B5EF4-FFF2-40B4-BE49-F238E27FC236}">
                <a16:creationId xmlns:a16="http://schemas.microsoft.com/office/drawing/2014/main" id="{AE118C29-9BF0-4A4B-AEBF-70E2D17A10CD}"/>
              </a:ext>
            </a:extLst>
          </p:cNvPr>
          <p:cNvSpPr/>
          <p:nvPr/>
        </p:nvSpPr>
        <p:spPr>
          <a:xfrm>
            <a:off x="8348969" y="3326412"/>
            <a:ext cx="1295874" cy="1795590"/>
          </a:xfrm>
          <a:prstGeom prst="rect">
            <a:avLst/>
          </a:prstGeom>
          <a:effectLst/>
        </p:spPr>
        <p:txBody>
          <a:bodyPr wrap="none" lIns="96364" tIns="48182" rIns="96364" bIns="48182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36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G</a:t>
            </a:r>
            <a:endParaRPr kumimoji="0" lang="zh-CN" altLang="en-US" sz="11036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91" name="组合 44">
            <a:extLst>
              <a:ext uri="{FF2B5EF4-FFF2-40B4-BE49-F238E27FC236}">
                <a16:creationId xmlns:a16="http://schemas.microsoft.com/office/drawing/2014/main" id="{C456B251-7897-4DA7-9719-AEBC90757846}"/>
              </a:ext>
            </a:extLst>
          </p:cNvPr>
          <p:cNvGrpSpPr/>
          <p:nvPr/>
        </p:nvGrpSpPr>
        <p:grpSpPr>
          <a:xfrm>
            <a:off x="2594680" y="4217515"/>
            <a:ext cx="405886" cy="404494"/>
            <a:chOff x="3768359" y="1725446"/>
            <a:chExt cx="1930605" cy="1930605"/>
          </a:xfrm>
        </p:grpSpPr>
        <p:sp>
          <p:nvSpPr>
            <p:cNvPr id="92" name="Oval 5">
              <a:extLst>
                <a:ext uri="{FF2B5EF4-FFF2-40B4-BE49-F238E27FC236}">
                  <a16:creationId xmlns:a16="http://schemas.microsoft.com/office/drawing/2014/main" id="{DF7DB8E2-D085-4DFC-9E34-4B14860BE9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3" name="Oval 5">
              <a:extLst>
                <a:ext uri="{FF2B5EF4-FFF2-40B4-BE49-F238E27FC236}">
                  <a16:creationId xmlns:a16="http://schemas.microsoft.com/office/drawing/2014/main" id="{CB395F7C-273D-4C06-BF72-083A45D789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AC14D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4" name="组合 47">
            <a:extLst>
              <a:ext uri="{FF2B5EF4-FFF2-40B4-BE49-F238E27FC236}">
                <a16:creationId xmlns:a16="http://schemas.microsoft.com/office/drawing/2014/main" id="{0D7B4595-9D89-4CB3-8EF7-15C647217A27}"/>
              </a:ext>
            </a:extLst>
          </p:cNvPr>
          <p:cNvGrpSpPr/>
          <p:nvPr/>
        </p:nvGrpSpPr>
        <p:grpSpPr>
          <a:xfrm>
            <a:off x="2197660" y="4036763"/>
            <a:ext cx="284016" cy="283041"/>
            <a:chOff x="3768359" y="1725446"/>
            <a:chExt cx="1930605" cy="1930605"/>
          </a:xfrm>
          <a:solidFill>
            <a:srgbClr val="EA5E66"/>
          </a:solidFill>
        </p:grpSpPr>
        <p:sp>
          <p:nvSpPr>
            <p:cNvPr id="95" name="Oval 5">
              <a:extLst>
                <a:ext uri="{FF2B5EF4-FFF2-40B4-BE49-F238E27FC236}">
                  <a16:creationId xmlns:a16="http://schemas.microsoft.com/office/drawing/2014/main" id="{23C95CBE-59D6-4ACE-B152-523BB244E4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pFill/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6" name="Oval 5">
              <a:extLst>
                <a:ext uri="{FF2B5EF4-FFF2-40B4-BE49-F238E27FC236}">
                  <a16:creationId xmlns:a16="http://schemas.microsoft.com/office/drawing/2014/main" id="{5F617C94-CB1C-433A-A06B-100E70199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7" name="组合 50">
            <a:extLst>
              <a:ext uri="{FF2B5EF4-FFF2-40B4-BE49-F238E27FC236}">
                <a16:creationId xmlns:a16="http://schemas.microsoft.com/office/drawing/2014/main" id="{B6DA0B9B-528B-4CDE-8724-0FE5AABC28C5}"/>
              </a:ext>
            </a:extLst>
          </p:cNvPr>
          <p:cNvGrpSpPr/>
          <p:nvPr/>
        </p:nvGrpSpPr>
        <p:grpSpPr>
          <a:xfrm>
            <a:off x="4589515" y="3381514"/>
            <a:ext cx="203535" cy="202837"/>
            <a:chOff x="3768359" y="1725446"/>
            <a:chExt cx="1930605" cy="1930605"/>
          </a:xfrm>
        </p:grpSpPr>
        <p:sp>
          <p:nvSpPr>
            <p:cNvPr id="98" name="Oval 5">
              <a:extLst>
                <a:ext uri="{FF2B5EF4-FFF2-40B4-BE49-F238E27FC236}">
                  <a16:creationId xmlns:a16="http://schemas.microsoft.com/office/drawing/2014/main" id="{D68F00D9-20B7-4F60-A375-3FDEECA293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9" name="Oval 5">
              <a:extLst>
                <a:ext uri="{FF2B5EF4-FFF2-40B4-BE49-F238E27FC236}">
                  <a16:creationId xmlns:a16="http://schemas.microsoft.com/office/drawing/2014/main" id="{80FB14B2-A30C-45D8-8E2C-739C760E9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95647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0" name="组合 53">
            <a:extLst>
              <a:ext uri="{FF2B5EF4-FFF2-40B4-BE49-F238E27FC236}">
                <a16:creationId xmlns:a16="http://schemas.microsoft.com/office/drawing/2014/main" id="{F03F773B-1753-4AC4-B73C-4D494FF1A50A}"/>
              </a:ext>
            </a:extLst>
          </p:cNvPr>
          <p:cNvGrpSpPr/>
          <p:nvPr/>
        </p:nvGrpSpPr>
        <p:grpSpPr>
          <a:xfrm>
            <a:off x="6300123" y="3327110"/>
            <a:ext cx="290432" cy="289436"/>
            <a:chOff x="3768359" y="1725446"/>
            <a:chExt cx="1930605" cy="1930605"/>
          </a:xfrm>
        </p:grpSpPr>
        <p:sp>
          <p:nvSpPr>
            <p:cNvPr id="101" name="Oval 5">
              <a:extLst>
                <a:ext uri="{FF2B5EF4-FFF2-40B4-BE49-F238E27FC236}">
                  <a16:creationId xmlns:a16="http://schemas.microsoft.com/office/drawing/2014/main" id="{4A409272-A633-4FE3-A0AD-DCEAEBDB79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2" name="Oval 5">
              <a:extLst>
                <a:ext uri="{FF2B5EF4-FFF2-40B4-BE49-F238E27FC236}">
                  <a16:creationId xmlns:a16="http://schemas.microsoft.com/office/drawing/2014/main" id="{1D01DCE1-8DFD-4799-A410-A6981E5DB1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1C939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3" name="组合 56">
            <a:extLst>
              <a:ext uri="{FF2B5EF4-FFF2-40B4-BE49-F238E27FC236}">
                <a16:creationId xmlns:a16="http://schemas.microsoft.com/office/drawing/2014/main" id="{5A9B6B74-8C56-4992-8792-A6AF7C886794}"/>
              </a:ext>
            </a:extLst>
          </p:cNvPr>
          <p:cNvGrpSpPr/>
          <p:nvPr/>
        </p:nvGrpSpPr>
        <p:grpSpPr>
          <a:xfrm>
            <a:off x="6279328" y="4973272"/>
            <a:ext cx="250642" cy="249783"/>
            <a:chOff x="3768359" y="1725446"/>
            <a:chExt cx="1930605" cy="1930605"/>
          </a:xfrm>
        </p:grpSpPr>
        <p:sp>
          <p:nvSpPr>
            <p:cNvPr id="104" name="Oval 5">
              <a:extLst>
                <a:ext uri="{FF2B5EF4-FFF2-40B4-BE49-F238E27FC236}">
                  <a16:creationId xmlns:a16="http://schemas.microsoft.com/office/drawing/2014/main" id="{2F80D38A-DBBD-4D92-B0D6-4DE8BB1A49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5" name="Oval 5">
              <a:extLst>
                <a:ext uri="{FF2B5EF4-FFF2-40B4-BE49-F238E27FC236}">
                  <a16:creationId xmlns:a16="http://schemas.microsoft.com/office/drawing/2014/main" id="{BA3423D7-BC93-4025-8EBA-1DB8C23C9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6" name="组合 59">
            <a:extLst>
              <a:ext uri="{FF2B5EF4-FFF2-40B4-BE49-F238E27FC236}">
                <a16:creationId xmlns:a16="http://schemas.microsoft.com/office/drawing/2014/main" id="{8B80F1BE-7976-4833-8F09-D9EB73E3D18B}"/>
              </a:ext>
            </a:extLst>
          </p:cNvPr>
          <p:cNvGrpSpPr/>
          <p:nvPr/>
        </p:nvGrpSpPr>
        <p:grpSpPr>
          <a:xfrm>
            <a:off x="4694610" y="4952206"/>
            <a:ext cx="257852" cy="256968"/>
            <a:chOff x="3768359" y="1725446"/>
            <a:chExt cx="1930605" cy="1930605"/>
          </a:xfrm>
        </p:grpSpPr>
        <p:sp>
          <p:nvSpPr>
            <p:cNvPr id="107" name="Oval 5">
              <a:extLst>
                <a:ext uri="{FF2B5EF4-FFF2-40B4-BE49-F238E27FC236}">
                  <a16:creationId xmlns:a16="http://schemas.microsoft.com/office/drawing/2014/main" id="{FDAD47CF-319B-4906-93AE-7EE6CB199E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8" name="Oval 5">
              <a:extLst>
                <a:ext uri="{FF2B5EF4-FFF2-40B4-BE49-F238E27FC236}">
                  <a16:creationId xmlns:a16="http://schemas.microsoft.com/office/drawing/2014/main" id="{229C6F2D-09D9-488B-8793-F7D7706E51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9" name="组合 62">
            <a:extLst>
              <a:ext uri="{FF2B5EF4-FFF2-40B4-BE49-F238E27FC236}">
                <a16:creationId xmlns:a16="http://schemas.microsoft.com/office/drawing/2014/main" id="{FA868A14-C342-4C00-AC45-27E971D9E5F9}"/>
              </a:ext>
            </a:extLst>
          </p:cNvPr>
          <p:cNvGrpSpPr/>
          <p:nvPr/>
        </p:nvGrpSpPr>
        <p:grpSpPr>
          <a:xfrm>
            <a:off x="7980295" y="3229906"/>
            <a:ext cx="253899" cy="253027"/>
            <a:chOff x="3768359" y="1725446"/>
            <a:chExt cx="1930605" cy="1930605"/>
          </a:xfrm>
        </p:grpSpPr>
        <p:sp>
          <p:nvSpPr>
            <p:cNvPr id="110" name="Oval 5">
              <a:extLst>
                <a:ext uri="{FF2B5EF4-FFF2-40B4-BE49-F238E27FC236}">
                  <a16:creationId xmlns:a16="http://schemas.microsoft.com/office/drawing/2014/main" id="{1A47D7C9-75DC-4067-8C20-AB8587B4A6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1" name="Oval 5">
              <a:extLst>
                <a:ext uri="{FF2B5EF4-FFF2-40B4-BE49-F238E27FC236}">
                  <a16:creationId xmlns:a16="http://schemas.microsoft.com/office/drawing/2014/main" id="{6B2400B4-F9B5-47C6-8303-75692E73C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2" name="组合 65">
            <a:extLst>
              <a:ext uri="{FF2B5EF4-FFF2-40B4-BE49-F238E27FC236}">
                <a16:creationId xmlns:a16="http://schemas.microsoft.com/office/drawing/2014/main" id="{C9E5FEB2-919C-4BFF-B2ED-3757AF6E0218}"/>
              </a:ext>
            </a:extLst>
          </p:cNvPr>
          <p:cNvGrpSpPr/>
          <p:nvPr/>
        </p:nvGrpSpPr>
        <p:grpSpPr>
          <a:xfrm>
            <a:off x="8080225" y="5038588"/>
            <a:ext cx="224333" cy="223563"/>
            <a:chOff x="3768359" y="1725446"/>
            <a:chExt cx="1930605" cy="1930605"/>
          </a:xfrm>
        </p:grpSpPr>
        <p:sp>
          <p:nvSpPr>
            <p:cNvPr id="113" name="Oval 5">
              <a:extLst>
                <a:ext uri="{FF2B5EF4-FFF2-40B4-BE49-F238E27FC236}">
                  <a16:creationId xmlns:a16="http://schemas.microsoft.com/office/drawing/2014/main" id="{D55080D7-EC8C-432D-89AB-2C2EE5A12B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4" name="Oval 5">
              <a:extLst>
                <a:ext uri="{FF2B5EF4-FFF2-40B4-BE49-F238E27FC236}">
                  <a16:creationId xmlns:a16="http://schemas.microsoft.com/office/drawing/2014/main" id="{C3635576-06D9-4266-BF05-E0C29AB481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5" name="组合 68">
            <a:extLst>
              <a:ext uri="{FF2B5EF4-FFF2-40B4-BE49-F238E27FC236}">
                <a16:creationId xmlns:a16="http://schemas.microsoft.com/office/drawing/2014/main" id="{0C582B53-675E-4983-A271-C58BF25A6D3D}"/>
              </a:ext>
            </a:extLst>
          </p:cNvPr>
          <p:cNvGrpSpPr/>
          <p:nvPr/>
        </p:nvGrpSpPr>
        <p:grpSpPr>
          <a:xfrm>
            <a:off x="9803783" y="4145418"/>
            <a:ext cx="405886" cy="404494"/>
            <a:chOff x="3768359" y="1725446"/>
            <a:chExt cx="1930605" cy="1930605"/>
          </a:xfrm>
        </p:grpSpPr>
        <p:sp>
          <p:nvSpPr>
            <p:cNvPr id="116" name="Oval 5">
              <a:extLst>
                <a:ext uri="{FF2B5EF4-FFF2-40B4-BE49-F238E27FC236}">
                  <a16:creationId xmlns:a16="http://schemas.microsoft.com/office/drawing/2014/main" id="{9862C79D-99F7-4C35-8A95-1BFCD64C73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7" name="Oval 5">
              <a:extLst>
                <a:ext uri="{FF2B5EF4-FFF2-40B4-BE49-F238E27FC236}">
                  <a16:creationId xmlns:a16="http://schemas.microsoft.com/office/drawing/2014/main" id="{B0EA9D29-5F83-4427-B691-F966142169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8" name="组合 71">
            <a:extLst>
              <a:ext uri="{FF2B5EF4-FFF2-40B4-BE49-F238E27FC236}">
                <a16:creationId xmlns:a16="http://schemas.microsoft.com/office/drawing/2014/main" id="{B0F1CFB3-2AF2-4665-A23F-D18948C8EB97}"/>
              </a:ext>
            </a:extLst>
          </p:cNvPr>
          <p:cNvGrpSpPr/>
          <p:nvPr/>
        </p:nvGrpSpPr>
        <p:grpSpPr>
          <a:xfrm>
            <a:off x="10301618" y="3974540"/>
            <a:ext cx="284016" cy="283041"/>
            <a:chOff x="3768359" y="1725446"/>
            <a:chExt cx="1930605" cy="1930605"/>
          </a:xfrm>
        </p:grpSpPr>
        <p:sp>
          <p:nvSpPr>
            <p:cNvPr id="119" name="Oval 5">
              <a:extLst>
                <a:ext uri="{FF2B5EF4-FFF2-40B4-BE49-F238E27FC236}">
                  <a16:creationId xmlns:a16="http://schemas.microsoft.com/office/drawing/2014/main" id="{067F3788-5511-4D54-A1C6-550CB5CDEF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0" name="Oval 5">
              <a:extLst>
                <a:ext uri="{FF2B5EF4-FFF2-40B4-BE49-F238E27FC236}">
                  <a16:creationId xmlns:a16="http://schemas.microsoft.com/office/drawing/2014/main" id="{461C2752-1DEB-4356-A833-A77D4B9885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AC14D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1" name="组合 74">
            <a:extLst>
              <a:ext uri="{FF2B5EF4-FFF2-40B4-BE49-F238E27FC236}">
                <a16:creationId xmlns:a16="http://schemas.microsoft.com/office/drawing/2014/main" id="{547FEB45-D9AB-4EA3-9B47-3275AE93CA93}"/>
              </a:ext>
            </a:extLst>
          </p:cNvPr>
          <p:cNvGrpSpPr/>
          <p:nvPr/>
        </p:nvGrpSpPr>
        <p:grpSpPr>
          <a:xfrm>
            <a:off x="10720606" y="4218387"/>
            <a:ext cx="203535" cy="202837"/>
            <a:chOff x="3768359" y="1725446"/>
            <a:chExt cx="1930605" cy="1930605"/>
          </a:xfrm>
        </p:grpSpPr>
        <p:sp>
          <p:nvSpPr>
            <p:cNvPr id="122" name="Oval 5">
              <a:extLst>
                <a:ext uri="{FF2B5EF4-FFF2-40B4-BE49-F238E27FC236}">
                  <a16:creationId xmlns:a16="http://schemas.microsoft.com/office/drawing/2014/main" id="{03FD7D62-F1BA-43FD-B3D1-7383AD7C78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3" name="Oval 5">
              <a:extLst>
                <a:ext uri="{FF2B5EF4-FFF2-40B4-BE49-F238E27FC236}">
                  <a16:creationId xmlns:a16="http://schemas.microsoft.com/office/drawing/2014/main" id="{385885E8-6E3C-4CA8-9E39-858A6858B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95647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4" name="组合 77">
            <a:extLst>
              <a:ext uri="{FF2B5EF4-FFF2-40B4-BE49-F238E27FC236}">
                <a16:creationId xmlns:a16="http://schemas.microsoft.com/office/drawing/2014/main" id="{5C7A4228-3D3D-4AD6-94BD-F64FF566C844}"/>
              </a:ext>
            </a:extLst>
          </p:cNvPr>
          <p:cNvGrpSpPr/>
          <p:nvPr/>
        </p:nvGrpSpPr>
        <p:grpSpPr>
          <a:xfrm>
            <a:off x="1782982" y="4180301"/>
            <a:ext cx="203535" cy="202837"/>
            <a:chOff x="3768359" y="1725446"/>
            <a:chExt cx="1930605" cy="1930605"/>
          </a:xfrm>
        </p:grpSpPr>
        <p:sp>
          <p:nvSpPr>
            <p:cNvPr id="125" name="Oval 5">
              <a:extLst>
                <a:ext uri="{FF2B5EF4-FFF2-40B4-BE49-F238E27FC236}">
                  <a16:creationId xmlns:a16="http://schemas.microsoft.com/office/drawing/2014/main" id="{FCE9C23F-009D-4700-AD7A-46E964CD99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6" name="Oval 5">
              <a:extLst>
                <a:ext uri="{FF2B5EF4-FFF2-40B4-BE49-F238E27FC236}">
                  <a16:creationId xmlns:a16="http://schemas.microsoft.com/office/drawing/2014/main" id="{6B26CF8B-65A7-4D53-A041-64023EE5D1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95647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005" y="0"/>
            <a:ext cx="188595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09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2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31" grpId="0"/>
      <p:bldP spid="32" grpId="0"/>
      <p:bldP spid="33" grpId="0"/>
      <p:bldP spid="34" grpId="0"/>
      <p:bldP spid="71" grpId="0" animBg="1"/>
      <p:bldP spid="72" grpId="0" animBg="1"/>
      <p:bldP spid="73" grpId="0" animBg="1"/>
      <p:bldP spid="74" grpId="0" animBg="1"/>
      <p:bldP spid="87" grpId="0"/>
      <p:bldP spid="88" grpId="0"/>
      <p:bldP spid="89" grpId="0"/>
      <p:bldP spid="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2571704" y="634675"/>
            <a:ext cx="7768547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6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6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6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6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6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6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6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2096813" y="2171395"/>
            <a:ext cx="8718331" cy="24191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Kể chuyện là kể lại một chuỗi sự vật có đầu có cuối, liên quan đến một số nhân vật.</a:t>
            </a:r>
          </a:p>
          <a:p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Mỗi câu chuyện cần nói lên được một điều có ý nghĩa.</a:t>
            </a:r>
          </a:p>
        </p:txBody>
      </p:sp>
    </p:spTree>
    <p:extLst>
      <p:ext uri="{BB962C8B-B14F-4D97-AF65-F5344CB8AC3E}">
        <p14:creationId xmlns:p14="http://schemas.microsoft.com/office/powerpoint/2010/main" val="197951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2477199" y="442914"/>
            <a:ext cx="7540979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923488" y="1605621"/>
            <a:ext cx="10648402" cy="341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indent="-742950">
              <a:spcBef>
                <a:spcPct val="50000"/>
              </a:spcBef>
              <a:buAutoNum type="arabicPeriod"/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indent="-742950">
              <a:spcBef>
                <a:spcPct val="50000"/>
              </a:spcBef>
              <a:buAutoNum type="arabicPeriod"/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70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085428" y="646331"/>
            <a:ext cx="8268137" cy="639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2511" y="0"/>
            <a:ext cx="1089397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05486312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Cách tạo nền bảng xanh trên Powerpoint - Cách tạo nền slide trong  Powerpoint - VnDoc.com">
            <a:extLst>
              <a:ext uri="{FF2B5EF4-FFF2-40B4-BE49-F238E27FC236}">
                <a16:creationId xmlns:a16="http://schemas.microsoft.com/office/drawing/2014/main" id="{4379A98D-E227-4F76-8E92-E556195AC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458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1">
            <a:extLst>
              <a:ext uri="{FF2B5EF4-FFF2-40B4-BE49-F238E27FC236}">
                <a16:creationId xmlns:a16="http://schemas.microsoft.com/office/drawing/2014/main" id="{CCAE1EBE-2526-4762-8E33-40C4CEA21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9188" y="134829"/>
            <a:ext cx="69193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</p:txBody>
      </p:sp>
      <p:sp>
        <p:nvSpPr>
          <p:cNvPr id="17412" name="Rectangle 2">
            <a:extLst>
              <a:ext uri="{FF2B5EF4-FFF2-40B4-BE49-F238E27FC236}">
                <a16:creationId xmlns:a16="http://schemas.microsoft.com/office/drawing/2014/main" id="{253E9BA0-5298-498D-B746-D6187B09E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7471" y="781160"/>
            <a:ext cx="24929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3" name="Rectangle 3">
            <a:extLst>
              <a:ext uri="{FF2B5EF4-FFF2-40B4-BE49-F238E27FC236}">
                <a16:creationId xmlns:a16="http://schemas.microsoft.com/office/drawing/2014/main" id="{D0099D44-A9C1-4D20-B0E0-E8000DF6C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8124" y="1275308"/>
            <a:ext cx="52116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54033" y="679269"/>
            <a:ext cx="9771017" cy="44283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Nắm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được kiến thức về văn kể chuyện: bố cục, nội dung.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được câu chuyện đúng nội dung, yêu cầu của đề bài, có nhân vật, sự kiện, cốt truyện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Lời kể tự nhiên, chân thật, dùng từ hay, giàu trí tưởng tượng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69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75900" y="1078895"/>
            <a:ext cx="10774362" cy="1143000"/>
          </a:xfrm>
        </p:spPr>
        <p:txBody>
          <a:bodyPr/>
          <a:lstStyle/>
          <a:p>
            <a:r>
              <a:rPr lang="vi-VN" sz="3200" dirty="0"/>
              <a:t>1. Kể một câu chuyện mà em đã được nghe hoặc được đọc về một người có tấm lòng nhân hậu.</a:t>
            </a:r>
            <a:endParaRPr lang="vi-VN" altLang="en-US" sz="3200" dirty="0">
              <a:latin typeface="VNI-Times" pitchFamily="2" charset="0"/>
            </a:endParaRPr>
          </a:p>
        </p:txBody>
      </p:sp>
      <p:sp>
        <p:nvSpPr>
          <p:cNvPr id="12291" name="WordArt 4"/>
          <p:cNvSpPr>
            <a:spLocks noChangeArrowheads="1" noChangeShapeType="1" noTextEdit="1"/>
          </p:cNvSpPr>
          <p:nvPr/>
        </p:nvSpPr>
        <p:spPr bwMode="auto">
          <a:xfrm>
            <a:off x="3480375" y="450492"/>
            <a:ext cx="52312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Bodon-Poster" pitchFamily="2" charset="0"/>
              </a:rPr>
              <a:t>Đề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Bodon-Poster" pitchFamily="2" charset="0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Bodon-Poster" pitchFamily="2" charset="0"/>
              </a:rPr>
              <a:t>bài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Bodon-Poster" pitchFamily="2" charset="0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Bodon-Poster" pitchFamily="2" charset="0"/>
              </a:rPr>
              <a:t>gợi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Bodon-Poster" pitchFamily="2" charset="0"/>
              </a:rPr>
              <a:t> ý</a:t>
            </a:r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1175737" y="2307073"/>
            <a:ext cx="1049074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dằn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vặt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An-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đrây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đrây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-ca.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1175737" y="3685455"/>
            <a:ext cx="10774525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Kể lại câu chuyện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“Vua tàu thủy” Bạch Thái Bưởi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bằng lời của chủ tàu người Pháp hoặc người Hoa.</a:t>
            </a: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1684832" y="1592754"/>
            <a:ext cx="5762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2711835" y="2070082"/>
            <a:ext cx="3942965" cy="1301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1847851" y="2820273"/>
            <a:ext cx="5762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 flipV="1">
            <a:off x="1288670" y="3291977"/>
            <a:ext cx="3753230" cy="2315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1847851" y="4369504"/>
            <a:ext cx="5762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 flipV="1">
            <a:off x="1288669" y="4841208"/>
            <a:ext cx="6534531" cy="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967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3"/>
          <p:cNvSpPr>
            <a:spLocks noChangeArrowheads="1" noChangeShapeType="1" noTextEdit="1"/>
          </p:cNvSpPr>
          <p:nvPr/>
        </p:nvSpPr>
        <p:spPr bwMode="auto">
          <a:xfrm>
            <a:off x="4801394" y="557214"/>
            <a:ext cx="2589211" cy="825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36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740979" y="1484314"/>
            <a:ext cx="11240814" cy="30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chuỗi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46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Gothic-EB"/>
        <a:ea typeface="华康少女文字W5"/>
        <a:cs typeface=""/>
      </a:majorFont>
      <a:minorFont>
        <a:latin typeface="DFGothic-EB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1267</TotalTime>
  <Words>512</Words>
  <Application>Microsoft Office PowerPoint</Application>
  <PresentationFormat>Widescreen</PresentationFormat>
  <Paragraphs>57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微软雅黑</vt:lpstr>
      <vt:lpstr>宋体</vt:lpstr>
      <vt:lpstr>Arial</vt:lpstr>
      <vt:lpstr>Calibri</vt:lpstr>
      <vt:lpstr>Calibri Light</vt:lpstr>
      <vt:lpstr>等线</vt:lpstr>
      <vt:lpstr>DFGothic-EB</vt:lpstr>
      <vt:lpstr>Times New Roman</vt:lpstr>
      <vt:lpstr>VNI-Bodon-Poster</vt:lpstr>
      <vt:lpstr>VNI-Times</vt:lpstr>
      <vt:lpstr>华康少女文字W5</vt:lpstr>
      <vt:lpstr>1_Office Theme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Kể một câu chuyện mà em đã được nghe hoặc được đọc về một người có tấm lòng nhân hậu.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84</cp:revision>
  <dcterms:created xsi:type="dcterms:W3CDTF">2021-11-09T10:05:51Z</dcterms:created>
  <dcterms:modified xsi:type="dcterms:W3CDTF">2022-11-20T13:52:31Z</dcterms:modified>
</cp:coreProperties>
</file>