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6" r:id="rId2"/>
    <p:sldId id="276" r:id="rId3"/>
    <p:sldId id="299" r:id="rId4"/>
    <p:sldId id="256" r:id="rId5"/>
    <p:sldId id="278" r:id="rId6"/>
    <p:sldId id="265" r:id="rId7"/>
    <p:sldId id="289" r:id="rId8"/>
    <p:sldId id="302" r:id="rId9"/>
    <p:sldId id="290" r:id="rId10"/>
    <p:sldId id="303" r:id="rId11"/>
    <p:sldId id="291" r:id="rId12"/>
    <p:sldId id="288" r:id="rId13"/>
    <p:sldId id="287" r:id="rId14"/>
    <p:sldId id="293" r:id="rId15"/>
    <p:sldId id="294" r:id="rId16"/>
    <p:sldId id="277" r:id="rId17"/>
    <p:sldId id="295" r:id="rId18"/>
    <p:sldId id="296" r:id="rId19"/>
    <p:sldId id="271" r:id="rId20"/>
    <p:sldId id="297" r:id="rId21"/>
    <p:sldId id="285" r:id="rId22"/>
    <p:sldId id="304" r:id="rId23"/>
    <p:sldId id="274" r:id="rId24"/>
    <p:sldId id="298" r:id="rId25"/>
    <p:sldId id="301" r:id="rId26"/>
    <p:sldId id="300" r:id="rId27"/>
    <p:sldId id="28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5E3"/>
    <a:srgbClr val="F3CD97"/>
    <a:srgbClr val="96C8D6"/>
    <a:srgbClr val="91C4D2"/>
    <a:srgbClr val="1C4082"/>
    <a:srgbClr val="EBF5EF"/>
    <a:srgbClr val="CAE6D4"/>
    <a:srgbClr val="AD8EC0"/>
    <a:srgbClr val="9FD6D9"/>
    <a:srgbClr val="F3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4" autoAdjust="0"/>
    <p:restoredTop sz="96314" autoAdjust="0"/>
  </p:normalViewPr>
  <p:slideViewPr>
    <p:cSldViewPr snapToGrid="0" showGuides="1">
      <p:cViewPr varScale="1">
        <p:scale>
          <a:sx n="61" d="100"/>
          <a:sy n="61" d="100"/>
        </p:scale>
        <p:origin x="924" y="4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39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6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9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36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0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4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7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2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34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46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2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6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265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77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21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377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24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380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14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2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51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031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22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93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64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9" r:id="rId3"/>
    <p:sldLayoutId id="2147483650" r:id="rId4"/>
    <p:sldLayoutId id="2147483679" r:id="rId5"/>
    <p:sldLayoutId id="214748367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80" r:id="rId15"/>
    <p:sldLayoutId id="2147483673" r:id="rId16"/>
    <p:sldLayoutId id="2147483659" r:id="rId17"/>
    <p:sldLayoutId id="2147483660" r:id="rId18"/>
    <p:sldLayoutId id="2147483661" r:id="rId19"/>
    <p:sldLayoutId id="2147483662" r:id="rId20"/>
    <p:sldLayoutId id="2147483690" r:id="rId21"/>
    <p:sldLayoutId id="2147483689" r:id="rId22"/>
    <p:sldLayoutId id="2147483688" r:id="rId23"/>
    <p:sldLayoutId id="2147483683" r:id="rId24"/>
    <p:sldLayoutId id="2147483682" r:id="rId25"/>
    <p:sldLayoutId id="2147483681" r:id="rId26"/>
    <p:sldLayoutId id="2147483678" r:id="rId27"/>
    <p:sldLayoutId id="2147483677" r:id="rId28"/>
    <p:sldLayoutId id="2147483676" r:id="rId29"/>
    <p:sldLayoutId id="2147483675" r:id="rId30"/>
    <p:sldLayoutId id="2147483674" r:id="rId31"/>
    <p:sldLayoutId id="2147483672" r:id="rId32"/>
    <p:sldLayoutId id="2147483671" r:id="rId33"/>
    <p:sldLayoutId id="2147483663" r:id="rId34"/>
    <p:sldLayoutId id="2147483664" r:id="rId35"/>
    <p:sldLayoutId id="2147483665" r:id="rId36"/>
    <p:sldLayoutId id="2147483685" r:id="rId37"/>
    <p:sldLayoutId id="2147483684" r:id="rId38"/>
    <p:sldLayoutId id="2147483666" r:id="rId39"/>
    <p:sldLayoutId id="2147483667" r:id="rId40"/>
    <p:sldLayoutId id="2147483668" r:id="rId41"/>
    <p:sldLayoutId id="2147483687" r:id="rId42"/>
    <p:sldLayoutId id="2147483686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hthaib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9" y="491613"/>
            <a:ext cx="11611897" cy="563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4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764334" y="388370"/>
            <a:ext cx="981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878" y="935913"/>
            <a:ext cx="11716725" cy="5440483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786520" y="3348061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10524439" y="611332"/>
            <a:ext cx="2384572" cy="1843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390" y="1336161"/>
            <a:ext cx="100904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000" dirty="0">
                <a:latin typeface="Times New Roman" panose="02020603050405020304" pitchFamily="18" charset="0"/>
              </a:rPr>
              <a:t> cha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em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con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Năm</a:t>
            </a:r>
            <a:r>
              <a:rPr lang="en-US" altLang="zh-CN" sz="2000" dirty="0">
                <a:latin typeface="Times New Roman" panose="02020603050405020304" pitchFamily="18" charset="0"/>
              </a:rPr>
              <a:t> 21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tuổi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thư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kí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hãng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Chẳng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bao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lâu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đứng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ra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kinh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doanh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độc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đủ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mọi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nghề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gỗ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mở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cầm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đồ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in,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khai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mỏ</a:t>
            </a:r>
            <a:r>
              <a:rPr lang="en-US" altLang="zh-CN" sz="2000" dirty="0">
                <a:latin typeface="Times New Roman" panose="02020603050405020304" pitchFamily="18" charset="0"/>
              </a:rPr>
              <a:t>,…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lúc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tay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vẫn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chí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người đến các bến tàu diễn thuyết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ta”và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hách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ngày một đông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chủ tàu người Hoa, người Pháp phải bán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cho ông.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xưởng sữa chữa 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thuê kĩ sư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trông nom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000" dirty="0">
              <a:ea typeface="义启嘟嘟体" pitchFamily="2" charset="-128"/>
              <a:cs typeface="义启嘟嘟体" pitchFamily="2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51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58582" y="1018974"/>
            <a:ext cx="9130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78781"/>
              </p:ext>
            </p:extLst>
          </p:nvPr>
        </p:nvGraphicFramePr>
        <p:xfrm>
          <a:off x="639814" y="1806115"/>
          <a:ext cx="2364560" cy="2893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chiếm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vượng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63952"/>
              </p:ext>
            </p:extLst>
          </p:nvPr>
        </p:nvGraphicFramePr>
        <p:xfrm>
          <a:off x="3571927" y="1737852"/>
          <a:ext cx="6700983" cy="31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9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túng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bấn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gửi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vay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Chiếm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tuyên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876602" y="2499852"/>
            <a:ext cx="805528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 flipV="1">
            <a:off x="2916288" y="3282490"/>
            <a:ext cx="724975" cy="878369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2876601" y="3299952"/>
            <a:ext cx="745113" cy="31052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2876602" y="4182602"/>
            <a:ext cx="805528" cy="33927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>
            <a:off x="2876601" y="3766678"/>
            <a:ext cx="724975" cy="75186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-369028" y="-100594"/>
            <a:ext cx="2191122" cy="1520868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960825" y="3647737"/>
            <a:ext cx="5135160" cy="3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580"/>
          <a:stretch>
            <a:fillRect/>
          </a:stretch>
        </p:blipFill>
        <p:spPr>
          <a:xfrm>
            <a:off x="5749799" y="648131"/>
            <a:ext cx="5261807" cy="3581335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3973"/>
          <a:stretch>
            <a:fillRect/>
          </a:stretch>
        </p:blipFill>
        <p:spPr>
          <a:xfrm>
            <a:off x="305072" y="874274"/>
            <a:ext cx="4929553" cy="3355192"/>
          </a:xfrm>
        </p:spPr>
      </p:pic>
      <p:sp>
        <p:nvSpPr>
          <p:cNvPr id="11" name="TextBox 10"/>
          <p:cNvSpPr txBox="1"/>
          <p:nvPr/>
        </p:nvSpPr>
        <p:spPr>
          <a:xfrm>
            <a:off x="1347018" y="4397166"/>
            <a:ext cx="234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523" y="4503174"/>
            <a:ext cx="269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020825" y="3066457"/>
            <a:ext cx="4434282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Tìm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hiểu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13183"/>
          <a:stretch>
            <a:fillRect/>
          </a:stretch>
        </p:blipFill>
        <p:spPr>
          <a:xfrm>
            <a:off x="7376612" y="1250771"/>
            <a:ext cx="4273575" cy="4589589"/>
          </a:xfr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98304" y="602299"/>
            <a:ext cx="4589463" cy="1524000"/>
            <a:chOff x="4352" y="906"/>
            <a:chExt cx="1395" cy="1632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4352" y="906"/>
              <a:ext cx="1395" cy="1632"/>
            </a:xfrm>
            <a:prstGeom prst="cloudCallout">
              <a:avLst>
                <a:gd name="adj1" fmla="val -48454"/>
                <a:gd name="adj2" fmla="val 67463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000" b="1" i="1">
                  <a:solidFill>
                    <a:schemeClr val="bg1"/>
                  </a:solidFill>
                  <a:latin typeface="VNI-Centur" pitchFamily="2" charset="0"/>
                </a:rPr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35" y="1211"/>
              <a:ext cx="1296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" name="任意多边形 2"/>
          <p:cNvSpPr/>
          <p:nvPr/>
        </p:nvSpPr>
        <p:spPr>
          <a:xfrm>
            <a:off x="345609" y="2126299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5072" y="2945972"/>
            <a:ext cx="53217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800" dirty="0">
                <a:latin typeface="Times New Roman" panose="02020603050405020304" pitchFamily="18" charset="0"/>
              </a:rPr>
              <a:t> cha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</a:rPr>
              <a:t> con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5617911" y="4161234"/>
            <a:ext cx="1895912" cy="27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186"/>
          <a:stretch>
            <a:fillRect/>
          </a:stretch>
        </p:blipFill>
        <p:spPr>
          <a:xfrm>
            <a:off x="3372737" y="754691"/>
            <a:ext cx="3666263" cy="249536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7451955" y="3008619"/>
            <a:ext cx="4140277" cy="2817991"/>
          </a:xfr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04985" y="4155676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Quẩy gánh hàng rong </a:t>
            </a:r>
          </a:p>
        </p:txBody>
      </p:sp>
    </p:spTree>
    <p:extLst>
      <p:ext uri="{BB962C8B-B14F-4D97-AF65-F5344CB8AC3E}">
        <p14:creationId xmlns:p14="http://schemas.microsoft.com/office/powerpoint/2010/main" val="26077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168877" y="2501260"/>
            <a:ext cx="7541343" cy="3932409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in,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58" y="-474529"/>
            <a:ext cx="8494896" cy="46340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5181600" y="800563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187" y="1050747"/>
            <a:ext cx="3844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khi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mở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vận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tải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đưởng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thuỷ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việc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071" y="1063594"/>
            <a:ext cx="5582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chi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tiết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chứng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tỏ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rất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chí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" name="组合 5"/>
          <p:cNvGrpSpPr/>
          <p:nvPr/>
        </p:nvGrpSpPr>
        <p:grpSpPr>
          <a:xfrm>
            <a:off x="2199490" y="2070772"/>
            <a:ext cx="7573773" cy="3799085"/>
            <a:chOff x="1743029" y="1926736"/>
            <a:chExt cx="4446537" cy="2926864"/>
          </a:xfrm>
        </p:grpSpPr>
        <p:sp>
          <p:nvSpPr>
            <p:cNvPr id="9" name="任意多边形 14"/>
            <p:cNvSpPr/>
            <p:nvPr/>
          </p:nvSpPr>
          <p:spPr>
            <a:xfrm>
              <a:off x="1845061" y="2777781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7" name="图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8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43397" y="3726805"/>
            <a:ext cx="4661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lúc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anh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chí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538127" y="738740"/>
            <a:ext cx="3308804" cy="2557922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023411" y="4119303"/>
            <a:ext cx="4382156" cy="30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3"/>
            <a:ext cx="12192000" cy="6873776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81397">
            <a:off x="6205399" y="2985755"/>
            <a:ext cx="4966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+ 2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916718" y="55045"/>
            <a:ext cx="2191122" cy="1520868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1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17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18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19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89980" y="301845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76868" y="4527508"/>
            <a:ext cx="992777" cy="1227908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65627" y="929882"/>
            <a:ext cx="4202299" cy="1929007"/>
          </a:xfrm>
          <a:prstGeom prst="cloudCallout">
            <a:avLst/>
          </a:prstGeom>
          <a:solidFill>
            <a:srgbClr val="97D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9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701" y="-979119"/>
            <a:ext cx="7555330" cy="63507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13142" y="1361839"/>
            <a:ext cx="4571440" cy="15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89755" y="1823"/>
            <a:ext cx="7069393" cy="4031474"/>
            <a:chOff x="1724257" y="1926736"/>
            <a:chExt cx="4537799" cy="386770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24257" y="2786101"/>
              <a:ext cx="4537799" cy="3008342"/>
              <a:chOff x="7323645" y="2855040"/>
              <a:chExt cx="4537799" cy="300834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7323645" y="2855040"/>
                <a:ext cx="4537799" cy="3008342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18" name="TextBox 106"/>
              <p:cNvSpPr txBox="1">
                <a:spLocks noChangeArrowheads="1"/>
              </p:cNvSpPr>
              <p:nvPr/>
            </p:nvSpPr>
            <p:spPr bwMode="auto">
              <a:xfrm>
                <a:off x="8087127" y="3338254"/>
                <a:ext cx="3227089" cy="99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1783" y="338829"/>
            <a:ext cx="807677" cy="6589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7861665" y="317240"/>
            <a:ext cx="1302203" cy="99936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924584" y="401883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622472" y="4225578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811183" y="499672"/>
            <a:ext cx="807677" cy="658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5058" y="1431220"/>
            <a:ext cx="651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đã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khơi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dậy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lòng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tự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hào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tộc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Việt</a:t>
            </a:r>
            <a:r>
              <a:rPr lang="en-US" altLang="zh-CN" sz="2000" b="1" dirty="0">
                <a:latin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bến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để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diễn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thuyết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kêu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gọi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hành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khách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khẩu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b="1" dirty="0">
                <a:latin typeface="Times New Roman" panose="02020603050405020304" pitchFamily="18" charset="0"/>
              </a:rPr>
              <a:t> “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ta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thì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ta”.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Khách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ngày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Nhiều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chủ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Hoa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Pháp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bán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lại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Rồi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mua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xưởng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sửa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chữa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thuê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kĩ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sư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giỏi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trông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nom. </a:t>
            </a:r>
          </a:p>
        </p:txBody>
      </p:sp>
      <p:pic>
        <p:nvPicPr>
          <p:cNvPr id="42" name="Picture 3" descr="ocean-majesty-ship-front-view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7" y="3478626"/>
            <a:ext cx="4119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20" y="3477923"/>
            <a:ext cx="4119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3648603" y="308618"/>
            <a:ext cx="1302203" cy="999366"/>
          </a:xfrm>
          <a:prstGeom prst="rect">
            <a:avLst/>
          </a:prstGeom>
        </p:spPr>
      </p:pic>
      <p:pic>
        <p:nvPicPr>
          <p:cNvPr id="45" name="Picture 5" descr="25105208dea9fbe6e4709f309b8a99e0[2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82" y="3407429"/>
            <a:ext cx="2457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498653" y="872182"/>
            <a:ext cx="7299070" cy="5457089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5786591" y="2267639"/>
            <a:ext cx="4860917" cy="232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TẬP ĐỌC</a:t>
            </a:r>
          </a:p>
          <a:p>
            <a:pPr algn="ctr"/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8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653431" y="2442927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029738" y="11912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10035613" y="5216606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554819" y="378272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71" y="-608058"/>
            <a:ext cx="7043410" cy="51631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13142" y="1361839"/>
            <a:ext cx="4571440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989834" y="223123"/>
            <a:ext cx="6202166" cy="3151672"/>
            <a:chOff x="1724257" y="1926736"/>
            <a:chExt cx="4537799" cy="386770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24257" y="2786101"/>
              <a:ext cx="4537799" cy="3008342"/>
              <a:chOff x="7323645" y="2855040"/>
              <a:chExt cx="4537799" cy="300834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7323645" y="2855040"/>
                <a:ext cx="4537799" cy="3008342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18" name="TextBox 106"/>
              <p:cNvSpPr txBox="1">
                <a:spLocks noChangeArrowheads="1"/>
              </p:cNvSpPr>
              <p:nvPr/>
            </p:nvSpPr>
            <p:spPr bwMode="auto">
              <a:xfrm>
                <a:off x="8087127" y="3338254"/>
                <a:ext cx="3227089" cy="99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554142" y="2963766"/>
            <a:ext cx="6091667" cy="3261240"/>
            <a:chOff x="1622849" y="1926736"/>
            <a:chExt cx="4566717" cy="2947035"/>
          </a:xfrm>
        </p:grpSpPr>
        <p:grpSp>
          <p:nvGrpSpPr>
            <p:cNvPr id="21" name="组合 20"/>
            <p:cNvGrpSpPr/>
            <p:nvPr/>
          </p:nvGrpSpPr>
          <p:grpSpPr>
            <a:xfrm>
              <a:off x="1622849" y="2797952"/>
              <a:ext cx="4253389" cy="2075819"/>
              <a:chOff x="7222237" y="2866891"/>
              <a:chExt cx="4253389" cy="2075819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7222237" y="2866891"/>
                <a:ext cx="4253389" cy="2075819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27" name="TextBox 106"/>
              <p:cNvSpPr txBox="1">
                <a:spLocks noChangeArrowheads="1"/>
              </p:cNvSpPr>
              <p:nvPr/>
            </p:nvSpPr>
            <p:spPr bwMode="auto">
              <a:xfrm>
                <a:off x="8094314" y="3322960"/>
                <a:ext cx="2931765" cy="120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giành thắng lợi trong kinh doanh, làm chủ trên thương trường.</a:t>
                </a:r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4307649" y="2388163"/>
            <a:ext cx="2348840" cy="181580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1783" y="338829"/>
            <a:ext cx="807677" cy="6589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7458891" y="3365053"/>
            <a:ext cx="1302203" cy="99936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3838576" y="532664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622472" y="4225578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811183" y="499672"/>
            <a:ext cx="807677" cy="658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7756" y="1431219"/>
            <a:ext cx="5317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42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233" y="2118273"/>
            <a:ext cx="7043410" cy="51631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64023" y="4167114"/>
            <a:ext cx="3784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?</a:t>
            </a:r>
          </a:p>
        </p:txBody>
      </p:sp>
      <p:pic>
        <p:nvPicPr>
          <p:cNvPr id="43" name="图片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10027857" y="3345195"/>
            <a:ext cx="2720612" cy="39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11" y="1029482"/>
            <a:ext cx="6766610" cy="53389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875071" y="3004815"/>
            <a:ext cx="3721273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982935" y="1131066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741154" y="1029482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730165" y="1525309"/>
            <a:ext cx="5467162" cy="4671049"/>
            <a:chOff x="7478650" y="2358439"/>
            <a:chExt cx="4253389" cy="4003182"/>
          </a:xfrm>
        </p:grpSpPr>
        <p:sp>
          <p:nvSpPr>
            <p:cNvPr id="28" name="任意多边形 27"/>
            <p:cNvSpPr/>
            <p:nvPr/>
          </p:nvSpPr>
          <p:spPr>
            <a:xfrm>
              <a:off x="7478650" y="2358439"/>
              <a:ext cx="4253389" cy="4003182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31" name="TextBox 106"/>
            <p:cNvSpPr txBox="1">
              <a:spLocks noChangeArrowheads="1"/>
            </p:cNvSpPr>
            <p:nvPr/>
          </p:nvSpPr>
          <p:spPr bwMode="auto">
            <a:xfrm>
              <a:off x="7888386" y="2914897"/>
              <a:ext cx="3568541" cy="282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khơi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ủng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àu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8399360" y="4565955"/>
            <a:ext cx="4382156" cy="30101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461952" y="4699315"/>
            <a:ext cx="1302203" cy="999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946292" y="1379554"/>
            <a:ext cx="807677" cy="658983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720128" y="496281"/>
            <a:ext cx="2656366" cy="184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3"/>
            <a:ext cx="12192000" cy="6873776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81397">
            <a:off x="6205399" y="2985755"/>
            <a:ext cx="4966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3+4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916718" y="55045"/>
            <a:ext cx="2191122" cy="1520868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1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17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18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19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89980" y="301845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76868" y="4527508"/>
            <a:ext cx="992777" cy="1227908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65627" y="929882"/>
            <a:ext cx="4202299" cy="1929007"/>
          </a:xfrm>
          <a:prstGeom prst="cloudCallout">
            <a:avLst/>
          </a:prstGeom>
          <a:solidFill>
            <a:srgbClr val="97D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4177787" y="1424986"/>
            <a:ext cx="7723166" cy="4874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53" y="-945500"/>
            <a:ext cx="7787565" cy="54710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94425" y="1078455"/>
            <a:ext cx="3139996" cy="9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b="1" spc="300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b="1" spc="300" dirty="0">
              <a:solidFill>
                <a:srgbClr val="00B0F0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54"/>
          <p:cNvSpPr txBox="1"/>
          <p:nvPr/>
        </p:nvSpPr>
        <p:spPr>
          <a:xfrm>
            <a:off x="5618986" y="2901727"/>
            <a:ext cx="514593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Bưởi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mồ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cha,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giàu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lực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vươn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doanh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407780" y="2016810"/>
            <a:ext cx="362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dung</a:t>
            </a:r>
            <a:endParaRPr lang="en-US" sz="2800" b="1" dirty="0"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35547" y="2633160"/>
            <a:ext cx="3289797" cy="47597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581559" y="820674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741154" y="1029482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5208340" y="2851518"/>
            <a:ext cx="4914834" cy="175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Luyện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diễn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cảm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4737" y="1248697"/>
            <a:ext cx="52578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văn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cần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chậm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rãi</a:t>
            </a:r>
            <a:endParaRPr lang="en-US" altLang="zh-CN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849" y="1817022"/>
            <a:ext cx="898048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2: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hoàn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537" y="2848897"/>
            <a:ext cx="90678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cạnh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thắng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tàu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ngoài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8537" y="5058697"/>
            <a:ext cx="9326562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ngữ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ngô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nản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chiếm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vượng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bậc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hùng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,….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8537" y="3976022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sảng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khoái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đạt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8549" y="639097"/>
            <a:ext cx="3128963" cy="53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446" y="2611327"/>
            <a:ext cx="3292125" cy="476138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472" y="3627327"/>
            <a:ext cx="1127858" cy="865707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446" y="2273204"/>
            <a:ext cx="1127858" cy="865707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10" y="510524"/>
            <a:ext cx="1127858" cy="865707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32" y="428234"/>
            <a:ext cx="1127858" cy="865707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392" y="3564853"/>
            <a:ext cx="1127858" cy="865707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845" y="639097"/>
            <a:ext cx="1127858" cy="865707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89" y="937028"/>
            <a:ext cx="112785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-560438" y="707923"/>
            <a:ext cx="12950312" cy="6071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148" y="2192594"/>
            <a:ext cx="8455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Bưởi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mồ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quẩy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gánh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21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Bưởi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thư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kí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hãng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Chẳng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lâu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đứng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nghề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gỗ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cầm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in,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khai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thác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mỏ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,…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vẫn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nản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chí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3975" y="2615381"/>
            <a:ext cx="1009599" cy="983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893574" y="3048000"/>
            <a:ext cx="1275069" cy="1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1740975" y="4788310"/>
            <a:ext cx="180847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789838" y="5186516"/>
            <a:ext cx="1144793" cy="1475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2719285" y="5624052"/>
            <a:ext cx="1046470" cy="4916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3"/>
            <a:ext cx="12192000" cy="6873776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 rot="20881397">
            <a:off x="6298876" y="2687386"/>
            <a:ext cx="4966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Qua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tập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được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điều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gì</a:t>
            </a:r>
            <a:r>
              <a:rPr lang="en-US" altLang="zh-CN" sz="4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?</a:t>
            </a:r>
            <a:endParaRPr lang="en-US" sz="4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16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20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1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5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7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393335" y="2583438"/>
            <a:ext cx="7183215" cy="4934153"/>
          </a:xfrm>
          <a:prstGeom prst="rect">
            <a:avLst/>
          </a:prstGeom>
        </p:spPr>
      </p:pic>
      <p:pic>
        <p:nvPicPr>
          <p:cNvPr id="28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39742" y="4470197"/>
            <a:ext cx="992777" cy="12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881397">
            <a:off x="6298876" y="2964385"/>
            <a:ext cx="496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Tiết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đến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đây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là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hết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rồi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!</a:t>
            </a:r>
            <a:endParaRPr lang="en-US" sz="48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223622" y="296114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535" y="1101213"/>
            <a:ext cx="1004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hai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ngàu</a:t>
            </a:r>
            <a:r>
              <a:rPr lang="en-US" sz="3200" b="1" dirty="0">
                <a:latin typeface="HP001 5 hàng" panose="020B0603050302020204" pitchFamily="34" charset="0"/>
              </a:rPr>
              <a:t> 21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11 </a:t>
            </a:r>
            <a:r>
              <a:rPr lang="en-US" sz="3200" b="1" dirty="0" err="1"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</a:rPr>
              <a:t> 2022</a:t>
            </a:r>
          </a:p>
          <a:p>
            <a:pPr algn="ctr"/>
            <a:r>
              <a:rPr lang="en-US" sz="3200" b="1" dirty="0" err="1">
                <a:latin typeface="HP001 5 hàng" panose="020B0603050302020204" pitchFamily="34" charset="0"/>
              </a:rPr>
              <a:t>Tập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đọc</a:t>
            </a:r>
            <a:endParaRPr lang="en-US" sz="3200" b="1" dirty="0">
              <a:latin typeface="HP001 5 hàng" panose="020B0603050302020204" pitchFamily="34" charset="0"/>
            </a:endParaRPr>
          </a:p>
          <a:p>
            <a:pPr algn="ctr"/>
            <a:r>
              <a:rPr lang="en-US" sz="3200" b="1" dirty="0">
                <a:latin typeface="HP001 5 hàng" panose="020B0603050302020204" pitchFamily="34" charset="0"/>
              </a:rPr>
              <a:t>“</a:t>
            </a:r>
            <a:r>
              <a:rPr lang="en-US" sz="3200" b="1" dirty="0" err="1">
                <a:latin typeface="HP001 5 hàng" panose="020B0603050302020204" pitchFamily="34" charset="0"/>
              </a:rPr>
              <a:t>Vua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tàu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thủy</a:t>
            </a:r>
            <a:r>
              <a:rPr lang="en-US" sz="3200" b="1" dirty="0">
                <a:latin typeface="HP001 5 hàng" panose="020B0603050302020204" pitchFamily="34" charset="0"/>
              </a:rPr>
              <a:t>” </a:t>
            </a:r>
            <a:r>
              <a:rPr lang="en-US" sz="3200" b="1" dirty="0" err="1">
                <a:latin typeface="HP001 5 hàng" panose="020B0603050302020204" pitchFamily="34" charset="0"/>
              </a:rPr>
              <a:t>Bạch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Thái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Bưởi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13183"/>
          <a:stretch>
            <a:fillRect/>
          </a:stretch>
        </p:blipFill>
        <p:spPr>
          <a:xfrm>
            <a:off x="3366088" y="3110160"/>
            <a:ext cx="4696363" cy="3272872"/>
          </a:xfrm>
        </p:spPr>
      </p:pic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8109221" y="4353813"/>
            <a:ext cx="4365937" cy="2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4" y="2119109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4" y="1064862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4" y="336066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073537" y="2781548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31697" y="1670736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31698" y="3983726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3416800" y="2899072"/>
            <a:ext cx="331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3376095" y="1724694"/>
            <a:ext cx="3313555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418257" y="4097341"/>
            <a:ext cx="3313553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cảm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358693" y="4055930"/>
            <a:ext cx="5135160" cy="3527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618495" y="254855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4" grpId="0" autoUpdateAnimBg="0"/>
      <p:bldP spid="35" grpId="0" autoUpdateAnimBg="0"/>
      <p:bldP spid="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020825" y="3066457"/>
            <a:ext cx="4193596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Luyện</a:t>
            </a:r>
            <a:r>
              <a:rPr lang="en-US" altLang="zh-CN" sz="5400" b="1" spc="300" dirty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764334" y="388370"/>
            <a:ext cx="981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878" y="935913"/>
            <a:ext cx="11716725" cy="5440483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786520" y="3348061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10524439" y="611332"/>
            <a:ext cx="2384572" cy="1843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390" y="1336161"/>
            <a:ext cx="100904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000" dirty="0">
                <a:latin typeface="Times New Roman" panose="02020603050405020304" pitchFamily="18" charset="0"/>
              </a:rPr>
              <a:t> cha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em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con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Năm</a:t>
            </a:r>
            <a:r>
              <a:rPr lang="en-US" altLang="zh-CN" sz="2000" dirty="0">
                <a:latin typeface="Times New Roman" panose="02020603050405020304" pitchFamily="18" charset="0"/>
              </a:rPr>
              <a:t> 21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tuổi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thư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kí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hãng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Chẳng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bao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lâu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đứng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ra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kinh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doanh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độc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đủ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mọi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nghề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gỗ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mở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cầm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đồ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in,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khai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mỏ</a:t>
            </a:r>
            <a:r>
              <a:rPr lang="en-US" altLang="zh-CN" sz="2000" dirty="0">
                <a:latin typeface="Times New Roman" panose="02020603050405020304" pitchFamily="18" charset="0"/>
              </a:rPr>
              <a:t>,…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lúc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tay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vẫn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chí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người đến các bến tàu diễn thuyết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ta”và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hách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ngày một đông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chủ tàu người Hoa, người Pháp phải bán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cho ông.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xưởng sữa chữa 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thuê kĩ sư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trông nom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000" dirty="0">
              <a:ea typeface="义启嘟嘟体" pitchFamily="2" charset="-128"/>
              <a:cs typeface="义启嘟嘟体" pitchFamily="2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30" y="1183276"/>
            <a:ext cx="2730025" cy="22247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7" y="3572019"/>
            <a:ext cx="2913098" cy="21438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1869030" y="1952114"/>
            <a:ext cx="184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1: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51344" y="4297521"/>
            <a:ext cx="138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3: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4103055" y="3243199"/>
            <a:ext cx="484430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21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nản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chí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4058280" y="1952114"/>
            <a:ext cx="395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058280" y="4311900"/>
            <a:ext cx="5243036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Bạch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Bưởi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Nhị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,…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872335" y="3775558"/>
            <a:ext cx="5135160" cy="3527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452668" y="322193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295082" y="848985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6761751" y="2537744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0" y="4676409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10331329" y="3104811"/>
            <a:ext cx="861302" cy="805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3224" y="917322"/>
            <a:ext cx="559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90" y="2386729"/>
            <a:ext cx="2829409" cy="21453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1" y="4760217"/>
            <a:ext cx="2975477" cy="20294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25743" y="3075931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5743" y="5409811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4039589" y="5380601"/>
            <a:ext cx="5243036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96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 autoUpdateAnimBg="0"/>
      <p:bldP spid="35" grpId="0" autoUpdateAnimBg="0"/>
      <p:bldP spid="36" grpId="0" autoUpdateAnimBg="0"/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764334" y="388370"/>
            <a:ext cx="981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878" y="935913"/>
            <a:ext cx="11716725" cy="5440483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786520" y="3348061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10524439" y="611332"/>
            <a:ext cx="2384572" cy="1843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390" y="1336161"/>
            <a:ext cx="100904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000" dirty="0">
                <a:latin typeface="Times New Roman" panose="02020603050405020304" pitchFamily="18" charset="0"/>
              </a:rPr>
              <a:t> cha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em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con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Năm</a:t>
            </a:r>
            <a:r>
              <a:rPr lang="en-US" altLang="zh-CN" sz="2000" dirty="0">
                <a:latin typeface="Times New Roman" panose="02020603050405020304" pitchFamily="18" charset="0"/>
              </a:rPr>
              <a:t> 21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tuổi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thư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kí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hãng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Chẳng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bao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lâu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đứng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ra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kinh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doanh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độc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đủ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mọi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nghề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gỗ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mở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cầm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đồ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in,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khai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mỏ</a:t>
            </a:r>
            <a:r>
              <a:rPr lang="en-US" altLang="zh-CN" sz="2000" dirty="0">
                <a:latin typeface="Times New Roman" panose="02020603050405020304" pitchFamily="18" charset="0"/>
              </a:rPr>
              <a:t>,…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lúc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tay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vẫn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chí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người đến các bến tàu diễn thuyết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ta”và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hách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ngày một đông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chủ tàu người Hoa, người Pháp phải bán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cho ông.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xưởng sữa chữa 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thuê kĩ sư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trông nom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000" dirty="0">
              <a:ea typeface="义启嘟嘟体" pitchFamily="2" charset="-128"/>
              <a:cs typeface="义启嘟嘟体" pitchFamily="2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43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576719"/>
            <a:ext cx="1188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038" y="4133354"/>
            <a:ext cx="114015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3375" y="625679"/>
            <a:ext cx="3010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endParaRPr lang="en-US" altLang="zh-CN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3375" y="1314655"/>
            <a:ext cx="18473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quẩy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075" y="1314655"/>
            <a:ext cx="30289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doanh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US" altLang="zh-C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16362" y="1314655"/>
            <a:ext cx="3010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diễn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thuyết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049962" y="1317830"/>
            <a:ext cx="194241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xưởng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45362" y="1321005"/>
            <a:ext cx="15539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thuê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3267236" y="2745883"/>
            <a:ext cx="153775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8899297" y="2745882"/>
            <a:ext cx="17400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H="1">
            <a:off x="4049097" y="3237432"/>
            <a:ext cx="76887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4609442" y="3537155"/>
            <a:ext cx="1722532" cy="17207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H="1">
            <a:off x="7285037" y="4259468"/>
            <a:ext cx="153775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H="1">
            <a:off x="11365936" y="4324876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H="1">
            <a:off x="3760564" y="4768322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>
            <a:off x="9401635" y="4768322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7174" y="1887743"/>
            <a:ext cx="3204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0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/>
      <p:bldP spid="9" grpId="0"/>
      <p:bldP spid="10" grpId="0"/>
      <p:bldP spid="11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24303143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1908</Words>
  <Application>Microsoft Office PowerPoint</Application>
  <PresentationFormat>Widescreen</PresentationFormat>
  <Paragraphs>115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Arial</vt:lpstr>
      <vt:lpstr>HP001 4 hàng</vt:lpstr>
      <vt:lpstr>HP001 5 hàng</vt:lpstr>
      <vt:lpstr>Times New Roman</vt:lpstr>
      <vt:lpstr>UTM Guanine</vt:lpstr>
      <vt:lpstr>VNI-Centur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124</cp:revision>
  <dcterms:created xsi:type="dcterms:W3CDTF">2017-05-23T12:09:00Z</dcterms:created>
  <dcterms:modified xsi:type="dcterms:W3CDTF">2022-11-21T05:27:47Z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