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11088558" r:id="rId2"/>
    <p:sldId id="11088937" r:id="rId3"/>
    <p:sldId id="11088932" r:id="rId4"/>
    <p:sldId id="11088933" r:id="rId5"/>
    <p:sldId id="11088938" r:id="rId6"/>
    <p:sldId id="11088939" r:id="rId7"/>
    <p:sldId id="11088940" r:id="rId8"/>
    <p:sldId id="11088905" r:id="rId9"/>
    <p:sldId id="11088920" r:id="rId10"/>
    <p:sldId id="11088559" r:id="rId11"/>
    <p:sldId id="11088918" r:id="rId12"/>
    <p:sldId id="11088911" r:id="rId13"/>
    <p:sldId id="11088921" r:id="rId14"/>
    <p:sldId id="11088560" r:id="rId15"/>
    <p:sldId id="11088922" r:id="rId16"/>
    <p:sldId id="11088564" r:id="rId17"/>
    <p:sldId id="11088914" r:id="rId18"/>
    <p:sldId id="11088912" r:id="rId19"/>
    <p:sldId id="11088923" r:id="rId20"/>
    <p:sldId id="11088907" r:id="rId21"/>
    <p:sldId id="11088562" r:id="rId22"/>
    <p:sldId id="11088924" r:id="rId23"/>
    <p:sldId id="11088941" r:id="rId24"/>
    <p:sldId id="11088925" r:id="rId25"/>
    <p:sldId id="11088931" r:id="rId26"/>
    <p:sldId id="11088913" r:id="rId27"/>
    <p:sldId id="11088942" r:id="rId28"/>
    <p:sldId id="11088561" r:id="rId29"/>
    <p:sldId id="11088927" r:id="rId30"/>
    <p:sldId id="11088929" r:id="rId31"/>
    <p:sldId id="11088930" r:id="rId32"/>
    <p:sldId id="11088910"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6600"/>
    <a:srgbClr val="99CCFF"/>
    <a:srgbClr val="CC66FF"/>
    <a:srgbClr val="FF0066"/>
    <a:srgbClr val="FF9933"/>
    <a:srgbClr val="FF99FF"/>
    <a:srgbClr val="F36570"/>
    <a:srgbClr val="FF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3891" autoAdjust="0"/>
  </p:normalViewPr>
  <p:slideViewPr>
    <p:cSldViewPr snapToGrid="0" showGuides="1">
      <p:cViewPr varScale="1">
        <p:scale>
          <a:sx n="67" d="100"/>
          <a:sy n="67" d="100"/>
        </p:scale>
        <p:origin x="144"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4F6EB0-7C24-48E9-A5AD-42DCB1376409}" type="datetimeFigureOut">
              <a:rPr lang="zh-CN" altLang="en-US" smtClean="0"/>
              <a:t>2022/11/21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6DDE45-7B91-4B6D-818F-0A047675D5D5}" type="slidenum">
              <a:rPr lang="zh-CN" altLang="en-US" smtClean="0"/>
              <a:t>‹#›</a:t>
            </a:fld>
            <a:endParaRPr lang="zh-CN" altLang="en-US"/>
          </a:p>
        </p:txBody>
      </p:sp>
    </p:spTree>
    <p:extLst>
      <p:ext uri="{BB962C8B-B14F-4D97-AF65-F5344CB8AC3E}">
        <p14:creationId xmlns:p14="http://schemas.microsoft.com/office/powerpoint/2010/main" val="972549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E9367-C5E0-440B-8486-D7D7442281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172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B5965A-69FD-4328-983F-3096CF674BF4}" type="slidenum">
              <a:rPr lang="zh-CN" altLang="en-US" smtClean="0"/>
              <a:t>17</a:t>
            </a:fld>
            <a:endParaRPr lang="zh-CN" altLang="en-US"/>
          </a:p>
        </p:txBody>
      </p:sp>
    </p:spTree>
    <p:extLst>
      <p:ext uri="{BB962C8B-B14F-4D97-AF65-F5344CB8AC3E}">
        <p14:creationId xmlns:p14="http://schemas.microsoft.com/office/powerpoint/2010/main" val="2298531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B5965A-69FD-4328-983F-3096CF674BF4}" type="slidenum">
              <a:rPr lang="zh-CN" altLang="en-US" smtClean="0"/>
              <a:t>18</a:t>
            </a:fld>
            <a:endParaRPr lang="zh-CN" altLang="en-US"/>
          </a:p>
        </p:txBody>
      </p:sp>
    </p:spTree>
    <p:extLst>
      <p:ext uri="{BB962C8B-B14F-4D97-AF65-F5344CB8AC3E}">
        <p14:creationId xmlns:p14="http://schemas.microsoft.com/office/powerpoint/2010/main" val="2298531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E9367-C5E0-440B-8486-D7D7442281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12808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E9367-C5E0-440B-8486-D7D7442281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9273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B5965A-69FD-4328-983F-3096CF674BF4}" type="slidenum">
              <a:rPr lang="zh-CN" altLang="en-US" smtClean="0"/>
              <a:t>26</a:t>
            </a:fld>
            <a:endParaRPr lang="zh-CN" altLang="en-US"/>
          </a:p>
        </p:txBody>
      </p:sp>
    </p:spTree>
    <p:extLst>
      <p:ext uri="{BB962C8B-B14F-4D97-AF65-F5344CB8AC3E}">
        <p14:creationId xmlns:p14="http://schemas.microsoft.com/office/powerpoint/2010/main" val="2298531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E9367-C5E0-440B-8486-D7D7442281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5549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7E94B9-1F08-48DF-B7B6-E879767F1CA5}" type="slidenum">
              <a:rPr lang="zh-CN" altLang="en-US" smtClean="0"/>
              <a:pPr/>
              <a:t>32</a:t>
            </a:fld>
            <a:endParaRPr lang="zh-CN" altLang="en-US"/>
          </a:p>
        </p:txBody>
      </p:sp>
    </p:spTree>
    <p:extLst>
      <p:ext uri="{BB962C8B-B14F-4D97-AF65-F5344CB8AC3E}">
        <p14:creationId xmlns:p14="http://schemas.microsoft.com/office/powerpoint/2010/main" val="335092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71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ea typeface="SimSun" panose="02010600030101010101" pitchFamily="2" charset="-122"/>
              </a:defRPr>
            </a:lvl1pPr>
            <a:lvl2pPr marL="742950" indent="-285750">
              <a:defRPr>
                <a:solidFill>
                  <a:schemeClr val="tx1"/>
                </a:solidFill>
                <a:latin typeface="Arial Black" panose="020B0A04020102020204" pitchFamily="34" charset="0"/>
                <a:ea typeface="SimSun" panose="02010600030101010101" pitchFamily="2" charset="-122"/>
              </a:defRPr>
            </a:lvl2pPr>
            <a:lvl3pPr marL="1143000" indent="-228600">
              <a:defRPr>
                <a:solidFill>
                  <a:schemeClr val="tx1"/>
                </a:solidFill>
                <a:latin typeface="Arial Black" panose="020B0A04020102020204" pitchFamily="34" charset="0"/>
                <a:ea typeface="SimSun" panose="02010600030101010101" pitchFamily="2" charset="-122"/>
              </a:defRPr>
            </a:lvl3pPr>
            <a:lvl4pPr marL="1600200" indent="-228600">
              <a:defRPr>
                <a:solidFill>
                  <a:schemeClr val="tx1"/>
                </a:solidFill>
                <a:latin typeface="Arial Black" panose="020B0A04020102020204" pitchFamily="34" charset="0"/>
                <a:ea typeface="SimSun" panose="02010600030101010101" pitchFamily="2" charset="-122"/>
              </a:defRPr>
            </a:lvl4pPr>
            <a:lvl5pPr marL="2057400" indent="-228600">
              <a:defRPr>
                <a:solidFill>
                  <a:schemeClr val="tx1"/>
                </a:solidFill>
                <a:latin typeface="Arial Black" panose="020B0A040201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9pPr>
          </a:lstStyle>
          <a:p>
            <a:fld id="{38CD66D9-38EE-4CD6-8D8C-90EE1F490171}" type="slidenum">
              <a:rPr lang="zh-CN" altLang="en-US"/>
              <a:pPr/>
              <a:t>2</a:t>
            </a:fld>
            <a:endParaRPr lang="zh-CN" altLang="en-US"/>
          </a:p>
        </p:txBody>
      </p:sp>
    </p:spTree>
    <p:extLst>
      <p:ext uri="{BB962C8B-B14F-4D97-AF65-F5344CB8AC3E}">
        <p14:creationId xmlns:p14="http://schemas.microsoft.com/office/powerpoint/2010/main" val="4223778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112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ea typeface="SimSun" panose="02010600030101010101" pitchFamily="2" charset="-122"/>
              </a:defRPr>
            </a:lvl1pPr>
            <a:lvl2pPr marL="742950" indent="-285750">
              <a:defRPr>
                <a:solidFill>
                  <a:schemeClr val="tx1"/>
                </a:solidFill>
                <a:latin typeface="Arial Black" panose="020B0A04020102020204" pitchFamily="34" charset="0"/>
                <a:ea typeface="SimSun" panose="02010600030101010101" pitchFamily="2" charset="-122"/>
              </a:defRPr>
            </a:lvl2pPr>
            <a:lvl3pPr marL="1143000" indent="-228600">
              <a:defRPr>
                <a:solidFill>
                  <a:schemeClr val="tx1"/>
                </a:solidFill>
                <a:latin typeface="Arial Black" panose="020B0A04020102020204" pitchFamily="34" charset="0"/>
                <a:ea typeface="SimSun" panose="02010600030101010101" pitchFamily="2" charset="-122"/>
              </a:defRPr>
            </a:lvl3pPr>
            <a:lvl4pPr marL="1600200" indent="-228600">
              <a:defRPr>
                <a:solidFill>
                  <a:schemeClr val="tx1"/>
                </a:solidFill>
                <a:latin typeface="Arial Black" panose="020B0A04020102020204" pitchFamily="34" charset="0"/>
                <a:ea typeface="SimSun" panose="02010600030101010101" pitchFamily="2" charset="-122"/>
              </a:defRPr>
            </a:lvl4pPr>
            <a:lvl5pPr marL="2057400" indent="-228600">
              <a:defRPr>
                <a:solidFill>
                  <a:schemeClr val="tx1"/>
                </a:solidFill>
                <a:latin typeface="Arial Black" panose="020B0A040201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9pPr>
          </a:lstStyle>
          <a:p>
            <a:fld id="{99AF9F7D-9E43-4FEF-BA87-2CC458694100}" type="slidenum">
              <a:rPr lang="zh-CN" altLang="en-US"/>
              <a:pPr/>
              <a:t>5</a:t>
            </a:fld>
            <a:endParaRPr lang="zh-CN" altLang="en-US"/>
          </a:p>
        </p:txBody>
      </p:sp>
    </p:spTree>
    <p:extLst>
      <p:ext uri="{BB962C8B-B14F-4D97-AF65-F5344CB8AC3E}">
        <p14:creationId xmlns:p14="http://schemas.microsoft.com/office/powerpoint/2010/main" val="2653638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331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ea typeface="SimSun" panose="02010600030101010101" pitchFamily="2" charset="-122"/>
              </a:defRPr>
            </a:lvl1pPr>
            <a:lvl2pPr marL="742950" indent="-285750">
              <a:defRPr>
                <a:solidFill>
                  <a:schemeClr val="tx1"/>
                </a:solidFill>
                <a:latin typeface="Arial Black" panose="020B0A04020102020204" pitchFamily="34" charset="0"/>
                <a:ea typeface="SimSun" panose="02010600030101010101" pitchFamily="2" charset="-122"/>
              </a:defRPr>
            </a:lvl2pPr>
            <a:lvl3pPr marL="1143000" indent="-228600">
              <a:defRPr>
                <a:solidFill>
                  <a:schemeClr val="tx1"/>
                </a:solidFill>
                <a:latin typeface="Arial Black" panose="020B0A04020102020204" pitchFamily="34" charset="0"/>
                <a:ea typeface="SimSun" panose="02010600030101010101" pitchFamily="2" charset="-122"/>
              </a:defRPr>
            </a:lvl3pPr>
            <a:lvl4pPr marL="1600200" indent="-228600">
              <a:defRPr>
                <a:solidFill>
                  <a:schemeClr val="tx1"/>
                </a:solidFill>
                <a:latin typeface="Arial Black" panose="020B0A04020102020204" pitchFamily="34" charset="0"/>
                <a:ea typeface="SimSun" panose="02010600030101010101" pitchFamily="2" charset="-122"/>
              </a:defRPr>
            </a:lvl4pPr>
            <a:lvl5pPr marL="2057400" indent="-228600">
              <a:defRPr>
                <a:solidFill>
                  <a:schemeClr val="tx1"/>
                </a:solidFill>
                <a:latin typeface="Arial Black" panose="020B0A040201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9pPr>
          </a:lstStyle>
          <a:p>
            <a:fld id="{58C0AF32-CE77-4EE7-BE5E-4A728B1DF323}" type="slidenum">
              <a:rPr lang="zh-CN" altLang="en-US">
                <a:latin typeface="等线" pitchFamily="2" charset="-122"/>
                <a:ea typeface="等线" pitchFamily="2" charset="-122"/>
              </a:rPr>
              <a:pPr/>
              <a:t>6</a:t>
            </a:fld>
            <a:endParaRPr lang="zh-CN" altLang="en-US">
              <a:latin typeface="等线" pitchFamily="2" charset="-122"/>
              <a:ea typeface="等线" pitchFamily="2" charset="-122"/>
            </a:endParaRPr>
          </a:p>
        </p:txBody>
      </p:sp>
    </p:spTree>
    <p:extLst>
      <p:ext uri="{BB962C8B-B14F-4D97-AF65-F5344CB8AC3E}">
        <p14:creationId xmlns:p14="http://schemas.microsoft.com/office/powerpoint/2010/main" val="3472276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627A5AF-27D9-47DC-8AB2-8E6B8E983B85}" type="slidenum">
              <a:rPr lang="zh-CN" altLang="en-US" smtClean="0"/>
              <a:pPr/>
              <a:t>8</a:t>
            </a:fld>
            <a:endParaRPr lang="zh-CN" altLang="en-US"/>
          </a:p>
        </p:txBody>
      </p:sp>
    </p:spTree>
    <p:extLst>
      <p:ext uri="{BB962C8B-B14F-4D97-AF65-F5344CB8AC3E}">
        <p14:creationId xmlns:p14="http://schemas.microsoft.com/office/powerpoint/2010/main" val="3823944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E9367-C5E0-440B-8486-D7D7442281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409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B5965A-69FD-4328-983F-3096CF674BF4}" type="slidenum">
              <a:rPr lang="zh-CN" altLang="en-US" smtClean="0"/>
              <a:t>12</a:t>
            </a:fld>
            <a:endParaRPr lang="zh-CN" altLang="en-US"/>
          </a:p>
        </p:txBody>
      </p:sp>
    </p:spTree>
    <p:extLst>
      <p:ext uri="{BB962C8B-B14F-4D97-AF65-F5344CB8AC3E}">
        <p14:creationId xmlns:p14="http://schemas.microsoft.com/office/powerpoint/2010/main" val="2298531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E9367-C5E0-440B-8486-D7D7442281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6731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E9367-C5E0-440B-8486-D7D7442281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1626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A9F50-8F14-4044-835A-D401F0436B8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D4B0A26-E565-41CC-AEF3-39411AAE5E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39067F-1F4E-46C1-8834-1FA0E7BE56AC}"/>
              </a:ext>
            </a:extLst>
          </p:cNvPr>
          <p:cNvSpPr>
            <a:spLocks noGrp="1"/>
          </p:cNvSpPr>
          <p:nvPr>
            <p:ph type="dt" sz="half" idx="10"/>
          </p:nvPr>
        </p:nvSpPr>
        <p:spPr/>
        <p:txBody>
          <a:bodyPr/>
          <a:lstStyle/>
          <a:p>
            <a:fld id="{F1E8DAC2-186E-4964-AFBF-DCF0482D2A66}" type="datetimeFigureOut">
              <a:rPr lang="zh-CN" altLang="en-US" smtClean="0"/>
              <a:t>2022/11/21</a:t>
            </a:fld>
            <a:endParaRPr lang="zh-CN" altLang="en-US"/>
          </a:p>
        </p:txBody>
      </p:sp>
      <p:sp>
        <p:nvSpPr>
          <p:cNvPr id="5" name="页脚占位符 4">
            <a:extLst>
              <a:ext uri="{FF2B5EF4-FFF2-40B4-BE49-F238E27FC236}">
                <a16:creationId xmlns:a16="http://schemas.microsoft.com/office/drawing/2014/main" id="{D375A604-C020-4BEE-8324-3E25615AF8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F7D1E39-02AA-45E0-82A9-E2E656872405}"/>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893218338"/>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5CBA5D-7FE8-4488-B1BB-09213DCFE96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33F1B5-26D7-412E-AF0F-CB50B85B8F2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A0F846B-9C31-45A7-8225-E34EEC27F456}"/>
              </a:ext>
            </a:extLst>
          </p:cNvPr>
          <p:cNvSpPr>
            <a:spLocks noGrp="1"/>
          </p:cNvSpPr>
          <p:nvPr>
            <p:ph type="dt" sz="half" idx="10"/>
          </p:nvPr>
        </p:nvSpPr>
        <p:spPr/>
        <p:txBody>
          <a:bodyPr/>
          <a:lstStyle/>
          <a:p>
            <a:fld id="{F1E8DAC2-186E-4964-AFBF-DCF0482D2A66}" type="datetimeFigureOut">
              <a:rPr lang="zh-CN" altLang="en-US" smtClean="0"/>
              <a:t>2022/11/21</a:t>
            </a:fld>
            <a:endParaRPr lang="zh-CN" altLang="en-US"/>
          </a:p>
        </p:txBody>
      </p:sp>
      <p:sp>
        <p:nvSpPr>
          <p:cNvPr id="5" name="页脚占位符 4">
            <a:extLst>
              <a:ext uri="{FF2B5EF4-FFF2-40B4-BE49-F238E27FC236}">
                <a16:creationId xmlns:a16="http://schemas.microsoft.com/office/drawing/2014/main" id="{F44E5BD9-B880-4099-B43B-ECE6A17FA1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1A6B96-DB3E-4C44-8F96-7CEF55CCFE33}"/>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2493237801"/>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AFD379-E6F9-4815-8148-0DE5170FA44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223E13-A933-4799-B4A7-3D25780B83A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6EFF6D-0991-42C9-B163-B3A9AEFA91AA}"/>
              </a:ext>
            </a:extLst>
          </p:cNvPr>
          <p:cNvSpPr>
            <a:spLocks noGrp="1"/>
          </p:cNvSpPr>
          <p:nvPr>
            <p:ph type="dt" sz="half" idx="10"/>
          </p:nvPr>
        </p:nvSpPr>
        <p:spPr/>
        <p:txBody>
          <a:bodyPr/>
          <a:lstStyle/>
          <a:p>
            <a:fld id="{F1E8DAC2-186E-4964-AFBF-DCF0482D2A66}" type="datetimeFigureOut">
              <a:rPr lang="zh-CN" altLang="en-US" smtClean="0"/>
              <a:t>2022/11/21</a:t>
            </a:fld>
            <a:endParaRPr lang="zh-CN" altLang="en-US"/>
          </a:p>
        </p:txBody>
      </p:sp>
      <p:sp>
        <p:nvSpPr>
          <p:cNvPr id="5" name="页脚占位符 4">
            <a:extLst>
              <a:ext uri="{FF2B5EF4-FFF2-40B4-BE49-F238E27FC236}">
                <a16:creationId xmlns:a16="http://schemas.microsoft.com/office/drawing/2014/main" id="{5F6BE54B-90C3-4BD8-B305-D477EDE5530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7E7AEE-0361-461E-8350-E28268D39A91}"/>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3300360838"/>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603FCE3-FDB9-45E4-A885-57ED98BD88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628" t="131" r="17556" b="27501"/>
          <a:stretch/>
        </p:blipFill>
        <p:spPr>
          <a:xfrm>
            <a:off x="0" y="0"/>
            <a:ext cx="12192000" cy="6858000"/>
          </a:xfrm>
          <a:prstGeom prst="rect">
            <a:avLst/>
          </a:prstGeom>
        </p:spPr>
      </p:pic>
      <p:pic>
        <p:nvPicPr>
          <p:cNvPr id="3" name="图片 2">
            <a:extLst>
              <a:ext uri="{FF2B5EF4-FFF2-40B4-BE49-F238E27FC236}">
                <a16:creationId xmlns:a16="http://schemas.microsoft.com/office/drawing/2014/main" id="{C854D391-6AEA-4540-B544-67F2A8B342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044" y="18995"/>
            <a:ext cx="1463708" cy="1401727"/>
          </a:xfrm>
          <a:prstGeom prst="rect">
            <a:avLst/>
          </a:prstGeom>
        </p:spPr>
      </p:pic>
      <p:pic>
        <p:nvPicPr>
          <p:cNvPr id="4" name="图片 3">
            <a:extLst>
              <a:ext uri="{FF2B5EF4-FFF2-40B4-BE49-F238E27FC236}">
                <a16:creationId xmlns:a16="http://schemas.microsoft.com/office/drawing/2014/main" id="{C52DAFDB-B959-47C0-AD8E-ACD1D83FF2E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9211" y="4243171"/>
            <a:ext cx="1311375" cy="2614829"/>
          </a:xfrm>
          <a:prstGeom prst="rect">
            <a:avLst/>
          </a:prstGeom>
        </p:spPr>
      </p:pic>
      <p:pic>
        <p:nvPicPr>
          <p:cNvPr id="5" name="图片 4">
            <a:extLst>
              <a:ext uri="{FF2B5EF4-FFF2-40B4-BE49-F238E27FC236}">
                <a16:creationId xmlns:a16="http://schemas.microsoft.com/office/drawing/2014/main" id="{7A32D0DE-B445-4926-92F8-08B717FF63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1491" y="4243171"/>
            <a:ext cx="1585588" cy="1592705"/>
          </a:xfrm>
          <a:prstGeom prst="rect">
            <a:avLst/>
          </a:prstGeom>
        </p:spPr>
      </p:pic>
      <p:pic>
        <p:nvPicPr>
          <p:cNvPr id="7" name="图片 6">
            <a:extLst>
              <a:ext uri="{FF2B5EF4-FFF2-40B4-BE49-F238E27FC236}">
                <a16:creationId xmlns:a16="http://schemas.microsoft.com/office/drawing/2014/main" id="{DB0CA456-B950-4F81-90A4-38C7E2F0197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33806" y="5550585"/>
            <a:ext cx="3758194" cy="1318088"/>
          </a:xfrm>
          <a:prstGeom prst="rect">
            <a:avLst/>
          </a:prstGeom>
        </p:spPr>
      </p:pic>
    </p:spTree>
    <p:extLst>
      <p:ext uri="{BB962C8B-B14F-4D97-AF65-F5344CB8AC3E}">
        <p14:creationId xmlns:p14="http://schemas.microsoft.com/office/powerpoint/2010/main" val="3207861892"/>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a:p>
        </p:txBody>
      </p:sp>
      <p:sp>
        <p:nvSpPr>
          <p:cNvPr id="3" name="文本框 37"/>
          <p:cNvSpPr txBox="1"/>
          <p:nvPr userDrawn="1"/>
        </p:nvSpPr>
        <p:spPr>
          <a:xfrm>
            <a:off x="5459779" y="26989"/>
            <a:ext cx="1107917" cy="369294"/>
          </a:xfrm>
          <a:prstGeom prst="rect">
            <a:avLst/>
          </a:prstGeom>
          <a:noFill/>
        </p:spPr>
        <p:txBody>
          <a:bodyPr wrap="none" lIns="91401" tIns="45701" rIns="91401" bIns="45701" rtlCol="0">
            <a:spAutoFit/>
          </a:bodyPr>
          <a:lstStyle/>
          <a:p>
            <a:r>
              <a:rPr lang="zh-CN" altLang="en-US"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266122"/>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756331"/>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4DF5A60-DFF3-484B-9D5C-9DA02DACF6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89"/>
          <a:stretch/>
        </p:blipFill>
        <p:spPr>
          <a:xfrm flipH="1">
            <a:off x="6457070" y="4718485"/>
            <a:ext cx="5734927" cy="2139515"/>
          </a:xfrm>
          <a:prstGeom prst="rect">
            <a:avLst/>
          </a:prstGeom>
        </p:spPr>
      </p:pic>
      <p:pic>
        <p:nvPicPr>
          <p:cNvPr id="10" name="图片 9">
            <a:extLst>
              <a:ext uri="{FF2B5EF4-FFF2-40B4-BE49-F238E27FC236}">
                <a16:creationId xmlns:a16="http://schemas.microsoft.com/office/drawing/2014/main" id="{782B033B-792F-4806-8F0E-0BC70E783F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09552" y="244923"/>
            <a:ext cx="2405576" cy="3085941"/>
          </a:xfrm>
          <a:prstGeom prst="rect">
            <a:avLst/>
          </a:prstGeom>
        </p:spPr>
      </p:pic>
      <p:pic>
        <p:nvPicPr>
          <p:cNvPr id="11" name="图片 10">
            <a:extLst>
              <a:ext uri="{FF2B5EF4-FFF2-40B4-BE49-F238E27FC236}">
                <a16:creationId xmlns:a16="http://schemas.microsoft.com/office/drawing/2014/main" id="{8DC4EC6E-FA26-48A2-83CD-FE1CAF1B851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289" t="5201" r="9925" b="14712"/>
          <a:stretch/>
        </p:blipFill>
        <p:spPr>
          <a:xfrm>
            <a:off x="132563" y="4749304"/>
            <a:ext cx="2063667" cy="1848442"/>
          </a:xfrm>
          <a:prstGeom prst="rect">
            <a:avLst/>
          </a:prstGeom>
        </p:spPr>
      </p:pic>
      <p:pic>
        <p:nvPicPr>
          <p:cNvPr id="12" name="图片 11">
            <a:extLst>
              <a:ext uri="{FF2B5EF4-FFF2-40B4-BE49-F238E27FC236}">
                <a16:creationId xmlns:a16="http://schemas.microsoft.com/office/drawing/2014/main" id="{7AB247F9-3225-4055-BD9D-FA52775F624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0801502">
            <a:off x="502343" y="292997"/>
            <a:ext cx="2097635" cy="1334859"/>
          </a:xfrm>
          <a:prstGeom prst="rect">
            <a:avLst/>
          </a:prstGeom>
        </p:spPr>
      </p:pic>
      <p:pic>
        <p:nvPicPr>
          <p:cNvPr id="13" name="图片 12">
            <a:extLst>
              <a:ext uri="{FF2B5EF4-FFF2-40B4-BE49-F238E27FC236}">
                <a16:creationId xmlns:a16="http://schemas.microsoft.com/office/drawing/2014/main" id="{B934A8BF-16C5-45FA-BEC9-503551B19CA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488335"/>
            <a:ext cx="1739900" cy="939800"/>
          </a:xfrm>
          <a:prstGeom prst="rect">
            <a:avLst/>
          </a:prstGeom>
        </p:spPr>
      </p:pic>
      <p:pic>
        <p:nvPicPr>
          <p:cNvPr id="8" name="图片 7">
            <a:extLst>
              <a:ext uri="{FF2B5EF4-FFF2-40B4-BE49-F238E27FC236}">
                <a16:creationId xmlns:a16="http://schemas.microsoft.com/office/drawing/2014/main" id="{6CB9FA69-479A-4920-926F-92FC8618999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5391733" flipH="1">
            <a:off x="8523848" y="165358"/>
            <a:ext cx="1398147" cy="1341465"/>
          </a:xfrm>
          <a:prstGeom prst="rect">
            <a:avLst/>
          </a:prstGeom>
        </p:spPr>
      </p:pic>
    </p:spTree>
    <p:extLst>
      <p:ext uri="{BB962C8B-B14F-4D97-AF65-F5344CB8AC3E}">
        <p14:creationId xmlns:p14="http://schemas.microsoft.com/office/powerpoint/2010/main" val="1427366274"/>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0"/>
            <a:ext cx="12192000" cy="68580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Black" panose="020B0A04020102020204" pitchFamily="34" charset="0"/>
                  <a:ea typeface="SimSun" panose="02010600030101010101" pitchFamily="2" charset="-122"/>
                </a:defRPr>
              </a:lvl1pPr>
              <a:lvl2pPr marL="742950" indent="-285750">
                <a:defRPr>
                  <a:solidFill>
                    <a:schemeClr val="tx1"/>
                  </a:solidFill>
                  <a:latin typeface="Arial Black" panose="020B0A04020102020204" pitchFamily="34" charset="0"/>
                  <a:ea typeface="SimSun" panose="02010600030101010101" pitchFamily="2" charset="-122"/>
                </a:defRPr>
              </a:lvl2pPr>
              <a:lvl3pPr marL="1143000" indent="-228600">
                <a:defRPr>
                  <a:solidFill>
                    <a:schemeClr val="tx1"/>
                  </a:solidFill>
                  <a:latin typeface="Arial Black" panose="020B0A04020102020204" pitchFamily="34" charset="0"/>
                  <a:ea typeface="SimSun" panose="02010600030101010101" pitchFamily="2" charset="-122"/>
                </a:defRPr>
              </a:lvl3pPr>
              <a:lvl4pPr marL="1600200" indent="-228600">
                <a:defRPr>
                  <a:solidFill>
                    <a:schemeClr val="tx1"/>
                  </a:solidFill>
                  <a:latin typeface="Arial Black" panose="020B0A04020102020204" pitchFamily="34" charset="0"/>
                  <a:ea typeface="SimSun" panose="02010600030101010101" pitchFamily="2" charset="-122"/>
                </a:defRPr>
              </a:lvl4pPr>
              <a:lvl5pPr marL="2057400" indent="-228600">
                <a:defRPr>
                  <a:solidFill>
                    <a:schemeClr val="tx1"/>
                  </a:solidFill>
                  <a:latin typeface="Arial Black" panose="020B0A040201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9pPr>
            </a:lstStyle>
            <a:p>
              <a:pPr algn="ctr" eaLnBrk="1" hangingPunct="1">
                <a:defRPr/>
              </a:pPr>
              <a:endParaRPr lang="zh-CN" altLang="en-US">
                <a:solidFill>
                  <a:srgbClr val="FFFFFF"/>
                </a:solidFill>
                <a:latin typeface="Calibri" panose="020F0502020204030204" pitchFamily="34" charset="0"/>
                <a:ea typeface="等线" pitchFamily="2" charset="-122"/>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Black" panose="020B0A04020102020204" pitchFamily="34" charset="0"/>
                  <a:ea typeface="SimSun" panose="02010600030101010101" pitchFamily="2" charset="-122"/>
                </a:defRPr>
              </a:lvl1pPr>
              <a:lvl2pPr marL="742950" indent="-285750">
                <a:defRPr>
                  <a:solidFill>
                    <a:schemeClr val="tx1"/>
                  </a:solidFill>
                  <a:latin typeface="Arial Black" panose="020B0A04020102020204" pitchFamily="34" charset="0"/>
                  <a:ea typeface="SimSun" panose="02010600030101010101" pitchFamily="2" charset="-122"/>
                </a:defRPr>
              </a:lvl2pPr>
              <a:lvl3pPr marL="1143000" indent="-228600">
                <a:defRPr>
                  <a:solidFill>
                    <a:schemeClr val="tx1"/>
                  </a:solidFill>
                  <a:latin typeface="Arial Black" panose="020B0A04020102020204" pitchFamily="34" charset="0"/>
                  <a:ea typeface="SimSun" panose="02010600030101010101" pitchFamily="2" charset="-122"/>
                </a:defRPr>
              </a:lvl3pPr>
              <a:lvl4pPr marL="1600200" indent="-228600">
                <a:defRPr>
                  <a:solidFill>
                    <a:schemeClr val="tx1"/>
                  </a:solidFill>
                  <a:latin typeface="Arial Black" panose="020B0A04020102020204" pitchFamily="34" charset="0"/>
                  <a:ea typeface="SimSun" panose="02010600030101010101" pitchFamily="2" charset="-122"/>
                </a:defRPr>
              </a:lvl4pPr>
              <a:lvl5pPr marL="2057400" indent="-228600">
                <a:defRPr>
                  <a:solidFill>
                    <a:schemeClr val="tx1"/>
                  </a:solidFill>
                  <a:latin typeface="Arial Black" panose="020B0A040201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9pPr>
            </a:lstStyle>
            <a:p>
              <a:pPr algn="ctr" eaLnBrk="1" hangingPunct="1">
                <a:defRPr/>
              </a:pPr>
              <a:endParaRPr lang="zh-CN" altLang="en-US">
                <a:solidFill>
                  <a:srgbClr val="FFFFFF"/>
                </a:solidFill>
                <a:latin typeface="Calibri" panose="020F0502020204030204" pitchFamily="34" charset="0"/>
                <a:ea typeface="等线" pitchFamily="2" charset="-122"/>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Black" panose="020B0A04020102020204" pitchFamily="34" charset="0"/>
                  <a:ea typeface="SimSun" panose="02010600030101010101" pitchFamily="2" charset="-122"/>
                </a:defRPr>
              </a:lvl1pPr>
              <a:lvl2pPr marL="742950" indent="-285750">
                <a:defRPr>
                  <a:solidFill>
                    <a:schemeClr val="tx1"/>
                  </a:solidFill>
                  <a:latin typeface="Arial Black" panose="020B0A04020102020204" pitchFamily="34" charset="0"/>
                  <a:ea typeface="SimSun" panose="02010600030101010101" pitchFamily="2" charset="-122"/>
                </a:defRPr>
              </a:lvl2pPr>
              <a:lvl3pPr marL="1143000" indent="-228600">
                <a:defRPr>
                  <a:solidFill>
                    <a:schemeClr val="tx1"/>
                  </a:solidFill>
                  <a:latin typeface="Arial Black" panose="020B0A04020102020204" pitchFamily="34" charset="0"/>
                  <a:ea typeface="SimSun" panose="02010600030101010101" pitchFamily="2" charset="-122"/>
                </a:defRPr>
              </a:lvl3pPr>
              <a:lvl4pPr marL="1600200" indent="-228600">
                <a:defRPr>
                  <a:solidFill>
                    <a:schemeClr val="tx1"/>
                  </a:solidFill>
                  <a:latin typeface="Arial Black" panose="020B0A04020102020204" pitchFamily="34" charset="0"/>
                  <a:ea typeface="SimSun" panose="02010600030101010101" pitchFamily="2" charset="-122"/>
                </a:defRPr>
              </a:lvl4pPr>
              <a:lvl5pPr marL="2057400" indent="-228600">
                <a:defRPr>
                  <a:solidFill>
                    <a:schemeClr val="tx1"/>
                  </a:solidFill>
                  <a:latin typeface="Arial Black" panose="020B0A040201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9pPr>
            </a:lstStyle>
            <a:p>
              <a:pPr algn="ctr" eaLnBrk="1" hangingPunct="1">
                <a:defRPr/>
              </a:pPr>
              <a:endParaRPr lang="zh-CN" altLang="en-US">
                <a:solidFill>
                  <a:srgbClr val="FFFFFF"/>
                </a:solidFill>
                <a:latin typeface="Calibri" panose="020F0502020204030204" pitchFamily="34" charset="0"/>
                <a:ea typeface="等线" pitchFamily="2" charset="-122"/>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Black" panose="020B0A04020102020204" pitchFamily="34" charset="0"/>
                  <a:ea typeface="SimSun" panose="02010600030101010101" pitchFamily="2" charset="-122"/>
                </a:defRPr>
              </a:lvl1pPr>
              <a:lvl2pPr marL="742950" indent="-285750">
                <a:defRPr>
                  <a:solidFill>
                    <a:schemeClr val="tx1"/>
                  </a:solidFill>
                  <a:latin typeface="Arial Black" panose="020B0A04020102020204" pitchFamily="34" charset="0"/>
                  <a:ea typeface="SimSun" panose="02010600030101010101" pitchFamily="2" charset="-122"/>
                </a:defRPr>
              </a:lvl2pPr>
              <a:lvl3pPr marL="1143000" indent="-228600">
                <a:defRPr>
                  <a:solidFill>
                    <a:schemeClr val="tx1"/>
                  </a:solidFill>
                  <a:latin typeface="Arial Black" panose="020B0A04020102020204" pitchFamily="34" charset="0"/>
                  <a:ea typeface="SimSun" panose="02010600030101010101" pitchFamily="2" charset="-122"/>
                </a:defRPr>
              </a:lvl3pPr>
              <a:lvl4pPr marL="1600200" indent="-228600">
                <a:defRPr>
                  <a:solidFill>
                    <a:schemeClr val="tx1"/>
                  </a:solidFill>
                  <a:latin typeface="Arial Black" panose="020B0A04020102020204" pitchFamily="34" charset="0"/>
                  <a:ea typeface="SimSun" panose="02010600030101010101" pitchFamily="2" charset="-122"/>
                </a:defRPr>
              </a:lvl4pPr>
              <a:lvl5pPr marL="2057400" indent="-228600">
                <a:defRPr>
                  <a:solidFill>
                    <a:schemeClr val="tx1"/>
                  </a:solidFill>
                  <a:latin typeface="Arial Black" panose="020B0A040201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9pPr>
            </a:lstStyle>
            <a:p>
              <a:pPr algn="ctr" eaLnBrk="1" hangingPunct="1">
                <a:defRPr/>
              </a:pPr>
              <a:endParaRPr lang="zh-CN" altLang="en-US">
                <a:solidFill>
                  <a:srgbClr val="FFFFFF"/>
                </a:solidFill>
                <a:latin typeface="Calibri" panose="020F0502020204030204" pitchFamily="34" charset="0"/>
                <a:ea typeface="等线" pitchFamily="2" charset="-122"/>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Black" panose="020B0A04020102020204" pitchFamily="34" charset="0"/>
                  <a:ea typeface="SimSun" panose="02010600030101010101" pitchFamily="2" charset="-122"/>
                </a:defRPr>
              </a:lvl1pPr>
              <a:lvl2pPr marL="742950" indent="-285750">
                <a:defRPr>
                  <a:solidFill>
                    <a:schemeClr val="tx1"/>
                  </a:solidFill>
                  <a:latin typeface="Arial Black" panose="020B0A04020102020204" pitchFamily="34" charset="0"/>
                  <a:ea typeface="SimSun" panose="02010600030101010101" pitchFamily="2" charset="-122"/>
                </a:defRPr>
              </a:lvl2pPr>
              <a:lvl3pPr marL="1143000" indent="-228600">
                <a:defRPr>
                  <a:solidFill>
                    <a:schemeClr val="tx1"/>
                  </a:solidFill>
                  <a:latin typeface="Arial Black" panose="020B0A04020102020204" pitchFamily="34" charset="0"/>
                  <a:ea typeface="SimSun" panose="02010600030101010101" pitchFamily="2" charset="-122"/>
                </a:defRPr>
              </a:lvl3pPr>
              <a:lvl4pPr marL="1600200" indent="-228600">
                <a:defRPr>
                  <a:solidFill>
                    <a:schemeClr val="tx1"/>
                  </a:solidFill>
                  <a:latin typeface="Arial Black" panose="020B0A04020102020204" pitchFamily="34" charset="0"/>
                  <a:ea typeface="SimSun" panose="02010600030101010101" pitchFamily="2" charset="-122"/>
                </a:defRPr>
              </a:lvl4pPr>
              <a:lvl5pPr marL="2057400" indent="-228600">
                <a:defRPr>
                  <a:solidFill>
                    <a:schemeClr val="tx1"/>
                  </a:solidFill>
                  <a:latin typeface="Arial Black" panose="020B0A040201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9pPr>
            </a:lstStyle>
            <a:p>
              <a:pPr algn="ctr" eaLnBrk="1" hangingPunct="1">
                <a:defRPr/>
              </a:pPr>
              <a:endParaRPr lang="zh-CN" altLang="en-US">
                <a:solidFill>
                  <a:srgbClr val="FFFFFF"/>
                </a:solidFill>
                <a:latin typeface="Calibri" panose="020F0502020204030204" pitchFamily="34" charset="0"/>
                <a:ea typeface="等线" pitchFamily="2" charset="-122"/>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Black" panose="020B0A04020102020204" pitchFamily="34" charset="0"/>
                  <a:ea typeface="SimSun" panose="02010600030101010101" pitchFamily="2" charset="-122"/>
                </a:defRPr>
              </a:lvl1pPr>
              <a:lvl2pPr marL="742950" indent="-285750">
                <a:defRPr>
                  <a:solidFill>
                    <a:schemeClr val="tx1"/>
                  </a:solidFill>
                  <a:latin typeface="Arial Black" panose="020B0A04020102020204" pitchFamily="34" charset="0"/>
                  <a:ea typeface="SimSun" panose="02010600030101010101" pitchFamily="2" charset="-122"/>
                </a:defRPr>
              </a:lvl2pPr>
              <a:lvl3pPr marL="1143000" indent="-228600">
                <a:defRPr>
                  <a:solidFill>
                    <a:schemeClr val="tx1"/>
                  </a:solidFill>
                  <a:latin typeface="Arial Black" panose="020B0A04020102020204" pitchFamily="34" charset="0"/>
                  <a:ea typeface="SimSun" panose="02010600030101010101" pitchFamily="2" charset="-122"/>
                </a:defRPr>
              </a:lvl3pPr>
              <a:lvl4pPr marL="1600200" indent="-228600">
                <a:defRPr>
                  <a:solidFill>
                    <a:schemeClr val="tx1"/>
                  </a:solidFill>
                  <a:latin typeface="Arial Black" panose="020B0A04020102020204" pitchFamily="34" charset="0"/>
                  <a:ea typeface="SimSun" panose="02010600030101010101" pitchFamily="2" charset="-122"/>
                </a:defRPr>
              </a:lvl4pPr>
              <a:lvl5pPr marL="2057400" indent="-228600">
                <a:defRPr>
                  <a:solidFill>
                    <a:schemeClr val="tx1"/>
                  </a:solidFill>
                  <a:latin typeface="Arial Black" panose="020B0A040201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9pPr>
            </a:lstStyle>
            <a:p>
              <a:pPr algn="ctr" eaLnBrk="1" hangingPunct="1">
                <a:defRPr/>
              </a:pPr>
              <a:endParaRPr lang="zh-CN" altLang="en-US">
                <a:solidFill>
                  <a:srgbClr val="FFFFFF"/>
                </a:solidFill>
                <a:latin typeface="Calibri" panose="020F0502020204030204" pitchFamily="34" charset="0"/>
                <a:ea typeface="等线" pitchFamily="2" charset="-122"/>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Black" panose="020B0A04020102020204" pitchFamily="34" charset="0"/>
                  <a:ea typeface="SimSun" panose="02010600030101010101" pitchFamily="2" charset="-122"/>
                </a:defRPr>
              </a:lvl1pPr>
              <a:lvl2pPr marL="742950" indent="-285750">
                <a:defRPr>
                  <a:solidFill>
                    <a:schemeClr val="tx1"/>
                  </a:solidFill>
                  <a:latin typeface="Arial Black" panose="020B0A04020102020204" pitchFamily="34" charset="0"/>
                  <a:ea typeface="SimSun" panose="02010600030101010101" pitchFamily="2" charset="-122"/>
                </a:defRPr>
              </a:lvl2pPr>
              <a:lvl3pPr marL="1143000" indent="-228600">
                <a:defRPr>
                  <a:solidFill>
                    <a:schemeClr val="tx1"/>
                  </a:solidFill>
                  <a:latin typeface="Arial Black" panose="020B0A04020102020204" pitchFamily="34" charset="0"/>
                  <a:ea typeface="SimSun" panose="02010600030101010101" pitchFamily="2" charset="-122"/>
                </a:defRPr>
              </a:lvl3pPr>
              <a:lvl4pPr marL="1600200" indent="-228600">
                <a:defRPr>
                  <a:solidFill>
                    <a:schemeClr val="tx1"/>
                  </a:solidFill>
                  <a:latin typeface="Arial Black" panose="020B0A04020102020204" pitchFamily="34" charset="0"/>
                  <a:ea typeface="SimSun" panose="02010600030101010101" pitchFamily="2" charset="-122"/>
                </a:defRPr>
              </a:lvl4pPr>
              <a:lvl5pPr marL="2057400" indent="-228600">
                <a:defRPr>
                  <a:solidFill>
                    <a:schemeClr val="tx1"/>
                  </a:solidFill>
                  <a:latin typeface="Arial Black" panose="020B0A040201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9pPr>
            </a:lstStyle>
            <a:p>
              <a:pPr algn="ctr" eaLnBrk="1" hangingPunct="1">
                <a:defRPr/>
              </a:pPr>
              <a:endParaRPr lang="zh-CN" altLang="en-US">
                <a:solidFill>
                  <a:srgbClr val="FFFFFF"/>
                </a:solidFill>
                <a:latin typeface="Calibri" panose="020F0502020204030204" pitchFamily="34" charset="0"/>
                <a:ea typeface="等线" pitchFamily="2" charset="-122"/>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Black" panose="020B0A04020102020204" pitchFamily="34" charset="0"/>
                  <a:ea typeface="SimSun" panose="02010600030101010101" pitchFamily="2" charset="-122"/>
                </a:defRPr>
              </a:lvl1pPr>
              <a:lvl2pPr marL="742950" indent="-285750">
                <a:defRPr>
                  <a:solidFill>
                    <a:schemeClr val="tx1"/>
                  </a:solidFill>
                  <a:latin typeface="Arial Black" panose="020B0A04020102020204" pitchFamily="34" charset="0"/>
                  <a:ea typeface="SimSun" panose="02010600030101010101" pitchFamily="2" charset="-122"/>
                </a:defRPr>
              </a:lvl2pPr>
              <a:lvl3pPr marL="1143000" indent="-228600">
                <a:defRPr>
                  <a:solidFill>
                    <a:schemeClr val="tx1"/>
                  </a:solidFill>
                  <a:latin typeface="Arial Black" panose="020B0A04020102020204" pitchFamily="34" charset="0"/>
                  <a:ea typeface="SimSun" panose="02010600030101010101" pitchFamily="2" charset="-122"/>
                </a:defRPr>
              </a:lvl3pPr>
              <a:lvl4pPr marL="1600200" indent="-228600">
                <a:defRPr>
                  <a:solidFill>
                    <a:schemeClr val="tx1"/>
                  </a:solidFill>
                  <a:latin typeface="Arial Black" panose="020B0A04020102020204" pitchFamily="34" charset="0"/>
                  <a:ea typeface="SimSun" panose="02010600030101010101" pitchFamily="2" charset="-122"/>
                </a:defRPr>
              </a:lvl4pPr>
              <a:lvl5pPr marL="2057400" indent="-228600">
                <a:defRPr>
                  <a:solidFill>
                    <a:schemeClr val="tx1"/>
                  </a:solidFill>
                  <a:latin typeface="Arial Black" panose="020B0A040201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9pPr>
            </a:lstStyle>
            <a:p>
              <a:pPr algn="ctr" eaLnBrk="1" hangingPunct="1">
                <a:defRPr/>
              </a:pPr>
              <a:endParaRPr lang="zh-CN" altLang="en-US">
                <a:solidFill>
                  <a:srgbClr val="FFFFFF"/>
                </a:solidFill>
                <a:latin typeface="Calibri" panose="020F0502020204030204" pitchFamily="34" charset="0"/>
                <a:ea typeface="等线" pitchFamily="2" charset="-122"/>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Black" panose="020B0A04020102020204" pitchFamily="34" charset="0"/>
                  <a:ea typeface="SimSun" panose="02010600030101010101" pitchFamily="2" charset="-122"/>
                </a:defRPr>
              </a:lvl1pPr>
              <a:lvl2pPr marL="742950" indent="-285750">
                <a:defRPr>
                  <a:solidFill>
                    <a:schemeClr val="tx1"/>
                  </a:solidFill>
                  <a:latin typeface="Arial Black" panose="020B0A04020102020204" pitchFamily="34" charset="0"/>
                  <a:ea typeface="SimSun" panose="02010600030101010101" pitchFamily="2" charset="-122"/>
                </a:defRPr>
              </a:lvl2pPr>
              <a:lvl3pPr marL="1143000" indent="-228600">
                <a:defRPr>
                  <a:solidFill>
                    <a:schemeClr val="tx1"/>
                  </a:solidFill>
                  <a:latin typeface="Arial Black" panose="020B0A04020102020204" pitchFamily="34" charset="0"/>
                  <a:ea typeface="SimSun" panose="02010600030101010101" pitchFamily="2" charset="-122"/>
                </a:defRPr>
              </a:lvl3pPr>
              <a:lvl4pPr marL="1600200" indent="-228600">
                <a:defRPr>
                  <a:solidFill>
                    <a:schemeClr val="tx1"/>
                  </a:solidFill>
                  <a:latin typeface="Arial Black" panose="020B0A04020102020204" pitchFamily="34" charset="0"/>
                  <a:ea typeface="SimSun" panose="02010600030101010101" pitchFamily="2" charset="-122"/>
                </a:defRPr>
              </a:lvl4pPr>
              <a:lvl5pPr marL="2057400" indent="-228600">
                <a:defRPr>
                  <a:solidFill>
                    <a:schemeClr val="tx1"/>
                  </a:solidFill>
                  <a:latin typeface="Arial Black" panose="020B0A040201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9pPr>
            </a:lstStyle>
            <a:p>
              <a:pPr algn="ctr" eaLnBrk="1" hangingPunct="1">
                <a:defRPr/>
              </a:pPr>
              <a:endParaRPr lang="zh-CN" altLang="en-US">
                <a:solidFill>
                  <a:srgbClr val="FFFFFF"/>
                </a:solidFill>
                <a:latin typeface="Calibri" panose="020F0502020204030204" pitchFamily="34" charset="0"/>
                <a:ea typeface="等线" pitchFamily="2" charset="-122"/>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Black" panose="020B0A04020102020204" pitchFamily="34" charset="0"/>
                  <a:ea typeface="SimSun" panose="02010600030101010101" pitchFamily="2" charset="-122"/>
                </a:defRPr>
              </a:lvl1pPr>
              <a:lvl2pPr marL="742950" indent="-285750">
                <a:defRPr>
                  <a:solidFill>
                    <a:schemeClr val="tx1"/>
                  </a:solidFill>
                  <a:latin typeface="Arial Black" panose="020B0A04020102020204" pitchFamily="34" charset="0"/>
                  <a:ea typeface="SimSun" panose="02010600030101010101" pitchFamily="2" charset="-122"/>
                </a:defRPr>
              </a:lvl2pPr>
              <a:lvl3pPr marL="1143000" indent="-228600">
                <a:defRPr>
                  <a:solidFill>
                    <a:schemeClr val="tx1"/>
                  </a:solidFill>
                  <a:latin typeface="Arial Black" panose="020B0A04020102020204" pitchFamily="34" charset="0"/>
                  <a:ea typeface="SimSun" panose="02010600030101010101" pitchFamily="2" charset="-122"/>
                </a:defRPr>
              </a:lvl3pPr>
              <a:lvl4pPr marL="1600200" indent="-228600">
                <a:defRPr>
                  <a:solidFill>
                    <a:schemeClr val="tx1"/>
                  </a:solidFill>
                  <a:latin typeface="Arial Black" panose="020B0A04020102020204" pitchFamily="34" charset="0"/>
                  <a:ea typeface="SimSun" panose="02010600030101010101" pitchFamily="2" charset="-122"/>
                </a:defRPr>
              </a:lvl4pPr>
              <a:lvl5pPr marL="2057400" indent="-228600">
                <a:defRPr>
                  <a:solidFill>
                    <a:schemeClr val="tx1"/>
                  </a:solidFill>
                  <a:latin typeface="Arial Black" panose="020B0A040201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9pPr>
            </a:lstStyle>
            <a:p>
              <a:pPr algn="ctr" eaLnBrk="1" hangingPunct="1">
                <a:defRPr/>
              </a:pPr>
              <a:endParaRPr lang="zh-CN" altLang="en-US">
                <a:solidFill>
                  <a:srgbClr val="FFFFFF"/>
                </a:solidFill>
                <a:latin typeface="Calibri" panose="020F0502020204030204" pitchFamily="34" charset="0"/>
                <a:ea typeface="等线" pitchFamily="2" charset="-122"/>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Black" panose="020B0A04020102020204" pitchFamily="34" charset="0"/>
                  <a:ea typeface="SimSun" panose="02010600030101010101" pitchFamily="2" charset="-122"/>
                </a:defRPr>
              </a:lvl1pPr>
              <a:lvl2pPr marL="742950" indent="-285750">
                <a:defRPr>
                  <a:solidFill>
                    <a:schemeClr val="tx1"/>
                  </a:solidFill>
                  <a:latin typeface="Arial Black" panose="020B0A04020102020204" pitchFamily="34" charset="0"/>
                  <a:ea typeface="SimSun" panose="02010600030101010101" pitchFamily="2" charset="-122"/>
                </a:defRPr>
              </a:lvl2pPr>
              <a:lvl3pPr marL="1143000" indent="-228600">
                <a:defRPr>
                  <a:solidFill>
                    <a:schemeClr val="tx1"/>
                  </a:solidFill>
                  <a:latin typeface="Arial Black" panose="020B0A04020102020204" pitchFamily="34" charset="0"/>
                  <a:ea typeface="SimSun" panose="02010600030101010101" pitchFamily="2" charset="-122"/>
                </a:defRPr>
              </a:lvl3pPr>
              <a:lvl4pPr marL="1600200" indent="-228600">
                <a:defRPr>
                  <a:solidFill>
                    <a:schemeClr val="tx1"/>
                  </a:solidFill>
                  <a:latin typeface="Arial Black" panose="020B0A04020102020204" pitchFamily="34" charset="0"/>
                  <a:ea typeface="SimSun" panose="02010600030101010101" pitchFamily="2" charset="-122"/>
                </a:defRPr>
              </a:lvl4pPr>
              <a:lvl5pPr marL="2057400" indent="-228600">
                <a:defRPr>
                  <a:solidFill>
                    <a:schemeClr val="tx1"/>
                  </a:solidFill>
                  <a:latin typeface="Arial Black" panose="020B0A040201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9pPr>
            </a:lstStyle>
            <a:p>
              <a:pPr algn="ctr" eaLnBrk="1" hangingPunct="1">
                <a:defRPr/>
              </a:pPr>
              <a:endParaRPr lang="zh-CN" altLang="en-US">
                <a:solidFill>
                  <a:srgbClr val="FFFFFF"/>
                </a:solidFill>
                <a:latin typeface="Calibri" panose="020F0502020204030204" pitchFamily="34" charset="0"/>
                <a:ea typeface="等线" pitchFamily="2" charset="-122"/>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Black" panose="020B0A04020102020204" pitchFamily="34" charset="0"/>
                  <a:ea typeface="SimSun" panose="02010600030101010101" pitchFamily="2" charset="-122"/>
                </a:defRPr>
              </a:lvl1pPr>
              <a:lvl2pPr marL="742950" indent="-285750">
                <a:defRPr>
                  <a:solidFill>
                    <a:schemeClr val="tx1"/>
                  </a:solidFill>
                  <a:latin typeface="Arial Black" panose="020B0A04020102020204" pitchFamily="34" charset="0"/>
                  <a:ea typeface="SimSun" panose="02010600030101010101" pitchFamily="2" charset="-122"/>
                </a:defRPr>
              </a:lvl2pPr>
              <a:lvl3pPr marL="1143000" indent="-228600">
                <a:defRPr>
                  <a:solidFill>
                    <a:schemeClr val="tx1"/>
                  </a:solidFill>
                  <a:latin typeface="Arial Black" panose="020B0A04020102020204" pitchFamily="34" charset="0"/>
                  <a:ea typeface="SimSun" panose="02010600030101010101" pitchFamily="2" charset="-122"/>
                </a:defRPr>
              </a:lvl3pPr>
              <a:lvl4pPr marL="1600200" indent="-228600">
                <a:defRPr>
                  <a:solidFill>
                    <a:schemeClr val="tx1"/>
                  </a:solidFill>
                  <a:latin typeface="Arial Black" panose="020B0A04020102020204" pitchFamily="34" charset="0"/>
                  <a:ea typeface="SimSun" panose="02010600030101010101" pitchFamily="2" charset="-122"/>
                </a:defRPr>
              </a:lvl4pPr>
              <a:lvl5pPr marL="2057400" indent="-228600">
                <a:defRPr>
                  <a:solidFill>
                    <a:schemeClr val="tx1"/>
                  </a:solidFill>
                  <a:latin typeface="Arial Black" panose="020B0A040201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9pPr>
            </a:lstStyle>
            <a:p>
              <a:pPr algn="ctr" eaLnBrk="1" hangingPunct="1">
                <a:defRPr/>
              </a:pPr>
              <a:endParaRPr lang="zh-CN" altLang="en-US">
                <a:solidFill>
                  <a:srgbClr val="FFFFFF"/>
                </a:solidFill>
                <a:latin typeface="Calibri" panose="020F0502020204030204" pitchFamily="34" charset="0"/>
                <a:ea typeface="等线" pitchFamily="2" charset="-122"/>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Black" panose="020B0A04020102020204" pitchFamily="34" charset="0"/>
                  <a:ea typeface="SimSun" panose="02010600030101010101" pitchFamily="2" charset="-122"/>
                </a:defRPr>
              </a:lvl1pPr>
              <a:lvl2pPr marL="742950" indent="-285750">
                <a:defRPr>
                  <a:solidFill>
                    <a:schemeClr val="tx1"/>
                  </a:solidFill>
                  <a:latin typeface="Arial Black" panose="020B0A04020102020204" pitchFamily="34" charset="0"/>
                  <a:ea typeface="SimSun" panose="02010600030101010101" pitchFamily="2" charset="-122"/>
                </a:defRPr>
              </a:lvl2pPr>
              <a:lvl3pPr marL="1143000" indent="-228600">
                <a:defRPr>
                  <a:solidFill>
                    <a:schemeClr val="tx1"/>
                  </a:solidFill>
                  <a:latin typeface="Arial Black" panose="020B0A04020102020204" pitchFamily="34" charset="0"/>
                  <a:ea typeface="SimSun" panose="02010600030101010101" pitchFamily="2" charset="-122"/>
                </a:defRPr>
              </a:lvl3pPr>
              <a:lvl4pPr marL="1600200" indent="-228600">
                <a:defRPr>
                  <a:solidFill>
                    <a:schemeClr val="tx1"/>
                  </a:solidFill>
                  <a:latin typeface="Arial Black" panose="020B0A04020102020204" pitchFamily="34" charset="0"/>
                  <a:ea typeface="SimSun" panose="02010600030101010101" pitchFamily="2" charset="-122"/>
                </a:defRPr>
              </a:lvl4pPr>
              <a:lvl5pPr marL="2057400" indent="-228600">
                <a:defRPr>
                  <a:solidFill>
                    <a:schemeClr val="tx1"/>
                  </a:solidFill>
                  <a:latin typeface="Arial Black" panose="020B0A040201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9pPr>
            </a:lstStyle>
            <a:p>
              <a:pPr algn="ctr" eaLnBrk="1" hangingPunct="1">
                <a:defRPr/>
              </a:pPr>
              <a:endParaRPr lang="zh-CN" altLang="en-US">
                <a:solidFill>
                  <a:srgbClr val="FFFFFF"/>
                </a:solidFill>
                <a:latin typeface="Calibri" panose="020F0502020204030204" pitchFamily="34" charset="0"/>
                <a:ea typeface="等线" pitchFamily="2" charset="-122"/>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Black" panose="020B0A04020102020204" pitchFamily="34" charset="0"/>
                  <a:ea typeface="SimSun" panose="02010600030101010101" pitchFamily="2" charset="-122"/>
                </a:defRPr>
              </a:lvl1pPr>
              <a:lvl2pPr marL="742950" indent="-285750">
                <a:defRPr>
                  <a:solidFill>
                    <a:schemeClr val="tx1"/>
                  </a:solidFill>
                  <a:latin typeface="Arial Black" panose="020B0A04020102020204" pitchFamily="34" charset="0"/>
                  <a:ea typeface="SimSun" panose="02010600030101010101" pitchFamily="2" charset="-122"/>
                </a:defRPr>
              </a:lvl2pPr>
              <a:lvl3pPr marL="1143000" indent="-228600">
                <a:defRPr>
                  <a:solidFill>
                    <a:schemeClr val="tx1"/>
                  </a:solidFill>
                  <a:latin typeface="Arial Black" panose="020B0A04020102020204" pitchFamily="34" charset="0"/>
                  <a:ea typeface="SimSun" panose="02010600030101010101" pitchFamily="2" charset="-122"/>
                </a:defRPr>
              </a:lvl3pPr>
              <a:lvl4pPr marL="1600200" indent="-228600">
                <a:defRPr>
                  <a:solidFill>
                    <a:schemeClr val="tx1"/>
                  </a:solidFill>
                  <a:latin typeface="Arial Black" panose="020B0A04020102020204" pitchFamily="34" charset="0"/>
                  <a:ea typeface="SimSun" panose="02010600030101010101" pitchFamily="2" charset="-122"/>
                </a:defRPr>
              </a:lvl4pPr>
              <a:lvl5pPr marL="2057400" indent="-228600">
                <a:defRPr>
                  <a:solidFill>
                    <a:schemeClr val="tx1"/>
                  </a:solidFill>
                  <a:latin typeface="Arial Black" panose="020B0A040201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SimSun" panose="02010600030101010101" pitchFamily="2" charset="-122"/>
                </a:defRPr>
              </a:lvl9pPr>
            </a:lstStyle>
            <a:p>
              <a:pPr algn="ctr" eaLnBrk="1" hangingPunct="1">
                <a:defRPr/>
              </a:pPr>
              <a:endParaRPr lang="zh-CN" altLang="en-US">
                <a:solidFill>
                  <a:srgbClr val="FFFFFF"/>
                </a:solidFill>
                <a:latin typeface="Calibri" panose="020F0502020204030204" pitchFamily="34" charset="0"/>
                <a:ea typeface="等线" pitchFamily="2" charset="-122"/>
              </a:endParaRPr>
            </a:p>
          </p:txBody>
        </p:sp>
      </p:grpSp>
    </p:spTree>
    <p:extLst>
      <p:ext uri="{BB962C8B-B14F-4D97-AF65-F5344CB8AC3E}">
        <p14:creationId xmlns:p14="http://schemas.microsoft.com/office/powerpoint/2010/main" val="3212412078"/>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1B90BA-E76B-4CB3-9CB4-2079E412297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ED429E0-9C33-4948-BDE5-92B4124831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7A5DC9-8397-4911-B741-C0F126A23112}"/>
              </a:ext>
            </a:extLst>
          </p:cNvPr>
          <p:cNvSpPr>
            <a:spLocks noGrp="1"/>
          </p:cNvSpPr>
          <p:nvPr>
            <p:ph type="dt" sz="half" idx="10"/>
          </p:nvPr>
        </p:nvSpPr>
        <p:spPr/>
        <p:txBody>
          <a:bodyPr/>
          <a:lstStyle/>
          <a:p>
            <a:fld id="{F1E8DAC2-186E-4964-AFBF-DCF0482D2A66}" type="datetimeFigureOut">
              <a:rPr lang="zh-CN" altLang="en-US" smtClean="0"/>
              <a:t>2022/11/21</a:t>
            </a:fld>
            <a:endParaRPr lang="zh-CN" altLang="en-US"/>
          </a:p>
        </p:txBody>
      </p:sp>
      <p:sp>
        <p:nvSpPr>
          <p:cNvPr id="5" name="页脚占位符 4">
            <a:extLst>
              <a:ext uri="{FF2B5EF4-FFF2-40B4-BE49-F238E27FC236}">
                <a16:creationId xmlns:a16="http://schemas.microsoft.com/office/drawing/2014/main" id="{0E28D48D-B258-4E0B-9F2E-19309BEB6F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9BDDB-B719-4FF6-A219-30DDC8605137}"/>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3205671848"/>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5E0B39-5814-4509-A359-F4DF39DA9E6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9BDCFA8-D372-49F2-8700-F3BDA1F858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BB11AC7-2BAD-48D0-9377-E1338FA144CC}"/>
              </a:ext>
            </a:extLst>
          </p:cNvPr>
          <p:cNvSpPr>
            <a:spLocks noGrp="1"/>
          </p:cNvSpPr>
          <p:nvPr>
            <p:ph type="dt" sz="half" idx="10"/>
          </p:nvPr>
        </p:nvSpPr>
        <p:spPr/>
        <p:txBody>
          <a:bodyPr/>
          <a:lstStyle/>
          <a:p>
            <a:fld id="{F1E8DAC2-186E-4964-AFBF-DCF0482D2A66}" type="datetimeFigureOut">
              <a:rPr lang="zh-CN" altLang="en-US" smtClean="0"/>
              <a:t>2022/11/21</a:t>
            </a:fld>
            <a:endParaRPr lang="zh-CN" altLang="en-US"/>
          </a:p>
        </p:txBody>
      </p:sp>
      <p:sp>
        <p:nvSpPr>
          <p:cNvPr id="5" name="页脚占位符 4">
            <a:extLst>
              <a:ext uri="{FF2B5EF4-FFF2-40B4-BE49-F238E27FC236}">
                <a16:creationId xmlns:a16="http://schemas.microsoft.com/office/drawing/2014/main" id="{6541E421-0251-4C8B-917E-E8A3E5C774C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024617-B40B-413A-825B-26E48CC4737D}"/>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1309633714"/>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66559E-1E34-42AD-9C40-2DAC309D1FC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F00ACE-AC3D-40E7-BCD1-94837DA19FB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96CBF9D-AA12-4BC4-AEC9-05A6235F6FB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824209B-4B70-4622-8ED7-14227BF2EB0E}"/>
              </a:ext>
            </a:extLst>
          </p:cNvPr>
          <p:cNvSpPr>
            <a:spLocks noGrp="1"/>
          </p:cNvSpPr>
          <p:nvPr>
            <p:ph type="dt" sz="half" idx="10"/>
          </p:nvPr>
        </p:nvSpPr>
        <p:spPr/>
        <p:txBody>
          <a:bodyPr/>
          <a:lstStyle/>
          <a:p>
            <a:fld id="{F1E8DAC2-186E-4964-AFBF-DCF0482D2A66}" type="datetimeFigureOut">
              <a:rPr lang="zh-CN" altLang="en-US" smtClean="0"/>
              <a:t>2022/11/21</a:t>
            </a:fld>
            <a:endParaRPr lang="zh-CN" altLang="en-US"/>
          </a:p>
        </p:txBody>
      </p:sp>
      <p:sp>
        <p:nvSpPr>
          <p:cNvPr id="6" name="页脚占位符 5">
            <a:extLst>
              <a:ext uri="{FF2B5EF4-FFF2-40B4-BE49-F238E27FC236}">
                <a16:creationId xmlns:a16="http://schemas.microsoft.com/office/drawing/2014/main" id="{2B11191D-7025-467E-8F0D-3F0551ACE8D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01B5E55-3A86-4D52-A85D-68574FAC4CD6}"/>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1300422693"/>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FE9D88-F4E5-41FE-95DC-CA11D89A6FC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D550A71-AD90-4290-B3FD-429E13637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2428313-02C4-4E35-8877-762B280CAC1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F3D701D-0CAA-4DD0-B810-AABFAA3B5D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F4C2FAB-3990-4774-B756-F50899C979F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047236F-214C-492B-9861-F8F8934A4EBC}"/>
              </a:ext>
            </a:extLst>
          </p:cNvPr>
          <p:cNvSpPr>
            <a:spLocks noGrp="1"/>
          </p:cNvSpPr>
          <p:nvPr>
            <p:ph type="dt" sz="half" idx="10"/>
          </p:nvPr>
        </p:nvSpPr>
        <p:spPr/>
        <p:txBody>
          <a:bodyPr/>
          <a:lstStyle/>
          <a:p>
            <a:fld id="{F1E8DAC2-186E-4964-AFBF-DCF0482D2A66}" type="datetimeFigureOut">
              <a:rPr lang="zh-CN" altLang="en-US" smtClean="0"/>
              <a:t>2022/11/21</a:t>
            </a:fld>
            <a:endParaRPr lang="zh-CN" altLang="en-US"/>
          </a:p>
        </p:txBody>
      </p:sp>
      <p:sp>
        <p:nvSpPr>
          <p:cNvPr id="8" name="页脚占位符 7">
            <a:extLst>
              <a:ext uri="{FF2B5EF4-FFF2-40B4-BE49-F238E27FC236}">
                <a16:creationId xmlns:a16="http://schemas.microsoft.com/office/drawing/2014/main" id="{1706CDCF-E369-4646-939D-3F5054636A2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CF7BDFA-94D8-4C1C-9A7F-78D17D3FCDC8}"/>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1879509545"/>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2DDC1D-D760-433E-9BC2-581FE7EA52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FCD8C61-FB3C-46D3-9FB5-4C35561FD90D}"/>
              </a:ext>
            </a:extLst>
          </p:cNvPr>
          <p:cNvSpPr>
            <a:spLocks noGrp="1"/>
          </p:cNvSpPr>
          <p:nvPr>
            <p:ph type="dt" sz="half" idx="10"/>
          </p:nvPr>
        </p:nvSpPr>
        <p:spPr/>
        <p:txBody>
          <a:bodyPr/>
          <a:lstStyle/>
          <a:p>
            <a:fld id="{F1E8DAC2-186E-4964-AFBF-DCF0482D2A66}" type="datetimeFigureOut">
              <a:rPr lang="zh-CN" altLang="en-US" smtClean="0"/>
              <a:t>2022/11/21</a:t>
            </a:fld>
            <a:endParaRPr lang="zh-CN" altLang="en-US"/>
          </a:p>
        </p:txBody>
      </p:sp>
      <p:sp>
        <p:nvSpPr>
          <p:cNvPr id="4" name="页脚占位符 3">
            <a:extLst>
              <a:ext uri="{FF2B5EF4-FFF2-40B4-BE49-F238E27FC236}">
                <a16:creationId xmlns:a16="http://schemas.microsoft.com/office/drawing/2014/main" id="{EBCB085D-9D15-4D0F-9AC9-834541F9DAD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0BB21C4-DC0F-414B-B780-D3E9EE0F6186}"/>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4096588083"/>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CFB52DA-3E8A-4E57-85C2-BF9657EF7F92}"/>
              </a:ext>
            </a:extLst>
          </p:cNvPr>
          <p:cNvSpPr>
            <a:spLocks noGrp="1"/>
          </p:cNvSpPr>
          <p:nvPr>
            <p:ph type="dt" sz="half" idx="10"/>
          </p:nvPr>
        </p:nvSpPr>
        <p:spPr/>
        <p:txBody>
          <a:bodyPr/>
          <a:lstStyle/>
          <a:p>
            <a:fld id="{F1E8DAC2-186E-4964-AFBF-DCF0482D2A66}" type="datetimeFigureOut">
              <a:rPr lang="zh-CN" altLang="en-US" smtClean="0"/>
              <a:t>2022/11/21</a:t>
            </a:fld>
            <a:endParaRPr lang="zh-CN" altLang="en-US"/>
          </a:p>
        </p:txBody>
      </p:sp>
      <p:sp>
        <p:nvSpPr>
          <p:cNvPr id="3" name="页脚占位符 2">
            <a:extLst>
              <a:ext uri="{FF2B5EF4-FFF2-40B4-BE49-F238E27FC236}">
                <a16:creationId xmlns:a16="http://schemas.microsoft.com/office/drawing/2014/main" id="{DE445A1D-5B12-40DD-A1CE-84BA5E29DAC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08B5151-692E-4624-ABB5-2AC82EBD9F5D}"/>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3409885761"/>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B630C9-6FA2-48E0-B953-A122132F196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8DAAF6B-3BCA-41FA-BF6B-28D153A704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75946EB-5D02-47EB-B9EE-35C7C1BD98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F30BD2C-6952-4379-BF3D-815A8E659F74}"/>
              </a:ext>
            </a:extLst>
          </p:cNvPr>
          <p:cNvSpPr>
            <a:spLocks noGrp="1"/>
          </p:cNvSpPr>
          <p:nvPr>
            <p:ph type="dt" sz="half" idx="10"/>
          </p:nvPr>
        </p:nvSpPr>
        <p:spPr/>
        <p:txBody>
          <a:bodyPr/>
          <a:lstStyle/>
          <a:p>
            <a:fld id="{F1E8DAC2-186E-4964-AFBF-DCF0482D2A66}" type="datetimeFigureOut">
              <a:rPr lang="zh-CN" altLang="en-US" smtClean="0"/>
              <a:t>2022/11/21</a:t>
            </a:fld>
            <a:endParaRPr lang="zh-CN" altLang="en-US"/>
          </a:p>
        </p:txBody>
      </p:sp>
      <p:sp>
        <p:nvSpPr>
          <p:cNvPr id="6" name="页脚占位符 5">
            <a:extLst>
              <a:ext uri="{FF2B5EF4-FFF2-40B4-BE49-F238E27FC236}">
                <a16:creationId xmlns:a16="http://schemas.microsoft.com/office/drawing/2014/main" id="{ADE12664-40DB-4223-89F0-1BE753E20E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2CA18DA-FC78-4728-852A-8229CED28C06}"/>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745973695"/>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D5913C-BAF3-4DCD-8626-A3B77CB571B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F190B-2C4C-448A-8B2A-D3FDF2E306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CAED8A7-1323-481A-9794-8E19C78960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3C867FF-F784-4970-86CE-92B011BA7990}"/>
              </a:ext>
            </a:extLst>
          </p:cNvPr>
          <p:cNvSpPr>
            <a:spLocks noGrp="1"/>
          </p:cNvSpPr>
          <p:nvPr>
            <p:ph type="dt" sz="half" idx="10"/>
          </p:nvPr>
        </p:nvSpPr>
        <p:spPr/>
        <p:txBody>
          <a:bodyPr/>
          <a:lstStyle/>
          <a:p>
            <a:fld id="{F1E8DAC2-186E-4964-AFBF-DCF0482D2A66}" type="datetimeFigureOut">
              <a:rPr lang="zh-CN" altLang="en-US" smtClean="0"/>
              <a:t>2022/11/21</a:t>
            </a:fld>
            <a:endParaRPr lang="zh-CN" altLang="en-US"/>
          </a:p>
        </p:txBody>
      </p:sp>
      <p:sp>
        <p:nvSpPr>
          <p:cNvPr id="6" name="页脚占位符 5">
            <a:extLst>
              <a:ext uri="{FF2B5EF4-FFF2-40B4-BE49-F238E27FC236}">
                <a16:creationId xmlns:a16="http://schemas.microsoft.com/office/drawing/2014/main" id="{6450FB7A-4BA9-4D8D-9DB3-04A698BB314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FA0F801-BB50-421B-B887-837C59F49187}"/>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4013969455"/>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0ACE8A9-EB49-472A-A710-3EF18B34A9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8B44506-AD7D-422D-9DC0-0F4E33A83B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51FAA17-C4A6-49C4-BD36-73E21F7F8E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8DAC2-186E-4964-AFBF-DCF0482D2A66}" type="datetimeFigureOut">
              <a:rPr lang="zh-CN" altLang="en-US" smtClean="0"/>
              <a:t>2022/11/21</a:t>
            </a:fld>
            <a:endParaRPr lang="zh-CN" altLang="en-US"/>
          </a:p>
        </p:txBody>
      </p:sp>
      <p:sp>
        <p:nvSpPr>
          <p:cNvPr id="5" name="页脚占位符 4">
            <a:extLst>
              <a:ext uri="{FF2B5EF4-FFF2-40B4-BE49-F238E27FC236}">
                <a16:creationId xmlns:a16="http://schemas.microsoft.com/office/drawing/2014/main" id="{791AAD58-BCB8-4A74-89AB-FF6BAA718A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0A81653-4CDA-4CAC-8B48-491749B19E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115963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5" r:id="rId15"/>
    <p:sldLayoutId id="2147483666" r:id="rId16"/>
  </p:sldLayoutIdLst>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6.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4AE7ECC6-C9CB-44C1-8C7C-70BF4FC746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23" r="9998" b="13158"/>
          <a:stretch/>
        </p:blipFill>
        <p:spPr>
          <a:xfrm>
            <a:off x="7444" y="-425106"/>
            <a:ext cx="12958748" cy="7289296"/>
          </a:xfrm>
          <a:prstGeom prst="rect">
            <a:avLst/>
          </a:prstGeom>
        </p:spPr>
      </p:pic>
      <p:pic>
        <p:nvPicPr>
          <p:cNvPr id="7" name="图片 6">
            <a:extLst>
              <a:ext uri="{FF2B5EF4-FFF2-40B4-BE49-F238E27FC236}">
                <a16:creationId xmlns:a16="http://schemas.microsoft.com/office/drawing/2014/main" id="{EBC25264-FF3D-49C7-A09E-CE66E0A5E3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1975" y="4047093"/>
            <a:ext cx="2262925" cy="2544996"/>
          </a:xfrm>
          <a:prstGeom prst="rect">
            <a:avLst/>
          </a:prstGeom>
        </p:spPr>
      </p:pic>
      <p:pic>
        <p:nvPicPr>
          <p:cNvPr id="33" name="图片 32">
            <a:extLst>
              <a:ext uri="{FF2B5EF4-FFF2-40B4-BE49-F238E27FC236}">
                <a16:creationId xmlns:a16="http://schemas.microsoft.com/office/drawing/2014/main" id="{C7C05520-E8EA-48A6-8CA5-8EAD1C6103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967" y="3145717"/>
            <a:ext cx="2213700" cy="3474547"/>
          </a:xfrm>
          <a:prstGeom prst="rect">
            <a:avLst/>
          </a:prstGeom>
        </p:spPr>
      </p:pic>
      <p:pic>
        <p:nvPicPr>
          <p:cNvPr id="39" name="图片 38">
            <a:extLst>
              <a:ext uri="{FF2B5EF4-FFF2-40B4-BE49-F238E27FC236}">
                <a16:creationId xmlns:a16="http://schemas.microsoft.com/office/drawing/2014/main" id="{E0503D03-76CA-4668-A01C-6CA303E0D8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7733" y="5061459"/>
            <a:ext cx="5283148" cy="1852925"/>
          </a:xfrm>
          <a:prstGeom prst="rect">
            <a:avLst/>
          </a:prstGeom>
        </p:spPr>
      </p:pic>
      <p:sp>
        <p:nvSpPr>
          <p:cNvPr id="24" name="矩形 23">
            <a:extLst>
              <a:ext uri="{FF2B5EF4-FFF2-40B4-BE49-F238E27FC236}">
                <a16:creationId xmlns:a16="http://schemas.microsoft.com/office/drawing/2014/main" id="{6967D7B2-FEC5-4A4B-A445-00D2BB9B9750}"/>
              </a:ext>
            </a:extLst>
          </p:cNvPr>
          <p:cNvSpPr/>
          <p:nvPr/>
        </p:nvSpPr>
        <p:spPr>
          <a:xfrm>
            <a:off x="2591436" y="603879"/>
            <a:ext cx="6268203" cy="584775"/>
          </a:xfrm>
          <a:prstGeom prst="rect">
            <a:avLst/>
          </a:prstGeom>
        </p:spPr>
        <p:txBody>
          <a:bodyPr wrap="square">
            <a:spAutoFit/>
          </a:bodyPr>
          <a:lstStyle/>
          <a:p>
            <a:pPr algn="ctr" defTabSz="914126">
              <a:defRPr/>
            </a:pPr>
            <a:endParaRPr lang="zh-CN" altLang="en-US" sz="3200" b="1" dirty="0">
              <a:solidFill>
                <a:srgbClr val="78B543"/>
              </a:solidFill>
              <a:latin typeface="UTM Cookies" pitchFamily="18" charset="0"/>
              <a:ea typeface="字魂17号-萌趣果冻体" panose="02000000000000000000" pitchFamily="2" charset="-122"/>
              <a:sym typeface="字魂17号-萌趣果冻体" panose="02000000000000000000" pitchFamily="2" charset="-122"/>
            </a:endParaRPr>
          </a:p>
        </p:txBody>
      </p:sp>
      <p:pic>
        <p:nvPicPr>
          <p:cNvPr id="44" name="图片 43">
            <a:extLst>
              <a:ext uri="{FF2B5EF4-FFF2-40B4-BE49-F238E27FC236}">
                <a16:creationId xmlns:a16="http://schemas.microsoft.com/office/drawing/2014/main" id="{5FE75726-15E2-4054-92F6-81C366455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109" y="-144134"/>
            <a:ext cx="1463708" cy="1401727"/>
          </a:xfrm>
          <a:prstGeom prst="rect">
            <a:avLst/>
          </a:prstGeom>
        </p:spPr>
      </p:pic>
      <p:sp>
        <p:nvSpPr>
          <p:cNvPr id="11" name="矩形 259"/>
          <p:cNvSpPr>
            <a:spLocks noChangeArrowheads="1"/>
          </p:cNvSpPr>
          <p:nvPr/>
        </p:nvSpPr>
        <p:spPr bwMode="auto">
          <a:xfrm>
            <a:off x="510694" y="1506730"/>
            <a:ext cx="11756055" cy="243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spcBef>
                <a:spcPct val="20000"/>
              </a:spcBef>
            </a:pPr>
            <a:r>
              <a:rPr lang="en-US" altLang="zh-CN" sz="7200" b="1" dirty="0" err="1">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rPr>
              <a:t>Chào</a:t>
            </a:r>
            <a:r>
              <a:rPr lang="en-US" altLang="zh-CN" sz="7200" b="1" dirty="0">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rPr>
              <a:t> </a:t>
            </a:r>
            <a:r>
              <a:rPr lang="en-US" altLang="zh-CN" sz="7200" b="1" dirty="0" err="1">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rPr>
              <a:t>m</a:t>
            </a:r>
            <a:r>
              <a:rPr lang="en-US" altLang="zh-CN" sz="7200" b="1" dirty="0" err="1" smtClean="0">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rPr>
              <a:t>ừng</a:t>
            </a:r>
            <a:r>
              <a:rPr lang="en-US" altLang="zh-CN" sz="7200" b="1" dirty="0" smtClean="0">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rPr>
              <a:t> </a:t>
            </a:r>
            <a:r>
              <a:rPr lang="en-US" altLang="zh-CN" sz="7200" b="1" dirty="0" err="1">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rPr>
              <a:t>c</a:t>
            </a:r>
            <a:r>
              <a:rPr lang="en-US" altLang="zh-CN" sz="7200" b="1" dirty="0" err="1" smtClean="0">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rPr>
              <a:t>ác</a:t>
            </a:r>
            <a:r>
              <a:rPr lang="en-US" altLang="zh-CN" sz="7200" b="1" dirty="0" smtClean="0">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rPr>
              <a:t> </a:t>
            </a:r>
            <a:r>
              <a:rPr lang="en-US" altLang="zh-CN" sz="7200" b="1" dirty="0">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rPr>
              <a:t>c</a:t>
            </a:r>
            <a:r>
              <a:rPr lang="en-US" altLang="zh-CN" sz="7200" b="1" dirty="0" smtClean="0">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rPr>
              <a:t>on </a:t>
            </a:r>
          </a:p>
          <a:p>
            <a:pPr algn="ctr">
              <a:spcBef>
                <a:spcPct val="20000"/>
              </a:spcBef>
            </a:pPr>
            <a:r>
              <a:rPr lang="en-US" altLang="zh-CN" sz="7200" b="1" dirty="0" err="1" smtClean="0">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rPr>
              <a:t>đến</a:t>
            </a:r>
            <a:r>
              <a:rPr lang="en-US" altLang="zh-CN" sz="7200" b="1" dirty="0" smtClean="0">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rPr>
              <a:t> </a:t>
            </a:r>
            <a:r>
              <a:rPr lang="en-US" altLang="zh-CN" sz="7200" b="1" dirty="0" err="1">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rPr>
              <a:t>v</a:t>
            </a:r>
            <a:r>
              <a:rPr lang="en-US" altLang="zh-CN" sz="7200" b="1" dirty="0" err="1" smtClean="0">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rPr>
              <a:t>ới</a:t>
            </a:r>
            <a:r>
              <a:rPr lang="en-US" altLang="zh-CN" sz="7200" b="1" dirty="0" smtClean="0">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rPr>
              <a:t> </a:t>
            </a:r>
            <a:r>
              <a:rPr lang="en-US" altLang="zh-CN" sz="7200" b="1" dirty="0" err="1">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rPr>
              <a:t>t</a:t>
            </a:r>
            <a:r>
              <a:rPr lang="en-US" altLang="zh-CN" sz="7200" b="1" dirty="0" err="1" smtClean="0">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rPr>
              <a:t>iết</a:t>
            </a:r>
            <a:r>
              <a:rPr lang="en-US" altLang="zh-CN" sz="7200" b="1" dirty="0" smtClean="0">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rPr>
              <a:t> </a:t>
            </a:r>
            <a:r>
              <a:rPr lang="en-US" altLang="zh-CN" sz="7200" b="1" dirty="0" err="1">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rPr>
              <a:t>h</a:t>
            </a:r>
            <a:r>
              <a:rPr lang="en-US" altLang="zh-CN" sz="7200" b="1" dirty="0" err="1" smtClean="0">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rPr>
              <a:t>ọc</a:t>
            </a:r>
            <a:endParaRPr lang="zh-CN" altLang="en-US" sz="7200" b="1" dirty="0">
              <a:ln>
                <a:solidFill>
                  <a:schemeClr val="bg1"/>
                </a:solidFill>
              </a:ln>
              <a:solidFill>
                <a:schemeClr val="tx1">
                  <a:lumMod val="95000"/>
                  <a:lumOff val="5000"/>
                </a:schemeClr>
              </a:solidFill>
              <a:latin typeface="Times New Roman" panose="02020603050405020304" pitchFamily="18" charset="0"/>
              <a:ea typeface="UD Digi Kyokasho NP-B" panose="02020700000000000000" pitchFamily="18" charset="-128"/>
              <a:cs typeface="Times New Roman" panose="02020603050405020304" pitchFamily="18" charset="0"/>
              <a:sym typeface="Calibri" panose="020F0502020204030204" pitchFamily="34" charset="0"/>
            </a:endParaRPr>
          </a:p>
        </p:txBody>
      </p:sp>
    </p:spTree>
    <p:extLst>
      <p:ext uri="{BB962C8B-B14F-4D97-AF65-F5344CB8AC3E}">
        <p14:creationId xmlns:p14="http://schemas.microsoft.com/office/powerpoint/2010/main" val="1896840480"/>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par>
                          <p:cTn id="12" fill="hold">
                            <p:stCondLst>
                              <p:cond delay="1800"/>
                            </p:stCondLst>
                            <p:childTnLst>
                              <p:par>
                                <p:cTn id="13" presetID="26" presetClass="emph" presetSubtype="0" fill="hold" grpId="1" nodeType="afterEffect">
                                  <p:stCondLst>
                                    <p:cond delay="0"/>
                                  </p:stCondLst>
                                  <p:iterate type="lt">
                                    <p:tmAbs val="0"/>
                                  </p:iterate>
                                  <p:childTnLst>
                                    <p:animEffect transition="out" filter="fade">
                                      <p:cBhvr>
                                        <p:cTn id="14" dur="500" tmFilter="0, 0; .2, .5; .8, .5; 1, 0"/>
                                        <p:tgtEl>
                                          <p:spTgt spid="11"/>
                                        </p:tgtEl>
                                      </p:cBhvr>
                                    </p:animEffect>
                                    <p:animScale>
                                      <p:cBhvr>
                                        <p:cTn id="15"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直接连接符 60">
            <a:extLst>
              <a:ext uri="{FF2B5EF4-FFF2-40B4-BE49-F238E27FC236}">
                <a16:creationId xmlns:a16="http://schemas.microsoft.com/office/drawing/2014/main" id="{9C38C856-AE43-49A9-AB7A-4CAC77A054A3}"/>
              </a:ext>
            </a:extLst>
          </p:cNvPr>
          <p:cNvCxnSpPr/>
          <p:nvPr/>
        </p:nvCxnSpPr>
        <p:spPr>
          <a:xfrm>
            <a:off x="4764463" y="1712777"/>
            <a:ext cx="2399615" cy="0"/>
          </a:xfrm>
          <a:prstGeom prst="line">
            <a:avLst/>
          </a:prstGeom>
          <a:ln w="25400">
            <a:solidFill>
              <a:srgbClr val="78B543"/>
            </a:solidFill>
          </a:ln>
        </p:spPr>
        <p:style>
          <a:lnRef idx="1">
            <a:schemeClr val="accent1"/>
          </a:lnRef>
          <a:fillRef idx="0">
            <a:schemeClr val="accent1"/>
          </a:fillRef>
          <a:effectRef idx="0">
            <a:schemeClr val="accent1"/>
          </a:effectRef>
          <a:fontRef idx="minor">
            <a:schemeClr val="tx1"/>
          </a:fontRef>
        </p:style>
      </p:cxnSp>
      <p:pic>
        <p:nvPicPr>
          <p:cNvPr id="39" name="图片 38">
            <a:extLst>
              <a:ext uri="{FF2B5EF4-FFF2-40B4-BE49-F238E27FC236}">
                <a16:creationId xmlns:a16="http://schemas.microsoft.com/office/drawing/2014/main" id="{622BE147-986F-4E1E-B0E0-C8EFBFF782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955" y="127296"/>
            <a:ext cx="1463708" cy="1401727"/>
          </a:xfrm>
          <a:prstGeom prst="rect">
            <a:avLst/>
          </a:prstGeom>
        </p:spPr>
      </p:pic>
      <p:pic>
        <p:nvPicPr>
          <p:cNvPr id="9" name="图片 8">
            <a:extLst>
              <a:ext uri="{FF2B5EF4-FFF2-40B4-BE49-F238E27FC236}">
                <a16:creationId xmlns:a16="http://schemas.microsoft.com/office/drawing/2014/main" id="{C491589C-DC45-48CF-B252-3F820F9C5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28" y="3321532"/>
            <a:ext cx="1666012" cy="3321961"/>
          </a:xfrm>
          <a:prstGeom prst="rect">
            <a:avLst/>
          </a:prstGeom>
        </p:spPr>
      </p:pic>
      <p:pic>
        <p:nvPicPr>
          <p:cNvPr id="11" name="图片 10">
            <a:extLst>
              <a:ext uri="{FF2B5EF4-FFF2-40B4-BE49-F238E27FC236}">
                <a16:creationId xmlns:a16="http://schemas.microsoft.com/office/drawing/2014/main" id="{39A473C7-BA9D-4C8B-972A-523E46F8D7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9862" y="4914328"/>
            <a:ext cx="1828427" cy="1836633"/>
          </a:xfrm>
          <a:prstGeom prst="rect">
            <a:avLst/>
          </a:prstGeom>
        </p:spPr>
      </p:pic>
      <p:pic>
        <p:nvPicPr>
          <p:cNvPr id="18" name="PA_图片 2">
            <a:extLst>
              <a:ext uri="{FF2B5EF4-FFF2-40B4-BE49-F238E27FC236}">
                <a16:creationId xmlns:a16="http://schemas.microsoft.com/office/drawing/2014/main" id="{CBB2DA50-13B9-44DA-A5BE-FF40A169EDE0}"/>
              </a:ext>
            </a:extLst>
          </p:cNvPr>
          <p:cNvPicPr>
            <a:picLocks noChangeAspect="1"/>
          </p:cNvPicPr>
          <p:nvPr/>
        </p:nvPicPr>
        <p:blipFill>
          <a:blip r:embed="rId6"/>
          <a:stretch>
            <a:fillRect/>
          </a:stretch>
        </p:blipFill>
        <p:spPr>
          <a:xfrm>
            <a:off x="2167655" y="965271"/>
            <a:ext cx="7593229" cy="4712522"/>
          </a:xfrm>
          <a:prstGeom prst="rect">
            <a:avLst/>
          </a:prstGeom>
          <a:noFill/>
          <a:ln w="9525">
            <a:noFill/>
          </a:ln>
        </p:spPr>
      </p:pic>
      <p:sp>
        <p:nvSpPr>
          <p:cNvPr id="19" name="Rectangle 18"/>
          <p:cNvSpPr/>
          <p:nvPr/>
        </p:nvSpPr>
        <p:spPr>
          <a:xfrm>
            <a:off x="3056009" y="2413451"/>
            <a:ext cx="5132774" cy="1844800"/>
          </a:xfrm>
          <a:prstGeom prst="rect">
            <a:avLst/>
          </a:prstGeom>
        </p:spPr>
        <p:txBody>
          <a:bodyPr wrap="square">
            <a:spAutoFit/>
          </a:bodyPr>
          <a:lstStyle/>
          <a:p>
            <a:pPr algn="ctr">
              <a:lnSpc>
                <a:spcPct val="150000"/>
              </a:lnSpc>
            </a:pPr>
            <a:r>
              <a:rPr lang="en-US" sz="4000" b="1" dirty="0" err="1">
                <a:solidFill>
                  <a:schemeClr val="tx1">
                    <a:lumMod val="95000"/>
                    <a:lumOff val="5000"/>
                  </a:schemeClr>
                </a:solidFill>
                <a:latin typeface="UTM Androgyne" panose="02040603050506020204" pitchFamily="18" charset="0"/>
              </a:rPr>
              <a:t>Bài</a:t>
            </a:r>
            <a:r>
              <a:rPr lang="en-US" sz="4000" b="1" dirty="0">
                <a:solidFill>
                  <a:schemeClr val="tx1">
                    <a:lumMod val="95000"/>
                    <a:lumOff val="5000"/>
                  </a:schemeClr>
                </a:solidFill>
                <a:latin typeface="UTM Androgyne" panose="02040603050506020204" pitchFamily="18" charset="0"/>
              </a:rPr>
              <a:t> </a:t>
            </a:r>
            <a:r>
              <a:rPr lang="en-US" sz="4000" b="1" dirty="0" err="1">
                <a:solidFill>
                  <a:schemeClr val="tx1">
                    <a:lumMod val="95000"/>
                    <a:lumOff val="5000"/>
                  </a:schemeClr>
                </a:solidFill>
                <a:latin typeface="UTM Androgyne" panose="02040603050506020204" pitchFamily="18" charset="0"/>
              </a:rPr>
              <a:t>văn</a:t>
            </a:r>
            <a:r>
              <a:rPr lang="en-US" sz="4000" b="1" dirty="0">
                <a:solidFill>
                  <a:schemeClr val="tx1">
                    <a:lumMod val="95000"/>
                    <a:lumOff val="5000"/>
                  </a:schemeClr>
                </a:solidFill>
                <a:latin typeface="UTM Androgyne" panose="02040603050506020204" pitchFamily="18" charset="0"/>
              </a:rPr>
              <a:t> </a:t>
            </a:r>
            <a:r>
              <a:rPr lang="en-US" sz="4000" b="1" dirty="0" err="1">
                <a:solidFill>
                  <a:schemeClr val="tx1">
                    <a:lumMod val="95000"/>
                    <a:lumOff val="5000"/>
                  </a:schemeClr>
                </a:solidFill>
                <a:latin typeface="UTM Androgyne" panose="02040603050506020204" pitchFamily="18" charset="0"/>
              </a:rPr>
              <a:t>được</a:t>
            </a:r>
            <a:r>
              <a:rPr lang="en-US" sz="4000" b="1" dirty="0">
                <a:solidFill>
                  <a:schemeClr val="tx1">
                    <a:lumMod val="95000"/>
                    <a:lumOff val="5000"/>
                  </a:schemeClr>
                </a:solidFill>
                <a:latin typeface="UTM Androgyne" panose="02040603050506020204" pitchFamily="18" charset="0"/>
              </a:rPr>
              <a:t> chia </a:t>
            </a:r>
            <a:r>
              <a:rPr lang="en-US" sz="4000" b="1" dirty="0" err="1">
                <a:solidFill>
                  <a:schemeClr val="tx1">
                    <a:lumMod val="95000"/>
                    <a:lumOff val="5000"/>
                  </a:schemeClr>
                </a:solidFill>
                <a:latin typeface="UTM Androgyne" panose="02040603050506020204" pitchFamily="18" charset="0"/>
              </a:rPr>
              <a:t>làm</a:t>
            </a:r>
            <a:r>
              <a:rPr lang="en-US" sz="4000" b="1" dirty="0">
                <a:solidFill>
                  <a:schemeClr val="tx1">
                    <a:lumMod val="95000"/>
                    <a:lumOff val="5000"/>
                  </a:schemeClr>
                </a:solidFill>
                <a:latin typeface="UTM Androgyne" panose="02040603050506020204" pitchFamily="18" charset="0"/>
              </a:rPr>
              <a:t> </a:t>
            </a:r>
            <a:r>
              <a:rPr lang="en-US" sz="4000" b="1" dirty="0" err="1">
                <a:solidFill>
                  <a:schemeClr val="tx1">
                    <a:lumMod val="95000"/>
                    <a:lumOff val="5000"/>
                  </a:schemeClr>
                </a:solidFill>
                <a:latin typeface="UTM Androgyne" panose="02040603050506020204" pitchFamily="18" charset="0"/>
              </a:rPr>
              <a:t>mấy</a:t>
            </a:r>
            <a:r>
              <a:rPr lang="en-US" sz="4000" b="1" dirty="0">
                <a:solidFill>
                  <a:schemeClr val="tx1">
                    <a:lumMod val="95000"/>
                    <a:lumOff val="5000"/>
                  </a:schemeClr>
                </a:solidFill>
                <a:latin typeface="UTM Androgyne" panose="02040603050506020204" pitchFamily="18" charset="0"/>
              </a:rPr>
              <a:t> </a:t>
            </a:r>
            <a:r>
              <a:rPr lang="en-US" sz="4000" b="1" dirty="0" err="1">
                <a:solidFill>
                  <a:schemeClr val="tx1">
                    <a:lumMod val="95000"/>
                    <a:lumOff val="5000"/>
                  </a:schemeClr>
                </a:solidFill>
                <a:latin typeface="UTM Androgyne" panose="02040603050506020204" pitchFamily="18" charset="0"/>
              </a:rPr>
              <a:t>đoạn</a:t>
            </a:r>
            <a:r>
              <a:rPr lang="en-US" sz="4000" b="1" dirty="0">
                <a:solidFill>
                  <a:schemeClr val="tx1">
                    <a:lumMod val="95000"/>
                    <a:lumOff val="5000"/>
                  </a:schemeClr>
                </a:solidFill>
                <a:latin typeface="UTM Androgyne" panose="02040603050506020204" pitchFamily="18" charset="0"/>
              </a:rPr>
              <a:t>?</a:t>
            </a:r>
            <a:endParaRPr lang="en-US" sz="4000" b="1" dirty="0">
              <a:solidFill>
                <a:schemeClr val="tx1">
                  <a:lumMod val="95000"/>
                  <a:lumOff val="5000"/>
                </a:schemeClr>
              </a:solidFill>
              <a:latin typeface="+mj-lt"/>
            </a:endParaRPr>
          </a:p>
        </p:txBody>
      </p:sp>
    </p:spTree>
    <p:extLst>
      <p:ext uri="{BB962C8B-B14F-4D97-AF65-F5344CB8AC3E}">
        <p14:creationId xmlns:p14="http://schemas.microsoft.com/office/powerpoint/2010/main" val="1581645371"/>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645" t="8611" r="33246" b="66389"/>
          <a:stretch>
            <a:fillRect/>
          </a:stretch>
        </p:blipFill>
        <p:spPr>
          <a:xfrm>
            <a:off x="127322" y="-126266"/>
            <a:ext cx="12246015" cy="6874308"/>
          </a:xfrm>
          <a:prstGeom prst="rect">
            <a:avLst/>
          </a:prstGeom>
        </p:spPr>
      </p:pic>
      <p:sp>
        <p:nvSpPr>
          <p:cNvPr id="4" name="Rectangle 3"/>
          <p:cNvSpPr/>
          <p:nvPr/>
        </p:nvSpPr>
        <p:spPr>
          <a:xfrm>
            <a:off x="1059682" y="220279"/>
            <a:ext cx="10202484" cy="7017306"/>
          </a:xfrm>
          <a:prstGeom prst="rect">
            <a:avLst/>
          </a:prstGeom>
        </p:spPr>
        <p:txBody>
          <a:bodyPr wrap="square">
            <a:spAutoFit/>
          </a:bodyPr>
          <a:lstStyle/>
          <a:p>
            <a:pPr algn="ctr">
              <a:lnSpc>
                <a:spcPct val="150000"/>
              </a:lnSpc>
            </a:pPr>
            <a:r>
              <a:rPr lang="vi-VN" sz="4400" b="1" dirty="0">
                <a:solidFill>
                  <a:srgbClr val="000000"/>
                </a:solidFill>
                <a:latin typeface="+mj-lt"/>
              </a:rPr>
              <a:t>Vẽ trứng</a:t>
            </a:r>
            <a:endParaRPr lang="vi-VN" sz="4400" dirty="0">
              <a:solidFill>
                <a:srgbClr val="000000"/>
              </a:solidFill>
              <a:latin typeface="+mj-lt"/>
            </a:endParaRP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Ngay từ nhỏ, cậu bé Lê-ô-nác-đô đa Vin-xi đã rất thích vẽ. Cha cậu đưa cậu đến nhờ nhà danh họa Vê-rô-ki-ô dạy dỗ.</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Suốt mười mấy ngày đầu, thầy Vê-rô-ki-ô chỉ cho Lê-ô-nác-đô vẽ trứng. Cậu bé vẽ hết quả này đến quả khác và đã bắt đầu tỏ vẻ chán ngán. Thầy Vê-rô-ki-ô bèn bảo:</a:t>
            </a:r>
          </a:p>
          <a:p>
            <a:pPr algn="just">
              <a:lnSpc>
                <a:spcPct val="150000"/>
              </a:lnSpc>
            </a:pPr>
            <a:r>
              <a:rPr lang="en-US" sz="1600" dirty="0">
                <a:solidFill>
                  <a:srgbClr val="000000"/>
                </a:solidFill>
                <a:latin typeface="+mj-lt"/>
              </a:rPr>
              <a:t>       </a:t>
            </a:r>
            <a:r>
              <a:rPr lang="vi-VN" sz="1600" dirty="0">
                <a:solidFill>
                  <a:srgbClr val="000000"/>
                </a:solidFill>
                <a:latin typeface="+mj-lt"/>
              </a:rPr>
              <a:t>- 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Thầy lại nói:</a:t>
            </a:r>
          </a:p>
          <a:p>
            <a:pPr algn="just">
              <a:lnSpc>
                <a:spcPct val="150000"/>
              </a:lnSpc>
            </a:pPr>
            <a:r>
              <a:rPr lang="en-US" sz="1600" dirty="0">
                <a:solidFill>
                  <a:srgbClr val="000000"/>
                </a:solidFill>
                <a:latin typeface="+mj-lt"/>
              </a:rPr>
              <a:t>      </a:t>
            </a:r>
            <a:r>
              <a:rPr lang="vi-VN" sz="1600" dirty="0">
                <a:solidFill>
                  <a:srgbClr val="000000"/>
                </a:solidFill>
                <a:latin typeface="+mj-lt"/>
              </a:rPr>
              <a:t>- 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Lê-ô-nác-đô hiểu ra và miệt mài tập vẽ.</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Sau 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p>
          <a:p>
            <a:pPr algn="r">
              <a:lnSpc>
                <a:spcPct val="150000"/>
              </a:lnSpc>
            </a:pPr>
            <a:r>
              <a:rPr lang="vi-VN" sz="1600" dirty="0">
                <a:solidFill>
                  <a:srgbClr val="000000"/>
                </a:solidFill>
                <a:latin typeface="+mj-lt"/>
              </a:rPr>
              <a:t>(theo </a:t>
            </a:r>
            <a:r>
              <a:rPr lang="vi-VN" sz="1600" b="1" dirty="0">
                <a:solidFill>
                  <a:srgbClr val="000000"/>
                </a:solidFill>
                <a:latin typeface="+mj-lt"/>
              </a:rPr>
              <a:t>XUÂN YẾN</a:t>
            </a:r>
            <a:r>
              <a:rPr lang="vi-VN" sz="1600" dirty="0">
                <a:solidFill>
                  <a:srgbClr val="000000"/>
                </a:solidFill>
                <a:latin typeface="+mj-lt"/>
              </a:rPr>
              <a:t>)</a:t>
            </a:r>
          </a:p>
          <a:p>
            <a:pPr>
              <a:lnSpc>
                <a:spcPct val="150000"/>
              </a:lnSpc>
            </a:pPr>
            <a:r>
              <a:rPr lang="vi-VN" sz="1600" dirty="0">
                <a:solidFill>
                  <a:srgbClr val="000000"/>
                </a:solidFill>
                <a:latin typeface="+mj-lt"/>
              </a:rPr>
              <a:t/>
            </a:r>
            <a:br>
              <a:rPr lang="vi-VN" sz="1600" dirty="0">
                <a:solidFill>
                  <a:srgbClr val="000000"/>
                </a:solidFill>
                <a:latin typeface="+mj-lt"/>
              </a:rPr>
            </a:br>
            <a:r>
              <a:rPr lang="vi-VN" sz="1600" dirty="0">
                <a:solidFill>
                  <a:srgbClr val="000000"/>
                </a:solidFill>
                <a:latin typeface="+mj-lt"/>
              </a:rPr>
              <a:t/>
            </a:r>
            <a:br>
              <a:rPr lang="vi-VN" sz="1600" dirty="0">
                <a:solidFill>
                  <a:srgbClr val="000000"/>
                </a:solidFill>
                <a:latin typeface="+mj-lt"/>
              </a:rPr>
            </a:br>
            <a:endParaRPr lang="en-US" sz="1600" dirty="0">
              <a:latin typeface="+mj-lt"/>
            </a:endParaRPr>
          </a:p>
        </p:txBody>
      </p:sp>
      <p:pic>
        <p:nvPicPr>
          <p:cNvPr id="5" name="Picture 4"/>
          <p:cNvPicPr/>
          <p:nvPr/>
        </p:nvPicPr>
        <p:blipFill rotWithShape="1">
          <a:blip r:embed="rId3"/>
          <a:srcRect l="68698" t="23362" r="25567" b="65812"/>
          <a:stretch/>
        </p:blipFill>
        <p:spPr bwMode="auto">
          <a:xfrm>
            <a:off x="1150146" y="1262231"/>
            <a:ext cx="416689" cy="421837"/>
          </a:xfrm>
          <a:prstGeom prst="rect">
            <a:avLst/>
          </a:prstGeom>
          <a:ln>
            <a:noFill/>
          </a:ln>
          <a:extLst>
            <a:ext uri="{53640926-AAD7-44D8-BBD7-CCE9431645EC}">
              <a14:shadowObscured xmlns:a14="http://schemas.microsoft.com/office/drawing/2010/main"/>
            </a:ext>
          </a:extLst>
        </p:spPr>
      </p:pic>
      <p:sp>
        <p:nvSpPr>
          <p:cNvPr id="6" name="Line 13"/>
          <p:cNvSpPr>
            <a:spLocks noChangeShapeType="1"/>
          </p:cNvSpPr>
          <p:nvPr/>
        </p:nvSpPr>
        <p:spPr bwMode="auto">
          <a:xfrm flipH="1">
            <a:off x="8164405" y="3879171"/>
            <a:ext cx="79018" cy="2490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 name="Picture 6"/>
          <p:cNvPicPr/>
          <p:nvPr/>
        </p:nvPicPr>
        <p:blipFill rotWithShape="1">
          <a:blip r:embed="rId3"/>
          <a:srcRect l="74539" t="23362" r="19627" b="65812"/>
          <a:stretch/>
        </p:blipFill>
        <p:spPr bwMode="auto">
          <a:xfrm>
            <a:off x="1059682" y="4128246"/>
            <a:ext cx="416689" cy="486556"/>
          </a:xfrm>
          <a:prstGeom prst="rect">
            <a:avLst/>
          </a:prstGeom>
          <a:ln>
            <a:noFill/>
          </a:ln>
          <a:extLst>
            <a:ext uri="{53640926-AAD7-44D8-BBD7-CCE9431645EC}">
              <a14:shadowObscured xmlns:a14="http://schemas.microsoft.com/office/drawing/2010/main"/>
            </a:ext>
          </a:extLst>
        </p:spPr>
      </p:pic>
      <p:sp>
        <p:nvSpPr>
          <p:cNvPr id="8" name="Line 13"/>
          <p:cNvSpPr>
            <a:spLocks noChangeShapeType="1"/>
          </p:cNvSpPr>
          <p:nvPr/>
        </p:nvSpPr>
        <p:spPr bwMode="auto">
          <a:xfrm flipH="1">
            <a:off x="8722781" y="5354153"/>
            <a:ext cx="79018" cy="2490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791463653"/>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8"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amond(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7"/>
          <p:cNvSpPr txBox="1">
            <a:spLocks noChangeArrowheads="1"/>
          </p:cNvSpPr>
          <p:nvPr/>
        </p:nvSpPr>
        <p:spPr bwMode="auto">
          <a:xfrm>
            <a:off x="4393674" y="961339"/>
            <a:ext cx="3916363" cy="646113"/>
          </a:xfrm>
          <a:prstGeom prst="rect">
            <a:avLst/>
          </a:prstGeom>
          <a:noFill/>
          <a:ln>
            <a:noFill/>
          </a:ln>
        </p:spPr>
        <p:txBody>
          <a:bodyPr>
            <a:spAutoFit/>
          </a:bodyPr>
          <a:lstStyle/>
          <a:p>
            <a:pPr>
              <a:lnSpc>
                <a:spcPct val="90000"/>
              </a:lnSpc>
              <a:spcBef>
                <a:spcPct val="20000"/>
              </a:spcBef>
            </a:pPr>
            <a:r>
              <a:rPr lang="en-US" altLang="zh-CN" sz="4000" b="1" dirty="0">
                <a:solidFill>
                  <a:schemeClr val="tx1">
                    <a:lumMod val="95000"/>
                    <a:lumOff val="5000"/>
                  </a:schemeClr>
                </a:solidFill>
                <a:latin typeface="UTM Androgyne" panose="02040603050506020204" pitchFamily="18" charset="0"/>
              </a:rPr>
              <a:t>1. </a:t>
            </a:r>
            <a:r>
              <a:rPr lang="en-US" altLang="zh-CN" sz="4000" b="1" dirty="0" err="1">
                <a:solidFill>
                  <a:schemeClr val="tx1">
                    <a:lumMod val="95000"/>
                    <a:lumOff val="5000"/>
                  </a:schemeClr>
                </a:solidFill>
                <a:latin typeface="UTM Androgyne" panose="02040603050506020204" pitchFamily="18" charset="0"/>
              </a:rPr>
              <a:t>Luyện</a:t>
            </a:r>
            <a:r>
              <a:rPr lang="en-US" altLang="zh-CN" sz="4000" b="1" dirty="0">
                <a:solidFill>
                  <a:schemeClr val="tx1">
                    <a:lumMod val="95000"/>
                    <a:lumOff val="5000"/>
                  </a:schemeClr>
                </a:solidFill>
                <a:latin typeface="UTM Androgyne" panose="02040603050506020204" pitchFamily="18" charset="0"/>
              </a:rPr>
              <a:t> </a:t>
            </a:r>
            <a:r>
              <a:rPr lang="en-US" altLang="zh-CN" sz="4000" b="1" dirty="0" err="1">
                <a:solidFill>
                  <a:schemeClr val="tx1">
                    <a:lumMod val="95000"/>
                    <a:lumOff val="5000"/>
                  </a:schemeClr>
                </a:solidFill>
                <a:latin typeface="UTM Androgyne" panose="02040603050506020204" pitchFamily="18" charset="0"/>
              </a:rPr>
              <a:t>đọc</a:t>
            </a:r>
            <a:r>
              <a:rPr lang="en-US" altLang="zh-CN" sz="4000" b="1" dirty="0">
                <a:solidFill>
                  <a:schemeClr val="tx1">
                    <a:lumMod val="95000"/>
                    <a:lumOff val="5000"/>
                  </a:schemeClr>
                </a:solidFill>
                <a:latin typeface="UTM Androgyne" panose="02040603050506020204" pitchFamily="18" charset="0"/>
              </a:rPr>
              <a:t>:</a:t>
            </a:r>
          </a:p>
        </p:txBody>
      </p:sp>
      <p:cxnSp>
        <p:nvCxnSpPr>
          <p:cNvPr id="13" name="直接连接符 60">
            <a:extLst>
              <a:ext uri="{FF2B5EF4-FFF2-40B4-BE49-F238E27FC236}">
                <a16:creationId xmlns:a16="http://schemas.microsoft.com/office/drawing/2014/main" id="{9C38C856-AE43-49A9-AB7A-4CAC77A054A3}"/>
              </a:ext>
            </a:extLst>
          </p:cNvPr>
          <p:cNvCxnSpPr/>
          <p:nvPr/>
        </p:nvCxnSpPr>
        <p:spPr>
          <a:xfrm>
            <a:off x="4764463" y="1712777"/>
            <a:ext cx="2399615" cy="0"/>
          </a:xfrm>
          <a:prstGeom prst="line">
            <a:avLst/>
          </a:prstGeom>
          <a:ln w="25400">
            <a:solidFill>
              <a:srgbClr val="78B543"/>
            </a:solidFill>
          </a:ln>
        </p:spPr>
        <p:style>
          <a:lnRef idx="1">
            <a:schemeClr val="accent1"/>
          </a:lnRef>
          <a:fillRef idx="0">
            <a:schemeClr val="accent1"/>
          </a:fillRef>
          <a:effectRef idx="0">
            <a:schemeClr val="accent1"/>
          </a:effectRef>
          <a:fontRef idx="minor">
            <a:schemeClr val="tx1"/>
          </a:fontRef>
        </p:style>
      </p:cxnSp>
      <p:sp>
        <p:nvSpPr>
          <p:cNvPr id="16" name="Text Box 10"/>
          <p:cNvSpPr txBox="1">
            <a:spLocks noChangeArrowheads="1"/>
          </p:cNvSpPr>
          <p:nvPr/>
        </p:nvSpPr>
        <p:spPr bwMode="auto">
          <a:xfrm>
            <a:off x="3890820" y="3949294"/>
            <a:ext cx="3598945" cy="707886"/>
          </a:xfrm>
          <a:prstGeom prst="rect">
            <a:avLst/>
          </a:prstGeom>
          <a:solidFill>
            <a:schemeClr val="accent2">
              <a:lumMod val="20000"/>
              <a:lumOff val="80000"/>
            </a:schemeClr>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eaLnBrk="0" hangingPunct="0">
              <a:spcBef>
                <a:spcPct val="50000"/>
              </a:spcBef>
            </a:pPr>
            <a:r>
              <a:rPr lang="en-US" altLang="zh-CN" sz="4000" b="1" dirty="0" err="1">
                <a:solidFill>
                  <a:schemeClr val="accent2">
                    <a:lumMod val="75000"/>
                  </a:schemeClr>
                </a:solidFill>
                <a:latin typeface="UTM Androgyne" panose="02040603050506020204" pitchFamily="18" charset="0"/>
              </a:rPr>
              <a:t>Vê</a:t>
            </a:r>
            <a:r>
              <a:rPr lang="en-US" altLang="zh-CN" sz="4000" b="1" dirty="0">
                <a:solidFill>
                  <a:schemeClr val="accent2">
                    <a:lumMod val="75000"/>
                  </a:schemeClr>
                </a:solidFill>
                <a:latin typeface="UTM Androgyne" panose="02040603050506020204" pitchFamily="18" charset="0"/>
              </a:rPr>
              <a:t> – </a:t>
            </a:r>
            <a:r>
              <a:rPr lang="en-US" altLang="zh-CN" sz="4000" b="1" dirty="0" err="1">
                <a:solidFill>
                  <a:schemeClr val="accent2">
                    <a:lumMod val="75000"/>
                  </a:schemeClr>
                </a:solidFill>
                <a:latin typeface="UTM Androgyne" panose="02040603050506020204" pitchFamily="18" charset="0"/>
              </a:rPr>
              <a:t>rô</a:t>
            </a:r>
            <a:r>
              <a:rPr lang="en-US" altLang="zh-CN" sz="4000" b="1" dirty="0">
                <a:solidFill>
                  <a:schemeClr val="accent2">
                    <a:lumMod val="75000"/>
                  </a:schemeClr>
                </a:solidFill>
                <a:latin typeface="UTM Androgyne" panose="02040603050506020204" pitchFamily="18" charset="0"/>
              </a:rPr>
              <a:t> – </a:t>
            </a:r>
            <a:r>
              <a:rPr lang="en-US" altLang="zh-CN" sz="4000" b="1" dirty="0" err="1">
                <a:solidFill>
                  <a:schemeClr val="accent2">
                    <a:lumMod val="75000"/>
                  </a:schemeClr>
                </a:solidFill>
                <a:latin typeface="UTM Androgyne" panose="02040603050506020204" pitchFamily="18" charset="0"/>
              </a:rPr>
              <a:t>ki</a:t>
            </a:r>
            <a:r>
              <a:rPr lang="en-US" altLang="zh-CN" sz="4000" b="1" dirty="0">
                <a:solidFill>
                  <a:schemeClr val="accent2">
                    <a:lumMod val="75000"/>
                  </a:schemeClr>
                </a:solidFill>
                <a:latin typeface="UTM Androgyne" panose="02040603050506020204" pitchFamily="18" charset="0"/>
              </a:rPr>
              <a:t> – ô </a:t>
            </a:r>
          </a:p>
        </p:txBody>
      </p:sp>
      <p:sp>
        <p:nvSpPr>
          <p:cNvPr id="18" name="Rectangle 17"/>
          <p:cNvSpPr/>
          <p:nvPr/>
        </p:nvSpPr>
        <p:spPr>
          <a:xfrm>
            <a:off x="2624401" y="2363301"/>
            <a:ext cx="6378922" cy="935470"/>
          </a:xfrm>
          <a:prstGeom prst="rect">
            <a:avLst/>
          </a:prstGeom>
          <a:solidFill>
            <a:schemeClr val="accent6">
              <a:lumMod val="20000"/>
              <a:lumOff val="80000"/>
            </a:schemeClr>
          </a:solidFill>
          <a:ln/>
        </p:spPr>
        <p:style>
          <a:lnRef idx="0">
            <a:schemeClr val="accent6"/>
          </a:lnRef>
          <a:fillRef idx="3">
            <a:schemeClr val="accent6"/>
          </a:fillRef>
          <a:effectRef idx="3">
            <a:schemeClr val="accent6"/>
          </a:effectRef>
          <a:fontRef idx="minor">
            <a:schemeClr val="lt1"/>
          </a:fontRef>
        </p:style>
        <p:txBody>
          <a:bodyPr wrap="square">
            <a:spAutoFit/>
          </a:bodyPr>
          <a:lstStyle/>
          <a:p>
            <a:pPr algn="ctr"/>
            <a:endParaRPr lang="en-US" sz="2400" b="1" dirty="0">
              <a:solidFill>
                <a:schemeClr val="bg1"/>
              </a:solidFill>
              <a:latin typeface="Calibri" pitchFamily="34" charset="0"/>
            </a:endParaRPr>
          </a:p>
        </p:txBody>
      </p:sp>
      <p:sp>
        <p:nvSpPr>
          <p:cNvPr id="19" name="Text Box 10"/>
          <p:cNvSpPr txBox="1">
            <a:spLocks noChangeArrowheads="1"/>
          </p:cNvSpPr>
          <p:nvPr/>
        </p:nvSpPr>
        <p:spPr bwMode="auto">
          <a:xfrm>
            <a:off x="2848154" y="2477093"/>
            <a:ext cx="7007404" cy="707886"/>
          </a:xfrm>
          <a:prstGeom prst="rect">
            <a:avLst/>
          </a:prstGeom>
          <a:noFill/>
          <a:ln>
            <a:noFill/>
          </a:ln>
        </p:spPr>
        <p:txBody>
          <a:bodyPr wrap="square">
            <a:spAutoFit/>
          </a:bodyPr>
          <a:lstStyle/>
          <a:p>
            <a:pPr eaLnBrk="0" hangingPunct="0">
              <a:spcBef>
                <a:spcPct val="50000"/>
              </a:spcBef>
            </a:pPr>
            <a:r>
              <a:rPr lang="en-US" altLang="zh-CN" sz="4000" b="1" dirty="0" err="1">
                <a:solidFill>
                  <a:schemeClr val="accent6">
                    <a:lumMod val="50000"/>
                  </a:schemeClr>
                </a:solidFill>
                <a:effectLst>
                  <a:outerShdw blurRad="38100" dist="38100" dir="2700000" algn="tl">
                    <a:srgbClr val="C0C0C0"/>
                  </a:outerShdw>
                </a:effectLst>
                <a:latin typeface="UTM Androgyne" panose="02040603050506020204" pitchFamily="18" charset="0"/>
              </a:rPr>
              <a:t>Lê</a:t>
            </a:r>
            <a:r>
              <a:rPr lang="en-US" altLang="zh-CN" sz="4000" b="1" dirty="0">
                <a:solidFill>
                  <a:schemeClr val="accent6">
                    <a:lumMod val="50000"/>
                  </a:schemeClr>
                </a:solidFill>
                <a:effectLst>
                  <a:outerShdw blurRad="38100" dist="38100" dir="2700000" algn="tl">
                    <a:srgbClr val="C0C0C0"/>
                  </a:outerShdw>
                </a:effectLst>
                <a:latin typeface="UTM Androgyne" panose="02040603050506020204" pitchFamily="18" charset="0"/>
              </a:rPr>
              <a:t> – ô – </a:t>
            </a:r>
            <a:r>
              <a:rPr lang="en-US" altLang="zh-CN" sz="4000" b="1" dirty="0" err="1">
                <a:solidFill>
                  <a:schemeClr val="accent6">
                    <a:lumMod val="50000"/>
                  </a:schemeClr>
                </a:solidFill>
                <a:effectLst>
                  <a:outerShdw blurRad="38100" dist="38100" dir="2700000" algn="tl">
                    <a:srgbClr val="C0C0C0"/>
                  </a:outerShdw>
                </a:effectLst>
                <a:latin typeface="UTM Androgyne" panose="02040603050506020204" pitchFamily="18" charset="0"/>
              </a:rPr>
              <a:t>nác</a:t>
            </a:r>
            <a:r>
              <a:rPr lang="en-US" altLang="zh-CN" sz="4000" b="1" dirty="0">
                <a:solidFill>
                  <a:schemeClr val="accent6">
                    <a:lumMod val="50000"/>
                  </a:schemeClr>
                </a:solidFill>
                <a:effectLst>
                  <a:outerShdw blurRad="38100" dist="38100" dir="2700000" algn="tl">
                    <a:srgbClr val="C0C0C0"/>
                  </a:outerShdw>
                </a:effectLst>
                <a:latin typeface="UTM Androgyne" panose="02040603050506020204" pitchFamily="18" charset="0"/>
              </a:rPr>
              <a:t> – </a:t>
            </a:r>
            <a:r>
              <a:rPr lang="en-US" altLang="zh-CN" sz="4000" b="1" dirty="0" err="1">
                <a:solidFill>
                  <a:schemeClr val="accent6">
                    <a:lumMod val="50000"/>
                  </a:schemeClr>
                </a:solidFill>
                <a:effectLst>
                  <a:outerShdw blurRad="38100" dist="38100" dir="2700000" algn="tl">
                    <a:srgbClr val="C0C0C0"/>
                  </a:outerShdw>
                </a:effectLst>
                <a:latin typeface="UTM Androgyne" panose="02040603050506020204" pitchFamily="18" charset="0"/>
              </a:rPr>
              <a:t>đô</a:t>
            </a:r>
            <a:r>
              <a:rPr lang="en-US" altLang="zh-CN" sz="4000" b="1" dirty="0">
                <a:solidFill>
                  <a:schemeClr val="accent6">
                    <a:lumMod val="50000"/>
                  </a:schemeClr>
                </a:solidFill>
                <a:effectLst>
                  <a:outerShdw blurRad="38100" dist="38100" dir="2700000" algn="tl">
                    <a:srgbClr val="C0C0C0"/>
                  </a:outerShdw>
                </a:effectLst>
                <a:latin typeface="UTM Androgyne" panose="02040603050506020204" pitchFamily="18" charset="0"/>
              </a:rPr>
              <a:t> </a:t>
            </a:r>
            <a:r>
              <a:rPr lang="en-US" altLang="zh-CN" sz="4000" b="1" dirty="0" err="1">
                <a:solidFill>
                  <a:schemeClr val="accent6">
                    <a:lumMod val="50000"/>
                  </a:schemeClr>
                </a:solidFill>
                <a:effectLst>
                  <a:outerShdw blurRad="38100" dist="38100" dir="2700000" algn="tl">
                    <a:srgbClr val="C0C0C0"/>
                  </a:outerShdw>
                </a:effectLst>
                <a:latin typeface="UTM Androgyne" panose="02040603050506020204" pitchFamily="18" charset="0"/>
              </a:rPr>
              <a:t>đa</a:t>
            </a:r>
            <a:r>
              <a:rPr lang="en-US" altLang="zh-CN" sz="4000" b="1" dirty="0">
                <a:solidFill>
                  <a:schemeClr val="accent6">
                    <a:lumMod val="50000"/>
                  </a:schemeClr>
                </a:solidFill>
                <a:effectLst>
                  <a:outerShdw blurRad="38100" dist="38100" dir="2700000" algn="tl">
                    <a:srgbClr val="C0C0C0"/>
                  </a:outerShdw>
                </a:effectLst>
                <a:latin typeface="UTM Androgyne" panose="02040603050506020204" pitchFamily="18" charset="0"/>
              </a:rPr>
              <a:t> Vin - xi</a:t>
            </a:r>
          </a:p>
        </p:txBody>
      </p:sp>
    </p:spTree>
    <p:extLst>
      <p:ext uri="{BB962C8B-B14F-4D97-AF65-F5344CB8AC3E}">
        <p14:creationId xmlns:p14="http://schemas.microsoft.com/office/powerpoint/2010/main" val="138712327"/>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 presetClass="entr" presetSubtype="16" fill="hold" nodeType="with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ox(in)">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645" t="8611" r="33246" b="66389"/>
          <a:stretch>
            <a:fillRect/>
          </a:stretch>
        </p:blipFill>
        <p:spPr>
          <a:xfrm>
            <a:off x="127322" y="-126266"/>
            <a:ext cx="12246015" cy="6874308"/>
          </a:xfrm>
          <a:prstGeom prst="rect">
            <a:avLst/>
          </a:prstGeom>
        </p:spPr>
      </p:pic>
      <p:sp>
        <p:nvSpPr>
          <p:cNvPr id="4" name="Rectangle 3"/>
          <p:cNvSpPr/>
          <p:nvPr/>
        </p:nvSpPr>
        <p:spPr>
          <a:xfrm>
            <a:off x="1059682" y="220279"/>
            <a:ext cx="10202484" cy="7017306"/>
          </a:xfrm>
          <a:prstGeom prst="rect">
            <a:avLst/>
          </a:prstGeom>
        </p:spPr>
        <p:txBody>
          <a:bodyPr wrap="square">
            <a:spAutoFit/>
          </a:bodyPr>
          <a:lstStyle/>
          <a:p>
            <a:pPr algn="ctr">
              <a:lnSpc>
                <a:spcPct val="150000"/>
              </a:lnSpc>
            </a:pPr>
            <a:r>
              <a:rPr lang="vi-VN" sz="4400" b="1" dirty="0">
                <a:solidFill>
                  <a:srgbClr val="000000"/>
                </a:solidFill>
                <a:latin typeface="+mj-lt"/>
              </a:rPr>
              <a:t>Vẽ trứng</a:t>
            </a:r>
            <a:endParaRPr lang="vi-VN" sz="4400" dirty="0">
              <a:solidFill>
                <a:srgbClr val="000000"/>
              </a:solidFill>
              <a:latin typeface="+mj-lt"/>
            </a:endParaRP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Ngay từ nhỏ, cậu bé Lê-ô-nác-đô đa Vin-xi đã rất thích vẽ. Cha cậu đưa cậu đến nhờ nhà danh họa Vê-rô-ki-ô dạy dỗ.</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Suốt mười mấy ngày đầu, thầy Vê-rô-ki-ô chỉ cho Lê-ô-nác-đô vẽ trứng. Cậu bé vẽ hết quả này đến quả khác và đã bắt đầu tỏ vẻ chán ngán. Thầy Vê-rô-ki-ô bèn bảo:</a:t>
            </a:r>
          </a:p>
          <a:p>
            <a:pPr algn="just">
              <a:lnSpc>
                <a:spcPct val="150000"/>
              </a:lnSpc>
            </a:pPr>
            <a:r>
              <a:rPr lang="en-US" sz="1600" dirty="0">
                <a:solidFill>
                  <a:srgbClr val="000000"/>
                </a:solidFill>
                <a:latin typeface="+mj-lt"/>
              </a:rPr>
              <a:t>       </a:t>
            </a:r>
            <a:r>
              <a:rPr lang="vi-VN" sz="1600" dirty="0">
                <a:solidFill>
                  <a:srgbClr val="000000"/>
                </a:solidFill>
                <a:latin typeface="+mj-lt"/>
              </a:rPr>
              <a:t>- 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Thầy lại nói:</a:t>
            </a:r>
          </a:p>
          <a:p>
            <a:pPr algn="just">
              <a:lnSpc>
                <a:spcPct val="150000"/>
              </a:lnSpc>
            </a:pPr>
            <a:r>
              <a:rPr lang="en-US" sz="1600" dirty="0">
                <a:solidFill>
                  <a:srgbClr val="000000"/>
                </a:solidFill>
                <a:latin typeface="+mj-lt"/>
              </a:rPr>
              <a:t>      </a:t>
            </a:r>
            <a:r>
              <a:rPr lang="vi-VN" sz="1600" dirty="0">
                <a:solidFill>
                  <a:srgbClr val="000000"/>
                </a:solidFill>
                <a:latin typeface="+mj-lt"/>
              </a:rPr>
              <a:t>- 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Lê-ô-nác-đô hiểu ra và miệt mài tập vẽ.</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Sau 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p>
          <a:p>
            <a:pPr algn="r">
              <a:lnSpc>
                <a:spcPct val="150000"/>
              </a:lnSpc>
            </a:pPr>
            <a:r>
              <a:rPr lang="vi-VN" sz="1600" dirty="0">
                <a:solidFill>
                  <a:srgbClr val="000000"/>
                </a:solidFill>
                <a:latin typeface="+mj-lt"/>
              </a:rPr>
              <a:t>(theo </a:t>
            </a:r>
            <a:r>
              <a:rPr lang="vi-VN" sz="1600" b="1" dirty="0">
                <a:solidFill>
                  <a:srgbClr val="000000"/>
                </a:solidFill>
                <a:latin typeface="+mj-lt"/>
              </a:rPr>
              <a:t>XUÂN YẾN</a:t>
            </a:r>
            <a:r>
              <a:rPr lang="vi-VN" sz="1600" dirty="0">
                <a:solidFill>
                  <a:srgbClr val="000000"/>
                </a:solidFill>
                <a:latin typeface="+mj-lt"/>
              </a:rPr>
              <a:t>)</a:t>
            </a:r>
          </a:p>
          <a:p>
            <a:pPr>
              <a:lnSpc>
                <a:spcPct val="150000"/>
              </a:lnSpc>
            </a:pPr>
            <a:r>
              <a:rPr lang="vi-VN" sz="1600" dirty="0">
                <a:solidFill>
                  <a:srgbClr val="000000"/>
                </a:solidFill>
                <a:latin typeface="+mj-lt"/>
              </a:rPr>
              <a:t/>
            </a:r>
            <a:br>
              <a:rPr lang="vi-VN" sz="1600" dirty="0">
                <a:solidFill>
                  <a:srgbClr val="000000"/>
                </a:solidFill>
                <a:latin typeface="+mj-lt"/>
              </a:rPr>
            </a:br>
            <a:r>
              <a:rPr lang="vi-VN" sz="1600" dirty="0">
                <a:solidFill>
                  <a:srgbClr val="000000"/>
                </a:solidFill>
                <a:latin typeface="+mj-lt"/>
              </a:rPr>
              <a:t/>
            </a:r>
            <a:br>
              <a:rPr lang="vi-VN" sz="1600" dirty="0">
                <a:solidFill>
                  <a:srgbClr val="000000"/>
                </a:solidFill>
                <a:latin typeface="+mj-lt"/>
              </a:rPr>
            </a:br>
            <a:endParaRPr lang="en-US" sz="1600" dirty="0">
              <a:latin typeface="+mj-lt"/>
            </a:endParaRPr>
          </a:p>
        </p:txBody>
      </p:sp>
      <p:pic>
        <p:nvPicPr>
          <p:cNvPr id="5" name="Picture 4"/>
          <p:cNvPicPr/>
          <p:nvPr/>
        </p:nvPicPr>
        <p:blipFill rotWithShape="1">
          <a:blip r:embed="rId3"/>
          <a:srcRect l="68698" t="23362" r="25567" b="65812"/>
          <a:stretch/>
        </p:blipFill>
        <p:spPr bwMode="auto">
          <a:xfrm>
            <a:off x="1150146" y="1262231"/>
            <a:ext cx="416689" cy="421837"/>
          </a:xfrm>
          <a:prstGeom prst="rect">
            <a:avLst/>
          </a:prstGeom>
          <a:ln>
            <a:noFill/>
          </a:ln>
          <a:extLst>
            <a:ext uri="{53640926-AAD7-44D8-BBD7-CCE9431645EC}">
              <a14:shadowObscured xmlns:a14="http://schemas.microsoft.com/office/drawing/2010/main"/>
            </a:ext>
          </a:extLst>
        </p:spPr>
      </p:pic>
      <p:sp>
        <p:nvSpPr>
          <p:cNvPr id="6" name="Line 13"/>
          <p:cNvSpPr>
            <a:spLocks noChangeShapeType="1"/>
          </p:cNvSpPr>
          <p:nvPr/>
        </p:nvSpPr>
        <p:spPr bwMode="auto">
          <a:xfrm flipH="1">
            <a:off x="8164405" y="3879171"/>
            <a:ext cx="79018" cy="2490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 name="Picture 6"/>
          <p:cNvPicPr/>
          <p:nvPr/>
        </p:nvPicPr>
        <p:blipFill rotWithShape="1">
          <a:blip r:embed="rId3"/>
          <a:srcRect l="74539" t="23362" r="19627" b="65812"/>
          <a:stretch/>
        </p:blipFill>
        <p:spPr bwMode="auto">
          <a:xfrm>
            <a:off x="1059682" y="4128246"/>
            <a:ext cx="416689" cy="486556"/>
          </a:xfrm>
          <a:prstGeom prst="rect">
            <a:avLst/>
          </a:prstGeom>
          <a:ln>
            <a:noFill/>
          </a:ln>
          <a:extLst>
            <a:ext uri="{53640926-AAD7-44D8-BBD7-CCE9431645EC}">
              <a14:shadowObscured xmlns:a14="http://schemas.microsoft.com/office/drawing/2010/main"/>
            </a:ext>
          </a:extLst>
        </p:spPr>
      </p:pic>
      <p:sp>
        <p:nvSpPr>
          <p:cNvPr id="8" name="Line 13"/>
          <p:cNvSpPr>
            <a:spLocks noChangeShapeType="1"/>
          </p:cNvSpPr>
          <p:nvPr/>
        </p:nvSpPr>
        <p:spPr bwMode="auto">
          <a:xfrm flipH="1">
            <a:off x="8722781" y="5354153"/>
            <a:ext cx="79018" cy="2490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3261420"/>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4C704656-44A8-40F4-9C7B-66024728C63D}"/>
              </a:ext>
            </a:extLst>
          </p:cNvPr>
          <p:cNvPicPr>
            <a:picLocks noChangeAspect="1"/>
          </p:cNvPicPr>
          <p:nvPr/>
        </p:nvPicPr>
        <p:blipFill rotWithShape="1">
          <a:blip r:embed="rId3">
            <a:extLst>
              <a:ext uri="{28A0092B-C50C-407E-A947-70E740481C1C}">
                <a14:useLocalDpi xmlns:a14="http://schemas.microsoft.com/office/drawing/2010/main" val="0"/>
              </a:ext>
            </a:extLst>
          </a:blip>
          <a:srcRect l="17628" t="131" r="17556" b="27501"/>
          <a:stretch/>
        </p:blipFill>
        <p:spPr>
          <a:xfrm>
            <a:off x="0" y="0"/>
            <a:ext cx="12192000" cy="6858000"/>
          </a:xfrm>
          <a:prstGeom prst="rect">
            <a:avLst/>
          </a:prstGeom>
        </p:spPr>
      </p:pic>
      <p:pic>
        <p:nvPicPr>
          <p:cNvPr id="17" name="图片 16">
            <a:extLst>
              <a:ext uri="{FF2B5EF4-FFF2-40B4-BE49-F238E27FC236}">
                <a16:creationId xmlns:a16="http://schemas.microsoft.com/office/drawing/2014/main" id="{7E7FF9A8-5D87-4C9F-9DB2-A9BD04C73B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0586" y="241597"/>
            <a:ext cx="1463708" cy="1401727"/>
          </a:xfrm>
          <a:prstGeom prst="rect">
            <a:avLst/>
          </a:prstGeom>
        </p:spPr>
      </p:pic>
      <p:pic>
        <p:nvPicPr>
          <p:cNvPr id="18" name="图片 17">
            <a:extLst>
              <a:ext uri="{FF2B5EF4-FFF2-40B4-BE49-F238E27FC236}">
                <a16:creationId xmlns:a16="http://schemas.microsoft.com/office/drawing/2014/main" id="{67013761-C605-4C54-B675-FAD2099219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3848" y="4125132"/>
            <a:ext cx="1859776" cy="1868123"/>
          </a:xfrm>
          <a:prstGeom prst="rect">
            <a:avLst/>
          </a:prstGeom>
        </p:spPr>
      </p:pic>
      <p:sp>
        <p:nvSpPr>
          <p:cNvPr id="2" name="等腰三角形 1">
            <a:extLst>
              <a:ext uri="{FF2B5EF4-FFF2-40B4-BE49-F238E27FC236}">
                <a16:creationId xmlns:a16="http://schemas.microsoft.com/office/drawing/2014/main" id="{8BF97213-672E-437E-AD62-9E3B760AD32F}"/>
              </a:ext>
            </a:extLst>
          </p:cNvPr>
          <p:cNvSpPr/>
          <p:nvPr/>
        </p:nvSpPr>
        <p:spPr>
          <a:xfrm>
            <a:off x="5812532" y="5301379"/>
            <a:ext cx="335602" cy="289313"/>
          </a:xfrm>
          <a:prstGeom prst="triangle">
            <a:avLst/>
          </a:prstGeom>
          <a:solidFill>
            <a:srgbClr val="78B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a:solidFill>
                <a:srgbClr val="78B543"/>
              </a:solid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pic>
        <p:nvPicPr>
          <p:cNvPr id="19" name="图片 18">
            <a:extLst>
              <a:ext uri="{FF2B5EF4-FFF2-40B4-BE49-F238E27FC236}">
                <a16:creationId xmlns:a16="http://schemas.microsoft.com/office/drawing/2014/main" id="{96D9E7D1-840D-432C-A5F4-B4C777C217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355" y="3181906"/>
            <a:ext cx="2213700" cy="3474547"/>
          </a:xfrm>
          <a:prstGeom prst="rect">
            <a:avLst/>
          </a:prstGeom>
        </p:spPr>
      </p:pic>
      <p:pic>
        <p:nvPicPr>
          <p:cNvPr id="8" name="图片 2"/>
          <p:cNvPicPr>
            <a:picLocks noChangeAspect="1"/>
          </p:cNvPicPr>
          <p:nvPr/>
        </p:nvPicPr>
        <p:blipFill rotWithShape="1">
          <a:blip r:embed="rId7">
            <a:lum bright="70000" contrast="-70000"/>
            <a:extLst>
              <a:ext uri="{28A0092B-C50C-407E-A947-70E740481C1C}">
                <a14:useLocalDpi xmlns:a14="http://schemas.microsoft.com/office/drawing/2010/main" val="0"/>
              </a:ext>
            </a:extLst>
          </a:blip>
          <a:srcRect l="33645" t="8611" r="33246" b="66389"/>
          <a:stretch>
            <a:fillRect/>
          </a:stretch>
        </p:blipFill>
        <p:spPr>
          <a:xfrm>
            <a:off x="196400" y="952531"/>
            <a:ext cx="11995599" cy="4524928"/>
          </a:xfrm>
          <a:prstGeom prst="rect">
            <a:avLst/>
          </a:prstGeom>
        </p:spPr>
      </p:pic>
      <p:sp>
        <p:nvSpPr>
          <p:cNvPr id="10" name="Text Box 7"/>
          <p:cNvSpPr txBox="1">
            <a:spLocks noChangeArrowheads="1"/>
          </p:cNvSpPr>
          <p:nvPr/>
        </p:nvSpPr>
        <p:spPr bwMode="auto">
          <a:xfrm>
            <a:off x="4362614" y="1451381"/>
            <a:ext cx="5638800" cy="646113"/>
          </a:xfrm>
          <a:prstGeom prst="rect">
            <a:avLst/>
          </a:prstGeom>
          <a:noFill/>
          <a:ln>
            <a:noFill/>
          </a:ln>
        </p:spPr>
        <p:txBody>
          <a:bodyPr>
            <a:spAutoFit/>
          </a:bodyPr>
          <a:lstStyle/>
          <a:p>
            <a:pPr>
              <a:lnSpc>
                <a:spcPct val="90000"/>
              </a:lnSpc>
              <a:spcBef>
                <a:spcPct val="20000"/>
              </a:spcBef>
              <a:defRPr/>
            </a:pPr>
            <a:r>
              <a:rPr lang="en-US" altLang="zh-CN" sz="4000" b="1" dirty="0">
                <a:solidFill>
                  <a:schemeClr val="accent2">
                    <a:lumMod val="50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altLang="zh-CN" sz="4000" b="1" dirty="0" err="1">
                <a:solidFill>
                  <a:schemeClr val="accent2">
                    <a:lumMod val="50000"/>
                  </a:schemeClr>
                </a:solidFill>
                <a:effectLst>
                  <a:outerShdw blurRad="38100" dist="38100" dir="2700000" algn="tl">
                    <a:srgbClr val="C0C0C0"/>
                  </a:outerShdw>
                </a:effectLst>
                <a:latin typeface="UTM Androgyne" panose="02040603050506020204" pitchFamily="18" charset="0"/>
                <a:cs typeface="Times New Roman" panose="02020603050405020304" pitchFamily="18" charset="0"/>
              </a:rPr>
              <a:t>Câu</a:t>
            </a:r>
            <a:r>
              <a:rPr lang="en-US" altLang="zh-CN" sz="4000" b="1" dirty="0">
                <a:solidFill>
                  <a:schemeClr val="accent2">
                    <a:lumMod val="50000"/>
                  </a:schemeClr>
                </a:solidFill>
                <a:effectLst>
                  <a:outerShdw blurRad="38100" dist="38100" dir="2700000" algn="tl">
                    <a:srgbClr val="C0C0C0"/>
                  </a:outerShdw>
                </a:effectLst>
                <a:latin typeface="UTM Androgyne" panose="02040603050506020204" pitchFamily="18" charset="0"/>
                <a:cs typeface="Times New Roman" panose="02020603050405020304" pitchFamily="18" charset="0"/>
              </a:rPr>
              <a:t> </a:t>
            </a:r>
            <a:r>
              <a:rPr lang="en-US" altLang="zh-CN" sz="4000" b="1" dirty="0" err="1">
                <a:solidFill>
                  <a:schemeClr val="accent2">
                    <a:lumMod val="50000"/>
                  </a:schemeClr>
                </a:solidFill>
                <a:effectLst>
                  <a:outerShdw blurRad="38100" dist="38100" dir="2700000" algn="tl">
                    <a:srgbClr val="C0C0C0"/>
                  </a:outerShdw>
                </a:effectLst>
                <a:latin typeface="UTM Androgyne" panose="02040603050506020204" pitchFamily="18" charset="0"/>
                <a:cs typeface="Times New Roman" panose="02020603050405020304" pitchFamily="18" charset="0"/>
              </a:rPr>
              <a:t>dài</a:t>
            </a:r>
            <a:r>
              <a:rPr lang="en-US" altLang="zh-CN" sz="4000" b="1" dirty="0">
                <a:solidFill>
                  <a:schemeClr val="accent2">
                    <a:lumMod val="50000"/>
                  </a:schemeClr>
                </a:solidFill>
                <a:effectLst>
                  <a:outerShdw blurRad="38100" dist="38100" dir="2700000" algn="tl">
                    <a:srgbClr val="C0C0C0"/>
                  </a:outerShdw>
                </a:effectLst>
                <a:latin typeface="UTM Androgyne" panose="02040603050506020204" pitchFamily="18" charset="0"/>
                <a:cs typeface="Times New Roman" panose="02020603050405020304" pitchFamily="18" charset="0"/>
              </a:rPr>
              <a:t>:</a:t>
            </a:r>
          </a:p>
        </p:txBody>
      </p:sp>
      <p:sp>
        <p:nvSpPr>
          <p:cNvPr id="11" name="Text Box 5"/>
          <p:cNvSpPr txBox="1">
            <a:spLocks noChangeArrowheads="1"/>
          </p:cNvSpPr>
          <p:nvPr/>
        </p:nvSpPr>
        <p:spPr bwMode="auto">
          <a:xfrm>
            <a:off x="1617016" y="2408430"/>
            <a:ext cx="9336872" cy="2123658"/>
          </a:xfrm>
          <a:prstGeom prst="rect">
            <a:avLst/>
          </a:prstGeom>
          <a:noFill/>
          <a:ln>
            <a:noFill/>
          </a:ln>
        </p:spPr>
        <p:txBody>
          <a:bodyPr wrap="square">
            <a:spAutoFit/>
          </a:bodyPr>
          <a:lstStyle/>
          <a:p>
            <a:pPr eaLnBrk="0" hangingPunct="0">
              <a:spcBef>
                <a:spcPct val="50000"/>
              </a:spcBef>
            </a:pPr>
            <a:r>
              <a:rPr lang="en-US" sz="4400" dirty="0" err="1">
                <a:latin typeface="Trebuchet MS" panose="020B0603020202020204" pitchFamily="34" charset="0"/>
              </a:rPr>
              <a:t>Trong</a:t>
            </a:r>
            <a:r>
              <a:rPr lang="en-US" sz="4400" dirty="0">
                <a:latin typeface="Trebuchet MS" panose="020B0603020202020204" pitchFamily="34" charset="0"/>
              </a:rPr>
              <a:t> </a:t>
            </a:r>
            <a:r>
              <a:rPr lang="en-US" sz="4400" dirty="0" err="1">
                <a:latin typeface="Trebuchet MS" panose="020B0603020202020204" pitchFamily="34" charset="0"/>
              </a:rPr>
              <a:t>một</a:t>
            </a:r>
            <a:r>
              <a:rPr lang="en-US" sz="4400" dirty="0">
                <a:latin typeface="Trebuchet MS" panose="020B0603020202020204" pitchFamily="34" charset="0"/>
              </a:rPr>
              <a:t> </a:t>
            </a:r>
            <a:r>
              <a:rPr lang="en-US" sz="4400" dirty="0" err="1">
                <a:latin typeface="Trebuchet MS" panose="020B0603020202020204" pitchFamily="34" charset="0"/>
              </a:rPr>
              <a:t>nghìn</a:t>
            </a:r>
            <a:r>
              <a:rPr lang="en-US" sz="4400" dirty="0">
                <a:latin typeface="Trebuchet MS" panose="020B0603020202020204" pitchFamily="34" charset="0"/>
              </a:rPr>
              <a:t> </a:t>
            </a:r>
            <a:r>
              <a:rPr lang="en-US" sz="4400" dirty="0" err="1">
                <a:latin typeface="Trebuchet MS" panose="020B0603020202020204" pitchFamily="34" charset="0"/>
              </a:rPr>
              <a:t>quả</a:t>
            </a:r>
            <a:r>
              <a:rPr lang="en-US" sz="4400" dirty="0">
                <a:latin typeface="Trebuchet MS" panose="020B0603020202020204" pitchFamily="34" charset="0"/>
              </a:rPr>
              <a:t> </a:t>
            </a:r>
            <a:r>
              <a:rPr lang="en-US" sz="4400" dirty="0" err="1">
                <a:latin typeface="Trebuchet MS" panose="020B0603020202020204" pitchFamily="34" charset="0"/>
              </a:rPr>
              <a:t>trứng</a:t>
            </a:r>
            <a:r>
              <a:rPr lang="en-US" sz="4400" dirty="0">
                <a:latin typeface="Trebuchet MS" panose="020B0603020202020204" pitchFamily="34" charset="0"/>
              </a:rPr>
              <a:t> </a:t>
            </a:r>
            <a:r>
              <a:rPr lang="en-US" sz="4400" dirty="0" err="1">
                <a:latin typeface="Trebuchet MS" panose="020B0603020202020204" pitchFamily="34" charset="0"/>
              </a:rPr>
              <a:t>xưa</a:t>
            </a:r>
            <a:r>
              <a:rPr lang="en-US" sz="4400" dirty="0">
                <a:latin typeface="Trebuchet MS" panose="020B0603020202020204" pitchFamily="34" charset="0"/>
              </a:rPr>
              <a:t> nay </a:t>
            </a:r>
            <a:r>
              <a:rPr lang="en-US" sz="4400" dirty="0" err="1">
                <a:latin typeface="Trebuchet MS" panose="020B0603020202020204" pitchFamily="34" charset="0"/>
              </a:rPr>
              <a:t>không</a:t>
            </a:r>
            <a:r>
              <a:rPr lang="en-US" sz="4400" dirty="0">
                <a:latin typeface="Trebuchet MS" panose="020B0603020202020204" pitchFamily="34" charset="0"/>
              </a:rPr>
              <a:t> </a:t>
            </a:r>
            <a:r>
              <a:rPr lang="en-US" sz="4400" dirty="0" err="1">
                <a:latin typeface="Trebuchet MS" panose="020B0603020202020204" pitchFamily="34" charset="0"/>
              </a:rPr>
              <a:t>có</a:t>
            </a:r>
            <a:r>
              <a:rPr lang="en-US" sz="4400" dirty="0">
                <a:latin typeface="Trebuchet MS" panose="020B0603020202020204" pitchFamily="34" charset="0"/>
              </a:rPr>
              <a:t> </a:t>
            </a:r>
            <a:r>
              <a:rPr lang="en-US" sz="4400" dirty="0" err="1">
                <a:latin typeface="Trebuchet MS" panose="020B0603020202020204" pitchFamily="34" charset="0"/>
              </a:rPr>
              <a:t>lấy</a:t>
            </a:r>
            <a:r>
              <a:rPr lang="en-US" sz="4400" dirty="0">
                <a:latin typeface="Trebuchet MS" panose="020B0603020202020204" pitchFamily="34" charset="0"/>
              </a:rPr>
              <a:t> </a:t>
            </a:r>
            <a:r>
              <a:rPr lang="en-US" sz="4400" dirty="0" err="1">
                <a:latin typeface="Trebuchet MS" panose="020B0603020202020204" pitchFamily="34" charset="0"/>
              </a:rPr>
              <a:t>hai</a:t>
            </a:r>
            <a:r>
              <a:rPr lang="en-US" sz="4400" dirty="0">
                <a:latin typeface="Trebuchet MS" panose="020B0603020202020204" pitchFamily="34" charset="0"/>
              </a:rPr>
              <a:t> </a:t>
            </a:r>
            <a:r>
              <a:rPr lang="en-US" sz="4400" dirty="0" err="1">
                <a:latin typeface="Trebuchet MS" panose="020B0603020202020204" pitchFamily="34" charset="0"/>
              </a:rPr>
              <a:t>quả</a:t>
            </a:r>
            <a:r>
              <a:rPr lang="en-US" sz="4400" dirty="0">
                <a:latin typeface="Trebuchet MS" panose="020B0603020202020204" pitchFamily="34" charset="0"/>
              </a:rPr>
              <a:t> </a:t>
            </a:r>
            <a:r>
              <a:rPr lang="en-US" sz="4400" dirty="0" err="1">
                <a:latin typeface="Trebuchet MS" panose="020B0603020202020204" pitchFamily="34" charset="0"/>
              </a:rPr>
              <a:t>hoàn</a:t>
            </a:r>
            <a:r>
              <a:rPr lang="en-US" sz="4400" dirty="0">
                <a:latin typeface="Trebuchet MS" panose="020B0603020202020204" pitchFamily="34" charset="0"/>
              </a:rPr>
              <a:t> </a:t>
            </a:r>
            <a:r>
              <a:rPr lang="en-US" sz="4400" dirty="0" err="1">
                <a:latin typeface="Trebuchet MS" panose="020B0603020202020204" pitchFamily="34" charset="0"/>
              </a:rPr>
              <a:t>toàn</a:t>
            </a:r>
            <a:r>
              <a:rPr lang="en-US" sz="4400" dirty="0">
                <a:latin typeface="Trebuchet MS" panose="020B0603020202020204" pitchFamily="34" charset="0"/>
              </a:rPr>
              <a:t> </a:t>
            </a:r>
            <a:r>
              <a:rPr lang="en-US" sz="4400" dirty="0" err="1">
                <a:latin typeface="Trebuchet MS" panose="020B0603020202020204" pitchFamily="34" charset="0"/>
              </a:rPr>
              <a:t>giống</a:t>
            </a:r>
            <a:r>
              <a:rPr lang="en-US" sz="4400" dirty="0">
                <a:latin typeface="Trebuchet MS" panose="020B0603020202020204" pitchFamily="34" charset="0"/>
              </a:rPr>
              <a:t> </a:t>
            </a:r>
            <a:r>
              <a:rPr lang="en-US" sz="4400" dirty="0" err="1">
                <a:latin typeface="Trebuchet MS" panose="020B0603020202020204" pitchFamily="34" charset="0"/>
              </a:rPr>
              <a:t>nhau</a:t>
            </a:r>
            <a:r>
              <a:rPr lang="en-US" sz="4400" dirty="0">
                <a:latin typeface="Trebuchet MS" panose="020B0603020202020204" pitchFamily="34" charset="0"/>
              </a:rPr>
              <a:t> </a:t>
            </a:r>
            <a:r>
              <a:rPr lang="en-US" sz="4400" dirty="0" err="1">
                <a:latin typeface="Trebuchet MS" panose="020B0603020202020204" pitchFamily="34" charset="0"/>
              </a:rPr>
              <a:t>đâu</a:t>
            </a:r>
            <a:r>
              <a:rPr lang="en-US" sz="4400" dirty="0">
                <a:latin typeface="Trebuchet MS" panose="020B0603020202020204" pitchFamily="34" charset="0"/>
              </a:rPr>
              <a:t>. </a:t>
            </a:r>
          </a:p>
        </p:txBody>
      </p:sp>
      <p:sp>
        <p:nvSpPr>
          <p:cNvPr id="12" name="Line 13"/>
          <p:cNvSpPr>
            <a:spLocks noChangeShapeType="1"/>
          </p:cNvSpPr>
          <p:nvPr/>
        </p:nvSpPr>
        <p:spPr bwMode="auto">
          <a:xfrm flipH="1">
            <a:off x="10510690" y="2580981"/>
            <a:ext cx="128587" cy="457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3"/>
          <p:cNvSpPr>
            <a:spLocks noChangeShapeType="1"/>
          </p:cNvSpPr>
          <p:nvPr/>
        </p:nvSpPr>
        <p:spPr bwMode="auto">
          <a:xfrm flipH="1">
            <a:off x="5696456" y="3931038"/>
            <a:ext cx="130175" cy="457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3"/>
          <p:cNvSpPr>
            <a:spLocks noChangeShapeType="1"/>
          </p:cNvSpPr>
          <p:nvPr/>
        </p:nvSpPr>
        <p:spPr bwMode="auto">
          <a:xfrm flipH="1">
            <a:off x="5826631" y="3931038"/>
            <a:ext cx="130175" cy="457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023719417"/>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amond(in)">
                                      <p:cBhvr>
                                        <p:cTn id="25" dur="2000"/>
                                        <p:tgtEl>
                                          <p:spTgt spid="13"/>
                                        </p:tgtEl>
                                      </p:cBhvr>
                                    </p:animEffect>
                                  </p:childTnLst>
                                </p:cTn>
                              </p:par>
                              <p:par>
                                <p:cTn id="26" presetID="8" presetClass="entr" presetSubtype="16"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amond(in)">
                                      <p:cBhvr>
                                        <p:cTn id="2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645" t="8611" r="33246" b="66389"/>
          <a:stretch>
            <a:fillRect/>
          </a:stretch>
        </p:blipFill>
        <p:spPr>
          <a:xfrm>
            <a:off x="127322" y="-126266"/>
            <a:ext cx="12246015" cy="6874308"/>
          </a:xfrm>
          <a:prstGeom prst="rect">
            <a:avLst/>
          </a:prstGeom>
        </p:spPr>
      </p:pic>
      <p:sp>
        <p:nvSpPr>
          <p:cNvPr id="4" name="Rectangle 3"/>
          <p:cNvSpPr/>
          <p:nvPr/>
        </p:nvSpPr>
        <p:spPr>
          <a:xfrm>
            <a:off x="1059682" y="220279"/>
            <a:ext cx="10202484" cy="7017306"/>
          </a:xfrm>
          <a:prstGeom prst="rect">
            <a:avLst/>
          </a:prstGeom>
        </p:spPr>
        <p:txBody>
          <a:bodyPr wrap="square">
            <a:spAutoFit/>
          </a:bodyPr>
          <a:lstStyle/>
          <a:p>
            <a:pPr algn="ctr">
              <a:lnSpc>
                <a:spcPct val="150000"/>
              </a:lnSpc>
            </a:pPr>
            <a:r>
              <a:rPr lang="vi-VN" sz="4400" b="1" dirty="0">
                <a:solidFill>
                  <a:srgbClr val="000000"/>
                </a:solidFill>
                <a:latin typeface="+mj-lt"/>
              </a:rPr>
              <a:t>Vẽ trứng</a:t>
            </a:r>
            <a:endParaRPr lang="vi-VN" sz="4400" dirty="0">
              <a:solidFill>
                <a:srgbClr val="000000"/>
              </a:solidFill>
              <a:latin typeface="+mj-lt"/>
            </a:endParaRP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Ngay từ nhỏ, cậu bé Lê-ô-nác-đô đa Vin-xi đã rất thích vẽ. Cha cậu đưa cậu đến nhờ nhà danh họa Vê-rô-ki-ô dạy dỗ.</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Suốt mười mấy ngày đầu, thầy Vê-rô-ki-ô chỉ cho Lê-ô-nác-đô vẽ trứng. Cậu bé vẽ hết quả này đến quả khác và đã bắt đầu tỏ vẻ chán ngán. Thầy Vê-rô-ki-ô bèn bảo:</a:t>
            </a:r>
          </a:p>
          <a:p>
            <a:pPr algn="just">
              <a:lnSpc>
                <a:spcPct val="150000"/>
              </a:lnSpc>
            </a:pPr>
            <a:r>
              <a:rPr lang="en-US" sz="1600" dirty="0">
                <a:solidFill>
                  <a:srgbClr val="000000"/>
                </a:solidFill>
                <a:latin typeface="+mj-lt"/>
              </a:rPr>
              <a:t>       </a:t>
            </a:r>
            <a:r>
              <a:rPr lang="vi-VN" sz="1600" dirty="0">
                <a:solidFill>
                  <a:srgbClr val="000000"/>
                </a:solidFill>
                <a:latin typeface="+mj-lt"/>
              </a:rPr>
              <a:t>- 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Thầy lại nói:</a:t>
            </a:r>
          </a:p>
          <a:p>
            <a:pPr algn="just">
              <a:lnSpc>
                <a:spcPct val="150000"/>
              </a:lnSpc>
            </a:pPr>
            <a:r>
              <a:rPr lang="en-US" sz="1600" dirty="0">
                <a:solidFill>
                  <a:srgbClr val="000000"/>
                </a:solidFill>
                <a:latin typeface="+mj-lt"/>
              </a:rPr>
              <a:t>      </a:t>
            </a:r>
            <a:r>
              <a:rPr lang="vi-VN" sz="1600" dirty="0">
                <a:solidFill>
                  <a:srgbClr val="000000"/>
                </a:solidFill>
                <a:latin typeface="+mj-lt"/>
              </a:rPr>
              <a:t>- 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Lê-ô-nác-đô hiểu ra và miệt mài tập vẽ.</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Sau 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p>
          <a:p>
            <a:pPr algn="r">
              <a:lnSpc>
                <a:spcPct val="150000"/>
              </a:lnSpc>
            </a:pPr>
            <a:r>
              <a:rPr lang="vi-VN" sz="1600" dirty="0">
                <a:solidFill>
                  <a:srgbClr val="000000"/>
                </a:solidFill>
                <a:latin typeface="+mj-lt"/>
              </a:rPr>
              <a:t>(theo </a:t>
            </a:r>
            <a:r>
              <a:rPr lang="vi-VN" sz="1600" b="1" dirty="0">
                <a:solidFill>
                  <a:srgbClr val="000000"/>
                </a:solidFill>
                <a:latin typeface="+mj-lt"/>
              </a:rPr>
              <a:t>XUÂN YẾN</a:t>
            </a:r>
            <a:r>
              <a:rPr lang="vi-VN" sz="1600" dirty="0">
                <a:solidFill>
                  <a:srgbClr val="000000"/>
                </a:solidFill>
                <a:latin typeface="+mj-lt"/>
              </a:rPr>
              <a:t>)</a:t>
            </a:r>
          </a:p>
          <a:p>
            <a:pPr>
              <a:lnSpc>
                <a:spcPct val="150000"/>
              </a:lnSpc>
            </a:pPr>
            <a:r>
              <a:rPr lang="vi-VN" sz="1600" dirty="0">
                <a:solidFill>
                  <a:srgbClr val="000000"/>
                </a:solidFill>
                <a:latin typeface="+mj-lt"/>
              </a:rPr>
              <a:t/>
            </a:r>
            <a:br>
              <a:rPr lang="vi-VN" sz="1600" dirty="0">
                <a:solidFill>
                  <a:srgbClr val="000000"/>
                </a:solidFill>
                <a:latin typeface="+mj-lt"/>
              </a:rPr>
            </a:br>
            <a:r>
              <a:rPr lang="vi-VN" sz="1600" dirty="0">
                <a:solidFill>
                  <a:srgbClr val="000000"/>
                </a:solidFill>
                <a:latin typeface="+mj-lt"/>
              </a:rPr>
              <a:t/>
            </a:r>
            <a:br>
              <a:rPr lang="vi-VN" sz="1600" dirty="0">
                <a:solidFill>
                  <a:srgbClr val="000000"/>
                </a:solidFill>
                <a:latin typeface="+mj-lt"/>
              </a:rPr>
            </a:br>
            <a:endParaRPr lang="en-US" sz="1600" dirty="0">
              <a:latin typeface="+mj-lt"/>
            </a:endParaRPr>
          </a:p>
        </p:txBody>
      </p:sp>
      <p:pic>
        <p:nvPicPr>
          <p:cNvPr id="5" name="Picture 4"/>
          <p:cNvPicPr/>
          <p:nvPr/>
        </p:nvPicPr>
        <p:blipFill rotWithShape="1">
          <a:blip r:embed="rId3"/>
          <a:srcRect l="68698" t="23362" r="25567" b="65812"/>
          <a:stretch/>
        </p:blipFill>
        <p:spPr bwMode="auto">
          <a:xfrm>
            <a:off x="1150146" y="1262231"/>
            <a:ext cx="416689" cy="421837"/>
          </a:xfrm>
          <a:prstGeom prst="rect">
            <a:avLst/>
          </a:prstGeom>
          <a:ln>
            <a:noFill/>
          </a:ln>
          <a:extLst>
            <a:ext uri="{53640926-AAD7-44D8-BBD7-CCE9431645EC}">
              <a14:shadowObscured xmlns:a14="http://schemas.microsoft.com/office/drawing/2010/main"/>
            </a:ext>
          </a:extLst>
        </p:spPr>
      </p:pic>
      <p:sp>
        <p:nvSpPr>
          <p:cNvPr id="6" name="Line 13"/>
          <p:cNvSpPr>
            <a:spLocks noChangeShapeType="1"/>
          </p:cNvSpPr>
          <p:nvPr/>
        </p:nvSpPr>
        <p:spPr bwMode="auto">
          <a:xfrm flipH="1">
            <a:off x="8164405" y="3879171"/>
            <a:ext cx="79018" cy="2490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 name="Picture 6"/>
          <p:cNvPicPr/>
          <p:nvPr/>
        </p:nvPicPr>
        <p:blipFill rotWithShape="1">
          <a:blip r:embed="rId3"/>
          <a:srcRect l="74539" t="23362" r="19627" b="65812"/>
          <a:stretch/>
        </p:blipFill>
        <p:spPr bwMode="auto">
          <a:xfrm>
            <a:off x="1059682" y="4128246"/>
            <a:ext cx="416689" cy="486556"/>
          </a:xfrm>
          <a:prstGeom prst="rect">
            <a:avLst/>
          </a:prstGeom>
          <a:ln>
            <a:noFill/>
          </a:ln>
          <a:extLst>
            <a:ext uri="{53640926-AAD7-44D8-BBD7-CCE9431645EC}">
              <a14:shadowObscured xmlns:a14="http://schemas.microsoft.com/office/drawing/2010/main"/>
            </a:ext>
          </a:extLst>
        </p:spPr>
      </p:pic>
      <p:sp>
        <p:nvSpPr>
          <p:cNvPr id="8" name="Line 13"/>
          <p:cNvSpPr>
            <a:spLocks noChangeShapeType="1"/>
          </p:cNvSpPr>
          <p:nvPr/>
        </p:nvSpPr>
        <p:spPr bwMode="auto">
          <a:xfrm flipH="1">
            <a:off x="8722781" y="5354153"/>
            <a:ext cx="79018" cy="2490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061677057"/>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E0503D03-76CA-4668-A01C-6CA303E0D8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23938"/>
            <a:ext cx="5283148" cy="1852925"/>
          </a:xfrm>
          <a:prstGeom prst="rect">
            <a:avLst/>
          </a:prstGeom>
        </p:spPr>
      </p:pic>
      <p:pic>
        <p:nvPicPr>
          <p:cNvPr id="44" name="图片 43">
            <a:extLst>
              <a:ext uri="{FF2B5EF4-FFF2-40B4-BE49-F238E27FC236}">
                <a16:creationId xmlns:a16="http://schemas.microsoft.com/office/drawing/2014/main" id="{5FE75726-15E2-4054-92F6-81C3664558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164" y="171131"/>
            <a:ext cx="1463708" cy="1401727"/>
          </a:xfrm>
          <a:prstGeom prst="rect">
            <a:avLst/>
          </a:prstGeom>
        </p:spPr>
      </p:pic>
      <p:sp>
        <p:nvSpPr>
          <p:cNvPr id="22" name="TextBox 21"/>
          <p:cNvSpPr txBox="1"/>
          <p:nvPr/>
        </p:nvSpPr>
        <p:spPr>
          <a:xfrm>
            <a:off x="616475" y="1708970"/>
            <a:ext cx="11811000" cy="707886"/>
          </a:xfrm>
          <a:prstGeom prst="rect">
            <a:avLst/>
          </a:prstGeom>
          <a:noFill/>
        </p:spPr>
        <p:txBody>
          <a:bodyPr wrap="square" rtlCol="0">
            <a:spAutoFit/>
          </a:bodyPr>
          <a:lstStyle/>
          <a:p>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Lê</a:t>
            </a:r>
            <a:r>
              <a:rPr lang="en-US" sz="4000" dirty="0">
                <a:latin typeface="UTM Androgyne" panose="02040603050506020204" pitchFamily="18" charset="0"/>
                <a:cs typeface="Times New Roman" pitchFamily="18" charset="0"/>
              </a:rPr>
              <a:t>-ô-</a:t>
            </a:r>
            <a:r>
              <a:rPr lang="en-US" sz="4000" dirty="0" err="1">
                <a:latin typeface="UTM Androgyne" panose="02040603050506020204" pitchFamily="18" charset="0"/>
                <a:cs typeface="Times New Roman" pitchFamily="18" charset="0"/>
              </a:rPr>
              <a:t>nác</a:t>
            </a:r>
            <a:r>
              <a:rPr lang="en-US" sz="4000" dirty="0">
                <a:latin typeface="UTM Androgyne" panose="02040603050506020204" pitchFamily="18" charset="0"/>
                <a:cs typeface="Times New Roman" pitchFamily="18" charset="0"/>
              </a:rPr>
              <a:t>-</a:t>
            </a:r>
            <a:r>
              <a:rPr lang="en-US" sz="4000" dirty="0" err="1">
                <a:latin typeface="UTM Androgyne" panose="02040603050506020204" pitchFamily="18" charset="0"/>
                <a:cs typeface="Times New Roman" pitchFamily="18" charset="0"/>
              </a:rPr>
              <a:t>đô</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đa</a:t>
            </a:r>
            <a:r>
              <a:rPr lang="en-US" sz="4000" dirty="0">
                <a:latin typeface="UTM Androgyne" panose="02040603050506020204" pitchFamily="18" charset="0"/>
                <a:cs typeface="Times New Roman" pitchFamily="18" charset="0"/>
              </a:rPr>
              <a:t> Vin-xi</a:t>
            </a:r>
            <a:r>
              <a:rPr lang="vi-VN" sz="4000" dirty="0">
                <a:latin typeface="Times New Roman" pitchFamily="18" charset="0"/>
                <a:cs typeface="Times New Roman" pitchFamily="18" charset="0"/>
              </a:rPr>
              <a:t>:</a:t>
            </a:r>
            <a:r>
              <a:rPr lang="en-US" sz="4000" dirty="0">
                <a:latin typeface="Times New Roman" pitchFamily="18" charset="0"/>
                <a:cs typeface="Times New Roman" pitchFamily="18" charset="0"/>
              </a:rPr>
              <a:t> </a:t>
            </a:r>
            <a:r>
              <a:rPr lang="en-US" sz="4000" dirty="0" err="1">
                <a:latin typeface="UTM Androgyne" panose="02040603050506020204" pitchFamily="18" charset="0"/>
                <a:cs typeface="Times New Roman" pitchFamily="18" charset="0"/>
              </a:rPr>
              <a:t>Danh</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họa</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người</a:t>
            </a:r>
            <a:r>
              <a:rPr lang="en-US" sz="4000" dirty="0">
                <a:latin typeface="UTM Androgyne" panose="02040603050506020204" pitchFamily="18" charset="0"/>
                <a:cs typeface="Times New Roman" pitchFamily="18" charset="0"/>
              </a:rPr>
              <a:t> I-ta-li-a</a:t>
            </a:r>
            <a:r>
              <a:rPr lang="vi-VN" sz="4000" dirty="0">
                <a:latin typeface="Times New Roman" pitchFamily="18" charset="0"/>
                <a:cs typeface="Times New Roman" pitchFamily="18" charset="0"/>
              </a:rPr>
              <a:t> </a:t>
            </a:r>
            <a:endParaRPr lang="en-US" sz="4000" dirty="0">
              <a:latin typeface="UTM Androgyne" panose="02040603050506020204" pitchFamily="18" charset="0"/>
              <a:cs typeface="Times New Roman" pitchFamily="18" charset="0"/>
            </a:endParaRPr>
          </a:p>
        </p:txBody>
      </p:sp>
      <p:sp>
        <p:nvSpPr>
          <p:cNvPr id="23" name="Rectangle 22"/>
          <p:cNvSpPr/>
          <p:nvPr/>
        </p:nvSpPr>
        <p:spPr>
          <a:xfrm>
            <a:off x="519075" y="2799317"/>
            <a:ext cx="12308304" cy="707886"/>
          </a:xfrm>
          <a:prstGeom prst="rect">
            <a:avLst/>
          </a:prstGeom>
        </p:spPr>
        <p:txBody>
          <a:bodyPr wrap="square">
            <a:spAutoFit/>
          </a:bodyPr>
          <a:lstStyle/>
          <a:p>
            <a:pPr eaLnBrk="1" hangingPunct="1">
              <a:spcBef>
                <a:spcPct val="50000"/>
              </a:spcBef>
              <a:buFontTx/>
              <a:buChar char="-"/>
            </a:pP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Khổ</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luyện</a:t>
            </a:r>
            <a:r>
              <a:rPr lang="vi-VN" sz="4000" dirty="0">
                <a:latin typeface="Times New Roman" pitchFamily="18" charset="0"/>
                <a:cs typeface="Times New Roman" pitchFamily="18" charset="0"/>
              </a:rPr>
              <a:t>:</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Dày</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công</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luyện</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tập</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không</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nề</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hà</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vất</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vả</a:t>
            </a:r>
            <a:endParaRPr lang="en-US" sz="4000" dirty="0">
              <a:latin typeface="UTM Androgyne" panose="02040603050506020204" pitchFamily="18" charset="0"/>
              <a:cs typeface="Times New Roman" pitchFamily="18" charset="0"/>
            </a:endParaRPr>
          </a:p>
        </p:txBody>
      </p:sp>
      <p:sp>
        <p:nvSpPr>
          <p:cNvPr id="28" name="TextBox 27"/>
          <p:cNvSpPr txBox="1"/>
          <p:nvPr/>
        </p:nvSpPr>
        <p:spPr>
          <a:xfrm>
            <a:off x="3941244" y="398652"/>
            <a:ext cx="3401665" cy="707886"/>
          </a:xfrm>
          <a:prstGeom prst="rect">
            <a:avLst/>
          </a:prstGeom>
          <a:solidFill>
            <a:schemeClr val="accent2">
              <a:lumMod val="20000"/>
              <a:lumOff val="80000"/>
            </a:schemeClr>
          </a:solidFill>
        </p:spPr>
        <p:txBody>
          <a:bodyPr wrap="square" rtlCol="0">
            <a:spAutoFit/>
          </a:bodyPr>
          <a:lstStyle/>
          <a:p>
            <a:r>
              <a:rPr lang="en-US" sz="4000" b="1" dirty="0" err="1" smtClean="0">
                <a:latin typeface="UTM Androgyne" panose="02040603050506020204" pitchFamily="18" charset="0"/>
                <a:cs typeface="Times New Roman" pitchFamily="18" charset="0"/>
              </a:rPr>
              <a:t>Giải</a:t>
            </a:r>
            <a:r>
              <a:rPr lang="en-US" sz="4000" b="1" dirty="0" smtClean="0">
                <a:latin typeface="UTM Androgyne" panose="02040603050506020204" pitchFamily="18" charset="0"/>
                <a:cs typeface="Times New Roman" pitchFamily="18" charset="0"/>
              </a:rPr>
              <a:t> </a:t>
            </a:r>
            <a:r>
              <a:rPr lang="en-US" sz="4000" b="1" dirty="0" err="1">
                <a:latin typeface="UTM Androgyne" panose="02040603050506020204" pitchFamily="18" charset="0"/>
                <a:cs typeface="Times New Roman" pitchFamily="18" charset="0"/>
              </a:rPr>
              <a:t>nghĩa</a:t>
            </a:r>
            <a:r>
              <a:rPr lang="en-US" sz="4000" b="1" dirty="0">
                <a:latin typeface="UTM Androgyne" panose="02040603050506020204" pitchFamily="18" charset="0"/>
                <a:cs typeface="Times New Roman" pitchFamily="18" charset="0"/>
              </a:rPr>
              <a:t> </a:t>
            </a:r>
            <a:r>
              <a:rPr lang="en-US" sz="4000" b="1" dirty="0" err="1">
                <a:latin typeface="UTM Androgyne" panose="02040603050506020204" pitchFamily="18" charset="0"/>
                <a:cs typeface="Times New Roman" pitchFamily="18" charset="0"/>
              </a:rPr>
              <a:t>từ</a:t>
            </a:r>
            <a:endParaRPr lang="en-US" sz="4000" b="1" dirty="0">
              <a:latin typeface="UTM Androgyne" panose="02040603050506020204" pitchFamily="18" charset="0"/>
              <a:cs typeface="Times New Roman" pitchFamily="18" charset="0"/>
            </a:endParaRPr>
          </a:p>
        </p:txBody>
      </p:sp>
      <p:sp>
        <p:nvSpPr>
          <p:cNvPr id="30" name="Rectangle 29"/>
          <p:cNvSpPr/>
          <p:nvPr/>
        </p:nvSpPr>
        <p:spPr>
          <a:xfrm>
            <a:off x="616475" y="3776819"/>
            <a:ext cx="11658600" cy="707886"/>
          </a:xfrm>
          <a:prstGeom prst="rect">
            <a:avLst/>
          </a:prstGeom>
        </p:spPr>
        <p:txBody>
          <a:bodyPr wrap="square">
            <a:spAutoFit/>
          </a:bodyPr>
          <a:lstStyle/>
          <a:p>
            <a:pPr eaLnBrk="1" hangingPunct="1">
              <a:spcBef>
                <a:spcPct val="50000"/>
              </a:spcBef>
              <a:buFontTx/>
              <a:buChar char="-"/>
            </a:pP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Kiệt</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suất</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có</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tài</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năng</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giá</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trị</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nổi</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bật</a:t>
            </a:r>
            <a:endParaRPr lang="en-US" sz="4000" dirty="0">
              <a:latin typeface="UTM Androgyne" panose="02040603050506020204" pitchFamily="18" charset="0"/>
              <a:cs typeface="Times New Roman" pitchFamily="18" charset="0"/>
            </a:endParaRPr>
          </a:p>
        </p:txBody>
      </p:sp>
    </p:spTree>
    <p:extLst>
      <p:ext uri="{BB962C8B-B14F-4D97-AF65-F5344CB8AC3E}">
        <p14:creationId xmlns:p14="http://schemas.microsoft.com/office/powerpoint/2010/main" val="58216134"/>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ox(i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ox(i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ox(in)">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8" grpId="0" animBg="1"/>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468880" y="849454"/>
            <a:ext cx="8846820" cy="38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3" name="Text Box 6"/>
          <p:cNvSpPr txBox="1">
            <a:spLocks noChangeArrowheads="1"/>
          </p:cNvSpPr>
          <p:nvPr/>
        </p:nvSpPr>
        <p:spPr bwMode="auto">
          <a:xfrm>
            <a:off x="2057400" y="1922533"/>
            <a:ext cx="9464040" cy="38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4" name="Text Box 7"/>
          <p:cNvSpPr txBox="1">
            <a:spLocks noChangeArrowheads="1"/>
          </p:cNvSpPr>
          <p:nvPr/>
        </p:nvSpPr>
        <p:spPr bwMode="auto">
          <a:xfrm>
            <a:off x="720090" y="-38527"/>
            <a:ext cx="11212830" cy="63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400" b="1" dirty="0" err="1">
                <a:latin typeface="Times New Roman" pitchFamily="18" charset="0"/>
                <a:cs typeface="Times New Roman" pitchFamily="18" charset="0"/>
              </a:rPr>
              <a:t>Khổ</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công</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khổ</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luyện</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của</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các</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nhân</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vật</a:t>
            </a:r>
            <a:endParaRPr lang="en-US" sz="3400" b="1" dirty="0">
              <a:latin typeface="Times New Roman" pitchFamily="18" charset="0"/>
              <a:cs typeface="Times New Roman" pitchFamily="18" charset="0"/>
            </a:endParaRPr>
          </a:p>
        </p:txBody>
      </p:sp>
      <p:pic>
        <p:nvPicPr>
          <p:cNvPr id="5" name="Content Placeholder 12" descr="http://vnexpress.net/Files/Subject/3B/9F/31/17/TO-1.jpg"/>
          <p:cNvPicPr>
            <a:picLocks/>
          </p:cNvPicPr>
          <p:nvPr/>
        </p:nvPicPr>
        <p:blipFill>
          <a:blip r:embed="rId3"/>
          <a:srcRect/>
          <a:stretch>
            <a:fillRect/>
          </a:stretch>
        </p:blipFill>
        <p:spPr>
          <a:xfrm>
            <a:off x="514350" y="617784"/>
            <a:ext cx="5400675" cy="2780030"/>
          </a:xfrm>
          <a:prstGeom prst="rect">
            <a:avLst/>
          </a:prstGeom>
          <a:ln w="38100" cap="sq">
            <a:solidFill>
              <a:srgbClr val="000000"/>
            </a:solidFill>
          </a:ln>
          <a:effectLst>
            <a:outerShdw blurRad="50800" dist="38100" dir="2700000" algn="tl" rotWithShape="0">
              <a:srgbClr val="000000">
                <a:alpha val="43000"/>
              </a:srgbClr>
            </a:outerShdw>
          </a:effectLst>
        </p:spPr>
      </p:pic>
      <p:pic>
        <p:nvPicPr>
          <p:cNvPr id="6" name="Content Placeholder 10" descr="vua tầu thủy Bạch Thái Buoi.jpg"/>
          <p:cNvPicPr>
            <a:picLocks noChangeAspect="1"/>
          </p:cNvPicPr>
          <p:nvPr/>
        </p:nvPicPr>
        <p:blipFill>
          <a:blip r:embed="rId4">
            <a:lum bright="-10000"/>
          </a:blip>
          <a:stretch>
            <a:fillRect/>
          </a:stretch>
        </p:blipFill>
        <p:spPr>
          <a:xfrm>
            <a:off x="514350" y="3915226"/>
            <a:ext cx="5452110" cy="2548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gb" descr="http://t1.gstatic.com/images?q=tbn:7dIZ83kdN3q7RM::&amp;t=1&amp;usg=__d6DN_MiIcyGg7JkW1j8nYcpDGtM="/>
          <p:cNvPicPr>
            <a:picLocks/>
          </p:cNvPicPr>
          <p:nvPr/>
        </p:nvPicPr>
        <p:blipFill>
          <a:blip r:embed="rId5"/>
          <a:srcRect/>
          <a:stretch>
            <a:fillRect/>
          </a:stretch>
        </p:blipFill>
        <p:spPr>
          <a:xfrm>
            <a:off x="6480810" y="617784"/>
            <a:ext cx="5246370" cy="2780030"/>
          </a:xfrm>
          <a:prstGeom prst="rect">
            <a:avLst/>
          </a:prstGeom>
          <a:ln w="38100" cap="sq">
            <a:solidFill>
              <a:srgbClr val="000000"/>
            </a:solidFill>
          </a:ln>
          <a:effectLst>
            <a:outerShdw blurRad="50800" dist="38100" dir="2700000" algn="tl" rotWithShape="0">
              <a:srgbClr val="000000">
                <a:alpha val="43000"/>
              </a:srgbClr>
            </a:outerShdw>
          </a:effectLst>
        </p:spPr>
      </p:pic>
      <p:pic>
        <p:nvPicPr>
          <p:cNvPr id="8" name="Content Placeholder 11" descr="ông trăng thả diều.jpg"/>
          <p:cNvPicPr>
            <a:picLocks noChangeAspect="1"/>
          </p:cNvPicPr>
          <p:nvPr/>
        </p:nvPicPr>
        <p:blipFill>
          <a:blip r:embed="rId6"/>
          <a:stretch>
            <a:fillRect/>
          </a:stretch>
        </p:blipFill>
        <p:spPr>
          <a:xfrm>
            <a:off x="6583680" y="3903651"/>
            <a:ext cx="5349240" cy="2548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 Box 12"/>
          <p:cNvSpPr txBox="1">
            <a:spLocks noChangeArrowheads="1"/>
          </p:cNvSpPr>
          <p:nvPr/>
        </p:nvSpPr>
        <p:spPr bwMode="auto">
          <a:xfrm>
            <a:off x="3394710" y="3397815"/>
            <a:ext cx="5760720" cy="48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err="1">
                <a:latin typeface="Times New Roman" pitchFamily="18" charset="0"/>
                <a:cs typeface="Times New Roman" pitchFamily="18" charset="0"/>
              </a:rPr>
              <a:t>Nhà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ưu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tú</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Nguyễn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Kí</a:t>
            </a:r>
            <a:endParaRPr lang="en-US" sz="2400" b="1" dirty="0">
              <a:latin typeface="Times New Roman" pitchFamily="18" charset="0"/>
              <a:cs typeface="Times New Roman" pitchFamily="18" charset="0"/>
            </a:endParaRPr>
          </a:p>
        </p:txBody>
      </p:sp>
      <p:sp>
        <p:nvSpPr>
          <p:cNvPr id="10" name="Text Box 13"/>
          <p:cNvSpPr txBox="1">
            <a:spLocks noChangeArrowheads="1"/>
          </p:cNvSpPr>
          <p:nvPr/>
        </p:nvSpPr>
        <p:spPr bwMode="auto">
          <a:xfrm>
            <a:off x="102870" y="6427971"/>
            <a:ext cx="5863590" cy="48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Vua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tàu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thủy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Bưởi</a:t>
            </a:r>
            <a:endParaRPr lang="en-US" sz="2400" b="1" dirty="0">
              <a:latin typeface="Times New Roman" pitchFamily="18" charset="0"/>
              <a:cs typeface="Times New Roman" pitchFamily="18" charset="0"/>
            </a:endParaRPr>
          </a:p>
        </p:txBody>
      </p:sp>
      <p:sp>
        <p:nvSpPr>
          <p:cNvPr id="11" name="Text Box 14"/>
          <p:cNvSpPr txBox="1">
            <a:spLocks noChangeArrowheads="1"/>
          </p:cNvSpPr>
          <p:nvPr/>
        </p:nvSpPr>
        <p:spPr bwMode="auto">
          <a:xfrm>
            <a:off x="7509510" y="6426506"/>
            <a:ext cx="4423410" cy="48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dirty="0" err="1">
                <a:latin typeface="Times New Roman" pitchFamily="18" charset="0"/>
                <a:cs typeface="Times New Roman" pitchFamily="18" charset="0"/>
              </a:rPr>
              <a:t>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Nguyễn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Hiền</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078186129"/>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par>
                                <p:cTn id="13" presetID="4"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ox(i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ox(in)">
                                      <p:cBhvr>
                                        <p:cTn id="25" dur="500"/>
                                        <p:tgtEl>
                                          <p:spTgt spid="6"/>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ox(i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ox(in)">
                                      <p:cBhvr>
                                        <p:cTn id="33" dur="500"/>
                                        <p:tgtEl>
                                          <p:spTgt spid="8"/>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ox(i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851660" y="336018"/>
            <a:ext cx="9361170" cy="38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3" name="Text Box 6"/>
          <p:cNvSpPr txBox="1">
            <a:spLocks noChangeArrowheads="1"/>
          </p:cNvSpPr>
          <p:nvPr/>
        </p:nvSpPr>
        <p:spPr bwMode="auto">
          <a:xfrm>
            <a:off x="2076450" y="-36762"/>
            <a:ext cx="7920990" cy="63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400" b="1" dirty="0" err="1">
                <a:latin typeface="Times New Roman" pitchFamily="18" charset="0"/>
                <a:cs typeface="Times New Roman" pitchFamily="18" charset="0"/>
              </a:rPr>
              <a:t>Các</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nhân</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vật</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kiệt</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xuất</a:t>
            </a:r>
            <a:endParaRPr lang="en-US" sz="3400" b="1" dirty="0">
              <a:latin typeface="Times New Roman" pitchFamily="18" charset="0"/>
              <a:cs typeface="Times New Roman" pitchFamily="18" charset="0"/>
            </a:endParaRPr>
          </a:p>
        </p:txBody>
      </p:sp>
      <p:pic>
        <p:nvPicPr>
          <p:cNvPr id="4" name="Picture 4" descr="http://t2.gstatic.com/images?q=tbn:WcVidUmYAxVwPM::&amp;t=1&amp;usg=__0k1yddZzIIW03EqmRk0SKLaVX5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190" y="530181"/>
            <a:ext cx="7509510" cy="54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2282190" y="5854913"/>
            <a:ext cx="8126730" cy="1003879"/>
          </a:xfrm>
          <a:prstGeom prst="rect">
            <a:avLst/>
          </a:prstGeom>
          <a:noFill/>
          <a:ln w="57150" cmpd="thinThick">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900" b="1" dirty="0" err="1">
                <a:solidFill>
                  <a:srgbClr val="FF0000"/>
                </a:solidFill>
                <a:latin typeface="Times New Roman" pitchFamily="18" charset="0"/>
                <a:cs typeface="Times New Roman" pitchFamily="18" charset="0"/>
              </a:rPr>
              <a:t>Bác</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Hồ</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kính</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yêu</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vị</a:t>
            </a:r>
            <a:r>
              <a:rPr lang="en-US" sz="2900" b="1" dirty="0">
                <a:solidFill>
                  <a:srgbClr val="FF0000"/>
                </a:solidFill>
                <a:latin typeface="Times New Roman" pitchFamily="18" charset="0"/>
                <a:cs typeface="Times New Roman" pitchFamily="18" charset="0"/>
              </a:rPr>
              <a:t> cha </a:t>
            </a:r>
            <a:r>
              <a:rPr lang="en-US" sz="2900" b="1" dirty="0" err="1">
                <a:solidFill>
                  <a:srgbClr val="FF0000"/>
                </a:solidFill>
                <a:latin typeface="Times New Roman" pitchFamily="18" charset="0"/>
                <a:cs typeface="Times New Roman" pitchFamily="18" charset="0"/>
              </a:rPr>
              <a:t>già</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dân</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tộc</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vị</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lãnh</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tụ</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danh</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nhân</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văn</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hóa</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thế</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giới</a:t>
            </a:r>
            <a:endParaRPr lang="en-US" sz="2900" b="1" dirty="0">
              <a:solidFill>
                <a:srgbClr val="FF0000"/>
              </a:solidFill>
              <a:latin typeface="Times New Roman" pitchFamily="18" charset="0"/>
              <a:cs typeface="Times New Roman" pitchFamily="18" charset="0"/>
            </a:endParaRPr>
          </a:p>
        </p:txBody>
      </p:sp>
      <p:pic>
        <p:nvPicPr>
          <p:cNvPr id="6" name="Picture 2" descr="http://www.tuanvietnam.net/assets/images/DaituongVNGi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9320" y="597785"/>
            <a:ext cx="7612380" cy="54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0" y="3965502"/>
            <a:ext cx="2468880" cy="38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8" name="Text Box 17"/>
          <p:cNvSpPr txBox="1">
            <a:spLocks noChangeArrowheads="1"/>
          </p:cNvSpPr>
          <p:nvPr/>
        </p:nvSpPr>
        <p:spPr bwMode="auto">
          <a:xfrm>
            <a:off x="2590800" y="6265151"/>
            <a:ext cx="6892290" cy="55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900" b="1" dirty="0" err="1">
                <a:solidFill>
                  <a:srgbClr val="FF0000"/>
                </a:solidFill>
              </a:rPr>
              <a:t>Đại</a:t>
            </a:r>
            <a:r>
              <a:rPr lang="en-US" sz="2900" b="1" dirty="0">
                <a:solidFill>
                  <a:srgbClr val="FF0000"/>
                </a:solidFill>
              </a:rPr>
              <a:t> </a:t>
            </a:r>
            <a:r>
              <a:rPr lang="en-US" sz="2900" b="1" dirty="0" err="1">
                <a:solidFill>
                  <a:srgbClr val="FF0000"/>
                </a:solidFill>
              </a:rPr>
              <a:t>tướng</a:t>
            </a:r>
            <a:r>
              <a:rPr lang="en-US" sz="2900" b="1" dirty="0">
                <a:solidFill>
                  <a:srgbClr val="FF0000"/>
                </a:solidFill>
              </a:rPr>
              <a:t> </a:t>
            </a:r>
            <a:r>
              <a:rPr lang="en-US" sz="2900" b="1" dirty="0" err="1">
                <a:solidFill>
                  <a:srgbClr val="FF0000"/>
                </a:solidFill>
              </a:rPr>
              <a:t>Võ</a:t>
            </a:r>
            <a:r>
              <a:rPr lang="en-US" sz="2900" b="1" dirty="0">
                <a:solidFill>
                  <a:srgbClr val="FF0000"/>
                </a:solidFill>
              </a:rPr>
              <a:t> </a:t>
            </a:r>
            <a:r>
              <a:rPr lang="en-US" sz="2900" b="1" dirty="0" err="1">
                <a:solidFill>
                  <a:srgbClr val="FF0000"/>
                </a:solidFill>
              </a:rPr>
              <a:t>Nguyên</a:t>
            </a:r>
            <a:r>
              <a:rPr lang="en-US" sz="2900" b="1" dirty="0">
                <a:solidFill>
                  <a:srgbClr val="FF0000"/>
                </a:solidFill>
              </a:rPr>
              <a:t> </a:t>
            </a:r>
            <a:r>
              <a:rPr lang="en-US" sz="2900" b="1" dirty="0" err="1">
                <a:solidFill>
                  <a:srgbClr val="FF0000"/>
                </a:solidFill>
              </a:rPr>
              <a:t>Giáp</a:t>
            </a:r>
            <a:endParaRPr lang="en-US" sz="2900" b="1" dirty="0">
              <a:solidFill>
                <a:srgbClr val="FF0000"/>
              </a:solidFill>
            </a:endParaRPr>
          </a:p>
        </p:txBody>
      </p:sp>
    </p:spTree>
    <p:extLst>
      <p:ext uri="{BB962C8B-B14F-4D97-AF65-F5344CB8AC3E}">
        <p14:creationId xmlns:p14="http://schemas.microsoft.com/office/powerpoint/2010/main" val="3719480276"/>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
                                        <p:tgtEl>
                                          <p:spTgt spid="4"/>
                                        </p:tgtEl>
                                      </p:cBhvr>
                                    </p:animEffect>
                                    <p:set>
                                      <p:cBhvr>
                                        <p:cTn id="17" dur="1" fill="hold">
                                          <p:stCondLst>
                                            <p:cond delay="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10"/>
                                        <p:tgtEl>
                                          <p:spTgt spid="5"/>
                                        </p:tgtEl>
                                      </p:cBhvr>
                                    </p:animEffect>
                                    <p:set>
                                      <p:cBhvr>
                                        <p:cTn id="22" dur="1" fill="hold">
                                          <p:stCondLst>
                                            <p:cond delay="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E0503D03-76CA-4668-A01C-6CA303E0D8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23938"/>
            <a:ext cx="5283148" cy="1852925"/>
          </a:xfrm>
          <a:prstGeom prst="rect">
            <a:avLst/>
          </a:prstGeom>
        </p:spPr>
      </p:pic>
      <p:pic>
        <p:nvPicPr>
          <p:cNvPr id="44" name="图片 43">
            <a:extLst>
              <a:ext uri="{FF2B5EF4-FFF2-40B4-BE49-F238E27FC236}">
                <a16:creationId xmlns:a16="http://schemas.microsoft.com/office/drawing/2014/main" id="{5FE75726-15E2-4054-92F6-81C3664558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164" y="171131"/>
            <a:ext cx="1463708" cy="1401727"/>
          </a:xfrm>
          <a:prstGeom prst="rect">
            <a:avLst/>
          </a:prstGeom>
        </p:spPr>
      </p:pic>
      <p:sp>
        <p:nvSpPr>
          <p:cNvPr id="2" name="Rectangle 1"/>
          <p:cNvSpPr/>
          <p:nvPr/>
        </p:nvSpPr>
        <p:spPr>
          <a:xfrm>
            <a:off x="390524" y="1247305"/>
            <a:ext cx="10139363" cy="461665"/>
          </a:xfrm>
          <a:prstGeom prst="rect">
            <a:avLst/>
          </a:prstGeom>
        </p:spPr>
        <p:txBody>
          <a:bodyPr wrap="square">
            <a:spAutoFit/>
          </a:bodyPr>
          <a:lstStyle/>
          <a:p>
            <a:r>
              <a:rPr lang="en-US" sz="2400" b="1" dirty="0">
                <a:latin typeface="UTM Androgyne" panose="02040603050506020204" pitchFamily="18" charset="0"/>
              </a:rPr>
              <a:t>     </a:t>
            </a:r>
          </a:p>
        </p:txBody>
      </p:sp>
      <p:sp>
        <p:nvSpPr>
          <p:cNvPr id="28" name="TextBox 27"/>
          <p:cNvSpPr txBox="1"/>
          <p:nvPr/>
        </p:nvSpPr>
        <p:spPr>
          <a:xfrm>
            <a:off x="3941244" y="398652"/>
            <a:ext cx="7924800" cy="707886"/>
          </a:xfrm>
          <a:prstGeom prst="rect">
            <a:avLst/>
          </a:prstGeom>
          <a:noFill/>
        </p:spPr>
        <p:txBody>
          <a:bodyPr wrap="square" rtlCol="0">
            <a:spAutoFit/>
          </a:bodyPr>
          <a:lstStyle/>
          <a:p>
            <a:r>
              <a:rPr lang="en-US" sz="4000" b="1" dirty="0" err="1" smtClean="0">
                <a:latin typeface="UTM Androgyne" panose="02040603050506020204" pitchFamily="18" charset="0"/>
                <a:cs typeface="Times New Roman" pitchFamily="18" charset="0"/>
              </a:rPr>
              <a:t>Giải</a:t>
            </a:r>
            <a:r>
              <a:rPr lang="en-US" sz="4000" b="1" dirty="0" smtClean="0">
                <a:latin typeface="UTM Androgyne" panose="02040603050506020204" pitchFamily="18" charset="0"/>
                <a:cs typeface="Times New Roman" pitchFamily="18" charset="0"/>
              </a:rPr>
              <a:t> </a:t>
            </a:r>
            <a:r>
              <a:rPr lang="en-US" sz="4000" b="1" dirty="0" err="1">
                <a:latin typeface="UTM Androgyne" panose="02040603050506020204" pitchFamily="18" charset="0"/>
                <a:cs typeface="Times New Roman" pitchFamily="18" charset="0"/>
              </a:rPr>
              <a:t>nghĩa</a:t>
            </a:r>
            <a:r>
              <a:rPr lang="en-US" sz="4000" b="1" dirty="0">
                <a:latin typeface="UTM Androgyne" panose="02040603050506020204" pitchFamily="18" charset="0"/>
                <a:cs typeface="Times New Roman" pitchFamily="18" charset="0"/>
              </a:rPr>
              <a:t> </a:t>
            </a:r>
            <a:r>
              <a:rPr lang="en-US" sz="4000" b="1" dirty="0" err="1">
                <a:latin typeface="UTM Androgyne" panose="02040603050506020204" pitchFamily="18" charset="0"/>
                <a:cs typeface="Times New Roman" pitchFamily="18" charset="0"/>
              </a:rPr>
              <a:t>từ</a:t>
            </a:r>
            <a:endParaRPr lang="en-US" sz="4000" b="1" dirty="0">
              <a:latin typeface="UTM Androgyne" panose="02040603050506020204" pitchFamily="18" charset="0"/>
              <a:cs typeface="Times New Roman" pitchFamily="18" charset="0"/>
            </a:endParaRPr>
          </a:p>
        </p:txBody>
      </p:sp>
      <p:sp>
        <p:nvSpPr>
          <p:cNvPr id="18" name="Rectangle 17"/>
          <p:cNvSpPr/>
          <p:nvPr/>
        </p:nvSpPr>
        <p:spPr>
          <a:xfrm>
            <a:off x="390524" y="1980745"/>
            <a:ext cx="11658600" cy="1938992"/>
          </a:xfrm>
          <a:prstGeom prst="rect">
            <a:avLst/>
          </a:prstGeom>
        </p:spPr>
        <p:txBody>
          <a:bodyPr wrap="square">
            <a:spAutoFit/>
          </a:bodyPr>
          <a:lstStyle/>
          <a:p>
            <a:pPr algn="just" eaLnBrk="1" hangingPunct="1">
              <a:spcBef>
                <a:spcPct val="50000"/>
              </a:spcBef>
            </a:pP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Thời</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đại</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Phục</a:t>
            </a:r>
            <a:r>
              <a:rPr lang="en-US" sz="4000" dirty="0">
                <a:latin typeface="UTM Androgyne" panose="02040603050506020204" pitchFamily="18" charset="0"/>
                <a:cs typeface="Times New Roman" pitchFamily="18" charset="0"/>
              </a:rPr>
              <a:t> hung: </a:t>
            </a:r>
            <a:r>
              <a:rPr lang="en-US" sz="4000" dirty="0" err="1">
                <a:latin typeface="UTM Androgyne" panose="02040603050506020204" pitchFamily="18" charset="0"/>
                <a:cs typeface="Times New Roman" pitchFamily="18" charset="0"/>
              </a:rPr>
              <a:t>Thời</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kì</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có</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những</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tiến</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bộ</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vượt</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bậc</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về</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văn</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hóa</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khoa</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học</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kinh</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tế</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và</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xã</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hội</a:t>
            </a:r>
            <a:r>
              <a:rPr lang="en-US" sz="4000" dirty="0">
                <a:latin typeface="UTM Androgyne" panose="02040603050506020204" pitchFamily="18" charset="0"/>
                <a:cs typeface="Times New Roman" pitchFamily="18" charset="0"/>
              </a:rPr>
              <a:t> ở </a:t>
            </a:r>
            <a:r>
              <a:rPr lang="en-US" sz="4000" dirty="0" err="1">
                <a:latin typeface="UTM Androgyne" panose="02040603050506020204" pitchFamily="18" charset="0"/>
                <a:cs typeface="Times New Roman" pitchFamily="18" charset="0"/>
              </a:rPr>
              <a:t>châu</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Âu</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từ</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thế</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kỉ</a:t>
            </a:r>
            <a:r>
              <a:rPr lang="en-US" sz="4000" dirty="0">
                <a:latin typeface="UTM Androgyne" panose="02040603050506020204" pitchFamily="18" charset="0"/>
                <a:cs typeface="Times New Roman" pitchFamily="18" charset="0"/>
              </a:rPr>
              <a:t> XV </a:t>
            </a:r>
            <a:r>
              <a:rPr lang="en-US" sz="4000" dirty="0" err="1">
                <a:latin typeface="UTM Androgyne" panose="02040603050506020204" pitchFamily="18" charset="0"/>
                <a:cs typeface="Times New Roman" pitchFamily="18" charset="0"/>
              </a:rPr>
              <a:t>đến</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thế</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kỉ</a:t>
            </a:r>
            <a:r>
              <a:rPr lang="en-US" sz="4000" dirty="0">
                <a:latin typeface="UTM Androgyne" panose="02040603050506020204" pitchFamily="18" charset="0"/>
                <a:cs typeface="Times New Roman" pitchFamily="18" charset="0"/>
              </a:rPr>
              <a:t>  XVI</a:t>
            </a:r>
          </a:p>
        </p:txBody>
      </p:sp>
    </p:spTree>
    <p:extLst>
      <p:ext uri="{BB962C8B-B14F-4D97-AF65-F5344CB8AC3E}">
        <p14:creationId xmlns:p14="http://schemas.microsoft.com/office/powerpoint/2010/main" val="4123451050"/>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ox(in)">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ox(i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7263" y="2052638"/>
            <a:ext cx="751205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4976699" y="2867881"/>
            <a:ext cx="5028942" cy="1323439"/>
          </a:xfrm>
          <a:prstGeom prst="rect">
            <a:avLst/>
          </a:prstGeom>
          <a:noFill/>
        </p:spPr>
        <p:txBody>
          <a:bodyPr wrap="none">
            <a:spAutoFit/>
            <a:scene3d>
              <a:camera prst="orthographicFront"/>
              <a:lightRig rig="threePt" dir="t"/>
            </a:scene3d>
            <a:sp3d extrusionH="57150">
              <a:bevelT w="57150" h="38100" prst="hardEdge"/>
            </a:sp3d>
          </a:bodyPr>
          <a:lstStyle/>
          <a:p>
            <a:pPr algn="ctr">
              <a:defRPr/>
            </a:pPr>
            <a:r>
              <a:rPr lang="en-US" sz="80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Khởi</a:t>
            </a:r>
            <a:r>
              <a:rPr lang="en-US" sz="80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80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động</a:t>
            </a:r>
            <a:endParaRPr lang="en-US" sz="80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grpSp>
        <p:nvGrpSpPr>
          <p:cNvPr id="26" name="组合 210"/>
          <p:cNvGrpSpPr>
            <a:grpSpLocks/>
          </p:cNvGrpSpPr>
          <p:nvPr/>
        </p:nvGrpSpPr>
        <p:grpSpPr bwMode="auto">
          <a:xfrm>
            <a:off x="10393363" y="1588"/>
            <a:ext cx="1668462" cy="2003425"/>
            <a:chOff x="2132930" y="1035327"/>
            <a:chExt cx="1307248" cy="1307248"/>
          </a:xfrm>
        </p:grpSpPr>
        <p:grpSp>
          <p:nvGrpSpPr>
            <p:cNvPr id="6171" name="组合 211"/>
            <p:cNvGrpSpPr>
              <a:grpSpLocks/>
            </p:cNvGrpSpPr>
            <p:nvPr/>
          </p:nvGrpSpPr>
          <p:grpSpPr bwMode="auto">
            <a:xfrm rot="-844640">
              <a:off x="2132930" y="1035327"/>
              <a:ext cx="1307248" cy="1307248"/>
              <a:chOff x="5153025" y="4019551"/>
              <a:chExt cx="1866899" cy="1866899"/>
            </a:xfrm>
          </p:grpSpPr>
          <p:sp>
            <p:nvSpPr>
              <p:cNvPr id="29"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6176" name="组合 214"/>
              <p:cNvGrpSpPr>
                <a:grpSpLocks/>
              </p:cNvGrpSpPr>
              <p:nvPr/>
            </p:nvGrpSpPr>
            <p:grpSpPr bwMode="auto">
              <a:xfrm>
                <a:off x="6050915" y="4019551"/>
                <a:ext cx="71120" cy="1866899"/>
                <a:chOff x="6072187" y="3914775"/>
                <a:chExt cx="0" cy="2143125"/>
              </a:xfrm>
            </p:grpSpPr>
            <p:cxnSp>
              <p:nvCxnSpPr>
                <p:cNvPr id="40" name="直接连接符 224">
                  <a:extLst>
                    <a:ext uri="{FF2B5EF4-FFF2-40B4-BE49-F238E27FC236}">
                      <a16:creationId xmlns:a16="http://schemas.microsoft.com/office/drawing/2014/main" id="{5B35119E-C896-41EB-B06A-6B1E986A1A16}"/>
                    </a:ext>
                  </a:extLst>
                </p:cNvPr>
                <p:cNvCxnSpPr/>
                <p:nvPr/>
              </p:nvCxnSpPr>
              <p:spPr>
                <a:xfrm>
                  <a:off x="6070336" y="3913180"/>
                  <a:ext cx="0" cy="247937"/>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225">
                  <a:extLst>
                    <a:ext uri="{FF2B5EF4-FFF2-40B4-BE49-F238E27FC236}">
                      <a16:creationId xmlns:a16="http://schemas.microsoft.com/office/drawing/2014/main" id="{B97B0B4C-F853-413C-B419-31B42B514010}"/>
                    </a:ext>
                  </a:extLst>
                </p:cNvPr>
                <p:cNvCxnSpPr/>
                <p:nvPr/>
              </p:nvCxnSpPr>
              <p:spPr>
                <a:xfrm>
                  <a:off x="6070990" y="5809447"/>
                  <a:ext cx="0" cy="247937"/>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6177" name="组合 215"/>
              <p:cNvGrpSpPr>
                <a:grpSpLocks/>
              </p:cNvGrpSpPr>
              <p:nvPr/>
            </p:nvGrpSpPr>
            <p:grpSpPr bwMode="auto">
              <a:xfrm rot="-5400000">
                <a:off x="6050915" y="4019551"/>
                <a:ext cx="71120" cy="1866899"/>
                <a:chOff x="6072187" y="3914775"/>
                <a:chExt cx="0" cy="2143125"/>
              </a:xfrm>
            </p:grpSpPr>
            <p:cxnSp>
              <p:nvCxnSpPr>
                <p:cNvPr id="38" name="直接连接符 222">
                  <a:extLst>
                    <a:ext uri="{FF2B5EF4-FFF2-40B4-BE49-F238E27FC236}">
                      <a16:creationId xmlns:a16="http://schemas.microsoft.com/office/drawing/2014/main" id="{AE546411-C256-4D9D-A014-4F64D2400B2C}"/>
                    </a:ext>
                  </a:extLst>
                </p:cNvPr>
                <p:cNvCxnSpPr/>
                <p:nvPr/>
              </p:nvCxnSpPr>
              <p:spPr>
                <a:xfrm>
                  <a:off x="6073145" y="3913376"/>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223">
                  <a:extLst>
                    <a:ext uri="{FF2B5EF4-FFF2-40B4-BE49-F238E27FC236}">
                      <a16:creationId xmlns:a16="http://schemas.microsoft.com/office/drawing/2014/main" id="{4B823C81-AAC7-4117-B927-36791371A80A}"/>
                    </a:ext>
                  </a:extLst>
                </p:cNvPr>
                <p:cNvCxnSpPr/>
                <p:nvPr/>
              </p:nvCxnSpPr>
              <p:spPr>
                <a:xfrm>
                  <a:off x="6072857" y="5809526"/>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6178" name="组合 216"/>
              <p:cNvGrpSpPr>
                <a:grpSpLocks/>
              </p:cNvGrpSpPr>
              <p:nvPr/>
            </p:nvGrpSpPr>
            <p:grpSpPr bwMode="auto">
              <a:xfrm rot="2700000">
                <a:off x="6050915" y="4019551"/>
                <a:ext cx="71120" cy="1866899"/>
                <a:chOff x="6072187" y="3914775"/>
                <a:chExt cx="0" cy="2143125"/>
              </a:xfrm>
            </p:grpSpPr>
            <p:cxnSp>
              <p:nvCxnSpPr>
                <p:cNvPr id="36" name="直接连接符 220">
                  <a:extLst>
                    <a:ext uri="{FF2B5EF4-FFF2-40B4-BE49-F238E27FC236}">
                      <a16:creationId xmlns:a16="http://schemas.microsoft.com/office/drawing/2014/main" id="{8BF53C75-AF03-4218-91A0-CF197354E192}"/>
                    </a:ext>
                  </a:extLst>
                </p:cNvPr>
                <p:cNvCxnSpPr/>
                <p:nvPr/>
              </p:nvCxnSpPr>
              <p:spPr>
                <a:xfrm>
                  <a:off x="6071401" y="3912429"/>
                  <a:ext cx="0" cy="246734"/>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221">
                  <a:extLst>
                    <a:ext uri="{FF2B5EF4-FFF2-40B4-BE49-F238E27FC236}">
                      <a16:creationId xmlns:a16="http://schemas.microsoft.com/office/drawing/2014/main" id="{8F54E177-1461-4BF0-B7D2-962AD2E2A05F}"/>
                    </a:ext>
                  </a:extLst>
                </p:cNvPr>
                <p:cNvCxnSpPr/>
                <p:nvPr/>
              </p:nvCxnSpPr>
              <p:spPr>
                <a:xfrm>
                  <a:off x="6071431" y="5809245"/>
                  <a:ext cx="0" cy="246734"/>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6179" name="组合 217"/>
              <p:cNvGrpSpPr>
                <a:grpSpLocks/>
              </p:cNvGrpSpPr>
              <p:nvPr/>
            </p:nvGrpSpPr>
            <p:grpSpPr bwMode="auto">
              <a:xfrm rot="18900000" flipH="1">
                <a:off x="6050915" y="4019551"/>
                <a:ext cx="71120" cy="1866899"/>
                <a:chOff x="6072187" y="3914775"/>
                <a:chExt cx="0" cy="2143125"/>
              </a:xfrm>
            </p:grpSpPr>
            <p:cxnSp>
              <p:nvCxnSpPr>
                <p:cNvPr id="34" name="直接连接符 218">
                  <a:extLst>
                    <a:ext uri="{FF2B5EF4-FFF2-40B4-BE49-F238E27FC236}">
                      <a16:creationId xmlns:a16="http://schemas.microsoft.com/office/drawing/2014/main" id="{9C493D0E-178C-4C7D-945F-7E0BF791151E}"/>
                    </a:ext>
                  </a:extLst>
                </p:cNvPr>
                <p:cNvCxnSpPr/>
                <p:nvPr/>
              </p:nvCxnSpPr>
              <p:spPr>
                <a:xfrm>
                  <a:off x="6148206" y="3912778"/>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219">
                  <a:extLst>
                    <a:ext uri="{FF2B5EF4-FFF2-40B4-BE49-F238E27FC236}">
                      <a16:creationId xmlns:a16="http://schemas.microsoft.com/office/drawing/2014/main" id="{6B5A93AE-ACC7-4866-976E-9D828ED03AFE}"/>
                    </a:ext>
                  </a:extLst>
                </p:cNvPr>
                <p:cNvCxnSpPr/>
                <p:nvPr/>
              </p:nvCxnSpPr>
              <p:spPr>
                <a:xfrm>
                  <a:off x="6148176" y="5809594"/>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212">
              <a:extLst>
                <a:ext uri="{FF2B5EF4-FFF2-40B4-BE49-F238E27FC236}">
                  <a16:creationId xmlns:a16="http://schemas.microsoft.com/office/drawing/2014/main" id="{2BC34068-C9F2-4C34-B9EA-ACA712186FB8}"/>
                </a:ext>
              </a:extLst>
            </p:cNvPr>
            <p:cNvSpPr/>
            <p:nvPr/>
          </p:nvSpPr>
          <p:spPr>
            <a:xfrm>
              <a:off x="2477466" y="1366800"/>
              <a:ext cx="593300" cy="594580"/>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2" name="组合 226"/>
          <p:cNvGrpSpPr>
            <a:grpSpLocks/>
          </p:cNvGrpSpPr>
          <p:nvPr/>
        </p:nvGrpSpPr>
        <p:grpSpPr bwMode="auto">
          <a:xfrm>
            <a:off x="8964613" y="458788"/>
            <a:ext cx="2419350" cy="1782762"/>
            <a:chOff x="8726219" y="-661205"/>
            <a:chExt cx="2154936" cy="1322409"/>
          </a:xfrm>
        </p:grpSpPr>
        <p:sp>
          <p:nvSpPr>
            <p:cNvPr id="43" name="任意多边形 227">
              <a:extLst>
                <a:ext uri="{FF2B5EF4-FFF2-40B4-BE49-F238E27FC236}">
                  <a16:creationId xmlns:a16="http://schemas.microsoft.com/office/drawing/2014/main" id="{A730D124-97EC-423B-B1F8-E7016A54BA28}"/>
                </a:ext>
              </a:extLst>
            </p:cNvPr>
            <p:cNvSpPr/>
            <p:nvPr/>
          </p:nvSpPr>
          <p:spPr>
            <a:xfrm rot="21387068">
              <a:off x="8737531" y="-661205"/>
              <a:ext cx="2143624"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5" name="Picture 4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892550"/>
            <a:ext cx="29972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组合 226"/>
          <p:cNvGrpSpPr>
            <a:grpSpLocks/>
          </p:cNvGrpSpPr>
          <p:nvPr/>
        </p:nvGrpSpPr>
        <p:grpSpPr bwMode="auto">
          <a:xfrm>
            <a:off x="6670675" y="204788"/>
            <a:ext cx="1641475" cy="1493837"/>
            <a:chOff x="8726219" y="-661205"/>
            <a:chExt cx="2154936" cy="1322409"/>
          </a:xfrm>
        </p:grpSpPr>
        <p:sp>
          <p:nvSpPr>
            <p:cNvPr id="47" name="任意多边形 227">
              <a:extLst>
                <a:ext uri="{FF2B5EF4-FFF2-40B4-BE49-F238E27FC236}">
                  <a16:creationId xmlns:a16="http://schemas.microsoft.com/office/drawing/2014/main" id="{A730D124-97EC-423B-B1F8-E7016A54BA28}"/>
                </a:ext>
              </a:extLst>
            </p:cNvPr>
            <p:cNvSpPr/>
            <p:nvPr/>
          </p:nvSpPr>
          <p:spPr>
            <a:xfrm rot="21387068">
              <a:off x="8738723" y="-661205"/>
              <a:ext cx="2142432"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9" name="组合 226"/>
          <p:cNvGrpSpPr>
            <a:grpSpLocks/>
          </p:cNvGrpSpPr>
          <p:nvPr/>
        </p:nvGrpSpPr>
        <p:grpSpPr bwMode="auto">
          <a:xfrm>
            <a:off x="-65088" y="19050"/>
            <a:ext cx="2366963" cy="1597025"/>
            <a:chOff x="8726219" y="-661205"/>
            <a:chExt cx="2154936" cy="1322409"/>
          </a:xfrm>
        </p:grpSpPr>
        <p:sp>
          <p:nvSpPr>
            <p:cNvPr id="50" name="任意多边形 227">
              <a:extLst>
                <a:ext uri="{FF2B5EF4-FFF2-40B4-BE49-F238E27FC236}">
                  <a16:creationId xmlns:a16="http://schemas.microsoft.com/office/drawing/2014/main" id="{A730D124-97EC-423B-B1F8-E7016A54BA28}"/>
                </a:ext>
              </a:extLst>
            </p:cNvPr>
            <p:cNvSpPr/>
            <p:nvPr/>
          </p:nvSpPr>
          <p:spPr>
            <a:xfrm rot="21387068">
              <a:off x="8737781" y="-661205"/>
              <a:ext cx="2143374"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组合 226"/>
          <p:cNvGrpSpPr>
            <a:grpSpLocks/>
          </p:cNvGrpSpPr>
          <p:nvPr/>
        </p:nvGrpSpPr>
        <p:grpSpPr bwMode="auto">
          <a:xfrm>
            <a:off x="3613150" y="1412875"/>
            <a:ext cx="2178050" cy="1274763"/>
            <a:chOff x="8726219" y="-661205"/>
            <a:chExt cx="2154936" cy="1322409"/>
          </a:xfrm>
        </p:grpSpPr>
        <p:sp>
          <p:nvSpPr>
            <p:cNvPr id="53" name="任意多边形 227">
              <a:extLst>
                <a:ext uri="{FF2B5EF4-FFF2-40B4-BE49-F238E27FC236}">
                  <a16:creationId xmlns:a16="http://schemas.microsoft.com/office/drawing/2014/main" id="{A730D124-97EC-423B-B1F8-E7016A54BA28}"/>
                </a:ext>
              </a:extLst>
            </p:cNvPr>
            <p:cNvSpPr/>
            <p:nvPr/>
          </p:nvSpPr>
          <p:spPr>
            <a:xfrm rot="21387068">
              <a:off x="8737214" y="-661205"/>
              <a:ext cx="2143941"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1195388"/>
            <a:ext cx="1922463"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65136"/>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accel="50000" decel="50000" fill="hold" nodeType="withEffect">
                                  <p:stCondLst>
                                    <p:cond delay="1000"/>
                                  </p:stCondLst>
                                  <p:childTnLst>
                                    <p:animMotion origin="layout" path="M -0.03789 0.06041 L -3.33333E-6 3.7037E-6 " pathEditMode="relative" rAng="0" ptsTypes="AA">
                                      <p:cBhvr>
                                        <p:cTn id="14" dur="1500" fill="hold"/>
                                        <p:tgtEl>
                                          <p:spTgt spid="26"/>
                                        </p:tgtEl>
                                        <p:attrNameLst>
                                          <p:attrName>ppt_x</p:attrName>
                                          <p:attrName>ppt_y</p:attrName>
                                        </p:attrNameLst>
                                      </p:cBhvr>
                                      <p:rCtr x="1888" y="-3032"/>
                                    </p:animMotion>
                                  </p:childTnLst>
                                </p:cTn>
                              </p:par>
                            </p:childTnLst>
                          </p:cTn>
                        </p:par>
                        <p:par>
                          <p:cTn id="15" fill="hold" nodeType="afterGroup">
                            <p:stCondLst>
                              <p:cond delay="2500"/>
                            </p:stCondLst>
                            <p:childTnLst>
                              <p:par>
                                <p:cTn id="16" presetID="42"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35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4500"/>
                            </p:stCondLst>
                            <p:childTnLst>
                              <p:par>
                                <p:cTn id="28" presetID="42"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5500"/>
                            </p:stCondLst>
                            <p:childTnLst>
                              <p:par>
                                <p:cTn id="34" presetID="6"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Oval 121"/>
          <p:cNvSpPr/>
          <p:nvPr/>
        </p:nvSpPr>
        <p:spPr>
          <a:xfrm>
            <a:off x="5407449" y="943899"/>
            <a:ext cx="402202" cy="402202"/>
          </a:xfrm>
          <a:prstGeom prst="ellipse">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a:solidFill>
                  <a:schemeClr val="bg1"/>
                </a:solidFill>
              </a:rPr>
              <a:t>1</a:t>
            </a:r>
          </a:p>
        </p:txBody>
      </p:sp>
      <p:sp>
        <p:nvSpPr>
          <p:cNvPr id="123" name="Oval 122"/>
          <p:cNvSpPr/>
          <p:nvPr/>
        </p:nvSpPr>
        <p:spPr>
          <a:xfrm>
            <a:off x="6401508" y="1803075"/>
            <a:ext cx="402202" cy="402202"/>
          </a:xfrm>
          <a:prstGeom prst="ellipse">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a:solidFill>
                  <a:schemeClr val="bg1"/>
                </a:solidFill>
              </a:rPr>
              <a:t>2</a:t>
            </a:r>
          </a:p>
        </p:txBody>
      </p:sp>
      <p:sp>
        <p:nvSpPr>
          <p:cNvPr id="124" name="Oval 123"/>
          <p:cNvSpPr/>
          <p:nvPr/>
        </p:nvSpPr>
        <p:spPr>
          <a:xfrm>
            <a:off x="5368229" y="2647321"/>
            <a:ext cx="402202" cy="402202"/>
          </a:xfrm>
          <a:prstGeom prst="ellipse">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a:solidFill>
                  <a:schemeClr val="bg1"/>
                </a:solidFill>
              </a:rPr>
              <a:t>3</a:t>
            </a:r>
          </a:p>
        </p:txBody>
      </p:sp>
      <p:sp>
        <p:nvSpPr>
          <p:cNvPr id="125" name="Oval 124"/>
          <p:cNvSpPr/>
          <p:nvPr/>
        </p:nvSpPr>
        <p:spPr>
          <a:xfrm>
            <a:off x="6430045" y="3508344"/>
            <a:ext cx="402202" cy="402202"/>
          </a:xfrm>
          <a:prstGeom prst="ellipse">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a:solidFill>
                  <a:schemeClr val="bg1"/>
                </a:solidFill>
              </a:rPr>
              <a:t>4</a:t>
            </a:r>
          </a:p>
        </p:txBody>
      </p:sp>
      <p:sp>
        <p:nvSpPr>
          <p:cNvPr id="126" name="Oval 125"/>
          <p:cNvSpPr/>
          <p:nvPr/>
        </p:nvSpPr>
        <p:spPr>
          <a:xfrm>
            <a:off x="5395942" y="4388150"/>
            <a:ext cx="402202" cy="402202"/>
          </a:xfrm>
          <a:prstGeom prst="ellipse">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a:solidFill>
                  <a:schemeClr val="bg1"/>
                </a:solidFill>
              </a:rPr>
              <a:t>5</a:t>
            </a:r>
          </a:p>
        </p:txBody>
      </p:sp>
      <p:sp>
        <p:nvSpPr>
          <p:cNvPr id="127" name="Freeform 82"/>
          <p:cNvSpPr>
            <a:spLocks/>
          </p:cNvSpPr>
          <p:nvPr/>
        </p:nvSpPr>
        <p:spPr bwMode="auto">
          <a:xfrm>
            <a:off x="5149686" y="4416686"/>
            <a:ext cx="168847" cy="331438"/>
          </a:xfrm>
          <a:custGeom>
            <a:avLst/>
            <a:gdLst>
              <a:gd name="T0" fmla="*/ 61 w 71"/>
              <a:gd name="T1" fmla="*/ 0 h 121"/>
              <a:gd name="T2" fmla="*/ 65 w 71"/>
              <a:gd name="T3" fmla="*/ 0 h 121"/>
              <a:gd name="T4" fmla="*/ 67 w 71"/>
              <a:gd name="T5" fmla="*/ 3 h 121"/>
              <a:gd name="T6" fmla="*/ 71 w 71"/>
              <a:gd name="T7" fmla="*/ 7 h 121"/>
              <a:gd name="T8" fmla="*/ 71 w 71"/>
              <a:gd name="T9" fmla="*/ 11 h 121"/>
              <a:gd name="T10" fmla="*/ 71 w 71"/>
              <a:gd name="T11" fmla="*/ 15 h 121"/>
              <a:gd name="T12" fmla="*/ 67 w 71"/>
              <a:gd name="T13" fmla="*/ 19 h 121"/>
              <a:gd name="T14" fmla="*/ 26 w 71"/>
              <a:gd name="T15" fmla="*/ 60 h 121"/>
              <a:gd name="T16" fmla="*/ 67 w 71"/>
              <a:gd name="T17" fmla="*/ 102 h 121"/>
              <a:gd name="T18" fmla="*/ 71 w 71"/>
              <a:gd name="T19" fmla="*/ 106 h 121"/>
              <a:gd name="T20" fmla="*/ 71 w 71"/>
              <a:gd name="T21" fmla="*/ 111 h 121"/>
              <a:gd name="T22" fmla="*/ 71 w 71"/>
              <a:gd name="T23" fmla="*/ 115 h 121"/>
              <a:gd name="T24" fmla="*/ 67 w 71"/>
              <a:gd name="T25" fmla="*/ 117 h 121"/>
              <a:gd name="T26" fmla="*/ 61 w 71"/>
              <a:gd name="T27" fmla="*/ 121 h 121"/>
              <a:gd name="T28" fmla="*/ 53 w 71"/>
              <a:gd name="T29" fmla="*/ 117 h 121"/>
              <a:gd name="T30" fmla="*/ 4 w 71"/>
              <a:gd name="T31" fmla="*/ 68 h 121"/>
              <a:gd name="T32" fmla="*/ 0 w 71"/>
              <a:gd name="T33" fmla="*/ 60 h 121"/>
              <a:gd name="T34" fmla="*/ 4 w 71"/>
              <a:gd name="T35" fmla="*/ 53 h 121"/>
              <a:gd name="T36" fmla="*/ 53 w 71"/>
              <a:gd name="T37" fmla="*/ 3 h 121"/>
              <a:gd name="T38" fmla="*/ 57 w 71"/>
              <a:gd name="T39" fmla="*/ 0 h 121"/>
              <a:gd name="T40" fmla="*/ 61 w 71"/>
              <a:gd name="T41"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121">
                <a:moveTo>
                  <a:pt x="61" y="0"/>
                </a:moveTo>
                <a:lnTo>
                  <a:pt x="65" y="0"/>
                </a:lnTo>
                <a:lnTo>
                  <a:pt x="67" y="3"/>
                </a:lnTo>
                <a:lnTo>
                  <a:pt x="71" y="7"/>
                </a:lnTo>
                <a:lnTo>
                  <a:pt x="71" y="11"/>
                </a:lnTo>
                <a:lnTo>
                  <a:pt x="71" y="15"/>
                </a:lnTo>
                <a:lnTo>
                  <a:pt x="67" y="19"/>
                </a:lnTo>
                <a:lnTo>
                  <a:pt x="26" y="60"/>
                </a:lnTo>
                <a:lnTo>
                  <a:pt x="67" y="102"/>
                </a:lnTo>
                <a:lnTo>
                  <a:pt x="71" y="106"/>
                </a:lnTo>
                <a:lnTo>
                  <a:pt x="71" y="111"/>
                </a:lnTo>
                <a:lnTo>
                  <a:pt x="71" y="115"/>
                </a:lnTo>
                <a:lnTo>
                  <a:pt x="67" y="117"/>
                </a:lnTo>
                <a:lnTo>
                  <a:pt x="61" y="121"/>
                </a:lnTo>
                <a:lnTo>
                  <a:pt x="53" y="117"/>
                </a:lnTo>
                <a:lnTo>
                  <a:pt x="4" y="68"/>
                </a:lnTo>
                <a:lnTo>
                  <a:pt x="0" y="60"/>
                </a:lnTo>
                <a:lnTo>
                  <a:pt x="4" y="53"/>
                </a:lnTo>
                <a:lnTo>
                  <a:pt x="53" y="3"/>
                </a:lnTo>
                <a:lnTo>
                  <a:pt x="57" y="0"/>
                </a:lnTo>
                <a:lnTo>
                  <a:pt x="6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128" name="Freeform 82"/>
          <p:cNvSpPr>
            <a:spLocks/>
          </p:cNvSpPr>
          <p:nvPr/>
        </p:nvSpPr>
        <p:spPr bwMode="auto">
          <a:xfrm>
            <a:off x="5189021" y="6161121"/>
            <a:ext cx="168847" cy="331438"/>
          </a:xfrm>
          <a:custGeom>
            <a:avLst/>
            <a:gdLst>
              <a:gd name="T0" fmla="*/ 61 w 71"/>
              <a:gd name="T1" fmla="*/ 0 h 121"/>
              <a:gd name="T2" fmla="*/ 65 w 71"/>
              <a:gd name="T3" fmla="*/ 0 h 121"/>
              <a:gd name="T4" fmla="*/ 67 w 71"/>
              <a:gd name="T5" fmla="*/ 3 h 121"/>
              <a:gd name="T6" fmla="*/ 71 w 71"/>
              <a:gd name="T7" fmla="*/ 7 h 121"/>
              <a:gd name="T8" fmla="*/ 71 w 71"/>
              <a:gd name="T9" fmla="*/ 11 h 121"/>
              <a:gd name="T10" fmla="*/ 71 w 71"/>
              <a:gd name="T11" fmla="*/ 15 h 121"/>
              <a:gd name="T12" fmla="*/ 67 w 71"/>
              <a:gd name="T13" fmla="*/ 19 h 121"/>
              <a:gd name="T14" fmla="*/ 26 w 71"/>
              <a:gd name="T15" fmla="*/ 60 h 121"/>
              <a:gd name="T16" fmla="*/ 67 w 71"/>
              <a:gd name="T17" fmla="*/ 102 h 121"/>
              <a:gd name="T18" fmla="*/ 71 w 71"/>
              <a:gd name="T19" fmla="*/ 106 h 121"/>
              <a:gd name="T20" fmla="*/ 71 w 71"/>
              <a:gd name="T21" fmla="*/ 111 h 121"/>
              <a:gd name="T22" fmla="*/ 71 w 71"/>
              <a:gd name="T23" fmla="*/ 115 h 121"/>
              <a:gd name="T24" fmla="*/ 67 w 71"/>
              <a:gd name="T25" fmla="*/ 117 h 121"/>
              <a:gd name="T26" fmla="*/ 61 w 71"/>
              <a:gd name="T27" fmla="*/ 121 h 121"/>
              <a:gd name="T28" fmla="*/ 53 w 71"/>
              <a:gd name="T29" fmla="*/ 117 h 121"/>
              <a:gd name="T30" fmla="*/ 4 w 71"/>
              <a:gd name="T31" fmla="*/ 68 h 121"/>
              <a:gd name="T32" fmla="*/ 0 w 71"/>
              <a:gd name="T33" fmla="*/ 60 h 121"/>
              <a:gd name="T34" fmla="*/ 4 w 71"/>
              <a:gd name="T35" fmla="*/ 53 h 121"/>
              <a:gd name="T36" fmla="*/ 53 w 71"/>
              <a:gd name="T37" fmla="*/ 3 h 121"/>
              <a:gd name="T38" fmla="*/ 57 w 71"/>
              <a:gd name="T39" fmla="*/ 0 h 121"/>
              <a:gd name="T40" fmla="*/ 61 w 71"/>
              <a:gd name="T41"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121">
                <a:moveTo>
                  <a:pt x="61" y="0"/>
                </a:moveTo>
                <a:lnTo>
                  <a:pt x="65" y="0"/>
                </a:lnTo>
                <a:lnTo>
                  <a:pt x="67" y="3"/>
                </a:lnTo>
                <a:lnTo>
                  <a:pt x="71" y="7"/>
                </a:lnTo>
                <a:lnTo>
                  <a:pt x="71" y="11"/>
                </a:lnTo>
                <a:lnTo>
                  <a:pt x="71" y="15"/>
                </a:lnTo>
                <a:lnTo>
                  <a:pt x="67" y="19"/>
                </a:lnTo>
                <a:lnTo>
                  <a:pt x="26" y="60"/>
                </a:lnTo>
                <a:lnTo>
                  <a:pt x="67" y="102"/>
                </a:lnTo>
                <a:lnTo>
                  <a:pt x="71" y="106"/>
                </a:lnTo>
                <a:lnTo>
                  <a:pt x="71" y="111"/>
                </a:lnTo>
                <a:lnTo>
                  <a:pt x="71" y="115"/>
                </a:lnTo>
                <a:lnTo>
                  <a:pt x="67" y="117"/>
                </a:lnTo>
                <a:lnTo>
                  <a:pt x="61" y="121"/>
                </a:lnTo>
                <a:lnTo>
                  <a:pt x="53" y="117"/>
                </a:lnTo>
                <a:lnTo>
                  <a:pt x="4" y="68"/>
                </a:lnTo>
                <a:lnTo>
                  <a:pt x="0" y="60"/>
                </a:lnTo>
                <a:lnTo>
                  <a:pt x="4" y="53"/>
                </a:lnTo>
                <a:lnTo>
                  <a:pt x="53" y="3"/>
                </a:lnTo>
                <a:lnTo>
                  <a:pt x="57" y="0"/>
                </a:lnTo>
                <a:lnTo>
                  <a:pt x="6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129" name="Oval 128"/>
          <p:cNvSpPr/>
          <p:nvPr/>
        </p:nvSpPr>
        <p:spPr>
          <a:xfrm>
            <a:off x="6401508" y="5271541"/>
            <a:ext cx="402202" cy="402202"/>
          </a:xfrm>
          <a:prstGeom prst="ellipse">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a:solidFill>
                  <a:schemeClr val="bg1"/>
                </a:solidFill>
              </a:rPr>
              <a:t>6</a:t>
            </a:r>
          </a:p>
        </p:txBody>
      </p:sp>
      <p:sp>
        <p:nvSpPr>
          <p:cNvPr id="130" name="Freeform 81"/>
          <p:cNvSpPr>
            <a:spLocks/>
          </p:cNvSpPr>
          <p:nvPr/>
        </p:nvSpPr>
        <p:spPr bwMode="auto">
          <a:xfrm>
            <a:off x="6877705" y="5308293"/>
            <a:ext cx="168847" cy="328697"/>
          </a:xfrm>
          <a:custGeom>
            <a:avLst/>
            <a:gdLst>
              <a:gd name="T0" fmla="*/ 10 w 71"/>
              <a:gd name="T1" fmla="*/ 0 h 120"/>
              <a:gd name="T2" fmla="*/ 14 w 71"/>
              <a:gd name="T3" fmla="*/ 2 h 120"/>
              <a:gd name="T4" fmla="*/ 18 w 71"/>
              <a:gd name="T5" fmla="*/ 4 h 120"/>
              <a:gd name="T6" fmla="*/ 67 w 71"/>
              <a:gd name="T7" fmla="*/ 53 h 120"/>
              <a:gd name="T8" fmla="*/ 71 w 71"/>
              <a:gd name="T9" fmla="*/ 61 h 120"/>
              <a:gd name="T10" fmla="*/ 67 w 71"/>
              <a:gd name="T11" fmla="*/ 69 h 120"/>
              <a:gd name="T12" fmla="*/ 18 w 71"/>
              <a:gd name="T13" fmla="*/ 118 h 120"/>
              <a:gd name="T14" fmla="*/ 10 w 71"/>
              <a:gd name="T15" fmla="*/ 120 h 120"/>
              <a:gd name="T16" fmla="*/ 4 w 71"/>
              <a:gd name="T17" fmla="*/ 118 h 120"/>
              <a:gd name="T18" fmla="*/ 0 w 71"/>
              <a:gd name="T19" fmla="*/ 114 h 120"/>
              <a:gd name="T20" fmla="*/ 0 w 71"/>
              <a:gd name="T21" fmla="*/ 110 h 120"/>
              <a:gd name="T22" fmla="*/ 0 w 71"/>
              <a:gd name="T23" fmla="*/ 106 h 120"/>
              <a:gd name="T24" fmla="*/ 4 w 71"/>
              <a:gd name="T25" fmla="*/ 104 h 120"/>
              <a:gd name="T26" fmla="*/ 44 w 71"/>
              <a:gd name="T27" fmla="*/ 61 h 120"/>
              <a:gd name="T28" fmla="*/ 4 w 71"/>
              <a:gd name="T29" fmla="*/ 18 h 120"/>
              <a:gd name="T30" fmla="*/ 0 w 71"/>
              <a:gd name="T31" fmla="*/ 14 h 120"/>
              <a:gd name="T32" fmla="*/ 0 w 71"/>
              <a:gd name="T33" fmla="*/ 10 h 120"/>
              <a:gd name="T34" fmla="*/ 0 w 71"/>
              <a:gd name="T35" fmla="*/ 8 h 120"/>
              <a:gd name="T36" fmla="*/ 4 w 71"/>
              <a:gd name="T37" fmla="*/ 4 h 120"/>
              <a:gd name="T38" fmla="*/ 6 w 71"/>
              <a:gd name="T39" fmla="*/ 2 h 120"/>
              <a:gd name="T40" fmla="*/ 10 w 71"/>
              <a:gd name="T4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120">
                <a:moveTo>
                  <a:pt x="10" y="0"/>
                </a:moveTo>
                <a:lnTo>
                  <a:pt x="14" y="2"/>
                </a:lnTo>
                <a:lnTo>
                  <a:pt x="18" y="4"/>
                </a:lnTo>
                <a:lnTo>
                  <a:pt x="67" y="53"/>
                </a:lnTo>
                <a:lnTo>
                  <a:pt x="71" y="61"/>
                </a:lnTo>
                <a:lnTo>
                  <a:pt x="67" y="69"/>
                </a:lnTo>
                <a:lnTo>
                  <a:pt x="18" y="118"/>
                </a:lnTo>
                <a:lnTo>
                  <a:pt x="10" y="120"/>
                </a:lnTo>
                <a:lnTo>
                  <a:pt x="4" y="118"/>
                </a:lnTo>
                <a:lnTo>
                  <a:pt x="0" y="114"/>
                </a:lnTo>
                <a:lnTo>
                  <a:pt x="0" y="110"/>
                </a:lnTo>
                <a:lnTo>
                  <a:pt x="0" y="106"/>
                </a:lnTo>
                <a:lnTo>
                  <a:pt x="4" y="104"/>
                </a:lnTo>
                <a:lnTo>
                  <a:pt x="44" y="61"/>
                </a:lnTo>
                <a:lnTo>
                  <a:pt x="4" y="18"/>
                </a:lnTo>
                <a:lnTo>
                  <a:pt x="0" y="14"/>
                </a:lnTo>
                <a:lnTo>
                  <a:pt x="0" y="10"/>
                </a:lnTo>
                <a:lnTo>
                  <a:pt x="0" y="8"/>
                </a:lnTo>
                <a:lnTo>
                  <a:pt x="4" y="4"/>
                </a:lnTo>
                <a:lnTo>
                  <a:pt x="6" y="2"/>
                </a:lnTo>
                <a:lnTo>
                  <a:pt x="1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131" name="Oval 130"/>
          <p:cNvSpPr/>
          <p:nvPr/>
        </p:nvSpPr>
        <p:spPr>
          <a:xfrm>
            <a:off x="5468261" y="6161121"/>
            <a:ext cx="402202" cy="402202"/>
          </a:xfrm>
          <a:prstGeom prst="ellipse">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a:solidFill>
                  <a:schemeClr val="bg1"/>
                </a:solidFill>
              </a:rPr>
              <a:t>7</a:t>
            </a:r>
          </a:p>
        </p:txBody>
      </p:sp>
      <p:sp>
        <p:nvSpPr>
          <p:cNvPr id="56" name="Text Box 10"/>
          <p:cNvSpPr txBox="1">
            <a:spLocks noChangeArrowheads="1"/>
          </p:cNvSpPr>
          <p:nvPr/>
        </p:nvSpPr>
        <p:spPr bwMode="auto">
          <a:xfrm>
            <a:off x="820855" y="450360"/>
            <a:ext cx="10801350" cy="60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a:latin typeface="UTM Americana EB" panose="02040603050506020204" pitchFamily="18" charset="0"/>
                <a:cs typeface="Times New Roman" pitchFamily="18" charset="0"/>
              </a:rPr>
              <a:t>Các</a:t>
            </a:r>
            <a:r>
              <a:rPr lang="en-US" sz="3200" b="1" dirty="0">
                <a:latin typeface="UTM Americana EB" panose="02040603050506020204" pitchFamily="18" charset="0"/>
                <a:cs typeface="Times New Roman" pitchFamily="18" charset="0"/>
              </a:rPr>
              <a:t> </a:t>
            </a:r>
            <a:r>
              <a:rPr lang="en-US" sz="3200" b="1" dirty="0" err="1">
                <a:latin typeface="UTM Americana EB" panose="02040603050506020204" pitchFamily="18" charset="0"/>
                <a:cs typeface="Times New Roman" pitchFamily="18" charset="0"/>
              </a:rPr>
              <a:t>hình</a:t>
            </a:r>
            <a:r>
              <a:rPr lang="en-US" sz="3200" b="1" dirty="0">
                <a:latin typeface="UTM Americana EB" panose="02040603050506020204" pitchFamily="18" charset="0"/>
                <a:cs typeface="Times New Roman" pitchFamily="18" charset="0"/>
              </a:rPr>
              <a:t> </a:t>
            </a:r>
            <a:r>
              <a:rPr lang="en-US" sz="3200" b="1" dirty="0" err="1">
                <a:latin typeface="UTM Americana EB" panose="02040603050506020204" pitchFamily="18" charset="0"/>
                <a:cs typeface="Times New Roman" pitchFamily="18" charset="0"/>
              </a:rPr>
              <a:t>ảnh</a:t>
            </a:r>
            <a:r>
              <a:rPr lang="en-US" sz="3200" b="1" dirty="0">
                <a:latin typeface="UTM Americana EB" panose="02040603050506020204" pitchFamily="18" charset="0"/>
                <a:cs typeface="Times New Roman" pitchFamily="18" charset="0"/>
              </a:rPr>
              <a:t> </a:t>
            </a:r>
            <a:r>
              <a:rPr lang="en-US" sz="3200" b="1" dirty="0" err="1">
                <a:latin typeface="UTM Americana EB" panose="02040603050506020204" pitchFamily="18" charset="0"/>
                <a:cs typeface="Times New Roman" pitchFamily="18" charset="0"/>
              </a:rPr>
              <a:t>về</a:t>
            </a:r>
            <a:r>
              <a:rPr lang="en-US" sz="3200" b="1" dirty="0">
                <a:latin typeface="UTM Americana EB" panose="02040603050506020204" pitchFamily="18" charset="0"/>
                <a:cs typeface="Times New Roman" pitchFamily="18" charset="0"/>
              </a:rPr>
              <a:t> </a:t>
            </a:r>
            <a:r>
              <a:rPr lang="en-US" sz="3200" b="1" dirty="0" err="1">
                <a:latin typeface="UTM Americana EB" panose="02040603050506020204" pitchFamily="18" charset="0"/>
                <a:cs typeface="Times New Roman" pitchFamily="18" charset="0"/>
              </a:rPr>
              <a:t>thời</a:t>
            </a:r>
            <a:r>
              <a:rPr lang="en-US" sz="3200" b="1" dirty="0">
                <a:latin typeface="UTM Americana EB" panose="02040603050506020204" pitchFamily="18" charset="0"/>
                <a:cs typeface="Times New Roman" pitchFamily="18" charset="0"/>
              </a:rPr>
              <a:t> </a:t>
            </a:r>
            <a:r>
              <a:rPr lang="en-US" sz="3200" b="1" dirty="0" err="1">
                <a:latin typeface="UTM Americana EB" panose="02040603050506020204" pitchFamily="18" charset="0"/>
                <a:cs typeface="Times New Roman" pitchFamily="18" charset="0"/>
              </a:rPr>
              <a:t>đại</a:t>
            </a:r>
            <a:r>
              <a:rPr lang="en-US" sz="3200" b="1" dirty="0">
                <a:latin typeface="UTM Americana EB" panose="02040603050506020204" pitchFamily="18" charset="0"/>
                <a:cs typeface="Times New Roman" pitchFamily="18" charset="0"/>
              </a:rPr>
              <a:t> </a:t>
            </a:r>
            <a:r>
              <a:rPr lang="en-US" sz="3200" b="1" dirty="0" err="1">
                <a:latin typeface="UTM Americana EB" panose="02040603050506020204" pitchFamily="18" charset="0"/>
                <a:cs typeface="Times New Roman" pitchFamily="18" charset="0"/>
              </a:rPr>
              <a:t>Phục</a:t>
            </a:r>
            <a:r>
              <a:rPr lang="en-US" sz="3200" b="1" dirty="0">
                <a:latin typeface="UTM Americana EB" panose="02040603050506020204" pitchFamily="18" charset="0"/>
                <a:cs typeface="Times New Roman" pitchFamily="18" charset="0"/>
              </a:rPr>
              <a:t> </a:t>
            </a:r>
            <a:r>
              <a:rPr lang="en-US" sz="3200" b="1" dirty="0" err="1">
                <a:latin typeface="UTM Americana EB" panose="02040603050506020204" pitchFamily="18" charset="0"/>
                <a:cs typeface="Times New Roman" pitchFamily="18" charset="0"/>
              </a:rPr>
              <a:t>hưng</a:t>
            </a:r>
            <a:endParaRPr lang="en-US" sz="3200" b="1" dirty="0">
              <a:latin typeface="UTM Americana EB" panose="02040603050506020204" pitchFamily="18" charset="0"/>
              <a:cs typeface="Times New Roman" pitchFamily="18" charset="0"/>
            </a:endParaRPr>
          </a:p>
        </p:txBody>
      </p:sp>
      <p:pic>
        <p:nvPicPr>
          <p:cNvPr id="57" name="Picture 56" descr="Duom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47" y="1087760"/>
            <a:ext cx="10801351" cy="4717881"/>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59" name="Rectangle 58"/>
          <p:cNvSpPr/>
          <p:nvPr/>
        </p:nvSpPr>
        <p:spPr>
          <a:xfrm>
            <a:off x="3735112" y="5976327"/>
            <a:ext cx="4972836" cy="707886"/>
          </a:xfrm>
          <a:prstGeom prst="rect">
            <a:avLst/>
          </a:prstGeom>
        </p:spPr>
        <p:txBody>
          <a:bodyPr wrap="none">
            <a:spAutoFit/>
          </a:bodyPr>
          <a:lstStyle/>
          <a:p>
            <a:r>
              <a:rPr lang="en-US" sz="4000" b="1" dirty="0" err="1">
                <a:solidFill>
                  <a:srgbClr val="0000FF"/>
                </a:solidFill>
                <a:latin typeface="Times New Roman" pitchFamily="18" charset="0"/>
              </a:rPr>
              <a:t>Nhà</a:t>
            </a:r>
            <a:r>
              <a:rPr lang="en-US" sz="4000" b="1" dirty="0">
                <a:solidFill>
                  <a:srgbClr val="0000FF"/>
                </a:solidFill>
                <a:latin typeface="Times New Roman" pitchFamily="18" charset="0"/>
              </a:rPr>
              <a:t> </a:t>
            </a:r>
            <a:r>
              <a:rPr lang="en-US" sz="4000" b="1" dirty="0" err="1">
                <a:solidFill>
                  <a:srgbClr val="0000FF"/>
                </a:solidFill>
                <a:latin typeface="Times New Roman" pitchFamily="18" charset="0"/>
              </a:rPr>
              <a:t>thờ</a:t>
            </a:r>
            <a:r>
              <a:rPr lang="en-US" sz="4000" b="1" dirty="0">
                <a:solidFill>
                  <a:srgbClr val="0000FF"/>
                </a:solidFill>
                <a:latin typeface="Times New Roman" pitchFamily="18" charset="0"/>
              </a:rPr>
              <a:t> Santa Maria </a:t>
            </a:r>
          </a:p>
        </p:txBody>
      </p:sp>
      <p:sp>
        <p:nvSpPr>
          <p:cNvPr id="60" name="Rectangle 59"/>
          <p:cNvSpPr/>
          <p:nvPr/>
        </p:nvSpPr>
        <p:spPr>
          <a:xfrm>
            <a:off x="4314164" y="5981421"/>
            <a:ext cx="3132589" cy="707886"/>
          </a:xfrm>
          <a:prstGeom prst="rect">
            <a:avLst/>
          </a:prstGeom>
        </p:spPr>
        <p:txBody>
          <a:bodyPr wrap="none">
            <a:spAutoFit/>
          </a:bodyPr>
          <a:lstStyle/>
          <a:p>
            <a:r>
              <a:rPr lang="en-US" sz="4000" b="1" dirty="0" err="1">
                <a:solidFill>
                  <a:srgbClr val="0000FF"/>
                </a:solidFill>
                <a:latin typeface="Times New Roman" pitchFamily="18" charset="0"/>
              </a:rPr>
              <a:t>Đền</a:t>
            </a:r>
            <a:r>
              <a:rPr lang="en-US" sz="4000" b="1" dirty="0">
                <a:solidFill>
                  <a:srgbClr val="0000FF"/>
                </a:solidFill>
                <a:latin typeface="Times New Roman" pitchFamily="18" charset="0"/>
              </a:rPr>
              <a:t> </a:t>
            </a:r>
            <a:r>
              <a:rPr lang="en-US" sz="4000" b="1" dirty="0" err="1">
                <a:solidFill>
                  <a:srgbClr val="0000FF"/>
                </a:solidFill>
                <a:latin typeface="Times New Roman" pitchFamily="18" charset="0"/>
              </a:rPr>
              <a:t>thờ</a:t>
            </a:r>
            <a:r>
              <a:rPr lang="en-US" sz="4000" b="1" dirty="0">
                <a:solidFill>
                  <a:srgbClr val="0000FF"/>
                </a:solidFill>
                <a:latin typeface="Times New Roman" pitchFamily="18" charset="0"/>
              </a:rPr>
              <a:t> </a:t>
            </a:r>
            <a:r>
              <a:rPr lang="en-US" sz="4000" b="1" dirty="0" err="1">
                <a:solidFill>
                  <a:srgbClr val="0000FF"/>
                </a:solidFill>
                <a:latin typeface="Times New Roman" pitchFamily="18" charset="0"/>
              </a:rPr>
              <a:t>Pari</a:t>
            </a:r>
            <a:r>
              <a:rPr lang="en-US" sz="4000" b="1" dirty="0">
                <a:solidFill>
                  <a:srgbClr val="0000FF"/>
                </a:solidFill>
                <a:latin typeface="Times New Roman" pitchFamily="18" charset="0"/>
              </a:rPr>
              <a:t> </a:t>
            </a:r>
          </a:p>
        </p:txBody>
      </p:sp>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47" y="1072381"/>
            <a:ext cx="10801351" cy="4733259"/>
          </a:xfrm>
          <a:prstGeom prst="rect">
            <a:avLst/>
          </a:prstGeom>
        </p:spPr>
      </p:pic>
      <p:sp>
        <p:nvSpPr>
          <p:cNvPr id="62" name="Rectangle 61"/>
          <p:cNvSpPr/>
          <p:nvPr/>
        </p:nvSpPr>
        <p:spPr>
          <a:xfrm>
            <a:off x="3962400" y="6116960"/>
            <a:ext cx="4083169" cy="646331"/>
          </a:xfrm>
          <a:prstGeom prst="rect">
            <a:avLst/>
          </a:prstGeom>
        </p:spPr>
        <p:txBody>
          <a:bodyPr wrap="none">
            <a:spAutoFit/>
          </a:bodyPr>
          <a:lstStyle/>
          <a:p>
            <a:r>
              <a:rPr lang="en-US" sz="3600" b="1" dirty="0" err="1">
                <a:solidFill>
                  <a:srgbClr val="0000FF"/>
                </a:solidFill>
                <a:latin typeface="Times New Roman" pitchFamily="18" charset="0"/>
              </a:rPr>
              <a:t>Tháp</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nghiêng</a:t>
            </a:r>
            <a:r>
              <a:rPr lang="en-US" sz="3600" b="1" dirty="0">
                <a:solidFill>
                  <a:srgbClr val="0000FF"/>
                </a:solidFill>
                <a:latin typeface="Times New Roman" pitchFamily="18" charset="0"/>
              </a:rPr>
              <a:t> PISA</a:t>
            </a:r>
          </a:p>
        </p:txBody>
      </p:sp>
      <p:pic>
        <p:nvPicPr>
          <p:cNvPr id="63" name="Picture 62" descr="Hình bài viết Versailles - lâu đài đẹp nhất thế gi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80" y="1122600"/>
            <a:ext cx="10801351" cy="46482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8" name="Picture 4" descr="Long Chán Đời (longta3344) - Hồ sơ | Pinterest"/>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5239" y="5890277"/>
            <a:ext cx="873125" cy="8731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weet Rabbit GIF - Sweet Rabbit Heart - Discover &amp;amp; Share GIFs | Giphy, Gif,  Rabbit gif"/>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346126" y="5976327"/>
            <a:ext cx="811715" cy="811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980377"/>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80">
                                          <p:stCondLst>
                                            <p:cond delay="0"/>
                                          </p:stCondLst>
                                        </p:cTn>
                                        <p:tgtEl>
                                          <p:spTgt spid="57"/>
                                        </p:tgtEl>
                                      </p:cBhvr>
                                    </p:animEffect>
                                    <p:anim calcmode="lin" valueType="num">
                                      <p:cBhvr>
                                        <p:cTn id="8"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13" dur="26">
                                          <p:stCondLst>
                                            <p:cond delay="650"/>
                                          </p:stCondLst>
                                        </p:cTn>
                                        <p:tgtEl>
                                          <p:spTgt spid="57"/>
                                        </p:tgtEl>
                                      </p:cBhvr>
                                      <p:to x="100000" y="60000"/>
                                    </p:animScale>
                                    <p:animScale>
                                      <p:cBhvr>
                                        <p:cTn id="14" dur="166" decel="50000">
                                          <p:stCondLst>
                                            <p:cond delay="676"/>
                                          </p:stCondLst>
                                        </p:cTn>
                                        <p:tgtEl>
                                          <p:spTgt spid="57"/>
                                        </p:tgtEl>
                                      </p:cBhvr>
                                      <p:to x="100000" y="100000"/>
                                    </p:animScale>
                                    <p:animScale>
                                      <p:cBhvr>
                                        <p:cTn id="15" dur="26">
                                          <p:stCondLst>
                                            <p:cond delay="1312"/>
                                          </p:stCondLst>
                                        </p:cTn>
                                        <p:tgtEl>
                                          <p:spTgt spid="57"/>
                                        </p:tgtEl>
                                      </p:cBhvr>
                                      <p:to x="100000" y="80000"/>
                                    </p:animScale>
                                    <p:animScale>
                                      <p:cBhvr>
                                        <p:cTn id="16" dur="166" decel="50000">
                                          <p:stCondLst>
                                            <p:cond delay="1338"/>
                                          </p:stCondLst>
                                        </p:cTn>
                                        <p:tgtEl>
                                          <p:spTgt spid="57"/>
                                        </p:tgtEl>
                                      </p:cBhvr>
                                      <p:to x="100000" y="100000"/>
                                    </p:animScale>
                                    <p:animScale>
                                      <p:cBhvr>
                                        <p:cTn id="17" dur="26">
                                          <p:stCondLst>
                                            <p:cond delay="1642"/>
                                          </p:stCondLst>
                                        </p:cTn>
                                        <p:tgtEl>
                                          <p:spTgt spid="57"/>
                                        </p:tgtEl>
                                      </p:cBhvr>
                                      <p:to x="100000" y="90000"/>
                                    </p:animScale>
                                    <p:animScale>
                                      <p:cBhvr>
                                        <p:cTn id="18" dur="166" decel="50000">
                                          <p:stCondLst>
                                            <p:cond delay="1668"/>
                                          </p:stCondLst>
                                        </p:cTn>
                                        <p:tgtEl>
                                          <p:spTgt spid="57"/>
                                        </p:tgtEl>
                                      </p:cBhvr>
                                      <p:to x="100000" y="100000"/>
                                    </p:animScale>
                                    <p:animScale>
                                      <p:cBhvr>
                                        <p:cTn id="19" dur="26">
                                          <p:stCondLst>
                                            <p:cond delay="1808"/>
                                          </p:stCondLst>
                                        </p:cTn>
                                        <p:tgtEl>
                                          <p:spTgt spid="57"/>
                                        </p:tgtEl>
                                      </p:cBhvr>
                                      <p:to x="100000" y="95000"/>
                                    </p:animScale>
                                    <p:animScale>
                                      <p:cBhvr>
                                        <p:cTn id="20" dur="166" decel="50000">
                                          <p:stCondLst>
                                            <p:cond delay="1834"/>
                                          </p:stCondLst>
                                        </p:cTn>
                                        <p:tgtEl>
                                          <p:spTgt spid="5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heel(1)">
                                      <p:cBhvr>
                                        <p:cTn id="25" dur="2000"/>
                                        <p:tgtEl>
                                          <p:spTgt spid="5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57"/>
                                        </p:tgtEl>
                                      </p:cBhvr>
                                    </p:animEffect>
                                    <p:set>
                                      <p:cBhvr>
                                        <p:cTn id="30" dur="1" fill="hold">
                                          <p:stCondLst>
                                            <p:cond delay="499"/>
                                          </p:stCondLst>
                                        </p:cTn>
                                        <p:tgtEl>
                                          <p:spTgt spid="5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59"/>
                                        </p:tgtEl>
                                      </p:cBhvr>
                                    </p:animEffect>
                                    <p:set>
                                      <p:cBhvr>
                                        <p:cTn id="35" dur="1" fill="hold">
                                          <p:stCondLst>
                                            <p:cond delay="499"/>
                                          </p:stCondLst>
                                        </p:cTn>
                                        <p:tgtEl>
                                          <p:spTgt spid="5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circle(in)">
                                      <p:cBhvr>
                                        <p:cTn id="40" dur="2000"/>
                                        <p:tgtEl>
                                          <p:spTgt spid="61"/>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circle(in)">
                                      <p:cBhvr>
                                        <p:cTn id="45" dur="2000"/>
                                        <p:tgtEl>
                                          <p:spTgt spid="6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61"/>
                                        </p:tgtEl>
                                        <p:attrNameLst>
                                          <p:attrName>ppt_x</p:attrName>
                                        </p:attrNameLst>
                                      </p:cBhvr>
                                      <p:tavLst>
                                        <p:tav tm="0">
                                          <p:val>
                                            <p:strVal val="ppt_x"/>
                                          </p:val>
                                        </p:tav>
                                        <p:tav tm="100000">
                                          <p:val>
                                            <p:strVal val="ppt_x"/>
                                          </p:val>
                                        </p:tav>
                                      </p:tavLst>
                                    </p:anim>
                                    <p:anim calcmode="lin" valueType="num">
                                      <p:cBhvr additive="base">
                                        <p:cTn id="50" dur="500"/>
                                        <p:tgtEl>
                                          <p:spTgt spid="61"/>
                                        </p:tgtEl>
                                        <p:attrNameLst>
                                          <p:attrName>ppt_y</p:attrName>
                                        </p:attrNameLst>
                                      </p:cBhvr>
                                      <p:tavLst>
                                        <p:tav tm="0">
                                          <p:val>
                                            <p:strVal val="ppt_y"/>
                                          </p:val>
                                        </p:tav>
                                        <p:tav tm="100000">
                                          <p:val>
                                            <p:strVal val="1+ppt_h/2"/>
                                          </p:val>
                                        </p:tav>
                                      </p:tavLst>
                                    </p:anim>
                                    <p:set>
                                      <p:cBhvr>
                                        <p:cTn id="51" dur="1" fill="hold">
                                          <p:stCondLst>
                                            <p:cond delay="499"/>
                                          </p:stCondLst>
                                        </p:cTn>
                                        <p:tgtEl>
                                          <p:spTgt spid="6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grpId="1" nodeType="clickEffect">
                                  <p:stCondLst>
                                    <p:cond delay="0"/>
                                  </p:stCondLst>
                                  <p:childTnLst>
                                    <p:anim calcmode="lin" valueType="num">
                                      <p:cBhvr additive="base">
                                        <p:cTn id="55" dur="500"/>
                                        <p:tgtEl>
                                          <p:spTgt spid="62"/>
                                        </p:tgtEl>
                                        <p:attrNameLst>
                                          <p:attrName>ppt_x</p:attrName>
                                        </p:attrNameLst>
                                      </p:cBhvr>
                                      <p:tavLst>
                                        <p:tav tm="0">
                                          <p:val>
                                            <p:strVal val="ppt_x"/>
                                          </p:val>
                                        </p:tav>
                                        <p:tav tm="100000">
                                          <p:val>
                                            <p:strVal val="ppt_x"/>
                                          </p:val>
                                        </p:tav>
                                      </p:tavLst>
                                    </p:anim>
                                    <p:anim calcmode="lin" valueType="num">
                                      <p:cBhvr additive="base">
                                        <p:cTn id="56" dur="500"/>
                                        <p:tgtEl>
                                          <p:spTgt spid="62"/>
                                        </p:tgtEl>
                                        <p:attrNameLst>
                                          <p:attrName>ppt_y</p:attrName>
                                        </p:attrNameLst>
                                      </p:cBhvr>
                                      <p:tavLst>
                                        <p:tav tm="0">
                                          <p:val>
                                            <p:strVal val="ppt_y"/>
                                          </p:val>
                                        </p:tav>
                                        <p:tav tm="100000">
                                          <p:val>
                                            <p:strVal val="1+ppt_h/2"/>
                                          </p:val>
                                        </p:tav>
                                      </p:tavLst>
                                    </p:anim>
                                    <p:set>
                                      <p:cBhvr>
                                        <p:cTn id="57" dur="1" fill="hold">
                                          <p:stCondLst>
                                            <p:cond delay="499"/>
                                          </p:stCondLst>
                                        </p:cTn>
                                        <p:tgtEl>
                                          <p:spTgt spid="6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wheel(1)">
                                      <p:cBhvr>
                                        <p:cTn id="62" dur="200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wipe(down)">
                                      <p:cBhvr>
                                        <p:cTn id="67" dur="580">
                                          <p:stCondLst>
                                            <p:cond delay="0"/>
                                          </p:stCondLst>
                                        </p:cTn>
                                        <p:tgtEl>
                                          <p:spTgt spid="60"/>
                                        </p:tgtEl>
                                      </p:cBhvr>
                                    </p:animEffect>
                                    <p:anim calcmode="lin" valueType="num">
                                      <p:cBhvr>
                                        <p:cTn id="68"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73" dur="26">
                                          <p:stCondLst>
                                            <p:cond delay="650"/>
                                          </p:stCondLst>
                                        </p:cTn>
                                        <p:tgtEl>
                                          <p:spTgt spid="60"/>
                                        </p:tgtEl>
                                      </p:cBhvr>
                                      <p:to x="100000" y="60000"/>
                                    </p:animScale>
                                    <p:animScale>
                                      <p:cBhvr>
                                        <p:cTn id="74" dur="166" decel="50000">
                                          <p:stCondLst>
                                            <p:cond delay="676"/>
                                          </p:stCondLst>
                                        </p:cTn>
                                        <p:tgtEl>
                                          <p:spTgt spid="60"/>
                                        </p:tgtEl>
                                      </p:cBhvr>
                                      <p:to x="100000" y="100000"/>
                                    </p:animScale>
                                    <p:animScale>
                                      <p:cBhvr>
                                        <p:cTn id="75" dur="26">
                                          <p:stCondLst>
                                            <p:cond delay="1312"/>
                                          </p:stCondLst>
                                        </p:cTn>
                                        <p:tgtEl>
                                          <p:spTgt spid="60"/>
                                        </p:tgtEl>
                                      </p:cBhvr>
                                      <p:to x="100000" y="80000"/>
                                    </p:animScale>
                                    <p:animScale>
                                      <p:cBhvr>
                                        <p:cTn id="76" dur="166" decel="50000">
                                          <p:stCondLst>
                                            <p:cond delay="1338"/>
                                          </p:stCondLst>
                                        </p:cTn>
                                        <p:tgtEl>
                                          <p:spTgt spid="60"/>
                                        </p:tgtEl>
                                      </p:cBhvr>
                                      <p:to x="100000" y="100000"/>
                                    </p:animScale>
                                    <p:animScale>
                                      <p:cBhvr>
                                        <p:cTn id="77" dur="26">
                                          <p:stCondLst>
                                            <p:cond delay="1642"/>
                                          </p:stCondLst>
                                        </p:cTn>
                                        <p:tgtEl>
                                          <p:spTgt spid="60"/>
                                        </p:tgtEl>
                                      </p:cBhvr>
                                      <p:to x="100000" y="90000"/>
                                    </p:animScale>
                                    <p:animScale>
                                      <p:cBhvr>
                                        <p:cTn id="78" dur="166" decel="50000">
                                          <p:stCondLst>
                                            <p:cond delay="1668"/>
                                          </p:stCondLst>
                                        </p:cTn>
                                        <p:tgtEl>
                                          <p:spTgt spid="60"/>
                                        </p:tgtEl>
                                      </p:cBhvr>
                                      <p:to x="100000" y="100000"/>
                                    </p:animScale>
                                    <p:animScale>
                                      <p:cBhvr>
                                        <p:cTn id="79" dur="26">
                                          <p:stCondLst>
                                            <p:cond delay="1808"/>
                                          </p:stCondLst>
                                        </p:cTn>
                                        <p:tgtEl>
                                          <p:spTgt spid="60"/>
                                        </p:tgtEl>
                                      </p:cBhvr>
                                      <p:to x="100000" y="95000"/>
                                    </p:animScale>
                                    <p:animScale>
                                      <p:cBhvr>
                                        <p:cTn id="80" dur="166" decel="50000">
                                          <p:stCondLst>
                                            <p:cond delay="1834"/>
                                          </p:stCondLst>
                                        </p:cTn>
                                        <p:tgtEl>
                                          <p:spTgt spid="6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59" grpId="1"/>
      <p:bldP spid="60" grpId="0"/>
      <p:bldP spid="62" grpId="0"/>
      <p:bldP spid="6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4C704656-44A8-40F4-9C7B-66024728C63D}"/>
              </a:ext>
            </a:extLst>
          </p:cNvPr>
          <p:cNvPicPr>
            <a:picLocks noChangeAspect="1"/>
          </p:cNvPicPr>
          <p:nvPr/>
        </p:nvPicPr>
        <p:blipFill rotWithShape="1">
          <a:blip r:embed="rId3">
            <a:extLst>
              <a:ext uri="{28A0092B-C50C-407E-A947-70E740481C1C}">
                <a14:useLocalDpi xmlns:a14="http://schemas.microsoft.com/office/drawing/2010/main" val="0"/>
              </a:ext>
            </a:extLst>
          </a:blip>
          <a:srcRect l="17628" t="131" r="17556" b="27501"/>
          <a:stretch/>
        </p:blipFill>
        <p:spPr>
          <a:xfrm>
            <a:off x="0" y="0"/>
            <a:ext cx="12730163" cy="6858000"/>
          </a:xfrm>
          <a:prstGeom prst="rect">
            <a:avLst/>
          </a:prstGeom>
        </p:spPr>
      </p:pic>
      <p:pic>
        <p:nvPicPr>
          <p:cNvPr id="17" name="图片 16">
            <a:extLst>
              <a:ext uri="{FF2B5EF4-FFF2-40B4-BE49-F238E27FC236}">
                <a16:creationId xmlns:a16="http://schemas.microsoft.com/office/drawing/2014/main" id="{7E7FF9A8-5D87-4C9F-9DB2-A9BD04C73B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9080" y="290204"/>
            <a:ext cx="1463708" cy="1401727"/>
          </a:xfrm>
          <a:prstGeom prst="rect">
            <a:avLst/>
          </a:prstGeom>
        </p:spPr>
      </p:pic>
      <p:pic>
        <p:nvPicPr>
          <p:cNvPr id="18" name="图片 17">
            <a:extLst>
              <a:ext uri="{FF2B5EF4-FFF2-40B4-BE49-F238E27FC236}">
                <a16:creationId xmlns:a16="http://schemas.microsoft.com/office/drawing/2014/main" id="{67013761-C605-4C54-B675-FAD2099219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3848" y="4125132"/>
            <a:ext cx="1859776" cy="1868123"/>
          </a:xfrm>
          <a:prstGeom prst="rect">
            <a:avLst/>
          </a:prstGeom>
        </p:spPr>
      </p:pic>
      <p:pic>
        <p:nvPicPr>
          <p:cNvPr id="19" name="图片 18">
            <a:extLst>
              <a:ext uri="{FF2B5EF4-FFF2-40B4-BE49-F238E27FC236}">
                <a16:creationId xmlns:a16="http://schemas.microsoft.com/office/drawing/2014/main" id="{96D9E7D1-840D-432C-A5F4-B4C777C217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740" y="3050706"/>
            <a:ext cx="2213700" cy="3474547"/>
          </a:xfrm>
          <a:prstGeom prst="rect">
            <a:avLst/>
          </a:prstGeom>
        </p:spPr>
      </p:pic>
      <p:pic>
        <p:nvPicPr>
          <p:cNvPr id="7"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72788" y="1430510"/>
            <a:ext cx="751205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754947" y="2228671"/>
            <a:ext cx="5029327" cy="1200329"/>
          </a:xfrm>
          <a:prstGeom prst="rect">
            <a:avLst/>
          </a:prstGeom>
        </p:spPr>
        <p:txBody>
          <a:bodyPr wrap="none">
            <a:spAutoFit/>
          </a:bodyPr>
          <a:lstStyle/>
          <a:p>
            <a:pPr algn="ctr">
              <a:defRPr/>
            </a:pPr>
            <a:r>
              <a:rPr lang="en-US" sz="7200" b="1" dirty="0" err="1" smtClean="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Tìm</a:t>
            </a:r>
            <a:r>
              <a:rPr lang="en-US" sz="7200" b="1" dirty="0" smtClean="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7200" b="1" dirty="0" err="1" smtClean="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hiểu</a:t>
            </a:r>
            <a:r>
              <a:rPr lang="en-US" sz="7200" b="1" dirty="0" smtClean="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7200" b="1" dirty="0" err="1" smtClean="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bài</a:t>
            </a:r>
            <a:endParaRPr lang="en-US" sz="72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spTree>
    <p:extLst>
      <p:ext uri="{BB962C8B-B14F-4D97-AF65-F5344CB8AC3E}">
        <p14:creationId xmlns:p14="http://schemas.microsoft.com/office/powerpoint/2010/main" val="2454149261"/>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645" t="8611" r="33246" b="66389"/>
          <a:stretch>
            <a:fillRect/>
          </a:stretch>
        </p:blipFill>
        <p:spPr>
          <a:xfrm>
            <a:off x="127322" y="-126266"/>
            <a:ext cx="12246015" cy="4744565"/>
          </a:xfrm>
          <a:prstGeom prst="rect">
            <a:avLst/>
          </a:prstGeom>
        </p:spPr>
      </p:pic>
      <p:sp>
        <p:nvSpPr>
          <p:cNvPr id="4" name="Rectangle 3"/>
          <p:cNvSpPr/>
          <p:nvPr/>
        </p:nvSpPr>
        <p:spPr>
          <a:xfrm>
            <a:off x="1059682" y="220279"/>
            <a:ext cx="10202484" cy="5170646"/>
          </a:xfrm>
          <a:prstGeom prst="rect">
            <a:avLst/>
          </a:prstGeom>
        </p:spPr>
        <p:txBody>
          <a:bodyPr wrap="square">
            <a:spAutoFit/>
          </a:bodyPr>
          <a:lstStyle/>
          <a:p>
            <a:pPr algn="ctr">
              <a:lnSpc>
                <a:spcPct val="150000"/>
              </a:lnSpc>
            </a:pPr>
            <a:r>
              <a:rPr lang="vi-VN" sz="4400" b="1" dirty="0">
                <a:solidFill>
                  <a:srgbClr val="000000"/>
                </a:solidFill>
                <a:latin typeface="+mj-lt"/>
              </a:rPr>
              <a:t>Vẽ trứng</a:t>
            </a:r>
            <a:endParaRPr lang="vi-VN" sz="4400" dirty="0">
              <a:solidFill>
                <a:srgbClr val="000000"/>
              </a:solidFill>
              <a:latin typeface="+mj-lt"/>
            </a:endParaRP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Ngay từ nhỏ, cậu bé Lê-ô-nác-đô đa Vin-xi đã rất thích vẽ. Cha cậu đưa cậu đến nhờ nhà danh họa Vê-rô-ki-ô dạy dỗ.</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Suốt mười mấy ngày đầu, thầy Vê-rô-ki-ô chỉ cho Lê-ô-nác-đô vẽ trứng. Cậu bé vẽ hết quả này đến quả khác và đã bắt đầu tỏ vẻ chán ngán. Thầy Vê-rô-ki-ô bèn bảo:</a:t>
            </a:r>
          </a:p>
          <a:p>
            <a:pPr algn="just">
              <a:lnSpc>
                <a:spcPct val="150000"/>
              </a:lnSpc>
            </a:pPr>
            <a:r>
              <a:rPr lang="en-US" sz="1600" dirty="0">
                <a:solidFill>
                  <a:srgbClr val="000000"/>
                </a:solidFill>
                <a:latin typeface="+mj-lt"/>
              </a:rPr>
              <a:t>       </a:t>
            </a:r>
            <a:r>
              <a:rPr lang="vi-VN" sz="1600" dirty="0">
                <a:solidFill>
                  <a:srgbClr val="000000"/>
                </a:solidFill>
                <a:latin typeface="+mj-lt"/>
              </a:rPr>
              <a:t>- 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Thầy lại nói:</a:t>
            </a:r>
          </a:p>
          <a:p>
            <a:pPr algn="just">
              <a:lnSpc>
                <a:spcPct val="150000"/>
              </a:lnSpc>
            </a:pPr>
            <a:r>
              <a:rPr lang="en-US" sz="1600" dirty="0">
                <a:solidFill>
                  <a:srgbClr val="000000"/>
                </a:solidFill>
                <a:latin typeface="+mj-lt"/>
              </a:rPr>
              <a:t>      </a:t>
            </a:r>
            <a:r>
              <a:rPr lang="vi-VN" sz="1600" dirty="0">
                <a:solidFill>
                  <a:srgbClr val="000000"/>
                </a:solidFill>
                <a:latin typeface="+mj-lt"/>
              </a:rPr>
              <a:t>- 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pPr>
              <a:lnSpc>
                <a:spcPct val="150000"/>
              </a:lnSpc>
            </a:pPr>
            <a:r>
              <a:rPr lang="vi-VN" sz="1600" dirty="0">
                <a:solidFill>
                  <a:srgbClr val="000000"/>
                </a:solidFill>
                <a:latin typeface="+mj-lt"/>
              </a:rPr>
              <a:t/>
            </a:r>
            <a:br>
              <a:rPr lang="vi-VN" sz="1600" dirty="0">
                <a:solidFill>
                  <a:srgbClr val="000000"/>
                </a:solidFill>
                <a:latin typeface="+mj-lt"/>
              </a:rPr>
            </a:br>
            <a:r>
              <a:rPr lang="vi-VN" sz="1600" dirty="0">
                <a:solidFill>
                  <a:srgbClr val="000000"/>
                </a:solidFill>
                <a:latin typeface="+mj-lt"/>
              </a:rPr>
              <a:t/>
            </a:r>
            <a:br>
              <a:rPr lang="vi-VN" sz="1600" dirty="0">
                <a:solidFill>
                  <a:srgbClr val="000000"/>
                </a:solidFill>
                <a:latin typeface="+mj-lt"/>
              </a:rPr>
            </a:br>
            <a:endParaRPr lang="en-US" sz="1600" dirty="0">
              <a:latin typeface="+mj-lt"/>
            </a:endParaRPr>
          </a:p>
        </p:txBody>
      </p:sp>
      <p:pic>
        <p:nvPicPr>
          <p:cNvPr id="5" name="Picture 4"/>
          <p:cNvPicPr/>
          <p:nvPr/>
        </p:nvPicPr>
        <p:blipFill rotWithShape="1">
          <a:blip r:embed="rId3"/>
          <a:srcRect l="68698" t="23362" r="25567" b="65812"/>
          <a:stretch/>
        </p:blipFill>
        <p:spPr bwMode="auto">
          <a:xfrm>
            <a:off x="1150146" y="1262231"/>
            <a:ext cx="416689" cy="421837"/>
          </a:xfrm>
          <a:prstGeom prst="rect">
            <a:avLst/>
          </a:prstGeom>
          <a:ln>
            <a:noFill/>
          </a:ln>
          <a:extLst>
            <a:ext uri="{53640926-AAD7-44D8-BBD7-CCE9431645EC}">
              <a14:shadowObscured xmlns:a14="http://schemas.microsoft.com/office/drawing/2010/main"/>
            </a:ext>
          </a:extLst>
        </p:spPr>
      </p:pic>
      <p:sp>
        <p:nvSpPr>
          <p:cNvPr id="6" name="Line 13"/>
          <p:cNvSpPr>
            <a:spLocks noChangeShapeType="1"/>
          </p:cNvSpPr>
          <p:nvPr/>
        </p:nvSpPr>
        <p:spPr bwMode="auto">
          <a:xfrm flipH="1">
            <a:off x="8164405" y="3879171"/>
            <a:ext cx="79018" cy="2490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AutoShape 10"/>
          <p:cNvSpPr>
            <a:spLocks noChangeArrowheads="1"/>
          </p:cNvSpPr>
          <p:nvPr/>
        </p:nvSpPr>
        <p:spPr bwMode="auto">
          <a:xfrm>
            <a:off x="2106593" y="4848060"/>
            <a:ext cx="9363919" cy="1368630"/>
          </a:xfrm>
          <a:prstGeom prst="cloudCallout">
            <a:avLst>
              <a:gd name="adj1" fmla="val -37213"/>
              <a:gd name="adj2" fmla="val -73494"/>
            </a:avLst>
          </a:prstGeom>
          <a:gradFill rotWithShape="1">
            <a:gsLst>
              <a:gs pos="0">
                <a:srgbClr val="F1B5EE"/>
              </a:gs>
              <a:gs pos="50000">
                <a:srgbClr val="ABF3F3"/>
              </a:gs>
              <a:gs pos="100000">
                <a:srgbClr val="F1B5EE"/>
              </a:gs>
            </a:gsLst>
            <a:lin ang="5400000" scaled="1"/>
          </a:gradFill>
          <a:ln w="9525">
            <a:solidFill>
              <a:schemeClr val="tx1"/>
            </a:solidFill>
            <a:round/>
            <a:headEnd/>
            <a:tailEnd/>
          </a:ln>
        </p:spPr>
        <p:txBody>
          <a:bodyPr lIns="110249" tIns="55125" rIns="110249" bIns="55125"/>
          <a:lstStyle/>
          <a:p>
            <a:r>
              <a:rPr lang="en-US" sz="2800" dirty="0"/>
              <a:t>     </a:t>
            </a:r>
            <a:r>
              <a:rPr lang="en-US" sz="2800" b="1" dirty="0" err="1">
                <a:latin typeface="Times New Roman" pitchFamily="18" charset="0"/>
                <a:cs typeface="Times New Roman" pitchFamily="18" charset="0"/>
              </a:rPr>
              <a:t>Vì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suốt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mấy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ngày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đầu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cậu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chỉ</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vẽ</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trứng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vẽ</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đến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a:t>
            </a:r>
          </a:p>
          <a:p>
            <a:endParaRPr lang="en-US" sz="2800" dirty="0"/>
          </a:p>
        </p:txBody>
      </p:sp>
      <p:sp>
        <p:nvSpPr>
          <p:cNvPr id="11" name="Horizontal Scroll 10"/>
          <p:cNvSpPr/>
          <p:nvPr/>
        </p:nvSpPr>
        <p:spPr>
          <a:xfrm>
            <a:off x="2755284" y="4963445"/>
            <a:ext cx="7535119" cy="1251846"/>
          </a:xfrm>
          <a:prstGeom prst="horizontalScroll">
            <a:avLst/>
          </a:prstGeom>
          <a:solidFill>
            <a:schemeClr val="accent2">
              <a:lumMod val="20000"/>
              <a:lumOff val="8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2" name="Rectangle 11"/>
          <p:cNvSpPr/>
          <p:nvPr/>
        </p:nvSpPr>
        <p:spPr>
          <a:xfrm>
            <a:off x="3140600" y="5205187"/>
            <a:ext cx="6096000" cy="830997"/>
          </a:xfrm>
          <a:prstGeom prst="rect">
            <a:avLst/>
          </a:prstGeom>
        </p:spPr>
        <p:txBody>
          <a:bodyPr>
            <a:spAutoFit/>
          </a:bodyPr>
          <a:lstStyle/>
          <a:p>
            <a:pPr algn="ctr">
              <a:spcBef>
                <a:spcPct val="50000"/>
              </a:spcBef>
            </a:pPr>
            <a:r>
              <a:rPr lang="vi-VN" b="1" dirty="0">
                <a:latin typeface="Times New Roman"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Vì</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sao</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trong</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những</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ngày</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đầu</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học</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vẽ</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cậu</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bé</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Lê</a:t>
            </a:r>
            <a:r>
              <a:rPr lang="en-US" sz="2400" dirty="0">
                <a:solidFill>
                  <a:schemeClr val="accent2">
                    <a:lumMod val="50000"/>
                  </a:schemeClr>
                </a:solidFill>
                <a:latin typeface="UTM Androgyne" panose="02040603050506020204" pitchFamily="18" charset="0"/>
                <a:cs typeface="Times New Roman" pitchFamily="18" charset="0"/>
              </a:rPr>
              <a:t>-ô-</a:t>
            </a:r>
            <a:r>
              <a:rPr lang="en-US" sz="2400" dirty="0" err="1">
                <a:solidFill>
                  <a:schemeClr val="accent2">
                    <a:lumMod val="50000"/>
                  </a:schemeClr>
                </a:solidFill>
                <a:latin typeface="UTM Androgyne" panose="02040603050506020204" pitchFamily="18" charset="0"/>
                <a:cs typeface="Times New Roman" pitchFamily="18" charset="0"/>
              </a:rPr>
              <a:t>nác</a:t>
            </a:r>
            <a:r>
              <a:rPr lang="en-US" sz="2400" dirty="0">
                <a:solidFill>
                  <a:schemeClr val="accent2">
                    <a:lumMod val="50000"/>
                  </a:schemeClr>
                </a:solidFill>
                <a:latin typeface="UTM Androgyne" panose="02040603050506020204" pitchFamily="18" charset="0"/>
                <a:cs typeface="Times New Roman" pitchFamily="18" charset="0"/>
              </a:rPr>
              <a:t>-</a:t>
            </a:r>
            <a:r>
              <a:rPr lang="en-US" sz="2400" dirty="0" err="1">
                <a:solidFill>
                  <a:schemeClr val="accent2">
                    <a:lumMod val="50000"/>
                  </a:schemeClr>
                </a:solidFill>
                <a:latin typeface="UTM Androgyne" panose="02040603050506020204" pitchFamily="18" charset="0"/>
                <a:cs typeface="Times New Roman" pitchFamily="18" charset="0"/>
              </a:rPr>
              <a:t>đô</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cảm</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thấy</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chán</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ngán</a:t>
            </a:r>
            <a:r>
              <a:rPr lang="en-US" sz="2400" dirty="0">
                <a:solidFill>
                  <a:schemeClr val="accent2">
                    <a:lumMod val="50000"/>
                  </a:schemeClr>
                </a:solidFill>
                <a:latin typeface="UTM Androgyne" panose="02040603050506020204" pitchFamily="18" charset="0"/>
                <a:cs typeface="Times New Roman" pitchFamily="18" charset="0"/>
              </a:rPr>
              <a:t> ?</a:t>
            </a:r>
          </a:p>
        </p:txBody>
      </p:sp>
      <p:sp>
        <p:nvSpPr>
          <p:cNvPr id="14" name="Wave 13"/>
          <p:cNvSpPr/>
          <p:nvPr/>
        </p:nvSpPr>
        <p:spPr>
          <a:xfrm>
            <a:off x="2853829" y="5116342"/>
            <a:ext cx="6817489" cy="972273"/>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140600" y="5337846"/>
            <a:ext cx="6476453" cy="465961"/>
          </a:xfrm>
          <a:prstGeom prst="rect">
            <a:avLst/>
          </a:prstGeom>
        </p:spPr>
        <p:txBody>
          <a:bodyPr wrap="none">
            <a:spAutoFit/>
          </a:bodyPr>
          <a:lstStyle/>
          <a:p>
            <a:pPr algn="just">
              <a:lnSpc>
                <a:spcPct val="115000"/>
              </a:lnSpc>
              <a:spcAft>
                <a:spcPts val="800"/>
              </a:spcAft>
            </a:pPr>
            <a:r>
              <a:rPr lang="pt-BR" sz="2400" dirty="0">
                <a:latin typeface="UTM Androgyne" panose="02040603050506020204" pitchFamily="18" charset="0"/>
                <a:ea typeface="Calibri" panose="020F0502020204030204" pitchFamily="34" charset="0"/>
                <a:cs typeface="Times New Roman" panose="02020603050405020304" pitchFamily="18" charset="0"/>
              </a:rPr>
              <a:t>Thầy Vê-rô-ki-ô cho học trò vẽ thế để làm gì ?</a:t>
            </a:r>
            <a:endParaRPr lang="en-US" dirty="0">
              <a:effectLst/>
              <a:latin typeface="UTM Androgyne" panose="02040603050506020204" pitchFamily="18" charset="0"/>
              <a:ea typeface="Calibri" panose="020F0502020204030204" pitchFamily="34" charset="0"/>
              <a:cs typeface="Times New Roman" panose="02020603050405020304" pitchFamily="18" charset="0"/>
            </a:endParaRPr>
          </a:p>
        </p:txBody>
      </p:sp>
      <p:sp>
        <p:nvSpPr>
          <p:cNvPr id="16" name="Cloud Callout 15"/>
          <p:cNvSpPr/>
          <p:nvPr/>
        </p:nvSpPr>
        <p:spPr>
          <a:xfrm>
            <a:off x="2546938" y="4308657"/>
            <a:ext cx="6516547" cy="2058377"/>
          </a:xfrm>
          <a:prstGeom prst="cloudCallout">
            <a:avLst>
              <a:gd name="adj1" fmla="val 61050"/>
              <a:gd name="adj2" fmla="val 4394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UTM Androgyne" panose="02040603050506020204" pitchFamily="18" charset="0"/>
              </a:rPr>
              <a:t> </a:t>
            </a:r>
            <a:r>
              <a:rPr lang="nl-NL" sz="2400" b="1" dirty="0">
                <a:solidFill>
                  <a:schemeClr val="accent2">
                    <a:lumMod val="50000"/>
                  </a:schemeClr>
                </a:solidFill>
                <a:latin typeface="UTM Androgyne" panose="02040603050506020204" pitchFamily="18" charset="0"/>
                <a:cs typeface="Times New Roman" pitchFamily="18" charset="0"/>
              </a:rPr>
              <a:t>Thầy cho học trò vẽ trứng để biết cách quan sát mọi sự vật một cách cụ thể tỉ mỉ, miêu tả nó trên giấy vẽ chính xác. </a:t>
            </a:r>
            <a:endParaRPr lang="en-US" sz="2400" dirty="0">
              <a:solidFill>
                <a:schemeClr val="accent2">
                  <a:lumMod val="50000"/>
                </a:schemeClr>
              </a:solidFill>
              <a:latin typeface="UTM Androgyne" panose="02040603050506020204" pitchFamily="18" charset="0"/>
            </a:endParaRPr>
          </a:p>
        </p:txBody>
      </p:sp>
    </p:spTree>
    <p:extLst>
      <p:ext uri="{BB962C8B-B14F-4D97-AF65-F5344CB8AC3E}">
        <p14:creationId xmlns:p14="http://schemas.microsoft.com/office/powerpoint/2010/main" val="2332504794"/>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hidden"/>
                                      </p:to>
                                    </p:set>
                                  </p:childTnLst>
                                </p:cTn>
                              </p:par>
                              <p:par>
                                <p:cTn id="21" presetID="5"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9"/>
                                        </p:tgtEl>
                                        <p:attrNameLst>
                                          <p:attrName>style.visibility</p:attrName>
                                        </p:attrNameLst>
                                      </p:cBhvr>
                                      <p:to>
                                        <p:strVal val="hidden"/>
                                      </p:to>
                                    </p:se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1" presetClass="exit" presetSubtype="0" fill="hold" grpId="1" nodeType="withEffect">
                                  <p:stCondLst>
                                    <p:cond delay="0"/>
                                  </p:stCondLst>
                                  <p:childTnLst>
                                    <p:set>
                                      <p:cBhvr>
                                        <p:cTn id="43" dur="1" fill="hold">
                                          <p:stCondLst>
                                            <p:cond delay="0"/>
                                          </p:stCondLst>
                                        </p:cTn>
                                        <p:tgtEl>
                                          <p:spTgt spid="14"/>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build="allAtOnce"/>
      <p:bldP spid="14" grpId="0" animBg="1"/>
      <p:bldP spid="14" grpId="1" animBg="1"/>
      <p:bldP spid="15" grpId="0"/>
      <p:bldP spid="15" grpId="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884219" y="942003"/>
            <a:ext cx="7761158" cy="2757162"/>
          </a:xfrm>
          <a:prstGeom prst="cloudCallout">
            <a:avLst>
              <a:gd name="adj1" fmla="val 61050"/>
              <a:gd name="adj2" fmla="val 4394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UTM Androgyne" panose="02040603050506020204" pitchFamily="18" charset="0"/>
              </a:rPr>
              <a:t> </a:t>
            </a:r>
            <a:r>
              <a:rPr lang="nl-NL" sz="4400" b="1" dirty="0" smtClean="0">
                <a:solidFill>
                  <a:schemeClr val="accent2">
                    <a:lumMod val="50000"/>
                  </a:schemeClr>
                </a:solidFill>
                <a:latin typeface="Times New Roman" panose="02020603050405020304" pitchFamily="18" charset="0"/>
                <a:cs typeface="Times New Roman" panose="02020603050405020304" pitchFamily="18" charset="0"/>
              </a:rPr>
              <a:t>Đoạn 1 cho biết gì?</a:t>
            </a:r>
            <a:endParaRPr lang="en-US" sz="44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 name="Cloud Callout 2"/>
          <p:cNvSpPr/>
          <p:nvPr/>
        </p:nvSpPr>
        <p:spPr>
          <a:xfrm>
            <a:off x="443346" y="692620"/>
            <a:ext cx="10917381" cy="3574579"/>
          </a:xfrm>
          <a:prstGeom prst="cloudCallout">
            <a:avLst>
              <a:gd name="adj1" fmla="val 61050"/>
              <a:gd name="adj2" fmla="val 4394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2">
                    <a:lumMod val="50000"/>
                  </a:schemeClr>
                </a:solidFill>
                <a:latin typeface="Times New Roman" panose="02020603050405020304" pitchFamily="18" charset="0"/>
                <a:cs typeface="Times New Roman" panose="02020603050405020304" pitchFamily="18" charset="0"/>
              </a:rPr>
              <a:t> </a:t>
            </a:r>
            <a:endParaRPr lang="en-US" sz="4000" dirty="0" smtClean="0">
              <a:solidFill>
                <a:schemeClr val="accent2">
                  <a:lumMod val="50000"/>
                </a:schemeClr>
              </a:solidFill>
              <a:latin typeface="Times New Roman" panose="02020603050405020304" pitchFamily="18" charset="0"/>
              <a:cs typeface="Times New Roman" panose="02020603050405020304" pitchFamily="18" charset="0"/>
            </a:endParaRPr>
          </a:p>
          <a:p>
            <a:pPr algn="ctr"/>
            <a:r>
              <a:rPr lang="nl-NL" sz="4000" b="1" dirty="0" smtClean="0">
                <a:solidFill>
                  <a:schemeClr val="accent2">
                    <a:lumMod val="50000"/>
                  </a:schemeClr>
                </a:solidFill>
                <a:latin typeface="Times New Roman" panose="02020603050405020304" pitchFamily="18" charset="0"/>
                <a:cs typeface="Times New Roman" panose="02020603050405020304" pitchFamily="18" charset="0"/>
              </a:rPr>
              <a:t>Ý 1: </a:t>
            </a:r>
            <a:r>
              <a:rPr lang="vi-VN" sz="4000" b="1" dirty="0">
                <a:solidFill>
                  <a:schemeClr val="accent2">
                    <a:lumMod val="50000"/>
                  </a:schemeClr>
                </a:solidFill>
                <a:latin typeface="Times New Roman" panose="02020603050405020304" pitchFamily="18" charset="0"/>
                <a:cs typeface="Times New Roman" panose="02020603050405020304" pitchFamily="18" charset="0"/>
              </a:rPr>
              <a:t>Lê-ô-nác-đô </a:t>
            </a:r>
            <a:r>
              <a:rPr lang="vi-VN" sz="4000" b="1" dirty="0" smtClean="0">
                <a:solidFill>
                  <a:schemeClr val="accent2">
                    <a:lumMod val="50000"/>
                  </a:schemeClr>
                </a:solidFill>
                <a:latin typeface="Times New Roman" panose="02020603050405020304" pitchFamily="18" charset="0"/>
                <a:cs typeface="Times New Roman" panose="02020603050405020304" pitchFamily="18" charset="0"/>
              </a:rPr>
              <a:t>khổ</a:t>
            </a:r>
            <a:r>
              <a:rPr lang="en-US" sz="40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vi-VN" sz="4000" b="1" dirty="0" smtClean="0">
                <a:solidFill>
                  <a:schemeClr val="accent2">
                    <a:lumMod val="50000"/>
                  </a:schemeClr>
                </a:solidFill>
                <a:latin typeface="Times New Roman" panose="02020603050405020304" pitchFamily="18" charset="0"/>
                <a:cs typeface="Times New Roman" panose="02020603050405020304" pitchFamily="18" charset="0"/>
              </a:rPr>
              <a:t>công </a:t>
            </a:r>
            <a:endParaRPr lang="en-US" sz="4000" b="1" dirty="0" smtClean="0">
              <a:solidFill>
                <a:schemeClr val="accent2">
                  <a:lumMod val="50000"/>
                </a:schemeClr>
              </a:solidFill>
              <a:latin typeface="Times New Roman" panose="02020603050405020304" pitchFamily="18" charset="0"/>
              <a:cs typeface="Times New Roman" panose="02020603050405020304" pitchFamily="18" charset="0"/>
            </a:endParaRPr>
          </a:p>
          <a:p>
            <a:pPr algn="ctr"/>
            <a:r>
              <a:rPr lang="vi-VN" sz="4000" b="1" dirty="0" smtClean="0">
                <a:solidFill>
                  <a:schemeClr val="accent2">
                    <a:lumMod val="50000"/>
                  </a:schemeClr>
                </a:solidFill>
                <a:latin typeface="Times New Roman" panose="02020603050405020304" pitchFamily="18" charset="0"/>
                <a:cs typeface="Times New Roman" panose="02020603050405020304" pitchFamily="18" charset="0"/>
              </a:rPr>
              <a:t>vẽ trứng</a:t>
            </a:r>
            <a:r>
              <a:rPr lang="en-US" sz="4000" b="1" dirty="0" smtClean="0">
                <a:solidFill>
                  <a:schemeClr val="accent2">
                    <a:lumMod val="50000"/>
                  </a:schemeClr>
                </a:solidFill>
                <a:latin typeface="Times New Roman" panose="02020603050405020304" pitchFamily="18" charset="0"/>
                <a:cs typeface="Times New Roman" panose="02020603050405020304" pitchFamily="18" charset="0"/>
              </a:rPr>
              <a:t>.</a:t>
            </a:r>
            <a:endParaRPr lang="en-US" sz="4000" dirty="0">
              <a:solidFill>
                <a:schemeClr val="accent2">
                  <a:lumMod val="50000"/>
                </a:schemeClr>
              </a:solidFill>
              <a:latin typeface="Times New Roman" panose="02020603050405020304" pitchFamily="18" charset="0"/>
              <a:cs typeface="Times New Roman" panose="02020603050405020304" pitchFamily="18" charset="0"/>
            </a:endParaRPr>
          </a:p>
          <a:p>
            <a:pPr algn="ctr"/>
            <a:endParaRPr lang="en-US" sz="44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5381223"/>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3"/>
                                        </p:tgtEl>
                                        <p:attrNameLst>
                                          <p:attrName>ppt_w</p:attrName>
                                        </p:attrNameLst>
                                      </p:cBhvr>
                                      <p:tavLst>
                                        <p:tav tm="0">
                                          <p:val>
                                            <p:strVal val="ppt_w"/>
                                          </p:val>
                                        </p:tav>
                                        <p:tav tm="100000">
                                          <p:val>
                                            <p:fltVal val="0"/>
                                          </p:val>
                                        </p:tav>
                                      </p:tavLst>
                                    </p:anim>
                                    <p:anim calcmode="lin" valueType="num">
                                      <p:cBhvr>
                                        <p:cTn id="28" dur="500"/>
                                        <p:tgtEl>
                                          <p:spTgt spid="3"/>
                                        </p:tgtEl>
                                        <p:attrNameLst>
                                          <p:attrName>ppt_h</p:attrName>
                                        </p:attrNameLst>
                                      </p:cBhvr>
                                      <p:tavLst>
                                        <p:tav tm="0">
                                          <p:val>
                                            <p:strVal val="ppt_h"/>
                                          </p:val>
                                        </p:tav>
                                        <p:tav tm="100000">
                                          <p:val>
                                            <p:fltVal val="0"/>
                                          </p:val>
                                        </p:tav>
                                      </p:tavLst>
                                    </p:anim>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645" t="8611" r="33246" b="66389"/>
          <a:stretch>
            <a:fillRect/>
          </a:stretch>
        </p:blipFill>
        <p:spPr>
          <a:xfrm>
            <a:off x="932616" y="1042249"/>
            <a:ext cx="9704772" cy="4003785"/>
          </a:xfrm>
          <a:prstGeom prst="rect">
            <a:avLst/>
          </a:prstGeom>
        </p:spPr>
      </p:pic>
      <p:sp>
        <p:nvSpPr>
          <p:cNvPr id="4" name="Rectangle 3"/>
          <p:cNvSpPr/>
          <p:nvPr/>
        </p:nvSpPr>
        <p:spPr>
          <a:xfrm>
            <a:off x="1950933" y="1300316"/>
            <a:ext cx="7366687" cy="4431983"/>
          </a:xfrm>
          <a:prstGeom prst="rect">
            <a:avLst/>
          </a:prstGeom>
        </p:spPr>
        <p:txBody>
          <a:bodyPr wrap="square">
            <a:spAutoFit/>
          </a:bodyPr>
          <a:lstStyle/>
          <a:p>
            <a:pPr algn="ctr">
              <a:lnSpc>
                <a:spcPct val="150000"/>
              </a:lnSpc>
            </a:pPr>
            <a:r>
              <a:rPr lang="vi-VN" sz="4400" b="1" dirty="0">
                <a:solidFill>
                  <a:srgbClr val="000000"/>
                </a:solidFill>
                <a:latin typeface="+mj-lt"/>
              </a:rPr>
              <a:t>Vẽ trứng</a:t>
            </a:r>
            <a:endParaRPr lang="vi-VN" sz="4400" dirty="0">
              <a:solidFill>
                <a:srgbClr val="000000"/>
              </a:solidFill>
              <a:latin typeface="+mj-lt"/>
            </a:endParaRPr>
          </a:p>
          <a:p>
            <a:pPr>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Lê-ô-nác-đô hiểu ra và miệt mài tập vẽ.</a:t>
            </a:r>
          </a:p>
          <a:p>
            <a:pPr>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Sau 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p>
          <a:p>
            <a:pPr algn="r">
              <a:lnSpc>
                <a:spcPct val="150000"/>
              </a:lnSpc>
            </a:pPr>
            <a:r>
              <a:rPr lang="vi-VN" sz="1600" dirty="0">
                <a:solidFill>
                  <a:srgbClr val="000000"/>
                </a:solidFill>
                <a:latin typeface="+mj-lt"/>
              </a:rPr>
              <a:t>(theo </a:t>
            </a:r>
            <a:r>
              <a:rPr lang="vi-VN" sz="1600" b="1" dirty="0">
                <a:solidFill>
                  <a:srgbClr val="000000"/>
                </a:solidFill>
                <a:latin typeface="+mj-lt"/>
              </a:rPr>
              <a:t>XUÂN YẾN</a:t>
            </a:r>
            <a:r>
              <a:rPr lang="vi-VN" sz="1600" dirty="0">
                <a:solidFill>
                  <a:srgbClr val="000000"/>
                </a:solidFill>
                <a:latin typeface="+mj-lt"/>
              </a:rPr>
              <a:t>)</a:t>
            </a:r>
          </a:p>
          <a:p>
            <a:pPr>
              <a:lnSpc>
                <a:spcPct val="150000"/>
              </a:lnSpc>
            </a:pPr>
            <a:r>
              <a:rPr lang="vi-VN" sz="1600" dirty="0">
                <a:solidFill>
                  <a:srgbClr val="000000"/>
                </a:solidFill>
                <a:latin typeface="+mj-lt"/>
              </a:rPr>
              <a:t/>
            </a:r>
            <a:br>
              <a:rPr lang="vi-VN" sz="1600" dirty="0">
                <a:solidFill>
                  <a:srgbClr val="000000"/>
                </a:solidFill>
                <a:latin typeface="+mj-lt"/>
              </a:rPr>
            </a:br>
            <a:r>
              <a:rPr lang="vi-VN" sz="1600" dirty="0">
                <a:solidFill>
                  <a:srgbClr val="000000"/>
                </a:solidFill>
                <a:latin typeface="+mj-lt"/>
              </a:rPr>
              <a:t/>
            </a:r>
            <a:br>
              <a:rPr lang="vi-VN" sz="1600" dirty="0">
                <a:solidFill>
                  <a:srgbClr val="000000"/>
                </a:solidFill>
                <a:latin typeface="+mj-lt"/>
              </a:rPr>
            </a:br>
            <a:endParaRPr lang="en-US" sz="1600" dirty="0">
              <a:latin typeface="+mj-lt"/>
            </a:endParaRPr>
          </a:p>
        </p:txBody>
      </p:sp>
      <p:pic>
        <p:nvPicPr>
          <p:cNvPr id="7" name="Picture 6"/>
          <p:cNvPicPr/>
          <p:nvPr/>
        </p:nvPicPr>
        <p:blipFill rotWithShape="1">
          <a:blip r:embed="rId3"/>
          <a:srcRect l="74539" t="23362" r="19627" b="65812"/>
          <a:stretch/>
        </p:blipFill>
        <p:spPr bwMode="auto">
          <a:xfrm>
            <a:off x="1887870" y="2206848"/>
            <a:ext cx="416689" cy="486556"/>
          </a:xfrm>
          <a:prstGeom prst="rect">
            <a:avLst/>
          </a:prstGeom>
          <a:ln>
            <a:noFill/>
          </a:ln>
          <a:extLst>
            <a:ext uri="{53640926-AAD7-44D8-BBD7-CCE9431645EC}">
              <a14:shadowObscured xmlns:a14="http://schemas.microsoft.com/office/drawing/2010/main"/>
            </a:ext>
          </a:extLst>
        </p:spPr>
      </p:pic>
      <p:sp>
        <p:nvSpPr>
          <p:cNvPr id="8" name="Line 13"/>
          <p:cNvSpPr>
            <a:spLocks noChangeShapeType="1"/>
          </p:cNvSpPr>
          <p:nvPr/>
        </p:nvSpPr>
        <p:spPr bwMode="auto">
          <a:xfrm flipH="1">
            <a:off x="8526012" y="3849444"/>
            <a:ext cx="79018" cy="2490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10-Point Star 1"/>
          <p:cNvSpPr/>
          <p:nvPr/>
        </p:nvSpPr>
        <p:spPr>
          <a:xfrm>
            <a:off x="2304559" y="4769738"/>
            <a:ext cx="6161395" cy="2074441"/>
          </a:xfrm>
          <a:prstGeom prst="star10">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800" b="1" dirty="0" err="1">
                <a:solidFill>
                  <a:schemeClr val="accent2">
                    <a:lumMod val="50000"/>
                  </a:schemeClr>
                </a:solidFill>
                <a:latin typeface="UTM Androgyne" panose="02040603050506020204" pitchFamily="18" charset="0"/>
                <a:cs typeface="Times New Roman" pitchFamily="18" charset="0"/>
              </a:rPr>
              <a:t>Lê</a:t>
            </a:r>
            <a:r>
              <a:rPr lang="en-US" sz="2800" b="1" dirty="0">
                <a:solidFill>
                  <a:schemeClr val="accent2">
                    <a:lumMod val="50000"/>
                  </a:schemeClr>
                </a:solidFill>
                <a:latin typeface="UTM Androgyne" panose="02040603050506020204" pitchFamily="18" charset="0"/>
                <a:cs typeface="Times New Roman" pitchFamily="18" charset="0"/>
              </a:rPr>
              <a:t>-ô-</a:t>
            </a:r>
            <a:r>
              <a:rPr lang="en-US" sz="2800" b="1" dirty="0" err="1">
                <a:solidFill>
                  <a:schemeClr val="accent2">
                    <a:lumMod val="50000"/>
                  </a:schemeClr>
                </a:solidFill>
                <a:latin typeface="UTM Androgyne" panose="02040603050506020204" pitchFamily="18" charset="0"/>
                <a:cs typeface="Times New Roman" pitchFamily="18" charset="0"/>
              </a:rPr>
              <a:t>nác</a:t>
            </a:r>
            <a:r>
              <a:rPr lang="en-US" sz="2800" b="1" dirty="0">
                <a:solidFill>
                  <a:schemeClr val="accent2">
                    <a:lumMod val="50000"/>
                  </a:schemeClr>
                </a:solidFill>
                <a:latin typeface="UTM Androgyne" panose="02040603050506020204" pitchFamily="18" charset="0"/>
                <a:cs typeface="Times New Roman" pitchFamily="18" charset="0"/>
              </a:rPr>
              <a:t>-</a:t>
            </a:r>
            <a:r>
              <a:rPr lang="en-US" sz="2800" b="1" dirty="0" err="1">
                <a:solidFill>
                  <a:schemeClr val="accent2">
                    <a:lumMod val="50000"/>
                  </a:schemeClr>
                </a:solidFill>
                <a:latin typeface="UTM Androgyne" panose="02040603050506020204" pitchFamily="18" charset="0"/>
                <a:cs typeface="Times New Roman" pitchFamily="18" charset="0"/>
              </a:rPr>
              <a:t>đô</a:t>
            </a:r>
            <a:r>
              <a:rPr lang="en-US" sz="2800" b="1" dirty="0">
                <a:solidFill>
                  <a:schemeClr val="accent2">
                    <a:lumMod val="50000"/>
                  </a:schemeClr>
                </a:solidFill>
                <a:latin typeface="UTM Androgyne" panose="02040603050506020204" pitchFamily="18" charset="0"/>
                <a:cs typeface="Times New Roman" pitchFamily="18" charset="0"/>
              </a:rPr>
              <a:t> </a:t>
            </a:r>
            <a:r>
              <a:rPr lang="en-US" sz="2800" b="1" dirty="0" err="1">
                <a:solidFill>
                  <a:schemeClr val="accent2">
                    <a:lumMod val="50000"/>
                  </a:schemeClr>
                </a:solidFill>
                <a:latin typeface="UTM Androgyne" panose="02040603050506020204" pitchFamily="18" charset="0"/>
                <a:cs typeface="Times New Roman" pitchFamily="18" charset="0"/>
              </a:rPr>
              <a:t>đa</a:t>
            </a:r>
            <a:r>
              <a:rPr lang="en-US" sz="2800" b="1" dirty="0">
                <a:solidFill>
                  <a:schemeClr val="accent2">
                    <a:lumMod val="50000"/>
                  </a:schemeClr>
                </a:solidFill>
                <a:latin typeface="UTM Androgyne" panose="02040603050506020204" pitchFamily="18" charset="0"/>
                <a:cs typeface="Times New Roman" pitchFamily="18" charset="0"/>
              </a:rPr>
              <a:t> Vin-xi </a:t>
            </a:r>
            <a:r>
              <a:rPr lang="en-US" sz="2800" b="1" dirty="0" err="1">
                <a:solidFill>
                  <a:schemeClr val="accent2">
                    <a:lumMod val="50000"/>
                  </a:schemeClr>
                </a:solidFill>
                <a:latin typeface="UTM Androgyne" panose="02040603050506020204" pitchFamily="18" charset="0"/>
                <a:cs typeface="Times New Roman" pitchFamily="18" charset="0"/>
              </a:rPr>
              <a:t>thành</a:t>
            </a:r>
            <a:r>
              <a:rPr lang="en-US" sz="2800" b="1" dirty="0">
                <a:solidFill>
                  <a:schemeClr val="accent2">
                    <a:lumMod val="50000"/>
                  </a:schemeClr>
                </a:solidFill>
                <a:latin typeface="UTM Androgyne" panose="02040603050506020204" pitchFamily="18" charset="0"/>
                <a:cs typeface="Times New Roman" pitchFamily="18" charset="0"/>
              </a:rPr>
              <a:t> </a:t>
            </a:r>
            <a:r>
              <a:rPr lang="en-US" sz="2800" b="1" dirty="0" err="1">
                <a:solidFill>
                  <a:schemeClr val="accent2">
                    <a:lumMod val="50000"/>
                  </a:schemeClr>
                </a:solidFill>
                <a:latin typeface="UTM Androgyne" panose="02040603050506020204" pitchFamily="18" charset="0"/>
                <a:cs typeface="Times New Roman" pitchFamily="18" charset="0"/>
              </a:rPr>
              <a:t>đạt</a:t>
            </a:r>
            <a:r>
              <a:rPr lang="en-US" sz="2800" b="1" dirty="0">
                <a:solidFill>
                  <a:schemeClr val="accent2">
                    <a:lumMod val="50000"/>
                  </a:schemeClr>
                </a:solidFill>
                <a:latin typeface="UTM Androgyne" panose="02040603050506020204" pitchFamily="18" charset="0"/>
                <a:cs typeface="Times New Roman" pitchFamily="18" charset="0"/>
              </a:rPr>
              <a:t> </a:t>
            </a:r>
            <a:r>
              <a:rPr lang="en-US" sz="2800" b="1" dirty="0" err="1">
                <a:solidFill>
                  <a:schemeClr val="accent2">
                    <a:lumMod val="50000"/>
                  </a:schemeClr>
                </a:solidFill>
                <a:latin typeface="UTM Androgyne" panose="02040603050506020204" pitchFamily="18" charset="0"/>
                <a:cs typeface="Times New Roman" pitchFamily="18" charset="0"/>
              </a:rPr>
              <a:t>như</a:t>
            </a:r>
            <a:r>
              <a:rPr lang="en-US" sz="2800" b="1" dirty="0">
                <a:solidFill>
                  <a:schemeClr val="accent2">
                    <a:lumMod val="50000"/>
                  </a:schemeClr>
                </a:solidFill>
                <a:latin typeface="UTM Androgyne" panose="02040603050506020204" pitchFamily="18" charset="0"/>
                <a:cs typeface="Times New Roman" pitchFamily="18" charset="0"/>
              </a:rPr>
              <a:t> </a:t>
            </a:r>
            <a:r>
              <a:rPr lang="en-US" sz="2800" b="1" dirty="0" err="1">
                <a:solidFill>
                  <a:schemeClr val="accent2">
                    <a:lumMod val="50000"/>
                  </a:schemeClr>
                </a:solidFill>
                <a:latin typeface="UTM Androgyne" panose="02040603050506020204" pitchFamily="18" charset="0"/>
                <a:cs typeface="Times New Roman" pitchFamily="18" charset="0"/>
              </a:rPr>
              <a:t>thế</a:t>
            </a:r>
            <a:r>
              <a:rPr lang="en-US" sz="2800" b="1" dirty="0">
                <a:solidFill>
                  <a:schemeClr val="accent2">
                    <a:lumMod val="50000"/>
                  </a:schemeClr>
                </a:solidFill>
                <a:latin typeface="UTM Androgyne" panose="02040603050506020204" pitchFamily="18" charset="0"/>
                <a:cs typeface="Times New Roman" pitchFamily="18" charset="0"/>
              </a:rPr>
              <a:t> </a:t>
            </a:r>
            <a:r>
              <a:rPr lang="en-US" sz="2800" b="1" dirty="0" err="1">
                <a:solidFill>
                  <a:schemeClr val="accent2">
                    <a:lumMod val="50000"/>
                  </a:schemeClr>
                </a:solidFill>
                <a:latin typeface="UTM Androgyne" panose="02040603050506020204" pitchFamily="18" charset="0"/>
                <a:cs typeface="Times New Roman" pitchFamily="18" charset="0"/>
              </a:rPr>
              <a:t>nào</a:t>
            </a:r>
            <a:r>
              <a:rPr lang="en-US" sz="2800" b="1" dirty="0">
                <a:solidFill>
                  <a:schemeClr val="accent2">
                    <a:lumMod val="50000"/>
                  </a:schemeClr>
                </a:solidFill>
                <a:latin typeface="UTM Androgyne" panose="02040603050506020204" pitchFamily="18" charset="0"/>
                <a:cs typeface="Times New Roman" pitchFamily="18" charset="0"/>
              </a:rPr>
              <a:t> ?</a:t>
            </a:r>
          </a:p>
        </p:txBody>
      </p:sp>
      <p:cxnSp>
        <p:nvCxnSpPr>
          <p:cNvPr id="10" name="Straight Connector 9"/>
          <p:cNvCxnSpPr/>
          <p:nvPr/>
        </p:nvCxnSpPr>
        <p:spPr>
          <a:xfrm>
            <a:off x="4606724" y="3044142"/>
            <a:ext cx="4376440"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flipV="1">
            <a:off x="1950933" y="3402957"/>
            <a:ext cx="547746" cy="13503"/>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flipV="1">
            <a:off x="2941899" y="3402957"/>
            <a:ext cx="5866435" cy="27007"/>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17" name="Straight Connector 16"/>
          <p:cNvCxnSpPr/>
          <p:nvPr/>
        </p:nvCxnSpPr>
        <p:spPr>
          <a:xfrm flipV="1">
            <a:off x="2045095" y="3788244"/>
            <a:ext cx="3105639" cy="31407"/>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19" name="Straight Connector 18"/>
          <p:cNvCxnSpPr/>
          <p:nvPr/>
        </p:nvCxnSpPr>
        <p:spPr>
          <a:xfrm flipV="1">
            <a:off x="2045094" y="4177385"/>
            <a:ext cx="6304228" cy="31408"/>
          </a:xfrm>
          <a:prstGeom prst="line">
            <a:avLst/>
          </a:prstGeom>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796098685"/>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71D6F8DA-955B-4EEF-B2F6-206804CAF686}"/>
              </a:ext>
            </a:extLst>
          </p:cNvPr>
          <p:cNvSpPr/>
          <p:nvPr/>
        </p:nvSpPr>
        <p:spPr>
          <a:xfrm>
            <a:off x="2029767" y="1467058"/>
            <a:ext cx="8360229" cy="3677697"/>
          </a:xfrm>
          <a:prstGeom prst="cloudCallout">
            <a:avLst>
              <a:gd name="adj1" fmla="val -52804"/>
              <a:gd name="adj2" fmla="val 4829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812021" y="2428743"/>
            <a:ext cx="6795720" cy="1754326"/>
          </a:xfrm>
          <a:prstGeom prst="rect">
            <a:avLst/>
          </a:prstGeom>
        </p:spPr>
        <p:txBody>
          <a:bodyPr wrap="square">
            <a:spAutoFit/>
          </a:bodyPr>
          <a:lstStyle/>
          <a:p>
            <a:pPr algn="ctr"/>
            <a:r>
              <a:rPr lang="pt-BR" sz="3600" b="1" dirty="0">
                <a:latin typeface="Times New Roman" panose="02020603050405020304" pitchFamily="18" charset="0"/>
                <a:cs typeface="Times New Roman" panose="02020603050405020304" pitchFamily="18" charset="0"/>
              </a:rPr>
              <a:t>Theo em nguyên nhân nào cho Lê-ô-nác-đô đa Vin-xi trở thành họa sĩ nổi </a:t>
            </a:r>
            <a:r>
              <a:rPr lang="pt-BR" sz="3600" b="1" dirty="0" smtClean="0">
                <a:latin typeface="Times New Roman" panose="02020603050405020304" pitchFamily="18" charset="0"/>
                <a:cs typeface="Times New Roman" panose="02020603050405020304" pitchFamily="18" charset="0"/>
              </a:rPr>
              <a:t>tiếng?</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1037966"/>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29721" y="1734879"/>
            <a:ext cx="10170788" cy="3046988"/>
          </a:xfrm>
          <a:prstGeom prst="rect">
            <a:avLst/>
          </a:prstGeom>
          <a:solidFill>
            <a:schemeClr val="accent3">
              <a:lumMod val="20000"/>
              <a:lumOff val="80000"/>
            </a:schemeClr>
          </a:solidFill>
        </p:spPr>
        <p:txBody>
          <a:bodyPr wrap="square">
            <a:spAutoFit/>
          </a:bodyPr>
          <a:lstStyle/>
          <a:p>
            <a:pPr algn="ctr"/>
            <a:r>
              <a:rPr lang="en-US" sz="3200" b="1" dirty="0" err="1">
                <a:latin typeface="UTM Androgyne" panose="02040603050506020204" pitchFamily="18" charset="0"/>
                <a:cs typeface="Times New Roman" pitchFamily="18" charset="0"/>
              </a:rPr>
              <a:t>Nguyên</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nhân</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khiến</a:t>
            </a:r>
            <a:r>
              <a:rPr lang="en-US" sz="3200" b="1" dirty="0">
                <a:latin typeface="UTM Androgyne" panose="02040603050506020204" pitchFamily="18" charset="0"/>
                <a:cs typeface="Times New Roman" pitchFamily="18" charset="0"/>
              </a:rPr>
              <a:t> Lê-ô-</a:t>
            </a:r>
            <a:r>
              <a:rPr lang="en-US" sz="3200" b="1" dirty="0" err="1">
                <a:latin typeface="UTM Androgyne" panose="02040603050506020204" pitchFamily="18" charset="0"/>
                <a:cs typeface="Times New Roman" pitchFamily="18" charset="0"/>
              </a:rPr>
              <a:t>nác</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đô</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đa</a:t>
            </a:r>
            <a:r>
              <a:rPr lang="en-US" sz="3200" b="1" dirty="0">
                <a:latin typeface="UTM Androgyne" panose="02040603050506020204" pitchFamily="18" charset="0"/>
                <a:cs typeface="Times New Roman" pitchFamily="18" charset="0"/>
              </a:rPr>
              <a:t> Vin-xi </a:t>
            </a:r>
            <a:r>
              <a:rPr lang="en-US" sz="3200" b="1" dirty="0" err="1">
                <a:latin typeface="UTM Androgyne" panose="02040603050506020204" pitchFamily="18" charset="0"/>
                <a:cs typeface="Times New Roman" pitchFamily="18" charset="0"/>
              </a:rPr>
              <a:t>trở</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thành</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họa</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sĩ</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nổi</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tiếng</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chính</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là</a:t>
            </a:r>
            <a:r>
              <a:rPr lang="en-US" sz="3200" b="1" dirty="0">
                <a:latin typeface="UTM Androgyne" panose="02040603050506020204" pitchFamily="18" charset="0"/>
                <a:cs typeface="Times New Roman" pitchFamily="18" charset="0"/>
              </a:rPr>
              <a:t>: </a:t>
            </a:r>
            <a:endParaRPr lang="en-US" sz="3200" dirty="0">
              <a:solidFill>
                <a:srgbClr val="FF0000"/>
              </a:solidFill>
              <a:latin typeface="UTM Androgyne" panose="02040603050506020204" pitchFamily="18" charset="0"/>
              <a:cs typeface="Times New Roman" pitchFamily="18" charset="0"/>
            </a:endParaRPr>
          </a:p>
          <a:p>
            <a:pPr marL="285750" indent="-285750" algn="just">
              <a:buFont typeface="Arial" panose="020B0604020202020204" pitchFamily="34" charset="0"/>
              <a:buChar char="•"/>
            </a:pPr>
            <a:r>
              <a:rPr lang="en-US" sz="3200" dirty="0">
                <a:latin typeface="UTM Androgyne" panose="02040603050506020204" pitchFamily="18" charset="0"/>
                <a:cs typeface="Times New Roman" pitchFamily="18" charset="0"/>
              </a:rPr>
              <a:t>Do </a:t>
            </a:r>
            <a:r>
              <a:rPr lang="en-US" sz="3200" dirty="0" err="1">
                <a:latin typeface="UTM Androgyne" panose="02040603050506020204" pitchFamily="18" charset="0"/>
                <a:cs typeface="Times New Roman" pitchFamily="18" charset="0"/>
              </a:rPr>
              <a:t>ông</a:t>
            </a:r>
            <a:r>
              <a:rPr lang="en-US" sz="3200" dirty="0">
                <a:latin typeface="UTM Androgyne" panose="02040603050506020204" pitchFamily="18" charset="0"/>
                <a:cs typeface="Times New Roman" pitchFamily="18" charset="0"/>
              </a:rPr>
              <a:t> ham </a:t>
            </a:r>
            <a:r>
              <a:rPr lang="en-US" sz="3200" dirty="0" err="1">
                <a:latin typeface="UTM Androgyne" panose="02040603050506020204" pitchFamily="18" charset="0"/>
                <a:cs typeface="Times New Roman" pitchFamily="18" charset="0"/>
              </a:rPr>
              <a:t>thích</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vẽ</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và</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có</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tài</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năng</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bẩm</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sinh</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hội</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họa</a:t>
            </a:r>
            <a:r>
              <a:rPr lang="en-US" sz="3200" dirty="0">
                <a:latin typeface="UTM Androgyne" panose="02040603050506020204" pitchFamily="18" charset="0"/>
                <a:cs typeface="Times New Roman" pitchFamily="18" charset="0"/>
              </a:rPr>
              <a:t>. </a:t>
            </a:r>
          </a:p>
          <a:p>
            <a:pPr marL="285750" indent="-285750" algn="just">
              <a:buFont typeface="Arial" panose="020B0604020202020204" pitchFamily="34" charset="0"/>
              <a:buChar char="•"/>
            </a:pPr>
            <a:r>
              <a:rPr lang="en-US" sz="3200" dirty="0">
                <a:latin typeface="UTM Androgyne" panose="02040603050506020204" pitchFamily="18" charset="0"/>
                <a:cs typeface="Times New Roman" pitchFamily="18" charset="0"/>
              </a:rPr>
              <a:t>Do </a:t>
            </a:r>
            <a:r>
              <a:rPr lang="en-US" sz="3200" dirty="0" err="1">
                <a:latin typeface="UTM Androgyne" panose="02040603050506020204" pitchFamily="18" charset="0"/>
                <a:cs typeface="Times New Roman" pitchFamily="18" charset="0"/>
              </a:rPr>
              <a:t>ông</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có</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người</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thầy</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tài</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giỏi</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và</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tận</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tình</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chỉ</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bảo</a:t>
            </a:r>
            <a:r>
              <a:rPr lang="en-US" sz="3200" dirty="0">
                <a:latin typeface="UTM Androgyne" panose="02040603050506020204" pitchFamily="18" charset="0"/>
                <a:cs typeface="Times New Roman" pitchFamily="18" charset="0"/>
              </a:rPr>
              <a:t>. </a:t>
            </a:r>
          </a:p>
          <a:p>
            <a:pPr marL="285750" indent="-285750" algn="just">
              <a:buFont typeface="Arial" panose="020B0604020202020204" pitchFamily="34" charset="0"/>
              <a:buChar char="•"/>
            </a:pPr>
            <a:r>
              <a:rPr lang="en-US" sz="3200" dirty="0">
                <a:latin typeface="UTM Androgyne" panose="02040603050506020204" pitchFamily="18" charset="0"/>
                <a:cs typeface="Times New Roman" pitchFamily="18" charset="0"/>
              </a:rPr>
              <a:t>Do </a:t>
            </a:r>
            <a:r>
              <a:rPr lang="en-US" sz="3200" dirty="0" err="1">
                <a:latin typeface="UTM Androgyne" panose="02040603050506020204" pitchFamily="18" charset="0"/>
                <a:cs typeface="Times New Roman" pitchFamily="18" charset="0"/>
              </a:rPr>
              <a:t>ông</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khổ</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luyện</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miệt</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mài</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tập</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vẽ</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có</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chí</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quyết</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tâm</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học</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vẽ</a:t>
            </a:r>
            <a:endParaRPr lang="vi-VN" sz="3200" dirty="0">
              <a:latin typeface="+mj-lt"/>
              <a:cs typeface="Times New Roman" pitchFamily="18" charset="0"/>
            </a:endParaRPr>
          </a:p>
        </p:txBody>
      </p:sp>
    </p:spTree>
    <p:extLst>
      <p:ext uri="{BB962C8B-B14F-4D97-AF65-F5344CB8AC3E}">
        <p14:creationId xmlns:p14="http://schemas.microsoft.com/office/powerpoint/2010/main" val="3078186129"/>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842655" y="969711"/>
            <a:ext cx="7564581" cy="2951125"/>
          </a:xfrm>
          <a:prstGeom prst="cloudCallout">
            <a:avLst>
              <a:gd name="adj1" fmla="val 61050"/>
              <a:gd name="adj2" fmla="val 4394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2">
                    <a:lumMod val="50000"/>
                  </a:schemeClr>
                </a:solidFill>
                <a:latin typeface="Times New Roman" panose="02020603050405020304" pitchFamily="18" charset="0"/>
                <a:cs typeface="Times New Roman" panose="02020603050405020304" pitchFamily="18" charset="0"/>
              </a:rPr>
              <a:t> </a:t>
            </a:r>
            <a:endParaRPr lang="en-US" sz="4000" dirty="0" smtClean="0">
              <a:solidFill>
                <a:schemeClr val="accent2">
                  <a:lumMod val="50000"/>
                </a:schemeClr>
              </a:solidFill>
              <a:latin typeface="Times New Roman" panose="02020603050405020304" pitchFamily="18" charset="0"/>
              <a:cs typeface="Times New Roman" panose="02020603050405020304" pitchFamily="18" charset="0"/>
            </a:endParaRPr>
          </a:p>
          <a:p>
            <a:pPr algn="ctr"/>
            <a:r>
              <a:rPr lang="en-US" sz="4000" b="1" dirty="0" err="1" smtClean="0">
                <a:solidFill>
                  <a:schemeClr val="accent2">
                    <a:lumMod val="50000"/>
                  </a:schemeClr>
                </a:solidFill>
                <a:latin typeface="Times New Roman" panose="02020603050405020304" pitchFamily="18" charset="0"/>
                <a:cs typeface="Times New Roman" panose="02020603050405020304" pitchFamily="18" charset="0"/>
              </a:rPr>
              <a:t>Đoạn</a:t>
            </a:r>
            <a:r>
              <a:rPr lang="en-US" sz="4000" b="1" dirty="0" smtClean="0">
                <a:solidFill>
                  <a:schemeClr val="accent2">
                    <a:lumMod val="50000"/>
                  </a:schemeClr>
                </a:solidFill>
                <a:latin typeface="Times New Roman" panose="02020603050405020304" pitchFamily="18" charset="0"/>
                <a:cs typeface="Times New Roman" panose="02020603050405020304" pitchFamily="18" charset="0"/>
              </a:rPr>
              <a:t> 2 </a:t>
            </a:r>
            <a:r>
              <a:rPr lang="en-US" sz="4000" b="1" dirty="0" err="1" smtClean="0">
                <a:solidFill>
                  <a:schemeClr val="accent2">
                    <a:lumMod val="50000"/>
                  </a:schemeClr>
                </a:solidFill>
                <a:latin typeface="Times New Roman" panose="02020603050405020304" pitchFamily="18" charset="0"/>
                <a:cs typeface="Times New Roman" panose="02020603050405020304" pitchFamily="18" charset="0"/>
              </a:rPr>
              <a:t>cho</a:t>
            </a:r>
            <a:r>
              <a:rPr lang="en-US" sz="40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accent2">
                    <a:lumMod val="50000"/>
                  </a:schemeClr>
                </a:solidFill>
                <a:latin typeface="Times New Roman" panose="02020603050405020304" pitchFamily="18" charset="0"/>
                <a:cs typeface="Times New Roman" panose="02020603050405020304" pitchFamily="18" charset="0"/>
              </a:rPr>
              <a:t>biết</a:t>
            </a:r>
            <a:r>
              <a:rPr lang="en-US" sz="40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accent2">
                    <a:lumMod val="50000"/>
                  </a:schemeClr>
                </a:solidFill>
                <a:latin typeface="Times New Roman" panose="02020603050405020304" pitchFamily="18" charset="0"/>
                <a:cs typeface="Times New Roman" panose="02020603050405020304" pitchFamily="18" charset="0"/>
              </a:rPr>
              <a:t>gì</a:t>
            </a:r>
            <a:r>
              <a:rPr lang="en-US" sz="4000" b="1" dirty="0" smtClean="0">
                <a:solidFill>
                  <a:schemeClr val="accent2">
                    <a:lumMod val="50000"/>
                  </a:schemeClr>
                </a:solidFill>
                <a:latin typeface="Times New Roman" panose="02020603050405020304" pitchFamily="18" charset="0"/>
                <a:cs typeface="Times New Roman" panose="02020603050405020304" pitchFamily="18" charset="0"/>
              </a:rPr>
              <a:t>?</a:t>
            </a:r>
            <a:endParaRPr lang="en-US" sz="4000" dirty="0">
              <a:solidFill>
                <a:schemeClr val="accent2">
                  <a:lumMod val="50000"/>
                </a:schemeClr>
              </a:solidFill>
              <a:latin typeface="Times New Roman" panose="02020603050405020304" pitchFamily="18" charset="0"/>
              <a:cs typeface="Times New Roman" panose="02020603050405020304" pitchFamily="18" charset="0"/>
            </a:endParaRPr>
          </a:p>
          <a:p>
            <a:pPr algn="ctr"/>
            <a:endParaRPr lang="en-US" sz="44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 name="Cloud Callout 2"/>
          <p:cNvSpPr/>
          <p:nvPr/>
        </p:nvSpPr>
        <p:spPr>
          <a:xfrm>
            <a:off x="1662546" y="665018"/>
            <a:ext cx="8950036" cy="3463638"/>
          </a:xfrm>
          <a:prstGeom prst="cloudCallout">
            <a:avLst>
              <a:gd name="adj1" fmla="val 61050"/>
              <a:gd name="adj2" fmla="val 4394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2">
                    <a:lumMod val="50000"/>
                  </a:schemeClr>
                </a:solidFill>
                <a:latin typeface="Times New Roman" panose="02020603050405020304" pitchFamily="18" charset="0"/>
                <a:cs typeface="Times New Roman" panose="02020603050405020304" pitchFamily="18" charset="0"/>
              </a:rPr>
              <a:t> </a:t>
            </a:r>
            <a:endParaRPr lang="en-US" sz="4000" dirty="0" smtClean="0">
              <a:solidFill>
                <a:schemeClr val="accent2">
                  <a:lumMod val="50000"/>
                </a:schemeClr>
              </a:solidFill>
              <a:latin typeface="Times New Roman" panose="02020603050405020304" pitchFamily="18" charset="0"/>
              <a:cs typeface="Times New Roman" panose="02020603050405020304" pitchFamily="18" charset="0"/>
            </a:endParaRPr>
          </a:p>
          <a:p>
            <a:pPr algn="ctr"/>
            <a:r>
              <a:rPr lang="en-US" sz="3600" b="1" dirty="0" smtClean="0">
                <a:solidFill>
                  <a:schemeClr val="accent2">
                    <a:lumMod val="50000"/>
                  </a:schemeClr>
                </a:solidFill>
                <a:latin typeface="Times New Roman" panose="02020603050405020304" pitchFamily="18" charset="0"/>
                <a:cs typeface="Times New Roman" panose="02020603050405020304" pitchFamily="18" charset="0"/>
              </a:rPr>
              <a:t>Ý 2: </a:t>
            </a:r>
            <a:r>
              <a:rPr lang="vi-VN" sz="3600" b="1" dirty="0" smtClean="0">
                <a:solidFill>
                  <a:schemeClr val="accent2">
                    <a:lumMod val="50000"/>
                  </a:schemeClr>
                </a:solidFill>
                <a:latin typeface="Times New Roman" panose="02020603050405020304" pitchFamily="18" charset="0"/>
                <a:cs typeface="Times New Roman" panose="02020603050405020304" pitchFamily="18" charset="0"/>
              </a:rPr>
              <a:t>Sự </a:t>
            </a:r>
            <a:r>
              <a:rPr lang="vi-VN" sz="3600" b="1" dirty="0">
                <a:solidFill>
                  <a:schemeClr val="accent2">
                    <a:lumMod val="50000"/>
                  </a:schemeClr>
                </a:solidFill>
                <a:latin typeface="Times New Roman" panose="02020603050405020304" pitchFamily="18" charset="0"/>
                <a:cs typeface="Times New Roman" panose="02020603050405020304" pitchFamily="18" charset="0"/>
              </a:rPr>
              <a:t>thành </a:t>
            </a:r>
            <a:r>
              <a:rPr lang="vi-VN" sz="3600" b="1" dirty="0">
                <a:solidFill>
                  <a:schemeClr val="accent2">
                    <a:lumMod val="50000"/>
                  </a:schemeClr>
                </a:solidFill>
                <a:latin typeface="+mj-lt"/>
              </a:rPr>
              <a:t>đạt của ông Lê-ô-nác-đô</a:t>
            </a:r>
            <a:endParaRPr lang="en-US" sz="3600" dirty="0">
              <a:solidFill>
                <a:schemeClr val="accent2">
                  <a:lumMod val="50000"/>
                </a:schemeClr>
              </a:solidFill>
              <a:latin typeface="+mj-lt"/>
            </a:endParaRPr>
          </a:p>
          <a:p>
            <a:pPr algn="ctr"/>
            <a:endParaRPr lang="en-US" sz="44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923886"/>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xit" presetSubtype="1" fill="hold" grpId="1" nodeType="clickEffect">
                                  <p:stCondLst>
                                    <p:cond delay="0"/>
                                  </p:stCondLst>
                                  <p:childTnLst>
                                    <p:animEffect transition="out" filter="wheel(1)">
                                      <p:cBhvr>
                                        <p:cTn id="12" dur="2000"/>
                                        <p:tgtEl>
                                          <p:spTgt spid="2"/>
                                        </p:tgtEl>
                                      </p:cBhvr>
                                    </p:animEffect>
                                    <p:set>
                                      <p:cBhvr>
                                        <p:cTn id="13" dur="1" fill="hold">
                                          <p:stCondLst>
                                            <p:cond delay="19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xit" presetSubtype="1" fill="hold" grpId="1" nodeType="clickEffect">
                                  <p:stCondLst>
                                    <p:cond delay="0"/>
                                  </p:stCondLst>
                                  <p:childTnLst>
                                    <p:animEffect transition="out" filter="wheel(1)">
                                      <p:cBhvr>
                                        <p:cTn id="23" dur="2000"/>
                                        <p:tgtEl>
                                          <p:spTgt spid="3"/>
                                        </p:tgtEl>
                                      </p:cBhvr>
                                    </p:animEffect>
                                    <p:set>
                                      <p:cBhvr>
                                        <p:cTn id="24"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4C704656-44A8-40F4-9C7B-66024728C63D}"/>
              </a:ext>
            </a:extLst>
          </p:cNvPr>
          <p:cNvPicPr>
            <a:picLocks noChangeAspect="1"/>
          </p:cNvPicPr>
          <p:nvPr/>
        </p:nvPicPr>
        <p:blipFill rotWithShape="1">
          <a:blip r:embed="rId3">
            <a:extLst>
              <a:ext uri="{28A0092B-C50C-407E-A947-70E740481C1C}">
                <a14:useLocalDpi xmlns:a14="http://schemas.microsoft.com/office/drawing/2010/main" val="0"/>
              </a:ext>
            </a:extLst>
          </a:blip>
          <a:srcRect l="17628" t="131" r="17556" b="27501"/>
          <a:stretch/>
        </p:blipFill>
        <p:spPr>
          <a:xfrm>
            <a:off x="0" y="0"/>
            <a:ext cx="12192000" cy="6858000"/>
          </a:xfrm>
          <a:prstGeom prst="rect">
            <a:avLst/>
          </a:prstGeom>
        </p:spPr>
      </p:pic>
      <p:pic>
        <p:nvPicPr>
          <p:cNvPr id="17" name="图片 16">
            <a:extLst>
              <a:ext uri="{FF2B5EF4-FFF2-40B4-BE49-F238E27FC236}">
                <a16:creationId xmlns:a16="http://schemas.microsoft.com/office/drawing/2014/main" id="{7E7FF9A8-5D87-4C9F-9DB2-A9BD04C73B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0586" y="241597"/>
            <a:ext cx="1463708" cy="1401727"/>
          </a:xfrm>
          <a:prstGeom prst="rect">
            <a:avLst/>
          </a:prstGeom>
        </p:spPr>
      </p:pic>
      <p:pic>
        <p:nvPicPr>
          <p:cNvPr id="18" name="图片 17">
            <a:extLst>
              <a:ext uri="{FF2B5EF4-FFF2-40B4-BE49-F238E27FC236}">
                <a16:creationId xmlns:a16="http://schemas.microsoft.com/office/drawing/2014/main" id="{67013761-C605-4C54-B675-FAD2099219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3848" y="4125132"/>
            <a:ext cx="1859776" cy="1868123"/>
          </a:xfrm>
          <a:prstGeom prst="rect">
            <a:avLst/>
          </a:prstGeom>
        </p:spPr>
      </p:pic>
      <p:sp>
        <p:nvSpPr>
          <p:cNvPr id="2" name="等腰三角形 1">
            <a:extLst>
              <a:ext uri="{FF2B5EF4-FFF2-40B4-BE49-F238E27FC236}">
                <a16:creationId xmlns:a16="http://schemas.microsoft.com/office/drawing/2014/main" id="{8BF97213-672E-437E-AD62-9E3B760AD32F}"/>
              </a:ext>
            </a:extLst>
          </p:cNvPr>
          <p:cNvSpPr/>
          <p:nvPr/>
        </p:nvSpPr>
        <p:spPr>
          <a:xfrm>
            <a:off x="5928199" y="4629867"/>
            <a:ext cx="335602" cy="289313"/>
          </a:xfrm>
          <a:prstGeom prst="triangle">
            <a:avLst/>
          </a:prstGeom>
          <a:solidFill>
            <a:srgbClr val="78B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a:solidFill>
                <a:srgbClr val="78B543"/>
              </a:solid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pic>
        <p:nvPicPr>
          <p:cNvPr id="19" name="图片 18">
            <a:extLst>
              <a:ext uri="{FF2B5EF4-FFF2-40B4-BE49-F238E27FC236}">
                <a16:creationId xmlns:a16="http://schemas.microsoft.com/office/drawing/2014/main" id="{96D9E7D1-840D-432C-A5F4-B4C777C217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6374" y="3181906"/>
            <a:ext cx="2213700" cy="3474547"/>
          </a:xfrm>
          <a:prstGeom prst="rect">
            <a:avLst/>
          </a:prstGeom>
        </p:spPr>
      </p:pic>
      <p:pic>
        <p:nvPicPr>
          <p:cNvPr id="9" name="Picture 4" descr="Hình nền đẹp cho bài giảng điện tử - Ảnh nền thiết kế bài giảng điện tử"/>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4" y="0"/>
            <a:ext cx="1219678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68185" y="1032150"/>
            <a:ext cx="9195551" cy="1754326"/>
          </a:xfrm>
          <a:prstGeom prst="rect">
            <a:avLst/>
          </a:prstGeom>
        </p:spPr>
        <p:txBody>
          <a:bodyPr wrap="square">
            <a:spAutoFit/>
          </a:bodyPr>
          <a:lstStyle/>
          <a:p>
            <a:pPr algn="ctr"/>
            <a:r>
              <a:rPr lang="pl-PL" sz="3600" b="1" dirty="0">
                <a:solidFill>
                  <a:schemeClr val="accent2">
                    <a:lumMod val="75000"/>
                  </a:schemeClr>
                </a:solidFill>
                <a:latin typeface="UTM Androgyne" panose="02040603050506020204" pitchFamily="18" charset="0"/>
                <a:ea typeface="Calibri" panose="020F0502020204030204" pitchFamily="34" charset="0"/>
                <a:cs typeface="Times New Roman" panose="02020603050405020304" pitchFamily="18" charset="0"/>
              </a:rPr>
              <a:t>Nội </a:t>
            </a:r>
            <a:r>
              <a:rPr lang="pl-PL" sz="3600" b="1" dirty="0" smtClean="0">
                <a:solidFill>
                  <a:schemeClr val="accent2">
                    <a:lumMod val="75000"/>
                  </a:schemeClr>
                </a:solidFill>
                <a:latin typeface="UTM Androgyne" panose="02040603050506020204" pitchFamily="18" charset="0"/>
                <a:ea typeface="Calibri" panose="020F0502020204030204" pitchFamily="34" charset="0"/>
                <a:cs typeface="Times New Roman" panose="02020603050405020304" pitchFamily="18" charset="0"/>
              </a:rPr>
              <a:t>dung</a:t>
            </a:r>
            <a:endParaRPr lang="en-US" sz="3600" b="1" dirty="0">
              <a:solidFill>
                <a:srgbClr val="FF0000"/>
              </a:solidFill>
              <a:latin typeface="UTM Androgyne" panose="02040603050506020204" pitchFamily="18" charset="0"/>
              <a:ea typeface="Calibri" panose="020F0502020204030204" pitchFamily="34" charset="0"/>
              <a:cs typeface="Times New Roman" panose="02020603050405020304" pitchFamily="18" charset="0"/>
            </a:endParaRPr>
          </a:p>
          <a:p>
            <a:pPr algn="ctr"/>
            <a:r>
              <a:rPr lang="pt-BR" sz="3600" b="1" dirty="0">
                <a:latin typeface="UTM Androgyne" panose="02040603050506020204" pitchFamily="18" charset="0"/>
                <a:ea typeface="Calibri" panose="020F0502020204030204" pitchFamily="34" charset="0"/>
                <a:cs typeface="Times New Roman" panose="02020603050405020304" pitchFamily="18" charset="0"/>
              </a:rPr>
              <a:t>Nhờ khổ công rèn luyện, Lê-ô-nác-đô đa Vin-xi đã trở thành một họa sĩ thiên tài.</a:t>
            </a:r>
            <a:endParaRPr lang="en-US" sz="3600" dirty="0">
              <a:latin typeface="UTM Androgyne" panose="02040603050506020204" pitchFamily="18" charset="0"/>
            </a:endParaRPr>
          </a:p>
        </p:txBody>
      </p:sp>
      <p:sp>
        <p:nvSpPr>
          <p:cNvPr id="11" name="Rectangle 10">
            <a:extLst>
              <a:ext uri="{FF2B5EF4-FFF2-40B4-BE49-F238E27FC236}">
                <a16:creationId xmlns:a16="http://schemas.microsoft.com/office/drawing/2014/main" id="{6E4A6702-3773-4AE8-9546-43751E040BA9}"/>
              </a:ext>
            </a:extLst>
          </p:cNvPr>
          <p:cNvSpPr/>
          <p:nvPr/>
        </p:nvSpPr>
        <p:spPr>
          <a:xfrm>
            <a:off x="2579968" y="1812514"/>
            <a:ext cx="7783231" cy="800219"/>
          </a:xfrm>
          <a:prstGeom prst="rect">
            <a:avLst/>
          </a:prstGeom>
          <a:solidFill>
            <a:schemeClr val="bg1"/>
          </a:solidFill>
        </p:spPr>
        <p:txBody>
          <a:bodyPr wrap="square">
            <a:spAutoFit/>
          </a:bodyPr>
          <a:lstStyle/>
          <a:p>
            <a:pPr algn="just">
              <a:lnSpc>
                <a:spcPct val="115000"/>
              </a:lnSpc>
              <a:spcBef>
                <a:spcPts val="225"/>
              </a:spcBef>
              <a:spcAft>
                <a:spcPts val="800"/>
              </a:spcAft>
            </a:pPr>
            <a:r>
              <a:rPr lang="pt-BR" sz="4000" b="1" dirty="0">
                <a:latin typeface="UTM Androgyne" panose="02040603050506020204" pitchFamily="18" charset="0"/>
                <a:ea typeface="Calibri" panose="020F0502020204030204" pitchFamily="34" charset="0"/>
                <a:cs typeface="Times New Roman" panose="02020603050405020304" pitchFamily="18" charset="0"/>
              </a:rPr>
              <a:t>Nội dung chính của bài là gì ?</a:t>
            </a:r>
            <a:endParaRPr lang="en-US" sz="4000" b="1" dirty="0">
              <a:effectLst/>
              <a:latin typeface="UTM Androgyne"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2813206"/>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11"/>
                                        </p:tgtEl>
                                        <p:attrNameLst>
                                          <p:attrName>ppt_x</p:attrName>
                                        </p:attrNameLst>
                                      </p:cBhvr>
                                      <p:tavLst>
                                        <p:tav tm="0">
                                          <p:val>
                                            <p:strVal val="ppt_x"/>
                                          </p:val>
                                        </p:tav>
                                        <p:tav tm="100000">
                                          <p:val>
                                            <p:strVal val="ppt_x"/>
                                          </p:val>
                                        </p:tav>
                                      </p:tavLst>
                                    </p:anim>
                                    <p:anim calcmode="lin" valueType="num">
                                      <p:cBhvr additive="base">
                                        <p:cTn id="23" dur="500"/>
                                        <p:tgtEl>
                                          <p:spTgt spid="11"/>
                                        </p:tgtEl>
                                        <p:attrNameLst>
                                          <p:attrName>ppt_y</p:attrName>
                                        </p:attrNameLst>
                                      </p:cBhvr>
                                      <p:tavLst>
                                        <p:tav tm="0">
                                          <p:val>
                                            <p:strVal val="ppt_y"/>
                                          </p:val>
                                        </p:tav>
                                        <p:tav tm="100000">
                                          <p:val>
                                            <p:strVal val="1+ppt_h/2"/>
                                          </p:val>
                                        </p:tav>
                                      </p:tavLst>
                                    </p:anim>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 grpId="0" animBg="1"/>
      <p:bldP spid="1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ộ hình nền &amp;quot;Hoạt hình siêu dễ thương&amp;quot; chất lượng cao cho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2"/>
            <a:ext cx="12192000" cy="6856138"/>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103" y="-843027"/>
            <a:ext cx="9357599" cy="7701027"/>
          </a:xfrm>
          <a:prstGeom prst="rect">
            <a:avLst/>
          </a:prstGeom>
          <a:effectLst>
            <a:outerShdw blurRad="50800" dist="38100" dir="10800000" algn="r" rotWithShape="0">
              <a:prstClr val="black">
                <a:alpha val="40000"/>
              </a:prstClr>
            </a:outerShdw>
          </a:effectLst>
        </p:spPr>
      </p:pic>
      <p:sp>
        <p:nvSpPr>
          <p:cNvPr id="4" name="Rectangle 3"/>
          <p:cNvSpPr/>
          <p:nvPr/>
        </p:nvSpPr>
        <p:spPr>
          <a:xfrm>
            <a:off x="27423" y="1689276"/>
            <a:ext cx="12554957" cy="230832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7200" b="1" dirty="0" err="1" smtClean="0">
                <a:ln w="11430"/>
                <a:solidFill>
                  <a:schemeClr val="accent6">
                    <a:lumMod val="50000"/>
                  </a:schemeClr>
                </a:solidFill>
                <a:latin typeface="UTM Androgyne" panose="02040603050506020204" pitchFamily="18" charset="0"/>
                <a:cs typeface="Times New Roman" panose="02020603050405020304" pitchFamily="18" charset="0"/>
              </a:rPr>
              <a:t>Luyện</a:t>
            </a:r>
            <a:r>
              <a:rPr lang="en-US" sz="7200" b="1" dirty="0" smtClean="0">
                <a:ln w="11430"/>
                <a:solidFill>
                  <a:schemeClr val="accent6">
                    <a:lumMod val="50000"/>
                  </a:schemeClr>
                </a:solidFill>
                <a:latin typeface="UTM Androgyne" panose="02040603050506020204" pitchFamily="18" charset="0"/>
                <a:cs typeface="Times New Roman" panose="02020603050405020304" pitchFamily="18" charset="0"/>
              </a:rPr>
              <a:t> </a:t>
            </a:r>
            <a:r>
              <a:rPr lang="en-US" sz="7200" b="1" dirty="0" err="1">
                <a:ln w="11430"/>
                <a:solidFill>
                  <a:schemeClr val="accent6">
                    <a:lumMod val="50000"/>
                  </a:schemeClr>
                </a:solidFill>
                <a:latin typeface="UTM Androgyne" panose="02040603050506020204" pitchFamily="18" charset="0"/>
                <a:cs typeface="Times New Roman" panose="02020603050405020304" pitchFamily="18" charset="0"/>
              </a:rPr>
              <a:t>đ</a:t>
            </a:r>
            <a:r>
              <a:rPr lang="en-US" sz="7200" b="1" dirty="0" err="1" smtClean="0">
                <a:ln w="11430"/>
                <a:solidFill>
                  <a:schemeClr val="accent6">
                    <a:lumMod val="50000"/>
                  </a:schemeClr>
                </a:solidFill>
                <a:latin typeface="UTM Androgyne" panose="02040603050506020204" pitchFamily="18" charset="0"/>
                <a:cs typeface="Times New Roman" panose="02020603050405020304" pitchFamily="18" charset="0"/>
              </a:rPr>
              <a:t>ọc</a:t>
            </a:r>
            <a:r>
              <a:rPr lang="en-US" sz="7200" b="1" dirty="0" smtClean="0">
                <a:ln w="11430"/>
                <a:solidFill>
                  <a:schemeClr val="accent6">
                    <a:lumMod val="50000"/>
                  </a:schemeClr>
                </a:solidFill>
                <a:latin typeface="UTM Androgyne" panose="02040603050506020204" pitchFamily="18" charset="0"/>
                <a:cs typeface="Times New Roman" panose="02020603050405020304" pitchFamily="18" charset="0"/>
              </a:rPr>
              <a:t> </a:t>
            </a:r>
          </a:p>
          <a:p>
            <a:pPr algn="ctr">
              <a:defRPr/>
            </a:pPr>
            <a:r>
              <a:rPr lang="en-US" sz="7200" b="1" dirty="0" err="1" smtClean="0">
                <a:ln w="11430"/>
                <a:solidFill>
                  <a:schemeClr val="accent6">
                    <a:lumMod val="50000"/>
                  </a:schemeClr>
                </a:solidFill>
                <a:latin typeface="UTM Androgyne" panose="02040603050506020204" pitchFamily="18" charset="0"/>
                <a:cs typeface="Times New Roman" panose="02020603050405020304" pitchFamily="18" charset="0"/>
              </a:rPr>
              <a:t>diễn</a:t>
            </a:r>
            <a:r>
              <a:rPr lang="en-US" sz="7200" b="1" dirty="0" smtClean="0">
                <a:ln w="11430"/>
                <a:solidFill>
                  <a:schemeClr val="accent6">
                    <a:lumMod val="50000"/>
                  </a:schemeClr>
                </a:solidFill>
                <a:latin typeface="UTM Androgyne" panose="02040603050506020204" pitchFamily="18" charset="0"/>
                <a:cs typeface="Times New Roman" panose="02020603050405020304" pitchFamily="18" charset="0"/>
              </a:rPr>
              <a:t> </a:t>
            </a:r>
            <a:r>
              <a:rPr lang="en-US" sz="7200" b="1" dirty="0" err="1">
                <a:ln w="11430"/>
                <a:solidFill>
                  <a:schemeClr val="accent6">
                    <a:lumMod val="50000"/>
                  </a:schemeClr>
                </a:solidFill>
                <a:latin typeface="UTM Androgyne" panose="02040603050506020204" pitchFamily="18" charset="0"/>
                <a:cs typeface="Times New Roman" panose="02020603050405020304" pitchFamily="18" charset="0"/>
              </a:rPr>
              <a:t>cảm</a:t>
            </a:r>
            <a:endParaRPr lang="en-US" sz="7200" b="1" dirty="0">
              <a:ln w="11430"/>
              <a:solidFill>
                <a:schemeClr val="accent6">
                  <a:lumMod val="50000"/>
                </a:schemeClr>
              </a:solidFill>
              <a:latin typeface="UTM Androgy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8771548"/>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2 Vector trẻ em vui chơi - file vector - Kho Stock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4745" y="1829294"/>
            <a:ext cx="11762509" cy="1941044"/>
          </a:xfrm>
          <a:prstGeom prst="rect">
            <a:avLst/>
          </a:prstGeom>
        </p:spPr>
        <p:txBody>
          <a:bodyPr wrap="square">
            <a:spAutoFit/>
          </a:bodyPr>
          <a:lstStyle/>
          <a:p>
            <a:pPr algn="ctr">
              <a:lnSpc>
                <a:spcPct val="115000"/>
              </a:lnSpc>
              <a:spcAft>
                <a:spcPts val="800"/>
              </a:spcAft>
            </a:pPr>
            <a:r>
              <a:rPr lang="en-US" sz="4000" b="1" dirty="0" err="1" smtClean="0">
                <a:solidFill>
                  <a:schemeClr val="tx1">
                    <a:lumMod val="95000"/>
                    <a:lumOff val="5000"/>
                  </a:schemeClr>
                </a:solidFill>
                <a:latin typeface="Verdana Pro Black" panose="020B0A04030504040204" pitchFamily="34" charset="0"/>
                <a:ea typeface="Calibri" panose="020F0502020204030204" pitchFamily="34" charset="0"/>
                <a:cs typeface="Times New Roman" panose="02020603050405020304" pitchFamily="18" charset="0"/>
              </a:rPr>
              <a:t>Khởi</a:t>
            </a:r>
            <a:r>
              <a:rPr lang="en-US" sz="4000" b="1" dirty="0" smtClean="0">
                <a:solidFill>
                  <a:schemeClr val="tx1">
                    <a:lumMod val="95000"/>
                    <a:lumOff val="5000"/>
                  </a:schemeClr>
                </a:solidFill>
                <a:latin typeface="Verdana Pro Black" panose="020B0A04030504040204" pitchFamily="34" charset="0"/>
                <a:ea typeface="Calibri" panose="020F0502020204030204" pitchFamily="34" charset="0"/>
                <a:cs typeface="Times New Roman" panose="02020603050405020304" pitchFamily="18" charset="0"/>
              </a:rPr>
              <a:t> </a:t>
            </a:r>
            <a:r>
              <a:rPr lang="en-US" sz="4000" b="1" dirty="0" err="1" smtClean="0">
                <a:solidFill>
                  <a:schemeClr val="tx1">
                    <a:lumMod val="95000"/>
                    <a:lumOff val="5000"/>
                  </a:schemeClr>
                </a:solidFill>
                <a:latin typeface="Verdana Pro Black" panose="020B0A04030504040204" pitchFamily="34" charset="0"/>
                <a:ea typeface="Calibri" panose="020F0502020204030204" pitchFamily="34" charset="0"/>
                <a:cs typeface="Times New Roman" panose="02020603050405020304" pitchFamily="18" charset="0"/>
              </a:rPr>
              <a:t>động</a:t>
            </a:r>
            <a:endParaRPr lang="en-US" sz="2000" i="1" dirty="0">
              <a:solidFill>
                <a:schemeClr val="tx1">
                  <a:lumMod val="95000"/>
                  <a:lumOff val="5000"/>
                </a:schemeClr>
              </a:solidFill>
              <a:latin typeface="Verdana Pro Black" panose="020B0A04030504040204" pitchFamily="34" charset="0"/>
              <a:ea typeface="Calibri" panose="020F0502020204030204" pitchFamily="34" charset="0"/>
              <a:cs typeface="Times New Roman" panose="02020603050405020304" pitchFamily="18" charset="0"/>
            </a:endParaRPr>
          </a:p>
          <a:p>
            <a:pPr algn="ctr">
              <a:lnSpc>
                <a:spcPct val="115000"/>
              </a:lnSpc>
              <a:spcAft>
                <a:spcPts val="800"/>
              </a:spcAft>
            </a:pPr>
            <a:r>
              <a:rPr lang="en-US" sz="3200" b="1" dirty="0" err="1">
                <a:solidFill>
                  <a:srgbClr val="002060"/>
                </a:solidFill>
                <a:latin typeface="HP001 4 hàng" panose="020B0603050302020204" pitchFamily="34" charset="0"/>
                <a:ea typeface="Calibri" panose="020F0502020204030204" pitchFamily="34" charset="0"/>
                <a:cs typeface="Times New Roman" panose="02020603050405020304" pitchFamily="18" charset="0"/>
              </a:rPr>
              <a:t>Đọc</a:t>
            </a:r>
            <a:r>
              <a:rPr lang="en-US" sz="3200" b="1" dirty="0">
                <a:solidFill>
                  <a:srgbClr val="002060"/>
                </a:solidFill>
                <a:latin typeface="HP001 4 hàng" panose="020B0603050302020204" pitchFamily="34" charset="0"/>
                <a:ea typeface="Calibri" panose="020F0502020204030204" pitchFamily="34" charset="0"/>
                <a:cs typeface="Times New Roman" panose="02020603050405020304" pitchFamily="18" charset="0"/>
              </a:rPr>
              <a:t> 1 </a:t>
            </a:r>
            <a:r>
              <a:rPr lang="en-US" sz="3200" b="1" dirty="0" err="1">
                <a:solidFill>
                  <a:srgbClr val="002060"/>
                </a:solidFill>
                <a:latin typeface="HP001 4 hàng" panose="020B0603050302020204" pitchFamily="34" charset="0"/>
                <a:ea typeface="Calibri" panose="020F0502020204030204" pitchFamily="34" charset="0"/>
                <a:cs typeface="Times New Roman" panose="02020603050405020304" pitchFamily="18" charset="0"/>
              </a:rPr>
              <a:t>đoạn</a:t>
            </a:r>
            <a:r>
              <a:rPr lang="en-US" sz="3200" b="1" dirty="0">
                <a:solidFill>
                  <a:srgbClr val="002060"/>
                </a:solidFill>
                <a:latin typeface="HP001 4 hàng" panose="020B060305030202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HP001 4 hàng" panose="020B0603050302020204" pitchFamily="34" charset="0"/>
                <a:ea typeface="Calibri" panose="020F0502020204030204" pitchFamily="34" charset="0"/>
                <a:cs typeface="Times New Roman" panose="02020603050405020304" pitchFamily="18" charset="0"/>
              </a:rPr>
              <a:t>yêu</a:t>
            </a:r>
            <a:r>
              <a:rPr lang="en-US" sz="3200" b="1" dirty="0">
                <a:solidFill>
                  <a:srgbClr val="002060"/>
                </a:solidFill>
                <a:latin typeface="HP001 4 hàng" panose="020B060305030202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HP001 4 hàng" panose="020B0603050302020204" pitchFamily="34" charset="0"/>
                <a:ea typeface="Calibri" panose="020F0502020204030204" pitchFamily="34" charset="0"/>
                <a:cs typeface="Times New Roman" panose="02020603050405020304" pitchFamily="18" charset="0"/>
              </a:rPr>
              <a:t>thích</a:t>
            </a:r>
            <a:r>
              <a:rPr lang="en-US" sz="3200" b="1" dirty="0">
                <a:solidFill>
                  <a:srgbClr val="002060"/>
                </a:solidFill>
                <a:latin typeface="HP001 4 hàng" panose="020B060305030202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HP001 4 hàng" panose="020B0603050302020204" pitchFamily="34" charset="0"/>
                <a:ea typeface="Calibri" panose="020F0502020204030204" pitchFamily="34" charset="0"/>
                <a:cs typeface="Times New Roman" panose="02020603050405020304" pitchFamily="18" charset="0"/>
              </a:rPr>
              <a:t>trong</a:t>
            </a:r>
            <a:r>
              <a:rPr lang="en-US" sz="3200" b="1" dirty="0">
                <a:solidFill>
                  <a:srgbClr val="002060"/>
                </a:solidFill>
                <a:latin typeface="HP001 4 hàng" panose="020B060305030202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HP001 4 hàng" panose="020B0603050302020204" pitchFamily="34" charset="0"/>
                <a:ea typeface="Calibri" panose="020F0502020204030204" pitchFamily="34" charset="0"/>
                <a:cs typeface="Times New Roman" panose="02020603050405020304" pitchFamily="18" charset="0"/>
              </a:rPr>
              <a:t>bài</a:t>
            </a:r>
            <a:r>
              <a:rPr lang="en-US" sz="3200" b="1" dirty="0">
                <a:solidFill>
                  <a:srgbClr val="002060"/>
                </a:solidFill>
                <a:latin typeface="HP001 4 hàng" panose="020B0603050302020204" pitchFamily="34" charset="0"/>
                <a:ea typeface="Calibri" panose="020F0502020204030204" pitchFamily="34" charset="0"/>
                <a:cs typeface="Times New Roman" panose="02020603050405020304" pitchFamily="18" charset="0"/>
              </a:rPr>
              <a:t> </a:t>
            </a:r>
            <a:r>
              <a:rPr lang="en-US" sz="3200" b="1" i="1" dirty="0" err="1">
                <a:solidFill>
                  <a:srgbClr val="002060"/>
                </a:solidFill>
                <a:latin typeface="HP001 4 hàng" panose="020B0603050302020204" pitchFamily="34" charset="0"/>
                <a:ea typeface="Calibri" panose="020F0502020204030204" pitchFamily="34" charset="0"/>
                <a:cs typeface="Times New Roman" panose="02020603050405020304" pitchFamily="18" charset="0"/>
              </a:rPr>
              <a:t>Vua</a:t>
            </a:r>
            <a:r>
              <a:rPr lang="en-US" sz="3200" b="1" i="1" dirty="0">
                <a:solidFill>
                  <a:srgbClr val="002060"/>
                </a:solidFill>
                <a:latin typeface="HP001 4 hàng" panose="020B0603050302020204" pitchFamily="34" charset="0"/>
                <a:ea typeface="Calibri" panose="020F0502020204030204" pitchFamily="34" charset="0"/>
                <a:cs typeface="Times New Roman" panose="02020603050405020304" pitchFamily="18" charset="0"/>
              </a:rPr>
              <a:t> </a:t>
            </a:r>
            <a:r>
              <a:rPr lang="en-US" sz="3200" b="1" i="1" dirty="0" err="1">
                <a:solidFill>
                  <a:srgbClr val="002060"/>
                </a:solidFill>
                <a:latin typeface="HP001 4 hàng" panose="020B0603050302020204" pitchFamily="34" charset="0"/>
                <a:ea typeface="Calibri" panose="020F0502020204030204" pitchFamily="34" charset="0"/>
                <a:cs typeface="Times New Roman" panose="02020603050405020304" pitchFamily="18" charset="0"/>
              </a:rPr>
              <a:t>tàu</a:t>
            </a:r>
            <a:r>
              <a:rPr lang="en-US" sz="3200" b="1" i="1" dirty="0">
                <a:solidFill>
                  <a:srgbClr val="002060"/>
                </a:solidFill>
                <a:latin typeface="HP001 4 hàng" panose="020B0603050302020204" pitchFamily="34" charset="0"/>
                <a:ea typeface="Calibri" panose="020F0502020204030204" pitchFamily="34" charset="0"/>
                <a:cs typeface="Times New Roman" panose="02020603050405020304" pitchFamily="18" charset="0"/>
              </a:rPr>
              <a:t> </a:t>
            </a:r>
            <a:r>
              <a:rPr lang="en-US" sz="3200" b="1" i="1" dirty="0" err="1">
                <a:solidFill>
                  <a:srgbClr val="002060"/>
                </a:solidFill>
                <a:latin typeface="HP001 4 hàng" panose="020B0603050302020204" pitchFamily="34" charset="0"/>
                <a:ea typeface="Calibri" panose="020F0502020204030204" pitchFamily="34" charset="0"/>
                <a:cs typeface="Times New Roman" panose="02020603050405020304" pitchFamily="18" charset="0"/>
              </a:rPr>
              <a:t>thủy</a:t>
            </a:r>
            <a:r>
              <a:rPr lang="en-US" sz="3200" b="1" i="1" dirty="0">
                <a:solidFill>
                  <a:srgbClr val="002060"/>
                </a:solidFill>
                <a:latin typeface="HP001 4 hàng" panose="020B0603050302020204" pitchFamily="34" charset="0"/>
                <a:ea typeface="Calibri" panose="020F0502020204030204" pitchFamily="34" charset="0"/>
                <a:cs typeface="Times New Roman" panose="02020603050405020304" pitchFamily="18" charset="0"/>
              </a:rPr>
              <a:t> </a:t>
            </a:r>
            <a:r>
              <a:rPr lang="en-US" sz="3200" b="1" i="1" dirty="0" err="1">
                <a:solidFill>
                  <a:srgbClr val="002060"/>
                </a:solidFill>
                <a:latin typeface="HP001 4 hàng" panose="020B0603050302020204" pitchFamily="34" charset="0"/>
                <a:ea typeface="Calibri" panose="020F0502020204030204" pitchFamily="34" charset="0"/>
                <a:cs typeface="Times New Roman" panose="02020603050405020304" pitchFamily="18" charset="0"/>
              </a:rPr>
              <a:t>Bạch</a:t>
            </a:r>
            <a:r>
              <a:rPr lang="en-US" sz="3200" b="1" i="1" dirty="0">
                <a:solidFill>
                  <a:srgbClr val="002060"/>
                </a:solidFill>
                <a:latin typeface="HP001 4 hàng" panose="020B0603050302020204" pitchFamily="34" charset="0"/>
                <a:ea typeface="Calibri" panose="020F0502020204030204" pitchFamily="34" charset="0"/>
                <a:cs typeface="Times New Roman" panose="02020603050405020304" pitchFamily="18" charset="0"/>
              </a:rPr>
              <a:t> </a:t>
            </a:r>
            <a:r>
              <a:rPr lang="en-US" sz="3200" b="1" i="1" dirty="0" err="1">
                <a:solidFill>
                  <a:srgbClr val="002060"/>
                </a:solidFill>
                <a:latin typeface="HP001 4 hàng" panose="020B0603050302020204" pitchFamily="34" charset="0"/>
                <a:ea typeface="Calibri" panose="020F0502020204030204" pitchFamily="34" charset="0"/>
                <a:cs typeface="Times New Roman" panose="02020603050405020304" pitchFamily="18" charset="0"/>
              </a:rPr>
              <a:t>Thái</a:t>
            </a:r>
            <a:r>
              <a:rPr lang="en-US" sz="3200" b="1" i="1" dirty="0">
                <a:solidFill>
                  <a:srgbClr val="002060"/>
                </a:solidFill>
                <a:latin typeface="HP001 4 hàng" panose="020B0603050302020204" pitchFamily="34" charset="0"/>
                <a:ea typeface="Calibri" panose="020F0502020204030204" pitchFamily="34" charset="0"/>
                <a:cs typeface="Times New Roman" panose="02020603050405020304" pitchFamily="18" charset="0"/>
              </a:rPr>
              <a:t> </a:t>
            </a:r>
            <a:r>
              <a:rPr lang="en-US" sz="3200" b="1" i="1" dirty="0" err="1">
                <a:solidFill>
                  <a:srgbClr val="002060"/>
                </a:solidFill>
                <a:latin typeface="HP001 4 hàng" panose="020B0603050302020204" pitchFamily="34" charset="0"/>
                <a:ea typeface="Calibri" panose="020F0502020204030204" pitchFamily="34" charset="0"/>
                <a:cs typeface="Times New Roman" panose="02020603050405020304" pitchFamily="18" charset="0"/>
              </a:rPr>
              <a:t>Bưởi</a:t>
            </a:r>
            <a:endParaRPr lang="en-US" sz="3200" b="1" dirty="0">
              <a:solidFill>
                <a:srgbClr val="002060"/>
              </a:solidFill>
              <a:latin typeface="HP001 4 hàng" panose="020B0603050302020204" pitchFamily="34" charset="0"/>
              <a:ea typeface="Calibri" panose="020F0502020204030204" pitchFamily="34" charset="0"/>
              <a:cs typeface="Times New Roman" panose="02020603050405020304" pitchFamily="18" charset="0"/>
            </a:endParaRPr>
          </a:p>
          <a:p>
            <a:pPr algn="ctr"/>
            <a:endParaRPr lang="en-US" sz="2400" dirty="0">
              <a:solidFill>
                <a:srgbClr val="002060"/>
              </a:solidFill>
              <a:latin typeface="UTM Androgyne"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8166775"/>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ộ hình nền &amp;quot;Hoạt hình siêu dễ thương 2&amp;quot; chất lượng cao cho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 y="-80386"/>
            <a:ext cx="12192834" cy="69383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34106" y="2341984"/>
            <a:ext cx="6411344" cy="1603965"/>
          </a:xfrm>
          <a:prstGeom prst="rect">
            <a:avLst/>
          </a:prstGeom>
        </p:spPr>
        <p:txBody>
          <a:bodyPr wrap="square">
            <a:spAutoFit/>
          </a:bodyPr>
          <a:lstStyle/>
          <a:p>
            <a:pPr algn="ctr">
              <a:lnSpc>
                <a:spcPct val="115000"/>
              </a:lnSpc>
              <a:spcAft>
                <a:spcPts val="800"/>
              </a:spcAft>
            </a:pPr>
            <a:r>
              <a:rPr lang="en-US" sz="4400" b="1" dirty="0" err="1">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Giọng</a:t>
            </a:r>
            <a:r>
              <a:rPr lang="en-US" sz="4400" b="1" dirty="0">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 </a:t>
            </a:r>
            <a:r>
              <a:rPr lang="en-US" sz="4400" b="1" dirty="0" err="1">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đọc</a:t>
            </a:r>
            <a:r>
              <a:rPr lang="en-US" sz="4400" b="1" dirty="0">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 </a:t>
            </a:r>
            <a:r>
              <a:rPr lang="en-US" sz="4400" b="1" dirty="0" err="1">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toàn</a:t>
            </a:r>
            <a:r>
              <a:rPr lang="en-US" sz="4400" b="1" dirty="0">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 </a:t>
            </a:r>
            <a:r>
              <a:rPr lang="en-US" sz="4400" b="1" dirty="0" err="1">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bài</a:t>
            </a:r>
            <a:r>
              <a:rPr lang="en-US" sz="4400" b="1" dirty="0">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 </a:t>
            </a:r>
            <a:r>
              <a:rPr lang="en-US" sz="4400" b="1" dirty="0" err="1">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giọng</a:t>
            </a:r>
            <a:r>
              <a:rPr lang="en-US" sz="4400" b="1" dirty="0">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 </a:t>
            </a:r>
            <a:r>
              <a:rPr lang="en-US" sz="4400" b="1" dirty="0" err="1">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từ</a:t>
            </a:r>
            <a:r>
              <a:rPr lang="en-US" sz="4400" b="1" dirty="0">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 </a:t>
            </a:r>
            <a:r>
              <a:rPr lang="en-US" sz="4400" b="1" dirty="0" err="1">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tốn</a:t>
            </a:r>
            <a:r>
              <a:rPr lang="en-US" sz="4400" b="1" dirty="0">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 </a:t>
            </a:r>
            <a:r>
              <a:rPr lang="en-US" sz="4400" b="1" dirty="0" err="1">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nhẹ</a:t>
            </a:r>
            <a:r>
              <a:rPr lang="en-US" sz="4400" b="1" dirty="0">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 </a:t>
            </a:r>
            <a:r>
              <a:rPr lang="en-US" sz="4400" b="1" dirty="0" err="1">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nhàng</a:t>
            </a:r>
            <a:r>
              <a:rPr lang="en-US" sz="4400" b="1" dirty="0">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 </a:t>
            </a:r>
            <a:endParaRPr lang="en-US" sz="4400" b="1" dirty="0">
              <a:solidFill>
                <a:schemeClr val="accent6">
                  <a:lumMod val="50000"/>
                </a:schemeClr>
              </a:solidFill>
              <a:effectLst/>
              <a:latin typeface="UTM Androgyne"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1864438"/>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1000" fill="hold"/>
                                        <p:tgtEl>
                                          <p:spTgt spid="16386"/>
                                        </p:tgtEl>
                                        <p:attrNameLst>
                                          <p:attrName>ppt_w</p:attrName>
                                        </p:attrNameLst>
                                      </p:cBhvr>
                                      <p:tavLst>
                                        <p:tav tm="0">
                                          <p:val>
                                            <p:fltVal val="0"/>
                                          </p:val>
                                        </p:tav>
                                        <p:tav tm="100000">
                                          <p:val>
                                            <p:strVal val="#ppt_w"/>
                                          </p:val>
                                        </p:tav>
                                      </p:tavLst>
                                    </p:anim>
                                    <p:anim calcmode="lin" valueType="num">
                                      <p:cBhvr>
                                        <p:cTn id="8" dur="1000" fill="hold"/>
                                        <p:tgtEl>
                                          <p:spTgt spid="16386"/>
                                        </p:tgtEl>
                                        <p:attrNameLst>
                                          <p:attrName>ppt_h</p:attrName>
                                        </p:attrNameLst>
                                      </p:cBhvr>
                                      <p:tavLst>
                                        <p:tav tm="0">
                                          <p:val>
                                            <p:fltVal val="0"/>
                                          </p:val>
                                        </p:tav>
                                        <p:tav tm="100000">
                                          <p:val>
                                            <p:strVal val="#ppt_h"/>
                                          </p:val>
                                        </p:tav>
                                      </p:tavLst>
                                    </p:anim>
                                    <p:anim calcmode="lin" valueType="num">
                                      <p:cBhvr>
                                        <p:cTn id="9" dur="1000" fill="hold"/>
                                        <p:tgtEl>
                                          <p:spTgt spid="16386"/>
                                        </p:tgtEl>
                                        <p:attrNameLst>
                                          <p:attrName>style.rotation</p:attrName>
                                        </p:attrNameLst>
                                      </p:cBhvr>
                                      <p:tavLst>
                                        <p:tav tm="0">
                                          <p:val>
                                            <p:fltVal val="90"/>
                                          </p:val>
                                        </p:tav>
                                        <p:tav tm="100000">
                                          <p:val>
                                            <p:fltVal val="0"/>
                                          </p:val>
                                        </p:tav>
                                      </p:tavLst>
                                    </p:anim>
                                    <p:animEffect transition="in" filter="fade">
                                      <p:cBhvr>
                                        <p:cTn id="10" dur="1000"/>
                                        <p:tgtEl>
                                          <p:spTgt spid="16386"/>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645" t="8611" r="33246" b="66389"/>
          <a:stretch>
            <a:fillRect/>
          </a:stretch>
        </p:blipFill>
        <p:spPr>
          <a:xfrm>
            <a:off x="-124690" y="-267734"/>
            <a:ext cx="12498028" cy="7015776"/>
          </a:xfrm>
          <a:prstGeom prst="rect">
            <a:avLst/>
          </a:prstGeom>
        </p:spPr>
      </p:pic>
      <p:sp>
        <p:nvSpPr>
          <p:cNvPr id="4" name="Rectangle 3"/>
          <p:cNvSpPr/>
          <p:nvPr/>
        </p:nvSpPr>
        <p:spPr>
          <a:xfrm>
            <a:off x="899699" y="0"/>
            <a:ext cx="10202484" cy="7686720"/>
          </a:xfrm>
          <a:prstGeom prst="rect">
            <a:avLst/>
          </a:prstGeom>
        </p:spPr>
        <p:txBody>
          <a:bodyPr wrap="square">
            <a:spAutoFit/>
          </a:bodyPr>
          <a:lstStyle/>
          <a:p>
            <a:pPr algn="ctr">
              <a:lnSpc>
                <a:spcPct val="150000"/>
              </a:lnSpc>
            </a:pPr>
            <a:r>
              <a:rPr lang="vi-VN" sz="4400" b="1" dirty="0">
                <a:solidFill>
                  <a:srgbClr val="000000"/>
                </a:solidFill>
                <a:latin typeface="+mj-lt"/>
              </a:rPr>
              <a:t>Vẽ trứng</a:t>
            </a:r>
            <a:endParaRPr lang="vi-VN" sz="4400" dirty="0">
              <a:solidFill>
                <a:srgbClr val="000000"/>
              </a:solidFill>
              <a:latin typeface="+mj-lt"/>
            </a:endParaRP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700" dirty="0">
                <a:solidFill>
                  <a:srgbClr val="000000"/>
                </a:solidFill>
                <a:latin typeface="+mj-lt"/>
              </a:rPr>
              <a:t>Ngay từ nhỏ, cậu bé Lê-ô-nác-đô đa Vin-xi đã rất thích vẽ. Cha cậu đưa cậu đến nhờ nhà danh họa Vê-rô-ki-ô dạy dỗ.</a:t>
            </a:r>
          </a:p>
          <a:p>
            <a:pPr algn="just">
              <a:lnSpc>
                <a:spcPct val="150000"/>
              </a:lnSpc>
            </a:pPr>
            <a:r>
              <a:rPr lang="vi-VN" sz="1700" dirty="0">
                <a:solidFill>
                  <a:srgbClr val="000000"/>
                </a:solidFill>
                <a:latin typeface="+mj-lt"/>
              </a:rPr>
              <a:t>   </a:t>
            </a:r>
            <a:r>
              <a:rPr lang="en-US" sz="1700" dirty="0">
                <a:solidFill>
                  <a:srgbClr val="000000"/>
                </a:solidFill>
                <a:latin typeface="+mj-lt"/>
              </a:rPr>
              <a:t>    </a:t>
            </a:r>
            <a:r>
              <a:rPr lang="vi-VN" sz="1700" dirty="0">
                <a:solidFill>
                  <a:srgbClr val="000000"/>
                </a:solidFill>
                <a:latin typeface="+mj-lt"/>
              </a:rPr>
              <a:t>Suốt mười mấy ngày đầu, thầy Vê-rô-ki-ô chỉ cho Lê-ô-nác-đô vẽ trứng. Cậu bé vẽ hết quả này đến quả khác và đã bắt đầu tỏ vẻ chán ngán. Thầy Vê-rô-ki-ô bèn bảo:</a:t>
            </a:r>
          </a:p>
          <a:p>
            <a:pPr algn="just">
              <a:lnSpc>
                <a:spcPct val="150000"/>
              </a:lnSpc>
            </a:pPr>
            <a:r>
              <a:rPr lang="en-US" sz="1700" dirty="0">
                <a:solidFill>
                  <a:srgbClr val="000000"/>
                </a:solidFill>
                <a:latin typeface="+mj-lt"/>
              </a:rPr>
              <a:t>       </a:t>
            </a:r>
            <a:r>
              <a:rPr lang="vi-VN" sz="1700" dirty="0">
                <a:solidFill>
                  <a:srgbClr val="000000"/>
                </a:solidFill>
                <a:latin typeface="+mj-lt"/>
              </a:rPr>
              <a:t>- 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pPr algn="just">
              <a:lnSpc>
                <a:spcPct val="150000"/>
              </a:lnSpc>
            </a:pPr>
            <a:r>
              <a:rPr lang="vi-VN" sz="1700" dirty="0">
                <a:solidFill>
                  <a:srgbClr val="000000"/>
                </a:solidFill>
                <a:latin typeface="+mj-lt"/>
              </a:rPr>
              <a:t>   </a:t>
            </a:r>
            <a:r>
              <a:rPr lang="en-US" sz="1700" dirty="0">
                <a:solidFill>
                  <a:srgbClr val="000000"/>
                </a:solidFill>
                <a:latin typeface="+mj-lt"/>
              </a:rPr>
              <a:t>    </a:t>
            </a:r>
            <a:r>
              <a:rPr lang="vi-VN" sz="1700" dirty="0">
                <a:solidFill>
                  <a:srgbClr val="000000"/>
                </a:solidFill>
                <a:latin typeface="+mj-lt"/>
              </a:rPr>
              <a:t>Thầy lại nói:</a:t>
            </a:r>
          </a:p>
          <a:p>
            <a:pPr algn="just">
              <a:lnSpc>
                <a:spcPct val="150000"/>
              </a:lnSpc>
            </a:pPr>
            <a:r>
              <a:rPr lang="en-US" sz="1700" dirty="0">
                <a:solidFill>
                  <a:srgbClr val="000000"/>
                </a:solidFill>
                <a:latin typeface="+mj-lt"/>
              </a:rPr>
              <a:t>      </a:t>
            </a:r>
            <a:r>
              <a:rPr lang="vi-VN" sz="1700" dirty="0">
                <a:solidFill>
                  <a:srgbClr val="000000"/>
                </a:solidFill>
                <a:latin typeface="+mj-lt"/>
              </a:rPr>
              <a:t>- 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pPr algn="just">
              <a:lnSpc>
                <a:spcPct val="150000"/>
              </a:lnSpc>
            </a:pPr>
            <a:r>
              <a:rPr lang="vi-VN" sz="1700" dirty="0">
                <a:solidFill>
                  <a:srgbClr val="000000"/>
                </a:solidFill>
                <a:latin typeface="+mj-lt"/>
              </a:rPr>
              <a:t>   </a:t>
            </a:r>
            <a:r>
              <a:rPr lang="en-US" sz="1700" dirty="0">
                <a:solidFill>
                  <a:srgbClr val="000000"/>
                </a:solidFill>
                <a:latin typeface="+mj-lt"/>
              </a:rPr>
              <a:t>    </a:t>
            </a:r>
            <a:r>
              <a:rPr lang="vi-VN" sz="1700" dirty="0">
                <a:solidFill>
                  <a:srgbClr val="000000"/>
                </a:solidFill>
                <a:latin typeface="+mj-lt"/>
              </a:rPr>
              <a:t>Lê-ô-nác-đô hiểu ra và miệt mài tập vẽ.</a:t>
            </a:r>
          </a:p>
          <a:p>
            <a:pPr algn="just">
              <a:lnSpc>
                <a:spcPct val="150000"/>
              </a:lnSpc>
            </a:pPr>
            <a:r>
              <a:rPr lang="vi-VN" sz="1700" dirty="0">
                <a:solidFill>
                  <a:srgbClr val="000000"/>
                </a:solidFill>
                <a:latin typeface="+mj-lt"/>
              </a:rPr>
              <a:t>   </a:t>
            </a:r>
            <a:r>
              <a:rPr lang="en-US" sz="1700" dirty="0">
                <a:solidFill>
                  <a:srgbClr val="000000"/>
                </a:solidFill>
                <a:latin typeface="+mj-lt"/>
              </a:rPr>
              <a:t>    </a:t>
            </a:r>
            <a:r>
              <a:rPr lang="vi-VN" sz="1700" dirty="0">
                <a:solidFill>
                  <a:srgbClr val="000000"/>
                </a:solidFill>
                <a:latin typeface="+mj-lt"/>
              </a:rPr>
              <a:t>Sau 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p>
          <a:p>
            <a:pPr algn="r">
              <a:lnSpc>
                <a:spcPct val="150000"/>
              </a:lnSpc>
            </a:pPr>
            <a:r>
              <a:rPr lang="vi-VN" sz="1600" dirty="0">
                <a:solidFill>
                  <a:srgbClr val="000000"/>
                </a:solidFill>
                <a:latin typeface="+mj-lt"/>
              </a:rPr>
              <a:t>(theo </a:t>
            </a:r>
            <a:r>
              <a:rPr lang="vi-VN" sz="1600" b="1" dirty="0">
                <a:solidFill>
                  <a:srgbClr val="000000"/>
                </a:solidFill>
                <a:latin typeface="+mj-lt"/>
              </a:rPr>
              <a:t>XUÂN YẾN</a:t>
            </a:r>
            <a:r>
              <a:rPr lang="vi-VN" sz="1600" dirty="0">
                <a:solidFill>
                  <a:srgbClr val="000000"/>
                </a:solidFill>
                <a:latin typeface="+mj-lt"/>
              </a:rPr>
              <a:t>)</a:t>
            </a:r>
          </a:p>
          <a:p>
            <a:pPr>
              <a:lnSpc>
                <a:spcPct val="150000"/>
              </a:lnSpc>
            </a:pPr>
            <a:r>
              <a:rPr lang="vi-VN" sz="1600" dirty="0">
                <a:solidFill>
                  <a:srgbClr val="000000"/>
                </a:solidFill>
                <a:latin typeface="+mj-lt"/>
              </a:rPr>
              <a:t/>
            </a:r>
            <a:br>
              <a:rPr lang="vi-VN" sz="1600" dirty="0">
                <a:solidFill>
                  <a:srgbClr val="000000"/>
                </a:solidFill>
                <a:latin typeface="+mj-lt"/>
              </a:rPr>
            </a:br>
            <a:r>
              <a:rPr lang="vi-VN" sz="1600" dirty="0">
                <a:solidFill>
                  <a:srgbClr val="000000"/>
                </a:solidFill>
                <a:latin typeface="+mj-lt"/>
              </a:rPr>
              <a:t/>
            </a:r>
            <a:br>
              <a:rPr lang="vi-VN" sz="1600" dirty="0">
                <a:solidFill>
                  <a:srgbClr val="000000"/>
                </a:solidFill>
                <a:latin typeface="+mj-lt"/>
              </a:rPr>
            </a:br>
            <a:endParaRPr lang="en-US" sz="1600" dirty="0">
              <a:latin typeface="+mj-lt"/>
            </a:endParaRPr>
          </a:p>
        </p:txBody>
      </p:sp>
      <p:cxnSp>
        <p:nvCxnSpPr>
          <p:cNvPr id="5" name="Straight Connector 4"/>
          <p:cNvCxnSpPr/>
          <p:nvPr/>
        </p:nvCxnSpPr>
        <p:spPr>
          <a:xfrm>
            <a:off x="2000250" y="2928938"/>
            <a:ext cx="957263" cy="14287"/>
          </a:xfrm>
          <a:prstGeom prst="line">
            <a:avLst/>
          </a:prstGeom>
          <a:ln w="28575">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a:off x="9582150" y="2943225"/>
            <a:ext cx="1390650" cy="0"/>
          </a:xfrm>
          <a:prstGeom prst="line">
            <a:avLst/>
          </a:prstGeom>
          <a:ln w="28575">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a:off x="928275" y="3343275"/>
            <a:ext cx="543339" cy="0"/>
          </a:xfrm>
          <a:prstGeom prst="line">
            <a:avLst/>
          </a:prstGeom>
          <a:ln w="28575">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3167063" y="3328988"/>
            <a:ext cx="776287" cy="14287"/>
          </a:xfrm>
          <a:prstGeom prst="line">
            <a:avLst/>
          </a:prstGeom>
          <a:ln w="28575">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8572500" y="3343275"/>
            <a:ext cx="757238" cy="0"/>
          </a:xfrm>
          <a:prstGeom prst="line">
            <a:avLst/>
          </a:prstGeom>
          <a:ln w="28575">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3781425" y="4095750"/>
            <a:ext cx="1162050" cy="4763"/>
          </a:xfrm>
          <a:prstGeom prst="line">
            <a:avLst/>
          </a:prstGeom>
          <a:ln w="28575">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8253412" y="4095750"/>
            <a:ext cx="419101" cy="0"/>
          </a:xfrm>
          <a:prstGeom prst="line">
            <a:avLst/>
          </a:prstGeom>
          <a:ln w="28575">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a:off x="1824037" y="4467226"/>
            <a:ext cx="776288" cy="4762"/>
          </a:xfrm>
          <a:prstGeom prst="line">
            <a:avLst/>
          </a:prstGeom>
          <a:ln w="28575">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a:off x="4936331" y="4467226"/>
            <a:ext cx="1064610" cy="0"/>
          </a:xfrm>
          <a:prstGeom prst="line">
            <a:avLst/>
          </a:prstGeom>
          <a:ln w="28575">
            <a:solidFill>
              <a:srgbClr val="C0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06460467"/>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00087" y="1562696"/>
            <a:ext cx="7043738" cy="1184876"/>
          </a:xfrm>
          <a:prstGeom prst="rect">
            <a:avLst/>
          </a:prstGeom>
          <a:noFill/>
        </p:spPr>
        <p:txBody>
          <a:bodyPr wrap="square" rtlCol="0">
            <a:spAutoFit/>
          </a:bodyPr>
          <a:lstStyle/>
          <a:p>
            <a:pPr>
              <a:lnSpc>
                <a:spcPct val="150000"/>
              </a:lnSpc>
            </a:pPr>
            <a:endParaRPr lang="en-US" sz="5400" b="1" dirty="0">
              <a:solidFill>
                <a:srgbClr val="FF0000"/>
              </a:solidFill>
              <a:latin typeface="HP001 4 hàng" pitchFamily="34" charset="0"/>
            </a:endParaRPr>
          </a:p>
        </p:txBody>
      </p:sp>
    </p:spTree>
    <p:extLst>
      <p:ext uri="{BB962C8B-B14F-4D97-AF65-F5344CB8AC3E}">
        <p14:creationId xmlns:p14="http://schemas.microsoft.com/office/powerpoint/2010/main" val="3769976419"/>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ình nền Power Point | Mầm non Gia Th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1506816" y="2924070"/>
            <a:ext cx="8826501" cy="3206344"/>
          </a:xfrm>
          <a:prstGeom prst="cloudCallout">
            <a:avLst>
              <a:gd name="adj1" fmla="val 48173"/>
              <a:gd name="adj2" fmla="val -66303"/>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4400" dirty="0">
              <a:solidFill>
                <a:srgbClr val="FF0000"/>
              </a:solidFill>
              <a:latin typeface="UTM Androgyne" panose="02040603050506020204" pitchFamily="18" charset="0"/>
              <a:ea typeface="Calibri" panose="020F0502020204030204" pitchFamily="34" charset="0"/>
              <a:cs typeface="Times New Roman" panose="02020603050405020304" pitchFamily="18" charset="0"/>
            </a:endParaRPr>
          </a:p>
          <a:p>
            <a:pPr algn="ct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Theo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em</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nhờ</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đâu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Bạch</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Thái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Bưởi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thành</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công</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endParaRPr lang="en-US" sz="4400" dirty="0">
              <a:solidFill>
                <a:srgbClr val="0000CC"/>
              </a:solidFill>
              <a:latin typeface="UTM Androgyne" panose="02040603050506020204" pitchFamily="18" charset="0"/>
              <a:cs typeface="Times New Roman" pitchFamily="18" charset="0"/>
            </a:endParaRPr>
          </a:p>
        </p:txBody>
      </p:sp>
    </p:spTree>
    <p:extLst>
      <p:ext uri="{BB962C8B-B14F-4D97-AF65-F5344CB8AC3E}">
        <p14:creationId xmlns:p14="http://schemas.microsoft.com/office/powerpoint/2010/main" val="2201951674"/>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7263" y="2052638"/>
            <a:ext cx="751205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5816493" y="2779095"/>
            <a:ext cx="4233851" cy="1200329"/>
          </a:xfrm>
          <a:prstGeom prst="rect">
            <a:avLst/>
          </a:prstGeom>
          <a:noFill/>
        </p:spPr>
        <p:txBody>
          <a:bodyPr wrap="none">
            <a:spAutoFit/>
            <a:scene3d>
              <a:camera prst="orthographicFront"/>
              <a:lightRig rig="threePt" dir="t"/>
            </a:scene3d>
            <a:sp3d extrusionH="57150">
              <a:bevelT w="57150" h="38100" prst="hardEdge"/>
            </a:sp3d>
          </a:bodyPr>
          <a:lstStyle/>
          <a:p>
            <a:pPr algn="ctr">
              <a:defRPr/>
            </a:pPr>
            <a:r>
              <a:rPr lang="en-US" sz="72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Khám</a:t>
            </a:r>
            <a:r>
              <a:rPr lang="en-US" sz="72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72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phá</a:t>
            </a:r>
            <a:endParaRPr lang="en-US" sz="72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grpSp>
        <p:nvGrpSpPr>
          <p:cNvPr id="26" name="组合 210"/>
          <p:cNvGrpSpPr>
            <a:grpSpLocks/>
          </p:cNvGrpSpPr>
          <p:nvPr/>
        </p:nvGrpSpPr>
        <p:grpSpPr bwMode="auto">
          <a:xfrm>
            <a:off x="10393363" y="1588"/>
            <a:ext cx="1668462" cy="2003425"/>
            <a:chOff x="2132930" y="1035327"/>
            <a:chExt cx="1307248" cy="1307248"/>
          </a:xfrm>
        </p:grpSpPr>
        <p:grpSp>
          <p:nvGrpSpPr>
            <p:cNvPr id="10267" name="组合 211"/>
            <p:cNvGrpSpPr>
              <a:grpSpLocks/>
            </p:cNvGrpSpPr>
            <p:nvPr/>
          </p:nvGrpSpPr>
          <p:grpSpPr bwMode="auto">
            <a:xfrm rot="-844640">
              <a:off x="2132930" y="1035327"/>
              <a:ext cx="1307248" cy="1307248"/>
              <a:chOff x="5153025" y="4019551"/>
              <a:chExt cx="1866899" cy="1866899"/>
            </a:xfrm>
          </p:grpSpPr>
          <p:sp>
            <p:nvSpPr>
              <p:cNvPr id="29"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0272" name="组合 214"/>
              <p:cNvGrpSpPr>
                <a:grpSpLocks/>
              </p:cNvGrpSpPr>
              <p:nvPr/>
            </p:nvGrpSpPr>
            <p:grpSpPr bwMode="auto">
              <a:xfrm>
                <a:off x="6050915" y="4019551"/>
                <a:ext cx="71120" cy="1866899"/>
                <a:chOff x="6072187" y="3914775"/>
                <a:chExt cx="0" cy="2143125"/>
              </a:xfrm>
            </p:grpSpPr>
            <p:cxnSp>
              <p:nvCxnSpPr>
                <p:cNvPr id="40" name="直接连接符 224">
                  <a:extLst>
                    <a:ext uri="{FF2B5EF4-FFF2-40B4-BE49-F238E27FC236}">
                      <a16:creationId xmlns:a16="http://schemas.microsoft.com/office/drawing/2014/main" id="{5B35119E-C896-41EB-B06A-6B1E986A1A16}"/>
                    </a:ext>
                  </a:extLst>
                </p:cNvPr>
                <p:cNvCxnSpPr/>
                <p:nvPr/>
              </p:nvCxnSpPr>
              <p:spPr>
                <a:xfrm>
                  <a:off x="6070336" y="3913180"/>
                  <a:ext cx="0" cy="247937"/>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225">
                  <a:extLst>
                    <a:ext uri="{FF2B5EF4-FFF2-40B4-BE49-F238E27FC236}">
                      <a16:creationId xmlns:a16="http://schemas.microsoft.com/office/drawing/2014/main" id="{B97B0B4C-F853-413C-B419-31B42B514010}"/>
                    </a:ext>
                  </a:extLst>
                </p:cNvPr>
                <p:cNvCxnSpPr/>
                <p:nvPr/>
              </p:nvCxnSpPr>
              <p:spPr>
                <a:xfrm>
                  <a:off x="6070990" y="5809447"/>
                  <a:ext cx="0" cy="247937"/>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273" name="组合 215"/>
              <p:cNvGrpSpPr>
                <a:grpSpLocks/>
              </p:cNvGrpSpPr>
              <p:nvPr/>
            </p:nvGrpSpPr>
            <p:grpSpPr bwMode="auto">
              <a:xfrm rot="-5400000">
                <a:off x="6050915" y="4019551"/>
                <a:ext cx="71120" cy="1866899"/>
                <a:chOff x="6072187" y="3914775"/>
                <a:chExt cx="0" cy="2143125"/>
              </a:xfrm>
            </p:grpSpPr>
            <p:cxnSp>
              <p:nvCxnSpPr>
                <p:cNvPr id="38" name="直接连接符 222">
                  <a:extLst>
                    <a:ext uri="{FF2B5EF4-FFF2-40B4-BE49-F238E27FC236}">
                      <a16:creationId xmlns:a16="http://schemas.microsoft.com/office/drawing/2014/main" id="{AE546411-C256-4D9D-A014-4F64D2400B2C}"/>
                    </a:ext>
                  </a:extLst>
                </p:cNvPr>
                <p:cNvCxnSpPr/>
                <p:nvPr/>
              </p:nvCxnSpPr>
              <p:spPr>
                <a:xfrm>
                  <a:off x="6073145" y="3913376"/>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223">
                  <a:extLst>
                    <a:ext uri="{FF2B5EF4-FFF2-40B4-BE49-F238E27FC236}">
                      <a16:creationId xmlns:a16="http://schemas.microsoft.com/office/drawing/2014/main" id="{4B823C81-AAC7-4117-B927-36791371A80A}"/>
                    </a:ext>
                  </a:extLst>
                </p:cNvPr>
                <p:cNvCxnSpPr/>
                <p:nvPr/>
              </p:nvCxnSpPr>
              <p:spPr>
                <a:xfrm>
                  <a:off x="6072857" y="5809526"/>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274" name="组合 216"/>
              <p:cNvGrpSpPr>
                <a:grpSpLocks/>
              </p:cNvGrpSpPr>
              <p:nvPr/>
            </p:nvGrpSpPr>
            <p:grpSpPr bwMode="auto">
              <a:xfrm rot="2700000">
                <a:off x="6050915" y="4019551"/>
                <a:ext cx="71120" cy="1866899"/>
                <a:chOff x="6072187" y="3914775"/>
                <a:chExt cx="0" cy="2143125"/>
              </a:xfrm>
            </p:grpSpPr>
            <p:cxnSp>
              <p:nvCxnSpPr>
                <p:cNvPr id="36" name="直接连接符 220">
                  <a:extLst>
                    <a:ext uri="{FF2B5EF4-FFF2-40B4-BE49-F238E27FC236}">
                      <a16:creationId xmlns:a16="http://schemas.microsoft.com/office/drawing/2014/main" id="{8BF53C75-AF03-4218-91A0-CF197354E192}"/>
                    </a:ext>
                  </a:extLst>
                </p:cNvPr>
                <p:cNvCxnSpPr/>
                <p:nvPr/>
              </p:nvCxnSpPr>
              <p:spPr>
                <a:xfrm>
                  <a:off x="6071401" y="3912429"/>
                  <a:ext cx="0" cy="246734"/>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221">
                  <a:extLst>
                    <a:ext uri="{FF2B5EF4-FFF2-40B4-BE49-F238E27FC236}">
                      <a16:creationId xmlns:a16="http://schemas.microsoft.com/office/drawing/2014/main" id="{8F54E177-1461-4BF0-B7D2-962AD2E2A05F}"/>
                    </a:ext>
                  </a:extLst>
                </p:cNvPr>
                <p:cNvCxnSpPr/>
                <p:nvPr/>
              </p:nvCxnSpPr>
              <p:spPr>
                <a:xfrm>
                  <a:off x="6071431" y="5809245"/>
                  <a:ext cx="0" cy="246734"/>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275" name="组合 217"/>
              <p:cNvGrpSpPr>
                <a:grpSpLocks/>
              </p:cNvGrpSpPr>
              <p:nvPr/>
            </p:nvGrpSpPr>
            <p:grpSpPr bwMode="auto">
              <a:xfrm rot="18900000" flipH="1">
                <a:off x="6050915" y="4019551"/>
                <a:ext cx="71120" cy="1866899"/>
                <a:chOff x="6072187" y="3914775"/>
                <a:chExt cx="0" cy="2143125"/>
              </a:xfrm>
            </p:grpSpPr>
            <p:cxnSp>
              <p:nvCxnSpPr>
                <p:cNvPr id="34" name="直接连接符 218">
                  <a:extLst>
                    <a:ext uri="{FF2B5EF4-FFF2-40B4-BE49-F238E27FC236}">
                      <a16:creationId xmlns:a16="http://schemas.microsoft.com/office/drawing/2014/main" id="{9C493D0E-178C-4C7D-945F-7E0BF791151E}"/>
                    </a:ext>
                  </a:extLst>
                </p:cNvPr>
                <p:cNvCxnSpPr/>
                <p:nvPr/>
              </p:nvCxnSpPr>
              <p:spPr>
                <a:xfrm>
                  <a:off x="6148206" y="3912778"/>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219">
                  <a:extLst>
                    <a:ext uri="{FF2B5EF4-FFF2-40B4-BE49-F238E27FC236}">
                      <a16:creationId xmlns:a16="http://schemas.microsoft.com/office/drawing/2014/main" id="{6B5A93AE-ACC7-4866-976E-9D828ED03AFE}"/>
                    </a:ext>
                  </a:extLst>
                </p:cNvPr>
                <p:cNvCxnSpPr/>
                <p:nvPr/>
              </p:nvCxnSpPr>
              <p:spPr>
                <a:xfrm>
                  <a:off x="6148176" y="5809594"/>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212">
              <a:extLst>
                <a:ext uri="{FF2B5EF4-FFF2-40B4-BE49-F238E27FC236}">
                  <a16:creationId xmlns:a16="http://schemas.microsoft.com/office/drawing/2014/main" id="{2BC34068-C9F2-4C34-B9EA-ACA712186FB8}"/>
                </a:ext>
              </a:extLst>
            </p:cNvPr>
            <p:cNvSpPr/>
            <p:nvPr/>
          </p:nvSpPr>
          <p:spPr>
            <a:xfrm>
              <a:off x="2477466" y="1366800"/>
              <a:ext cx="593300" cy="594580"/>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2" name="组合 226"/>
          <p:cNvGrpSpPr>
            <a:grpSpLocks/>
          </p:cNvGrpSpPr>
          <p:nvPr/>
        </p:nvGrpSpPr>
        <p:grpSpPr bwMode="auto">
          <a:xfrm>
            <a:off x="8964613" y="458788"/>
            <a:ext cx="2419350" cy="1782762"/>
            <a:chOff x="8726219" y="-661205"/>
            <a:chExt cx="2154936" cy="1322409"/>
          </a:xfrm>
        </p:grpSpPr>
        <p:sp>
          <p:nvSpPr>
            <p:cNvPr id="43" name="任意多边形 227">
              <a:extLst>
                <a:ext uri="{FF2B5EF4-FFF2-40B4-BE49-F238E27FC236}">
                  <a16:creationId xmlns:a16="http://schemas.microsoft.com/office/drawing/2014/main" id="{A730D124-97EC-423B-B1F8-E7016A54BA28}"/>
                </a:ext>
              </a:extLst>
            </p:cNvPr>
            <p:cNvSpPr/>
            <p:nvPr/>
          </p:nvSpPr>
          <p:spPr>
            <a:xfrm rot="21387068">
              <a:off x="8737531" y="-661205"/>
              <a:ext cx="2143624"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5" name="Picture 4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892550"/>
            <a:ext cx="29972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组合 226"/>
          <p:cNvGrpSpPr>
            <a:grpSpLocks/>
          </p:cNvGrpSpPr>
          <p:nvPr/>
        </p:nvGrpSpPr>
        <p:grpSpPr bwMode="auto">
          <a:xfrm>
            <a:off x="6670675" y="204788"/>
            <a:ext cx="1641475" cy="1493837"/>
            <a:chOff x="8726219" y="-661205"/>
            <a:chExt cx="2154936" cy="1322409"/>
          </a:xfrm>
        </p:grpSpPr>
        <p:sp>
          <p:nvSpPr>
            <p:cNvPr id="47" name="任意多边形 227">
              <a:extLst>
                <a:ext uri="{FF2B5EF4-FFF2-40B4-BE49-F238E27FC236}">
                  <a16:creationId xmlns:a16="http://schemas.microsoft.com/office/drawing/2014/main" id="{A730D124-97EC-423B-B1F8-E7016A54BA28}"/>
                </a:ext>
              </a:extLst>
            </p:cNvPr>
            <p:cNvSpPr/>
            <p:nvPr/>
          </p:nvSpPr>
          <p:spPr>
            <a:xfrm rot="21387068">
              <a:off x="8738723" y="-661205"/>
              <a:ext cx="2142432"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9" name="组合 226"/>
          <p:cNvGrpSpPr>
            <a:grpSpLocks/>
          </p:cNvGrpSpPr>
          <p:nvPr/>
        </p:nvGrpSpPr>
        <p:grpSpPr bwMode="auto">
          <a:xfrm>
            <a:off x="-65088" y="19050"/>
            <a:ext cx="2366963" cy="1597025"/>
            <a:chOff x="8726219" y="-661205"/>
            <a:chExt cx="2154936" cy="1322409"/>
          </a:xfrm>
        </p:grpSpPr>
        <p:sp>
          <p:nvSpPr>
            <p:cNvPr id="50" name="任意多边形 227">
              <a:extLst>
                <a:ext uri="{FF2B5EF4-FFF2-40B4-BE49-F238E27FC236}">
                  <a16:creationId xmlns:a16="http://schemas.microsoft.com/office/drawing/2014/main" id="{A730D124-97EC-423B-B1F8-E7016A54BA28}"/>
                </a:ext>
              </a:extLst>
            </p:cNvPr>
            <p:cNvSpPr/>
            <p:nvPr/>
          </p:nvSpPr>
          <p:spPr>
            <a:xfrm rot="21387068">
              <a:off x="8737781" y="-661205"/>
              <a:ext cx="2143374"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组合 226"/>
          <p:cNvGrpSpPr>
            <a:grpSpLocks/>
          </p:cNvGrpSpPr>
          <p:nvPr/>
        </p:nvGrpSpPr>
        <p:grpSpPr bwMode="auto">
          <a:xfrm>
            <a:off x="3613150" y="1412875"/>
            <a:ext cx="2178050" cy="1274763"/>
            <a:chOff x="8726219" y="-661205"/>
            <a:chExt cx="2154936" cy="1322409"/>
          </a:xfrm>
        </p:grpSpPr>
        <p:sp>
          <p:nvSpPr>
            <p:cNvPr id="53" name="任意多边形 227">
              <a:extLst>
                <a:ext uri="{FF2B5EF4-FFF2-40B4-BE49-F238E27FC236}">
                  <a16:creationId xmlns:a16="http://schemas.microsoft.com/office/drawing/2014/main" id="{A730D124-97EC-423B-B1F8-E7016A54BA28}"/>
                </a:ext>
              </a:extLst>
            </p:cNvPr>
            <p:cNvSpPr/>
            <p:nvPr/>
          </p:nvSpPr>
          <p:spPr>
            <a:xfrm rot="21387068">
              <a:off x="8737214" y="-661205"/>
              <a:ext cx="2143941"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1195388"/>
            <a:ext cx="1922463"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318711"/>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accel="50000" decel="50000" fill="hold" nodeType="withEffect">
                                  <p:stCondLst>
                                    <p:cond delay="1000"/>
                                  </p:stCondLst>
                                  <p:childTnLst>
                                    <p:animMotion origin="layout" path="M -0.03789 0.06041 L -3.33333E-6 3.7037E-6 " pathEditMode="relative" rAng="0" ptsTypes="AA">
                                      <p:cBhvr>
                                        <p:cTn id="14" dur="1500" fill="hold"/>
                                        <p:tgtEl>
                                          <p:spTgt spid="26"/>
                                        </p:tgtEl>
                                        <p:attrNameLst>
                                          <p:attrName>ppt_x</p:attrName>
                                          <p:attrName>ppt_y</p:attrName>
                                        </p:attrNameLst>
                                      </p:cBhvr>
                                      <p:rCtr x="1888" y="-3032"/>
                                    </p:animMotion>
                                  </p:childTnLst>
                                </p:cTn>
                              </p:par>
                            </p:childTnLst>
                          </p:cTn>
                        </p:par>
                        <p:par>
                          <p:cTn id="15" fill="hold" nodeType="afterGroup">
                            <p:stCondLst>
                              <p:cond delay="2500"/>
                            </p:stCondLst>
                            <p:childTnLst>
                              <p:par>
                                <p:cTn id="16" presetID="42"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35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4500"/>
                            </p:stCondLst>
                            <p:childTnLst>
                              <p:par>
                                <p:cTn id="28" presetID="42"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5500"/>
                            </p:stCondLst>
                            <p:childTnLst>
                              <p:par>
                                <p:cTn id="34" presetID="6"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3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3378200"/>
            <a:ext cx="384175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3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8425" y="6159500"/>
            <a:ext cx="82835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图片 3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59500"/>
            <a:ext cx="79152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图片 3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82938"/>
            <a:ext cx="3068638"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图片 3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132388"/>
            <a:ext cx="1833563"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图片 3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8400" y="5875338"/>
            <a:ext cx="4673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图片 3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3525" y="268288"/>
            <a:ext cx="87122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图片 34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68613" y="5084763"/>
            <a:ext cx="482600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Hộp Văn bản 1"/>
          <p:cNvSpPr txBox="1">
            <a:spLocks noChangeArrowheads="1"/>
          </p:cNvSpPr>
          <p:nvPr/>
        </p:nvSpPr>
        <p:spPr bwMode="auto">
          <a:xfrm>
            <a:off x="2733675" y="860425"/>
            <a:ext cx="63119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itchFamily="2" charset="-122"/>
              </a:defRPr>
            </a:lvl9pPr>
          </a:lstStyle>
          <a:p>
            <a:pPr algn="ctr" eaLnBrk="1" hangingPunct="1">
              <a:lnSpc>
                <a:spcPct val="100000"/>
              </a:lnSpc>
              <a:spcBef>
                <a:spcPct val="0"/>
              </a:spcBef>
              <a:buFontTx/>
              <a:buNone/>
            </a:pPr>
            <a:endParaRPr lang="vi-VN" altLang="en-US" sz="6000" b="1">
              <a:solidFill>
                <a:srgbClr val="00B050"/>
              </a:solidFill>
              <a:latin typeface="HP001 4 hàng" panose="020B0603050302020204" pitchFamily="34" charset="0"/>
              <a:ea typeface="Microsoft YaHei" panose="020B0503020204020204" pitchFamily="34" charset="-122"/>
            </a:endParaRPr>
          </a:p>
          <a:p>
            <a:pPr algn="ctr" eaLnBrk="1" hangingPunct="1">
              <a:lnSpc>
                <a:spcPct val="100000"/>
              </a:lnSpc>
              <a:spcBef>
                <a:spcPct val="0"/>
              </a:spcBef>
              <a:buFontTx/>
              <a:buNone/>
            </a:pPr>
            <a:endParaRPr lang="vi-VN" altLang="en-US" sz="6000" b="1">
              <a:solidFill>
                <a:srgbClr val="00B050"/>
              </a:solidFill>
              <a:latin typeface="HP001 4 hàng" panose="020B0603050302020204" pitchFamily="34" charset="0"/>
              <a:ea typeface="Microsoft YaHei" panose="020B0503020204020204" pitchFamily="34" charset="-122"/>
            </a:endParaRPr>
          </a:p>
          <a:p>
            <a:pPr algn="ctr" eaLnBrk="1" hangingPunct="1">
              <a:lnSpc>
                <a:spcPct val="100000"/>
              </a:lnSpc>
              <a:spcBef>
                <a:spcPct val="0"/>
              </a:spcBef>
              <a:buFontTx/>
              <a:buNone/>
            </a:pPr>
            <a:endParaRPr lang="en-NZ" altLang="en-US" sz="6000" b="1">
              <a:solidFill>
                <a:srgbClr val="FF0000"/>
              </a:solidFill>
              <a:latin typeface="HP001 4 hàng" panose="020B0603050302020204" pitchFamily="34" charset="0"/>
              <a:ea typeface="Microsoft YaHei" panose="020B0503020204020204" pitchFamily="34" charset="-122"/>
            </a:endParaRPr>
          </a:p>
        </p:txBody>
      </p:sp>
      <p:pic>
        <p:nvPicPr>
          <p:cNvPr id="12" name="5"/>
          <p:cNvPicPr>
            <a:picLocks noChangeAspect="1" noChangeArrowheads="1"/>
          </p:cNvPicPr>
          <p:nvPr/>
        </p:nvPicPr>
        <p:blipFill>
          <a:blip r:embed="rId11">
            <a:extLst>
              <a:ext uri="{28A0092B-C50C-407E-A947-70E740481C1C}">
                <a14:useLocalDpi xmlns:a14="http://schemas.microsoft.com/office/drawing/2010/main" val="0"/>
              </a:ext>
            </a:extLst>
          </a:blip>
          <a:srcRect r="80000" b="64444"/>
          <a:stretch>
            <a:fillRect/>
          </a:stretch>
        </p:blipFill>
        <p:spPr bwMode="auto">
          <a:xfrm>
            <a:off x="0" y="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6"/>
          <p:cNvPicPr>
            <a:picLocks noChangeAspect="1" noChangeArrowheads="1"/>
          </p:cNvPicPr>
          <p:nvPr/>
        </p:nvPicPr>
        <p:blipFill>
          <a:blip r:embed="rId12">
            <a:extLst>
              <a:ext uri="{28A0092B-C50C-407E-A947-70E740481C1C}">
                <a14:useLocalDpi xmlns:a14="http://schemas.microsoft.com/office/drawing/2010/main" val="0"/>
              </a:ext>
            </a:extLst>
          </a:blip>
          <a:srcRect l="4533" t="32474" r="80000" b="43585"/>
          <a:stretch>
            <a:fillRect/>
          </a:stretch>
        </p:blipFill>
        <p:spPr bwMode="auto">
          <a:xfrm>
            <a:off x="4591050" y="4114800"/>
            <a:ext cx="12731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7"/>
          <p:cNvPicPr>
            <a:picLocks noChangeAspect="1" noChangeArrowheads="1"/>
          </p:cNvPicPr>
          <p:nvPr/>
        </p:nvPicPr>
        <p:blipFill>
          <a:blip r:embed="rId13">
            <a:extLst>
              <a:ext uri="{28A0092B-C50C-407E-A947-70E740481C1C}">
                <a14:useLocalDpi xmlns:a14="http://schemas.microsoft.com/office/drawing/2010/main" val="0"/>
              </a:ext>
            </a:extLst>
          </a:blip>
          <a:srcRect l="34267" t="5688" r="53999" b="64444"/>
          <a:stretch>
            <a:fillRect/>
          </a:stretch>
        </p:blipFill>
        <p:spPr bwMode="auto">
          <a:xfrm>
            <a:off x="914400" y="3200400"/>
            <a:ext cx="982663"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8"/>
          <p:cNvPicPr>
            <a:picLocks noChangeAspect="1" noChangeArrowheads="1"/>
          </p:cNvPicPr>
          <p:nvPr/>
        </p:nvPicPr>
        <p:blipFill>
          <a:blip r:embed="rId14">
            <a:extLst>
              <a:ext uri="{28A0092B-C50C-407E-A947-70E740481C1C}">
                <a14:useLocalDpi xmlns:a14="http://schemas.microsoft.com/office/drawing/2010/main" val="0"/>
              </a:ext>
            </a:extLst>
          </a:blip>
          <a:srcRect l="69333" t="3081" r="19867" b="71083"/>
          <a:stretch>
            <a:fillRect/>
          </a:stretch>
        </p:blipFill>
        <p:spPr bwMode="auto">
          <a:xfrm>
            <a:off x="11104563" y="152400"/>
            <a:ext cx="935037"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12"/>
          <p:cNvPicPr>
            <a:picLocks noChangeAspect="1" noChangeArrowheads="1"/>
          </p:cNvPicPr>
          <p:nvPr/>
        </p:nvPicPr>
        <p:blipFill>
          <a:blip r:embed="rId15">
            <a:extLst>
              <a:ext uri="{28A0092B-C50C-407E-A947-70E740481C1C}">
                <a14:useLocalDpi xmlns:a14="http://schemas.microsoft.com/office/drawing/2010/main" val="0"/>
              </a:ext>
            </a:extLst>
          </a:blip>
          <a:srcRect l="67133" t="32474" r="14267" b="22252"/>
          <a:stretch>
            <a:fillRect/>
          </a:stretch>
        </p:blipFill>
        <p:spPr bwMode="auto">
          <a:xfrm>
            <a:off x="9201150" y="2659063"/>
            <a:ext cx="3067050" cy="419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1043940" y="1759625"/>
            <a:ext cx="10651925" cy="2585323"/>
          </a:xfrm>
          <a:prstGeom prst="rect">
            <a:avLst/>
          </a:prstGeom>
          <a:noFill/>
        </p:spPr>
        <p:txBody>
          <a:bodyPr spcFirstLastPara="1" wrap="none">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5400" b="1" dirty="0" err="1" smtClean="0">
                <a:ln w="11430"/>
                <a:solidFill>
                  <a:srgbClr val="FF1177"/>
                </a:solidFill>
                <a:effectLst>
                  <a:outerShdw blurRad="50800" dist="39000" dir="5460000" algn="tl">
                    <a:srgbClr val="000000">
                      <a:alpha val="38000"/>
                    </a:srgbClr>
                  </a:outerShdw>
                </a:effectLst>
                <a:latin typeface="+mn-lt"/>
                <a:ea typeface="+mn-ea"/>
              </a:rPr>
              <a:t>Tập</a:t>
            </a:r>
            <a:r>
              <a:rPr lang="en-US" sz="5400" b="1" dirty="0" smtClean="0">
                <a:ln w="11430"/>
                <a:solidFill>
                  <a:srgbClr val="FF1177"/>
                </a:solidFill>
                <a:effectLst>
                  <a:outerShdw blurRad="50800" dist="39000" dir="5460000" algn="tl">
                    <a:srgbClr val="000000">
                      <a:alpha val="38000"/>
                    </a:srgbClr>
                  </a:outerShdw>
                </a:effectLst>
                <a:latin typeface="+mn-lt"/>
                <a:ea typeface="+mn-ea"/>
              </a:rPr>
              <a:t> </a:t>
            </a:r>
            <a:r>
              <a:rPr lang="en-US" sz="5400" b="1" dirty="0" err="1" smtClean="0">
                <a:ln w="11430"/>
                <a:solidFill>
                  <a:srgbClr val="FF1177"/>
                </a:solidFill>
                <a:effectLst>
                  <a:outerShdw blurRad="50800" dist="39000" dir="5460000" algn="tl">
                    <a:srgbClr val="000000">
                      <a:alpha val="38000"/>
                    </a:srgbClr>
                  </a:outerShdw>
                </a:effectLst>
                <a:latin typeface="+mn-lt"/>
                <a:ea typeface="+mn-ea"/>
              </a:rPr>
              <a:t>đọc</a:t>
            </a:r>
            <a:endParaRPr lang="en-US" sz="5400" b="1" dirty="0">
              <a:ln w="11430"/>
              <a:solidFill>
                <a:srgbClr val="FF1177"/>
              </a:solidFill>
              <a:effectLst>
                <a:outerShdw blurRad="50800" dist="39000" dir="5460000" algn="tl">
                  <a:srgbClr val="000000">
                    <a:alpha val="38000"/>
                  </a:srgbClr>
                </a:outerShdw>
              </a:effectLst>
              <a:latin typeface="+mn-lt"/>
              <a:ea typeface="+mn-ea"/>
            </a:endParaRPr>
          </a:p>
        </p:txBody>
      </p:sp>
      <p:sp>
        <p:nvSpPr>
          <p:cNvPr id="18" name="WordArt 5"/>
          <p:cNvSpPr>
            <a:spLocks noChangeArrowheads="1" noChangeShapeType="1" noTextEdit="1"/>
          </p:cNvSpPr>
          <p:nvPr/>
        </p:nvSpPr>
        <p:spPr bwMode="auto">
          <a:xfrm>
            <a:off x="3897230" y="2374900"/>
            <a:ext cx="4731585" cy="16065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4400" b="1" kern="10" dirty="0" smtClean="0">
                <a:solidFill>
                  <a:srgbClr val="00B0F0"/>
                </a:solidFill>
                <a:latin typeface="Times New Roman" panose="02020603050405020304" pitchFamily="18" charset="0"/>
                <a:cs typeface="Times New Roman" panose="02020603050405020304" pitchFamily="18" charset="0"/>
              </a:rPr>
              <a:t>VẼ TRỨNG</a:t>
            </a:r>
            <a:endParaRPr lang="en-US" sz="4400" b="1" kern="1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1941793"/>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000"/>
                                        <p:tgtEl>
                                          <p:spTgt spid="16"/>
                                        </p:tgtEl>
                                      </p:cBhvr>
                                    </p:animEffect>
                                  </p:childTnLst>
                                </p:cTn>
                              </p:par>
                            </p:childTnLst>
                          </p:cTn>
                        </p:par>
                        <p:par>
                          <p:cTn id="8" fill="hold" nodeType="afterGroup">
                            <p:stCondLst>
                              <p:cond delay="2750"/>
                            </p:stCondLst>
                            <p:childTnLst>
                              <p:par>
                                <p:cTn id="9" presetID="2" presetClass="entr" presetSubtype="9"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3250"/>
                            </p:stCondLst>
                            <p:childTnLst>
                              <p:par>
                                <p:cTn id="14" presetID="45"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ppt_w</p:attrName>
                                        </p:attrNameLst>
                                      </p:cBhvr>
                                      <p:tavLst>
                                        <p:tav tm="0" fmla="#ppt_w*sin(2.5*pi*$)">
                                          <p:val>
                                            <p:fltVal val="0"/>
                                          </p:val>
                                        </p:tav>
                                        <p:tav tm="100000">
                                          <p:val>
                                            <p:fltVal val="1"/>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4250"/>
                            </p:stCondLst>
                            <p:childTnLst>
                              <p:par>
                                <p:cTn id="20" presetID="45"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ppt_w</p:attrName>
                                        </p:attrNameLst>
                                      </p:cBhvr>
                                      <p:tavLst>
                                        <p:tav tm="0" fmla="#ppt_w*sin(2.5*pi*$)">
                                          <p:val>
                                            <p:fltVal val="0"/>
                                          </p:val>
                                        </p:tav>
                                        <p:tav tm="100000">
                                          <p:val>
                                            <p:fltVal val="1"/>
                                          </p:val>
                                        </p:tav>
                                      </p:tavLst>
                                    </p:anim>
                                    <p:anim calcmode="lin" valueType="num">
                                      <p:cBhvr>
                                        <p:cTn id="24" dur="1000" fill="hold"/>
                                        <p:tgtEl>
                                          <p:spTgt spid="14"/>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5250"/>
                            </p:stCondLst>
                            <p:childTnLst>
                              <p:par>
                                <p:cTn id="26" presetID="45"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ppt_w</p:attrName>
                                        </p:attrNameLst>
                                      </p:cBhvr>
                                      <p:tavLst>
                                        <p:tav tm="0" fmla="#ppt_w*sin(2.5*pi*$)">
                                          <p:val>
                                            <p:fltVal val="0"/>
                                          </p:val>
                                        </p:tav>
                                        <p:tav tm="100000">
                                          <p:val>
                                            <p:fltVal val="1"/>
                                          </p:val>
                                        </p:tav>
                                      </p:tavLst>
                                    </p:anim>
                                    <p:anim calcmode="lin" valueType="num">
                                      <p:cBhvr>
                                        <p:cTn id="30" dur="1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6" presetClass="entr" presetSubtype="16"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2000"/>
                                        <p:tgtEl>
                                          <p:spTgt spid="1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7"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2000" fill="hold"/>
                                        <p:tgtEl>
                                          <p:spTgt spid="18"/>
                                        </p:tgtEl>
                                        <p:attrNameLst>
                                          <p:attrName>ppt_x</p:attrName>
                                        </p:attrNameLst>
                                      </p:cBhvr>
                                      <p:tavLst>
                                        <p:tav tm="0">
                                          <p:val>
                                            <p:strVal val="#ppt_x"/>
                                          </p:val>
                                        </p:tav>
                                        <p:tav tm="100000">
                                          <p:val>
                                            <p:strVal val="#ppt_x"/>
                                          </p:val>
                                        </p:tav>
                                      </p:tavLst>
                                    </p:anim>
                                    <p:anim calcmode="lin" valueType="num">
                                      <p:cBhvr>
                                        <p:cTn id="41" dur="2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4874" y="861353"/>
            <a:ext cx="3704860" cy="707886"/>
          </a:xfrm>
          <a:prstGeom prst="rect">
            <a:avLst/>
          </a:prstGeom>
        </p:spPr>
        <p:txBody>
          <a:bodyPr wrap="none">
            <a:spAutoFit/>
          </a:bodyPr>
          <a:lstStyle/>
          <a:p>
            <a:pPr>
              <a:lnSpc>
                <a:spcPct val="100000"/>
              </a:lnSpc>
              <a:spcBef>
                <a:spcPct val="0"/>
              </a:spcBef>
              <a:buFontTx/>
              <a:buNone/>
            </a:pPr>
            <a:r>
              <a:rPr lang="en-US" altLang="en-US" sz="40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Yêu</a:t>
            </a:r>
            <a:r>
              <a:rPr lang="en-US" altLang="en-US" sz="40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40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cầu</a:t>
            </a:r>
            <a:r>
              <a:rPr lang="en-US" altLang="en-US" sz="40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40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cần</a:t>
            </a:r>
            <a:r>
              <a:rPr lang="en-US" altLang="en-US" sz="40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40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đạt</a:t>
            </a:r>
            <a:endParaRPr lang="en-US" altLang="en-US" sz="40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Rectangle 2"/>
          <p:cNvSpPr/>
          <p:nvPr/>
        </p:nvSpPr>
        <p:spPr>
          <a:xfrm>
            <a:off x="762004" y="1994980"/>
            <a:ext cx="10695709" cy="2727029"/>
          </a:xfrm>
          <a:prstGeom prst="rect">
            <a:avLst/>
          </a:prstGeom>
        </p:spPr>
        <p:txBody>
          <a:bodyPr wrap="square">
            <a:spAutoFit/>
          </a:bodyPr>
          <a:lstStyle/>
          <a:p>
            <a:pPr>
              <a:lnSpc>
                <a:spcPct val="107000"/>
              </a:lnSpc>
              <a:spcAft>
                <a:spcPts val="0"/>
              </a:spcAft>
            </a:pPr>
            <a:r>
              <a:rPr lang="vi-VN" sz="3200" dirty="0">
                <a:latin typeface="Times New Roman" panose="02020603050405020304" pitchFamily="18" charset="0"/>
                <a:ea typeface="Arial" panose="020B0604020202020204" pitchFamily="34" charset="0"/>
                <a:cs typeface="Times New Roman" panose="02020603050405020304" pitchFamily="18" charset="0"/>
              </a:rPr>
              <a:t>- Hiểu từ khó trong bài: khổ luyện, kiệt xuất, thời đại phục hưng</a:t>
            </a:r>
            <a:endParaRPr lang="en-US" sz="3200" dirty="0">
              <a:latin typeface="Times New Roman" panose="02020603050405020304" pitchFamily="18" charset="0"/>
              <a:ea typeface="Arial" panose="020B0604020202020204" pitchFamily="34" charset="0"/>
              <a:cs typeface="Angsana New"/>
            </a:endParaRPr>
          </a:p>
          <a:p>
            <a:pPr>
              <a:lnSpc>
                <a:spcPct val="107000"/>
              </a:lnSpc>
              <a:spcAft>
                <a:spcPts val="0"/>
              </a:spcAft>
            </a:pPr>
            <a:r>
              <a:rPr lang="vi-VN" sz="3200" dirty="0">
                <a:latin typeface="Times New Roman" panose="02020603050405020304" pitchFamily="18" charset="0"/>
                <a:ea typeface="Arial" panose="020B0604020202020204" pitchFamily="34" charset="0"/>
                <a:cs typeface="Times New Roman" panose="02020603050405020304" pitchFamily="18" charset="0"/>
              </a:rPr>
              <a:t>- Hiểu ý nghĩa bài: Nhờ khổ công rèn luyện, Lê-ô-nác-đô-đa-vin-ci đã trở thành một họa sĩ thiên tài.</a:t>
            </a:r>
            <a:endParaRPr lang="en-US" sz="3200" dirty="0">
              <a:latin typeface="Times New Roman" panose="02020603050405020304" pitchFamily="18" charset="0"/>
              <a:ea typeface="Arial" panose="020B0604020202020204" pitchFamily="34" charset="0"/>
              <a:cs typeface="Angsana New"/>
            </a:endParaRPr>
          </a:p>
          <a:p>
            <a:pPr algn="just">
              <a:lnSpc>
                <a:spcPct val="107000"/>
              </a:lnSpc>
              <a:spcAft>
                <a:spcPts val="0"/>
              </a:spcAft>
            </a:pPr>
            <a:r>
              <a:rPr lang="vi-VN" sz="3200" dirty="0" smtClean="0">
                <a:latin typeface="Times New Roman" panose="02020603050405020304" pitchFamily="18" charset="0"/>
                <a:ea typeface="Arial" panose="020B0604020202020204" pitchFamily="34" charset="0"/>
                <a:cs typeface="Times New Roman" panose="02020603050405020304" pitchFamily="18" charset="0"/>
              </a:rPr>
              <a:t>- </a:t>
            </a:r>
            <a:r>
              <a:rPr lang="vi-VN" sz="3200" dirty="0">
                <a:latin typeface="Times New Roman" panose="02020603050405020304" pitchFamily="18" charset="0"/>
                <a:ea typeface="Arial" panose="020B0604020202020204" pitchFamily="34" charset="0"/>
                <a:cs typeface="Times New Roman" panose="02020603050405020304" pitchFamily="18" charset="0"/>
              </a:rPr>
              <a:t>Đọc lưu loát toàn bài, phát âm đúng từ khó, ngắt nghỉ hơi hợp lý, chậm rãi, nhẹ nhàng, đọc đúng giọng nhân vật.</a:t>
            </a:r>
            <a:endParaRPr lang="en-US" sz="3200" dirty="0">
              <a:latin typeface="Times New Roman" panose="02020603050405020304" pitchFamily="18" charset="0"/>
              <a:ea typeface="Arial" panose="020B0604020202020204" pitchFamily="34" charset="0"/>
              <a:cs typeface="Angsana New"/>
            </a:endParaRPr>
          </a:p>
        </p:txBody>
      </p:sp>
    </p:spTree>
    <p:extLst>
      <p:ext uri="{BB962C8B-B14F-4D97-AF65-F5344CB8AC3E}">
        <p14:creationId xmlns:p14="http://schemas.microsoft.com/office/powerpoint/2010/main" val="4272723016"/>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6"/>
          <p:cNvSpPr txBox="1">
            <a:spLocks noChangeArrowheads="1"/>
          </p:cNvSpPr>
          <p:nvPr/>
        </p:nvSpPr>
        <p:spPr bwMode="auto">
          <a:xfrm>
            <a:off x="5603632" y="542610"/>
            <a:ext cx="6021108" cy="2327318"/>
          </a:xfrm>
          <a:prstGeom prst="rect">
            <a:avLst/>
          </a:prstGeom>
          <a:noFill/>
          <a:ln w="9525">
            <a:noFill/>
            <a:miter lim="800000"/>
            <a:headEnd/>
            <a:tailEnd/>
          </a:ln>
        </p:spPr>
        <p:txBody>
          <a:bodyPr wrap="square" lIns="110249" tIns="55125" rIns="110249" bIns="55125">
            <a:spAutoFit/>
          </a:bodyPr>
          <a:lstStyle/>
          <a:p>
            <a:pPr algn="ctr"/>
            <a:r>
              <a:rPr lang="en-US" sz="3200" b="1" dirty="0">
                <a:latin typeface="Verdana Pro Black" panose="020B0A04030504040204" pitchFamily="34" charset="0"/>
                <a:cs typeface="Times New Roman" pitchFamily="18" charset="0"/>
              </a:rPr>
              <a:t>Lê-ô-</a:t>
            </a:r>
            <a:r>
              <a:rPr lang="en-US" sz="3200" b="1" dirty="0" err="1">
                <a:latin typeface="Verdana Pro Black" panose="020B0A04030504040204" pitchFamily="34" charset="0"/>
                <a:cs typeface="Times New Roman" pitchFamily="18" charset="0"/>
              </a:rPr>
              <a:t>nác</a:t>
            </a:r>
            <a:r>
              <a:rPr lang="vi-VN" sz="3200" b="1" dirty="0">
                <a:latin typeface="Times New Roman" pitchFamily="18" charset="0"/>
                <a:cs typeface="Times New Roman" pitchFamily="18" charset="0"/>
              </a:rPr>
              <a:t>-</a:t>
            </a:r>
            <a:r>
              <a:rPr lang="en-US" sz="3200" b="1" dirty="0" err="1">
                <a:latin typeface="Verdana Pro Black" panose="020B0A04030504040204" pitchFamily="34" charset="0"/>
                <a:cs typeface="Times New Roman" pitchFamily="18" charset="0"/>
              </a:rPr>
              <a:t>đô</a:t>
            </a:r>
            <a:r>
              <a:rPr lang="en-US" sz="3200" b="1" dirty="0">
                <a:latin typeface="Verdana Pro Black" panose="020B0A04030504040204" pitchFamily="34" charset="0"/>
                <a:cs typeface="Times New Roman" pitchFamily="18" charset="0"/>
              </a:rPr>
              <a:t> </a:t>
            </a:r>
            <a:r>
              <a:rPr lang="en-US" sz="3200" b="1" dirty="0" err="1">
                <a:latin typeface="Verdana Pro Black" panose="020B0A04030504040204" pitchFamily="34" charset="0"/>
                <a:cs typeface="Times New Roman" pitchFamily="18" charset="0"/>
              </a:rPr>
              <a:t>đa</a:t>
            </a:r>
            <a:r>
              <a:rPr lang="en-US" sz="3200" b="1" dirty="0">
                <a:latin typeface="Verdana Pro Black" panose="020B0A04030504040204" pitchFamily="34" charset="0"/>
                <a:cs typeface="Times New Roman" pitchFamily="18" charset="0"/>
              </a:rPr>
              <a:t> Vin-xi</a:t>
            </a:r>
            <a:endParaRPr lang="vi-VN" sz="3200" b="1" dirty="0">
              <a:latin typeface="Times New Roman" pitchFamily="18" charset="0"/>
              <a:cs typeface="Times New Roman" pitchFamily="18" charset="0"/>
            </a:endParaRPr>
          </a:p>
          <a:p>
            <a:pPr algn="ctr"/>
            <a:r>
              <a:rPr lang="en-US" sz="3200" b="1" dirty="0">
                <a:latin typeface="Verdana Pro Black" panose="020B0A04030504040204" pitchFamily="34" charset="0"/>
                <a:cs typeface="Times New Roman" pitchFamily="18" charset="0"/>
              </a:rPr>
              <a:t>(1452  -  1519)</a:t>
            </a:r>
          </a:p>
          <a:p>
            <a:endParaRPr lang="vi-VN" sz="4000" b="1" dirty="0">
              <a:latin typeface="Times New Roman" pitchFamily="18" charset="0"/>
              <a:cs typeface="Times New Roman" pitchFamily="18" charset="0"/>
            </a:endParaRPr>
          </a:p>
          <a:p>
            <a:endParaRPr lang="en-US" sz="4000" b="1" dirty="0">
              <a:solidFill>
                <a:srgbClr val="FF0000"/>
              </a:solidFill>
              <a:latin typeface="UTM Androgyne" panose="02040603050506020204" pitchFamily="18" charset="0"/>
              <a:cs typeface="Times New Roman" pitchFamily="18" charset="0"/>
            </a:endParaRPr>
          </a:p>
        </p:txBody>
      </p:sp>
      <p:sp>
        <p:nvSpPr>
          <p:cNvPr id="13" name="Rectangle 1"/>
          <p:cNvSpPr>
            <a:spLocks noChangeArrowheads="1"/>
          </p:cNvSpPr>
          <p:nvPr/>
        </p:nvSpPr>
        <p:spPr bwMode="auto">
          <a:xfrm>
            <a:off x="4940230" y="1648970"/>
            <a:ext cx="6876631" cy="4666420"/>
          </a:xfrm>
          <a:prstGeom prst="rect">
            <a:avLst/>
          </a:prstGeom>
          <a:noFill/>
          <a:ln w="9525">
            <a:noFill/>
            <a:miter lim="800000"/>
            <a:headEnd/>
            <a:tailEnd/>
          </a:ln>
        </p:spPr>
        <p:txBody>
          <a:bodyPr wrap="square" lIns="110249" tIns="55125" rIns="110249" bIns="55125" anchor="ctr">
            <a:spAutoFit/>
          </a:bodyPr>
          <a:lstStyle/>
          <a:p>
            <a:pPr algn="just"/>
            <a:r>
              <a:rPr lang="en-US" sz="4400" b="1"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Họa</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sĩ</a:t>
            </a:r>
            <a:r>
              <a:rPr lang="en-US" sz="2800" dirty="0">
                <a:latin typeface="UTM Androgyne" panose="02040603050506020204" pitchFamily="18" charset="0"/>
                <a:ea typeface="MS Mincho" pitchFamily="49" charset="-128"/>
              </a:rPr>
              <a:t> </a:t>
            </a:r>
            <a:r>
              <a:rPr lang="en-US" sz="2800" dirty="0" err="1">
                <a:solidFill>
                  <a:srgbClr val="FF0000"/>
                </a:solidFill>
                <a:latin typeface="UTM Androgyne" panose="02040603050506020204" pitchFamily="18" charset="0"/>
              </a:rPr>
              <a:t>Lê</a:t>
            </a:r>
            <a:r>
              <a:rPr lang="en-US" sz="2800" dirty="0">
                <a:solidFill>
                  <a:srgbClr val="FF0000"/>
                </a:solidFill>
                <a:latin typeface="UTM Androgyne" panose="02040603050506020204" pitchFamily="18" charset="0"/>
              </a:rPr>
              <a:t>-ô-</a:t>
            </a:r>
            <a:r>
              <a:rPr lang="en-US" sz="2800" dirty="0" err="1">
                <a:solidFill>
                  <a:srgbClr val="FF0000"/>
                </a:solidFill>
                <a:latin typeface="UTM Androgyne" panose="02040603050506020204" pitchFamily="18" charset="0"/>
              </a:rPr>
              <a:t>nác</a:t>
            </a:r>
            <a:r>
              <a:rPr lang="en-US" sz="2800" dirty="0">
                <a:solidFill>
                  <a:srgbClr val="FF0000"/>
                </a:solidFill>
                <a:latin typeface="UTM Androgyne" panose="02040603050506020204" pitchFamily="18" charset="0"/>
              </a:rPr>
              <a:t>-</a:t>
            </a:r>
            <a:r>
              <a:rPr lang="en-US" sz="2800" dirty="0" err="1">
                <a:solidFill>
                  <a:srgbClr val="FF0000"/>
                </a:solidFill>
                <a:latin typeface="UTM Androgyne" panose="02040603050506020204" pitchFamily="18" charset="0"/>
              </a:rPr>
              <a:t>đô</a:t>
            </a:r>
            <a:r>
              <a:rPr lang="vi-VN" sz="2800" dirty="0">
                <a:solidFill>
                  <a:srgbClr val="FF0000"/>
                </a:solidFill>
                <a:latin typeface="Times New Roman" pitchFamily="18" charset="0"/>
              </a:rPr>
              <a:t> đ</a:t>
            </a:r>
            <a:r>
              <a:rPr lang="en-US" sz="2800" dirty="0">
                <a:solidFill>
                  <a:srgbClr val="FF0000"/>
                </a:solidFill>
                <a:latin typeface="UTM Androgyne" panose="02040603050506020204" pitchFamily="18" charset="0"/>
              </a:rPr>
              <a:t>a Vin-xi </a:t>
            </a:r>
            <a:r>
              <a:rPr lang="en-US" sz="2800" dirty="0">
                <a:latin typeface="UTM Androgyne" panose="02040603050506020204" pitchFamily="18" charset="0"/>
                <a:ea typeface="MS Mincho" pitchFamily="49" charset="-128"/>
              </a:rPr>
              <a:t>(</a:t>
            </a:r>
            <a:r>
              <a:rPr lang="en-US" sz="2800" dirty="0" err="1">
                <a:latin typeface="UTM Androgyne" panose="02040603050506020204" pitchFamily="18" charset="0"/>
                <a:ea typeface="MS Mincho" pitchFamily="49" charset="-128"/>
              </a:rPr>
              <a:t>sinh</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ngày</a:t>
            </a:r>
            <a:r>
              <a:rPr lang="en-US" sz="2800" dirty="0">
                <a:latin typeface="UTM Androgyne" panose="02040603050506020204" pitchFamily="18" charset="0"/>
                <a:ea typeface="MS Mincho" pitchFamily="49" charset="-128"/>
              </a:rPr>
              <a:t> 15 </a:t>
            </a:r>
            <a:r>
              <a:rPr lang="en-US" sz="2800" dirty="0" err="1">
                <a:latin typeface="UTM Androgyne" panose="02040603050506020204" pitchFamily="18" charset="0"/>
                <a:ea typeface="MS Mincho" pitchFamily="49" charset="-128"/>
              </a:rPr>
              <a:t>tháng</a:t>
            </a:r>
            <a:r>
              <a:rPr lang="en-US" sz="2800" dirty="0">
                <a:latin typeface="UTM Androgyne" panose="02040603050506020204" pitchFamily="18" charset="0"/>
                <a:ea typeface="MS Mincho" pitchFamily="49" charset="-128"/>
              </a:rPr>
              <a:t> 4 </a:t>
            </a:r>
            <a:r>
              <a:rPr lang="en-US" sz="2800" dirty="0" err="1">
                <a:latin typeface="UTM Androgyne" panose="02040603050506020204" pitchFamily="18" charset="0"/>
                <a:ea typeface="MS Mincho" pitchFamily="49" charset="-128"/>
              </a:rPr>
              <a:t>năm</a:t>
            </a:r>
            <a:r>
              <a:rPr lang="en-US" sz="2800" dirty="0">
                <a:latin typeface="UTM Androgyne" panose="02040603050506020204" pitchFamily="18" charset="0"/>
                <a:ea typeface="MS Mincho" pitchFamily="49" charset="-128"/>
              </a:rPr>
              <a:t> 1452 </a:t>
            </a:r>
            <a:r>
              <a:rPr lang="en-US" sz="2800" dirty="0" err="1">
                <a:latin typeface="UTM Androgyne" panose="02040603050506020204" pitchFamily="18" charset="0"/>
                <a:ea typeface="MS Mincho" pitchFamily="49" charset="-128"/>
              </a:rPr>
              <a:t>tại</a:t>
            </a:r>
            <a:r>
              <a:rPr lang="en-US" sz="2800" dirty="0">
                <a:latin typeface="UTM Androgyne" panose="02040603050506020204" pitchFamily="18" charset="0"/>
                <a:ea typeface="MS Mincho" pitchFamily="49" charset="-128"/>
              </a:rPr>
              <a:t> An-chi-a-no, Ý. </a:t>
            </a:r>
            <a:r>
              <a:rPr lang="en-US" sz="2800" dirty="0" err="1">
                <a:latin typeface="UTM Androgyne" panose="02040603050506020204" pitchFamily="18" charset="0"/>
                <a:ea typeface="MS Mincho" pitchFamily="49" charset="-128"/>
              </a:rPr>
              <a:t>Mất</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ngày</a:t>
            </a:r>
            <a:r>
              <a:rPr lang="en-US" sz="2800" dirty="0">
                <a:latin typeface="UTM Androgyne" panose="02040603050506020204" pitchFamily="18" charset="0"/>
                <a:ea typeface="MS Mincho" pitchFamily="49" charset="-128"/>
              </a:rPr>
              <a:t> 2 </a:t>
            </a:r>
            <a:r>
              <a:rPr lang="en-US" sz="2800" dirty="0" err="1">
                <a:latin typeface="UTM Androgyne" panose="02040603050506020204" pitchFamily="18" charset="0"/>
                <a:ea typeface="MS Mincho" pitchFamily="49" charset="-128"/>
              </a:rPr>
              <a:t>tháng</a:t>
            </a:r>
            <a:r>
              <a:rPr lang="en-US" sz="2800" dirty="0">
                <a:latin typeface="UTM Androgyne" panose="02040603050506020204" pitchFamily="18" charset="0"/>
                <a:ea typeface="MS Mincho" pitchFamily="49" charset="-128"/>
              </a:rPr>
              <a:t> 5 </a:t>
            </a:r>
            <a:r>
              <a:rPr lang="en-US" sz="2800" dirty="0" err="1">
                <a:latin typeface="UTM Androgyne" panose="02040603050506020204" pitchFamily="18" charset="0"/>
                <a:ea typeface="MS Mincho" pitchFamily="49" charset="-128"/>
              </a:rPr>
              <a:t>năm</a:t>
            </a:r>
            <a:r>
              <a:rPr lang="en-US" sz="2800" dirty="0">
                <a:latin typeface="UTM Androgyne" panose="02040603050506020204" pitchFamily="18" charset="0"/>
                <a:ea typeface="MS Mincho" pitchFamily="49" charset="-128"/>
              </a:rPr>
              <a:t> 1519 </a:t>
            </a:r>
            <a:r>
              <a:rPr lang="en-US" sz="2800" dirty="0" err="1">
                <a:latin typeface="UTM Androgyne" panose="02040603050506020204" pitchFamily="18" charset="0"/>
                <a:ea typeface="MS Mincho" pitchFamily="49" charset="-128"/>
              </a:rPr>
              <a:t>tại</a:t>
            </a:r>
            <a:r>
              <a:rPr lang="en-US" sz="2800" dirty="0">
                <a:latin typeface="UTM Androgyne" panose="02040603050506020204" pitchFamily="18" charset="0"/>
                <a:ea typeface="MS Mincho" pitchFamily="49" charset="-128"/>
              </a:rPr>
              <a:t> Am-</a:t>
            </a:r>
            <a:r>
              <a:rPr lang="en-US" sz="2800" dirty="0" err="1">
                <a:latin typeface="UTM Androgyne" panose="02040603050506020204" pitchFamily="18" charset="0"/>
                <a:ea typeface="MS Mincho" pitchFamily="49" charset="-128"/>
              </a:rPr>
              <a:t>boi</a:t>
            </a:r>
            <a:r>
              <a:rPr lang="en-US" sz="2800" dirty="0">
                <a:latin typeface="UTM Androgyne" panose="02040603050506020204" pitchFamily="18" charset="0"/>
                <a:ea typeface="MS Mincho" pitchFamily="49" charset="-128"/>
              </a:rPr>
              <a:t>-se, </a:t>
            </a:r>
            <a:r>
              <a:rPr lang="en-US" sz="2800" dirty="0" err="1">
                <a:latin typeface="UTM Androgyne" panose="02040603050506020204" pitchFamily="18" charset="0"/>
                <a:ea typeface="MS Mincho" pitchFamily="49" charset="-128"/>
              </a:rPr>
              <a:t>Pháp</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Là</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một</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họa</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sĩ</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nhà</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điêu</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khắc</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kiến</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trúc</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sư</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nhạc</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sĩ</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bác</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sĩ</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kỹ</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sư</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nhà</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giải</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phẫu</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nhà</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sáng</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tạo</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và</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là</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một</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nhà</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triết</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học</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tự</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nhiên</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Ông</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được</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coi</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là</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một</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thiên</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tài</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toàn</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năng</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người</a:t>
            </a:r>
            <a:r>
              <a:rPr lang="en-US" sz="2800" dirty="0">
                <a:latin typeface="UTM Androgyne" panose="02040603050506020204" pitchFamily="18" charset="0"/>
                <a:ea typeface="MS Mincho" pitchFamily="49" charset="-128"/>
              </a:rPr>
              <a:t> Ý. </a:t>
            </a:r>
          </a:p>
          <a:p>
            <a:pPr algn="just" eaLnBrk="0" hangingPunct="0"/>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Ông</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nổi</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tiếng</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với</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những</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bức</a:t>
            </a:r>
            <a:r>
              <a:rPr lang="en-US" sz="2800" dirty="0">
                <a:latin typeface="UTM Androgyne" panose="02040603050506020204" pitchFamily="18" charset="0"/>
                <a:ea typeface="MS Mincho" pitchFamily="49" charset="-128"/>
              </a:rPr>
              <a:t> </a:t>
            </a:r>
            <a:r>
              <a:rPr lang="vi-VN" sz="2800" dirty="0">
                <a:latin typeface="Times New Roman" pitchFamily="18" charset="0"/>
                <a:ea typeface="MS Mincho" pitchFamily="49" charset="-128"/>
              </a:rPr>
              <a:t>họa</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cổ</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điển</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của</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mình</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như</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bức</a:t>
            </a:r>
            <a:r>
              <a:rPr lang="vi-VN" sz="2800" dirty="0">
                <a:latin typeface="Times New Roman" pitchFamily="18" charset="0"/>
                <a:ea typeface="MS Mincho" pitchFamily="49" charset="-128"/>
              </a:rPr>
              <a:t> họa</a:t>
            </a:r>
            <a:r>
              <a:rPr lang="en-US" sz="2800" dirty="0">
                <a:latin typeface="UTM Androgyne" panose="02040603050506020204" pitchFamily="18" charset="0"/>
                <a:ea typeface="MS Mincho" pitchFamily="49" charset="-128"/>
              </a:rPr>
              <a:t> </a:t>
            </a:r>
            <a:r>
              <a:rPr lang="vi-VN" sz="2800" dirty="0">
                <a:latin typeface="Times New Roman" pitchFamily="18" charset="0"/>
                <a:ea typeface="MS Mincho" pitchFamily="49" charset="-128"/>
              </a:rPr>
              <a:t>“</a:t>
            </a:r>
            <a:r>
              <a:rPr lang="en-US" sz="2800" dirty="0">
                <a:latin typeface="UTM Androgyne" panose="02040603050506020204" pitchFamily="18" charset="0"/>
                <a:ea typeface="MS Mincho" pitchFamily="49" charset="-128"/>
              </a:rPr>
              <a:t>Mona Lisa</a:t>
            </a:r>
            <a:r>
              <a:rPr lang="vi-VN" sz="2800" dirty="0">
                <a:latin typeface="Times New Roman" pitchFamily="18" charset="0"/>
                <a:ea typeface="MS Mincho" pitchFamily="49" charset="-128"/>
              </a:rPr>
              <a:t>”</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bức</a:t>
            </a:r>
            <a:r>
              <a:rPr lang="en-US" sz="2800" dirty="0">
                <a:latin typeface="UTM Androgyne" panose="02040603050506020204" pitchFamily="18" charset="0"/>
                <a:ea typeface="MS Mincho" pitchFamily="49" charset="-128"/>
              </a:rPr>
              <a:t> </a:t>
            </a:r>
            <a:r>
              <a:rPr lang="vi-VN" sz="2800" dirty="0">
                <a:latin typeface="Times New Roman" pitchFamily="18" charset="0"/>
                <a:ea typeface="MS Mincho" pitchFamily="49" charset="-128"/>
              </a:rPr>
              <a:t>họa “</a:t>
            </a:r>
            <a:r>
              <a:rPr lang="en-US" sz="2800" dirty="0" err="1">
                <a:latin typeface="UTM Androgyne" panose="02040603050506020204" pitchFamily="18" charset="0"/>
                <a:ea typeface="MS Mincho" pitchFamily="49" charset="-128"/>
              </a:rPr>
              <a:t>Bữa</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ăn</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tối</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cuối</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cùng</a:t>
            </a:r>
            <a:r>
              <a:rPr lang="vi-VN" sz="2800" dirty="0">
                <a:latin typeface="Times New Roman" pitchFamily="18" charset="0"/>
                <a:ea typeface="MS Mincho" pitchFamily="49" charset="-128"/>
              </a:rPr>
              <a:t>”</a:t>
            </a:r>
            <a:r>
              <a:rPr lang="en-US" sz="2800" dirty="0">
                <a:latin typeface="UTM Androgyne" panose="02040603050506020204" pitchFamily="18" charset="0"/>
                <a:ea typeface="MS Mincho" pitchFamily="49" charset="-128"/>
              </a:rPr>
              <a:t>,….</a:t>
            </a:r>
            <a:endParaRPr lang="en-US" sz="2800" dirty="0">
              <a:latin typeface="UTM Androgyne" panose="02040603050506020204" pitchFamily="18" charset="0"/>
            </a:endParaRPr>
          </a:p>
        </p:txBody>
      </p:sp>
      <p:pic>
        <p:nvPicPr>
          <p:cNvPr id="1026" name="Picture 2" descr="Bí mật ít biết về Leonardo da vinci - KhoaHoc.tv">
            <a:extLst>
              <a:ext uri="{FF2B5EF4-FFF2-40B4-BE49-F238E27FC236}">
                <a16:creationId xmlns:a16="http://schemas.microsoft.com/office/drawing/2014/main" id="{2E380DE6-13DB-4BF2-9334-E9D00E27D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2610"/>
            <a:ext cx="4762500" cy="6315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793558"/>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i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645" t="8611" r="33246" b="66389"/>
          <a:stretch>
            <a:fillRect/>
          </a:stretch>
        </p:blipFill>
        <p:spPr>
          <a:xfrm>
            <a:off x="-452591" y="-201829"/>
            <a:ext cx="13282115" cy="7261657"/>
          </a:xfrm>
          <a:prstGeom prst="rect">
            <a:avLst/>
          </a:prstGeom>
        </p:spPr>
      </p:pic>
      <p:sp>
        <p:nvSpPr>
          <p:cNvPr id="4" name="Rectangle 3"/>
          <p:cNvSpPr/>
          <p:nvPr/>
        </p:nvSpPr>
        <p:spPr>
          <a:xfrm>
            <a:off x="689987" y="0"/>
            <a:ext cx="10812026" cy="7986802"/>
          </a:xfrm>
          <a:prstGeom prst="rect">
            <a:avLst/>
          </a:prstGeom>
        </p:spPr>
        <p:txBody>
          <a:bodyPr wrap="square">
            <a:spAutoFit/>
          </a:bodyPr>
          <a:lstStyle/>
          <a:p>
            <a:pPr algn="ctr">
              <a:lnSpc>
                <a:spcPct val="150000"/>
              </a:lnSpc>
            </a:pPr>
            <a:r>
              <a:rPr lang="vi-VN" sz="4400" b="1" dirty="0">
                <a:solidFill>
                  <a:srgbClr val="000000"/>
                </a:solidFill>
                <a:latin typeface="+mj-lt"/>
              </a:rPr>
              <a:t>Vẽ trứng</a:t>
            </a:r>
            <a:endParaRPr lang="vi-VN" sz="4400" dirty="0">
              <a:solidFill>
                <a:srgbClr val="000000"/>
              </a:solidFill>
              <a:latin typeface="+mj-lt"/>
            </a:endParaRPr>
          </a:p>
          <a:p>
            <a:pPr algn="just">
              <a:lnSpc>
                <a:spcPct val="150000"/>
              </a:lnSpc>
            </a:pPr>
            <a:r>
              <a:rPr lang="vi-VN" sz="1600" dirty="0">
                <a:solidFill>
                  <a:srgbClr val="000000"/>
                </a:solidFill>
                <a:latin typeface="+mj-lt"/>
              </a:rPr>
              <a:t>   </a:t>
            </a:r>
            <a:r>
              <a:rPr lang="en-US" dirty="0">
                <a:solidFill>
                  <a:srgbClr val="000000"/>
                </a:solidFill>
                <a:latin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cs typeface="Times New Roman" panose="02020603050405020304" pitchFamily="18" charset="0"/>
              </a:rPr>
              <a:t>Ngay từ nhỏ, cậu bé Lê-ô-nác-đô đa Vin-xi đã rất thích vẽ. Cha cậu đưa cậu đến nhờ nhà danh họa Vê-rô-ki-ô dạy dỗ.</a:t>
            </a:r>
          </a:p>
          <a:p>
            <a:pPr algn="just">
              <a:lnSpc>
                <a:spcPct val="150000"/>
              </a:lnSpc>
            </a:pPr>
            <a:r>
              <a:rPr lang="vi-VN"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cs typeface="Times New Roman" panose="02020603050405020304" pitchFamily="18" charset="0"/>
              </a:rPr>
              <a:t>Suốt mười mấy ngày đầu, thầy Vê-rô-ki-ô chỉ cho Lê-ô-nác-đô vẽ trứng. Cậu bé vẽ hết quả này đến quả khác và đã bắt đầu tỏ vẻ chán ngán. Thầy Vê-rô-ki-ô bèn bảo:</a:t>
            </a:r>
          </a:p>
          <a:p>
            <a:pPr algn="just">
              <a:lnSpc>
                <a:spcPct val="150000"/>
              </a:lnSpc>
            </a:pPr>
            <a:r>
              <a:rPr lang="en-US" dirty="0">
                <a:solidFill>
                  <a:srgbClr val="000000"/>
                </a:solidFill>
                <a:latin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cs typeface="Times New Roman" panose="02020603050405020304" pitchFamily="18" charset="0"/>
              </a:rPr>
              <a:t>- 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pPr algn="just">
              <a:lnSpc>
                <a:spcPct val="150000"/>
              </a:lnSpc>
            </a:pPr>
            <a:r>
              <a:rPr lang="vi-VN"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cs typeface="Times New Roman" panose="02020603050405020304" pitchFamily="18" charset="0"/>
              </a:rPr>
              <a:t>Thầy lại nói:</a:t>
            </a:r>
          </a:p>
          <a:p>
            <a:pPr algn="just">
              <a:lnSpc>
                <a:spcPct val="150000"/>
              </a:lnSpc>
            </a:pPr>
            <a:r>
              <a:rPr lang="en-US" dirty="0">
                <a:solidFill>
                  <a:srgbClr val="000000"/>
                </a:solidFill>
                <a:latin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cs typeface="Times New Roman" panose="02020603050405020304" pitchFamily="18" charset="0"/>
              </a:rPr>
              <a:t>- 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pPr algn="just">
              <a:lnSpc>
                <a:spcPct val="150000"/>
              </a:lnSpc>
            </a:pPr>
            <a:r>
              <a:rPr lang="vi-VN"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cs typeface="Times New Roman" panose="02020603050405020304" pitchFamily="18" charset="0"/>
              </a:rPr>
              <a:t>Lê-ô-nác-đô hiểu ra và miệt mài tập vẽ.</a:t>
            </a:r>
          </a:p>
          <a:p>
            <a:pPr algn="just">
              <a:lnSpc>
                <a:spcPct val="150000"/>
              </a:lnSpc>
            </a:pPr>
            <a:r>
              <a:rPr lang="vi-VN"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cs typeface="Times New Roman" panose="02020603050405020304" pitchFamily="18" charset="0"/>
              </a:rPr>
              <a:t>Sau 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p>
          <a:p>
            <a:pPr algn="r">
              <a:lnSpc>
                <a:spcPct val="150000"/>
              </a:lnSpc>
            </a:pPr>
            <a:r>
              <a:rPr lang="vi-VN" sz="1600" dirty="0">
                <a:solidFill>
                  <a:srgbClr val="000000"/>
                </a:solidFill>
                <a:latin typeface="+mj-lt"/>
              </a:rPr>
              <a:t>(theo </a:t>
            </a:r>
            <a:r>
              <a:rPr lang="vi-VN" sz="1600" b="1" dirty="0">
                <a:solidFill>
                  <a:srgbClr val="000000"/>
                </a:solidFill>
                <a:latin typeface="+mj-lt"/>
              </a:rPr>
              <a:t>XUÂN YẾN</a:t>
            </a:r>
            <a:r>
              <a:rPr lang="vi-VN" sz="1600" dirty="0">
                <a:solidFill>
                  <a:srgbClr val="000000"/>
                </a:solidFill>
                <a:latin typeface="+mj-lt"/>
              </a:rPr>
              <a:t>)</a:t>
            </a:r>
          </a:p>
          <a:p>
            <a:pPr>
              <a:lnSpc>
                <a:spcPct val="150000"/>
              </a:lnSpc>
            </a:pPr>
            <a:r>
              <a:rPr lang="vi-VN" sz="1600" dirty="0">
                <a:solidFill>
                  <a:srgbClr val="000000"/>
                </a:solidFill>
                <a:latin typeface="+mj-lt"/>
              </a:rPr>
              <a:t/>
            </a:r>
            <a:br>
              <a:rPr lang="vi-VN" sz="1600" dirty="0">
                <a:solidFill>
                  <a:srgbClr val="000000"/>
                </a:solidFill>
                <a:latin typeface="+mj-lt"/>
              </a:rPr>
            </a:br>
            <a:r>
              <a:rPr lang="vi-VN" sz="1600" dirty="0">
                <a:solidFill>
                  <a:srgbClr val="000000"/>
                </a:solidFill>
                <a:latin typeface="+mj-lt"/>
              </a:rPr>
              <a:t/>
            </a:r>
            <a:br>
              <a:rPr lang="vi-VN" sz="1600" dirty="0">
                <a:solidFill>
                  <a:srgbClr val="000000"/>
                </a:solidFill>
                <a:latin typeface="+mj-lt"/>
              </a:rPr>
            </a:br>
            <a:endParaRPr lang="en-US" sz="1600" dirty="0">
              <a:latin typeface="+mj-lt"/>
            </a:endParaRPr>
          </a:p>
        </p:txBody>
      </p:sp>
    </p:spTree>
    <p:extLst>
      <p:ext uri="{BB962C8B-B14F-4D97-AF65-F5344CB8AC3E}">
        <p14:creationId xmlns:p14="http://schemas.microsoft.com/office/powerpoint/2010/main" val="1970269533"/>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0614-5人教版五年级数学《循环小数》PPT课件"/>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651</TotalTime>
  <Words>730</Words>
  <Application>Microsoft Office PowerPoint</Application>
  <PresentationFormat>Widescreen</PresentationFormat>
  <Paragraphs>153</Paragraphs>
  <Slides>32</Slides>
  <Notes>16</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32</vt:i4>
      </vt:variant>
    </vt:vector>
  </HeadingPairs>
  <TitlesOfParts>
    <vt:vector size="54" baseType="lpstr">
      <vt:lpstr>Microsoft YaHei</vt:lpstr>
      <vt:lpstr>Microsoft YaHei</vt:lpstr>
      <vt:lpstr>SimSun</vt:lpstr>
      <vt:lpstr>Angsana New</vt:lpstr>
      <vt:lpstr>Arial</vt:lpstr>
      <vt:lpstr>Arial Black</vt:lpstr>
      <vt:lpstr>Calibri</vt:lpstr>
      <vt:lpstr>等线</vt:lpstr>
      <vt:lpstr>等线 Light</vt:lpstr>
      <vt:lpstr>HP001 4 hàng</vt:lpstr>
      <vt:lpstr>inpin heiti</vt:lpstr>
      <vt:lpstr>MS Mincho</vt:lpstr>
      <vt:lpstr>Times New Roman</vt:lpstr>
      <vt:lpstr>Trebuchet MS</vt:lpstr>
      <vt:lpstr>UD Digi Kyokasho NP-B</vt:lpstr>
      <vt:lpstr>UTM Americana EB</vt:lpstr>
      <vt:lpstr>UTM Androgyne</vt:lpstr>
      <vt:lpstr>UTM Cookies</vt:lpstr>
      <vt:lpstr>Verdana Pro Black</vt:lpstr>
      <vt:lpstr>字魂17号-萌趣果冻体</vt:lpstr>
      <vt:lpstr>字魂36号-正文宋楷</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5-0614-5人教版五年级数学《循环小数》PPT课件</dc:title>
  <dc:creator>Administrator</dc:creator>
  <cp:lastModifiedBy>Admin</cp:lastModifiedBy>
  <cp:revision>92</cp:revision>
  <dcterms:created xsi:type="dcterms:W3CDTF">2019-06-14T07:40:44Z</dcterms:created>
  <dcterms:modified xsi:type="dcterms:W3CDTF">2022-11-21T03:07:47Z</dcterms:modified>
</cp:coreProperties>
</file>