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8" r:id="rId2"/>
    <p:sldId id="354" r:id="rId3"/>
    <p:sldId id="370" r:id="rId4"/>
    <p:sldId id="355" r:id="rId5"/>
    <p:sldId id="356" r:id="rId6"/>
    <p:sldId id="297" r:id="rId7"/>
    <p:sldId id="358" r:id="rId8"/>
    <p:sldId id="357" r:id="rId9"/>
    <p:sldId id="280" r:id="rId10"/>
    <p:sldId id="282" r:id="rId11"/>
    <p:sldId id="257" r:id="rId12"/>
    <p:sldId id="267" r:id="rId13"/>
    <p:sldId id="301" r:id="rId14"/>
    <p:sldId id="270" r:id="rId15"/>
    <p:sldId id="271" r:id="rId16"/>
    <p:sldId id="273" r:id="rId17"/>
    <p:sldId id="303" r:id="rId18"/>
    <p:sldId id="264" r:id="rId19"/>
    <p:sldId id="298" r:id="rId20"/>
    <p:sldId id="360" r:id="rId21"/>
    <p:sldId id="284" r:id="rId22"/>
    <p:sldId id="283" r:id="rId23"/>
    <p:sldId id="361" r:id="rId24"/>
    <p:sldId id="259" r:id="rId25"/>
    <p:sldId id="363" r:id="rId26"/>
    <p:sldId id="366" r:id="rId27"/>
    <p:sldId id="369" r:id="rId28"/>
    <p:sldId id="364" r:id="rId29"/>
    <p:sldId id="362" r:id="rId30"/>
    <p:sldId id="365" r:id="rId31"/>
    <p:sldId id="305" r:id="rId32"/>
    <p:sldId id="367" r:id="rId33"/>
    <p:sldId id="368" r:id="rId34"/>
  </p:sldIdLst>
  <p:sldSz cx="12192000" cy="6858000"/>
  <p:notesSz cx="6858000" cy="9144000"/>
  <p:custDataLst>
    <p:tags r:id="rId3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33E17"/>
    <a:srgbClr val="FFE272"/>
    <a:srgbClr val="49D99B"/>
    <a:srgbClr val="A53731"/>
    <a:srgbClr val="1B7F54"/>
    <a:srgbClr val="E8B5B2"/>
    <a:srgbClr val="D161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81" autoAdjust="0"/>
    <p:restoredTop sz="94660"/>
  </p:normalViewPr>
  <p:slideViewPr>
    <p:cSldViewPr snapToGrid="0" showGuides="1">
      <p:cViewPr varScale="1">
        <p:scale>
          <a:sx n="69" d="100"/>
          <a:sy n="69" d="100"/>
        </p:scale>
        <p:origin x="792"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D02BCC-5BE0-4AFA-8B55-D3D3BD403254}" type="datetimeFigureOut">
              <a:rPr lang="zh-CN" altLang="en-US" smtClean="0"/>
              <a:t>2022/11/20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7B884C-8C00-4394-9DB6-15A5CAE11C79}" type="slidenum">
              <a:rPr lang="zh-CN" altLang="en-US" smtClean="0"/>
              <a:t>‹#›</a:t>
            </a:fld>
            <a:endParaRPr lang="zh-CN" altLang="en-US"/>
          </a:p>
        </p:txBody>
      </p:sp>
    </p:spTree>
    <p:extLst>
      <p:ext uri="{BB962C8B-B14F-4D97-AF65-F5344CB8AC3E}">
        <p14:creationId xmlns:p14="http://schemas.microsoft.com/office/powerpoint/2010/main" val="31432571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77B884C-8C00-4394-9DB6-15A5CAE11C79}" type="slidenum">
              <a:rPr lang="zh-CN" altLang="en-US" smtClean="0"/>
              <a:t>1</a:t>
            </a:fld>
            <a:endParaRPr lang="zh-CN" altLang="en-US"/>
          </a:p>
        </p:txBody>
      </p:sp>
    </p:spTree>
    <p:extLst>
      <p:ext uri="{BB962C8B-B14F-4D97-AF65-F5344CB8AC3E}">
        <p14:creationId xmlns:p14="http://schemas.microsoft.com/office/powerpoint/2010/main" val="30255796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17</a:t>
            </a:fld>
            <a:endParaRPr lang="zh-CN" altLang="en-US"/>
          </a:p>
        </p:txBody>
      </p:sp>
    </p:spTree>
    <p:extLst>
      <p:ext uri="{BB962C8B-B14F-4D97-AF65-F5344CB8AC3E}">
        <p14:creationId xmlns:p14="http://schemas.microsoft.com/office/powerpoint/2010/main" val="14246630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18</a:t>
            </a:fld>
            <a:endParaRPr lang="zh-CN" altLang="en-US"/>
          </a:p>
        </p:txBody>
      </p:sp>
    </p:spTree>
    <p:extLst>
      <p:ext uri="{BB962C8B-B14F-4D97-AF65-F5344CB8AC3E}">
        <p14:creationId xmlns:p14="http://schemas.microsoft.com/office/powerpoint/2010/main" val="20607191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19</a:t>
            </a:fld>
            <a:endParaRPr lang="zh-CN" altLang="en-US"/>
          </a:p>
        </p:txBody>
      </p:sp>
    </p:spTree>
    <p:extLst>
      <p:ext uri="{BB962C8B-B14F-4D97-AF65-F5344CB8AC3E}">
        <p14:creationId xmlns:p14="http://schemas.microsoft.com/office/powerpoint/2010/main" val="40498469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21</a:t>
            </a:fld>
            <a:endParaRPr lang="zh-CN" altLang="en-US"/>
          </a:p>
        </p:txBody>
      </p:sp>
    </p:spTree>
    <p:extLst>
      <p:ext uri="{BB962C8B-B14F-4D97-AF65-F5344CB8AC3E}">
        <p14:creationId xmlns:p14="http://schemas.microsoft.com/office/powerpoint/2010/main" val="3070692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23</a:t>
            </a:fld>
            <a:endParaRPr lang="zh-CN" altLang="en-US"/>
          </a:p>
        </p:txBody>
      </p:sp>
    </p:spTree>
    <p:extLst>
      <p:ext uri="{BB962C8B-B14F-4D97-AF65-F5344CB8AC3E}">
        <p14:creationId xmlns:p14="http://schemas.microsoft.com/office/powerpoint/2010/main" val="8016436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24</a:t>
            </a:fld>
            <a:endParaRPr lang="zh-CN" altLang="en-US"/>
          </a:p>
        </p:txBody>
      </p:sp>
    </p:spTree>
    <p:extLst>
      <p:ext uri="{BB962C8B-B14F-4D97-AF65-F5344CB8AC3E}">
        <p14:creationId xmlns:p14="http://schemas.microsoft.com/office/powerpoint/2010/main" val="30993068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25</a:t>
            </a:fld>
            <a:endParaRPr lang="zh-CN" altLang="en-US"/>
          </a:p>
        </p:txBody>
      </p:sp>
    </p:spTree>
    <p:extLst>
      <p:ext uri="{BB962C8B-B14F-4D97-AF65-F5344CB8AC3E}">
        <p14:creationId xmlns:p14="http://schemas.microsoft.com/office/powerpoint/2010/main" val="18499525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26</a:t>
            </a:fld>
            <a:endParaRPr lang="zh-CN" altLang="en-US"/>
          </a:p>
        </p:txBody>
      </p:sp>
    </p:spTree>
    <p:extLst>
      <p:ext uri="{BB962C8B-B14F-4D97-AF65-F5344CB8AC3E}">
        <p14:creationId xmlns:p14="http://schemas.microsoft.com/office/powerpoint/2010/main" val="17914858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28</a:t>
            </a:fld>
            <a:endParaRPr lang="zh-CN" altLang="en-US"/>
          </a:p>
        </p:txBody>
      </p:sp>
    </p:spTree>
    <p:extLst>
      <p:ext uri="{BB962C8B-B14F-4D97-AF65-F5344CB8AC3E}">
        <p14:creationId xmlns:p14="http://schemas.microsoft.com/office/powerpoint/2010/main" val="20570500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29</a:t>
            </a:fld>
            <a:endParaRPr lang="zh-CN" altLang="en-US"/>
          </a:p>
        </p:txBody>
      </p:sp>
    </p:spTree>
    <p:extLst>
      <p:ext uri="{BB962C8B-B14F-4D97-AF65-F5344CB8AC3E}">
        <p14:creationId xmlns:p14="http://schemas.microsoft.com/office/powerpoint/2010/main" val="15576678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5</a:t>
            </a:fld>
            <a:endParaRPr lang="zh-CN" altLang="en-US"/>
          </a:p>
        </p:txBody>
      </p:sp>
    </p:spTree>
    <p:extLst>
      <p:ext uri="{BB962C8B-B14F-4D97-AF65-F5344CB8AC3E}">
        <p14:creationId xmlns:p14="http://schemas.microsoft.com/office/powerpoint/2010/main" val="17765175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77B884C-8C00-4394-9DB6-15A5CAE11C79}" type="slidenum">
              <a:rPr lang="zh-CN" altLang="en-US" smtClean="0"/>
              <a:t>30</a:t>
            </a:fld>
            <a:endParaRPr lang="zh-CN" altLang="en-US"/>
          </a:p>
        </p:txBody>
      </p:sp>
    </p:spTree>
    <p:extLst>
      <p:ext uri="{BB962C8B-B14F-4D97-AF65-F5344CB8AC3E}">
        <p14:creationId xmlns:p14="http://schemas.microsoft.com/office/powerpoint/2010/main" val="34206130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31</a:t>
            </a:fld>
            <a:endParaRPr lang="zh-CN" altLang="en-US"/>
          </a:p>
        </p:txBody>
      </p:sp>
    </p:spTree>
    <p:extLst>
      <p:ext uri="{BB962C8B-B14F-4D97-AF65-F5344CB8AC3E}">
        <p14:creationId xmlns:p14="http://schemas.microsoft.com/office/powerpoint/2010/main" val="36705914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32</a:t>
            </a:fld>
            <a:endParaRPr lang="zh-CN" altLang="en-US"/>
          </a:p>
        </p:txBody>
      </p:sp>
    </p:spTree>
    <p:extLst>
      <p:ext uri="{BB962C8B-B14F-4D97-AF65-F5344CB8AC3E}">
        <p14:creationId xmlns:p14="http://schemas.microsoft.com/office/powerpoint/2010/main" val="6153292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77B884C-8C00-4394-9DB6-15A5CAE11C79}" type="slidenum">
              <a:rPr lang="zh-CN" altLang="en-US" smtClean="0"/>
              <a:t>33</a:t>
            </a:fld>
            <a:endParaRPr lang="zh-CN" altLang="en-US"/>
          </a:p>
        </p:txBody>
      </p:sp>
    </p:spTree>
    <p:extLst>
      <p:ext uri="{BB962C8B-B14F-4D97-AF65-F5344CB8AC3E}">
        <p14:creationId xmlns:p14="http://schemas.microsoft.com/office/powerpoint/2010/main" val="682856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6</a:t>
            </a:fld>
            <a:endParaRPr lang="zh-CN" altLang="en-US"/>
          </a:p>
        </p:txBody>
      </p:sp>
    </p:spTree>
    <p:extLst>
      <p:ext uri="{BB962C8B-B14F-4D97-AF65-F5344CB8AC3E}">
        <p14:creationId xmlns:p14="http://schemas.microsoft.com/office/powerpoint/2010/main" val="12843722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7</a:t>
            </a:fld>
            <a:endParaRPr lang="zh-CN" altLang="en-US"/>
          </a:p>
        </p:txBody>
      </p:sp>
    </p:spTree>
    <p:extLst>
      <p:ext uri="{BB962C8B-B14F-4D97-AF65-F5344CB8AC3E}">
        <p14:creationId xmlns:p14="http://schemas.microsoft.com/office/powerpoint/2010/main" val="15832263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8</a:t>
            </a:fld>
            <a:endParaRPr lang="zh-CN" altLang="en-US"/>
          </a:p>
        </p:txBody>
      </p:sp>
    </p:spTree>
    <p:extLst>
      <p:ext uri="{BB962C8B-B14F-4D97-AF65-F5344CB8AC3E}">
        <p14:creationId xmlns:p14="http://schemas.microsoft.com/office/powerpoint/2010/main" val="10223007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11</a:t>
            </a:fld>
            <a:endParaRPr lang="zh-CN" altLang="en-US"/>
          </a:p>
        </p:txBody>
      </p:sp>
    </p:spTree>
    <p:extLst>
      <p:ext uri="{BB962C8B-B14F-4D97-AF65-F5344CB8AC3E}">
        <p14:creationId xmlns:p14="http://schemas.microsoft.com/office/powerpoint/2010/main" val="15888972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38A422-8F86-44E7-ABCD-5DE8A18C2DF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8062737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13</a:t>
            </a:fld>
            <a:endParaRPr lang="zh-CN" altLang="en-US"/>
          </a:p>
        </p:txBody>
      </p:sp>
    </p:spTree>
    <p:extLst>
      <p:ext uri="{BB962C8B-B14F-4D97-AF65-F5344CB8AC3E}">
        <p14:creationId xmlns:p14="http://schemas.microsoft.com/office/powerpoint/2010/main" val="9498220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F39854-6291-4B07-9597-50429E71A52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748324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C6DAB4-A5EE-47F3-865F-194124662A4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6718609-D0E2-44F0-884B-8C20021452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537104A-EDBB-4DEF-9A8D-A6F97EEB849D}"/>
              </a:ext>
            </a:extLst>
          </p:cNvPr>
          <p:cNvSpPr>
            <a:spLocks noGrp="1"/>
          </p:cNvSpPr>
          <p:nvPr>
            <p:ph type="dt" sz="half" idx="10"/>
          </p:nvPr>
        </p:nvSpPr>
        <p:spPr/>
        <p:txBody>
          <a:bodyPr/>
          <a:lstStyle/>
          <a:p>
            <a:fld id="{E5948F6F-2428-462A-9C17-B471D69666C9}" type="datetimeFigureOut">
              <a:rPr lang="zh-CN" altLang="en-US" smtClean="0"/>
              <a:t>2022/11/20</a:t>
            </a:fld>
            <a:endParaRPr lang="zh-CN" altLang="en-US"/>
          </a:p>
        </p:txBody>
      </p:sp>
      <p:sp>
        <p:nvSpPr>
          <p:cNvPr id="5" name="页脚占位符 4">
            <a:extLst>
              <a:ext uri="{FF2B5EF4-FFF2-40B4-BE49-F238E27FC236}">
                <a16:creationId xmlns:a16="http://schemas.microsoft.com/office/drawing/2014/main" id="{C3BB8D15-C499-48CF-9D0D-45CCC65AD73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90E66EA-B0D5-46D2-BB63-E9AAA5F595CC}"/>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1389883850"/>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3E38F3-2F70-42E3-A938-BF34763BDD1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C9835C3-98C9-4BB0-AB48-C0A5F94D36B9}"/>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319BC4-A8AF-4B6F-A6AC-B29D151381CC}"/>
              </a:ext>
            </a:extLst>
          </p:cNvPr>
          <p:cNvSpPr>
            <a:spLocks noGrp="1"/>
          </p:cNvSpPr>
          <p:nvPr>
            <p:ph type="dt" sz="half" idx="10"/>
          </p:nvPr>
        </p:nvSpPr>
        <p:spPr/>
        <p:txBody>
          <a:bodyPr/>
          <a:lstStyle/>
          <a:p>
            <a:fld id="{E5948F6F-2428-462A-9C17-B471D69666C9}" type="datetimeFigureOut">
              <a:rPr lang="zh-CN" altLang="en-US" smtClean="0"/>
              <a:t>2022/11/20</a:t>
            </a:fld>
            <a:endParaRPr lang="zh-CN" altLang="en-US"/>
          </a:p>
        </p:txBody>
      </p:sp>
      <p:sp>
        <p:nvSpPr>
          <p:cNvPr id="5" name="页脚占位符 4">
            <a:extLst>
              <a:ext uri="{FF2B5EF4-FFF2-40B4-BE49-F238E27FC236}">
                <a16:creationId xmlns:a16="http://schemas.microsoft.com/office/drawing/2014/main" id="{2FEB5DED-A7DE-4EE4-B6AB-433C67613F0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BB61E76-AAA8-4A4D-AC7A-811B321C7B55}"/>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447895677"/>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8696E78-5D50-4462-927E-3A63F54EEAF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AF02305-A9EB-4761-B11C-9AB7DF06518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13E1FFF-8862-47C7-A800-1AAF9D7C5086}"/>
              </a:ext>
            </a:extLst>
          </p:cNvPr>
          <p:cNvSpPr>
            <a:spLocks noGrp="1"/>
          </p:cNvSpPr>
          <p:nvPr>
            <p:ph type="dt" sz="half" idx="10"/>
          </p:nvPr>
        </p:nvSpPr>
        <p:spPr/>
        <p:txBody>
          <a:bodyPr/>
          <a:lstStyle/>
          <a:p>
            <a:fld id="{E5948F6F-2428-462A-9C17-B471D69666C9}" type="datetimeFigureOut">
              <a:rPr lang="zh-CN" altLang="en-US" smtClean="0"/>
              <a:t>2022/11/20</a:t>
            </a:fld>
            <a:endParaRPr lang="zh-CN" altLang="en-US"/>
          </a:p>
        </p:txBody>
      </p:sp>
      <p:sp>
        <p:nvSpPr>
          <p:cNvPr id="5" name="页脚占位符 4">
            <a:extLst>
              <a:ext uri="{FF2B5EF4-FFF2-40B4-BE49-F238E27FC236}">
                <a16:creationId xmlns:a16="http://schemas.microsoft.com/office/drawing/2014/main" id="{62650148-B950-43C8-9DCD-DE25E61062D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4578DFF-1A5C-47A7-BF63-30AA9540AB11}"/>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918709708"/>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639B58-E9A9-4E5B-8675-D220511DD16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2A3A9B5-0BCA-4364-AAED-F89099EC6474}"/>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B48A98A-4FCE-42D0-A2D1-F2BF8D5F439F}"/>
              </a:ext>
            </a:extLst>
          </p:cNvPr>
          <p:cNvSpPr>
            <a:spLocks noGrp="1"/>
          </p:cNvSpPr>
          <p:nvPr>
            <p:ph type="dt" sz="half" idx="10"/>
          </p:nvPr>
        </p:nvSpPr>
        <p:spPr/>
        <p:txBody>
          <a:bodyPr/>
          <a:lstStyle/>
          <a:p>
            <a:fld id="{E5948F6F-2428-462A-9C17-B471D69666C9}" type="datetimeFigureOut">
              <a:rPr lang="zh-CN" altLang="en-US" smtClean="0"/>
              <a:t>2022/11/20</a:t>
            </a:fld>
            <a:endParaRPr lang="zh-CN" altLang="en-US"/>
          </a:p>
        </p:txBody>
      </p:sp>
      <p:sp>
        <p:nvSpPr>
          <p:cNvPr id="5" name="页脚占位符 4">
            <a:extLst>
              <a:ext uri="{FF2B5EF4-FFF2-40B4-BE49-F238E27FC236}">
                <a16:creationId xmlns:a16="http://schemas.microsoft.com/office/drawing/2014/main" id="{6D531CB1-8E0F-41C9-8C45-E6F60905059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173D3C7-0FA6-4E51-9224-B3032E1C9505}"/>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64940247"/>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38AA695-E720-45FC-8C4C-6F6C5E2BA6C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2C41949-D699-407F-88A2-7FC57A3E02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66ACF3AE-4FCF-43CB-A2A9-4E450D2A7FBF}"/>
              </a:ext>
            </a:extLst>
          </p:cNvPr>
          <p:cNvSpPr>
            <a:spLocks noGrp="1"/>
          </p:cNvSpPr>
          <p:nvPr>
            <p:ph type="dt" sz="half" idx="10"/>
          </p:nvPr>
        </p:nvSpPr>
        <p:spPr/>
        <p:txBody>
          <a:bodyPr/>
          <a:lstStyle/>
          <a:p>
            <a:fld id="{E5948F6F-2428-462A-9C17-B471D69666C9}" type="datetimeFigureOut">
              <a:rPr lang="zh-CN" altLang="en-US" smtClean="0"/>
              <a:t>2022/11/20</a:t>
            </a:fld>
            <a:endParaRPr lang="zh-CN" altLang="en-US"/>
          </a:p>
        </p:txBody>
      </p:sp>
      <p:sp>
        <p:nvSpPr>
          <p:cNvPr id="5" name="页脚占位符 4">
            <a:extLst>
              <a:ext uri="{FF2B5EF4-FFF2-40B4-BE49-F238E27FC236}">
                <a16:creationId xmlns:a16="http://schemas.microsoft.com/office/drawing/2014/main" id="{6FDA009A-460D-4113-B559-A393D1BB425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E93440B-F521-41F1-A213-95A86A6BD7DC}"/>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1726133974"/>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6D234B-710B-476F-A562-02522924871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DC09F18-3F51-4860-9392-02DE5C82397F}"/>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8E86988-EB0B-4F17-BEB3-07B32D524513}"/>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4E94802-C01D-48B5-8391-188A661F4773}"/>
              </a:ext>
            </a:extLst>
          </p:cNvPr>
          <p:cNvSpPr>
            <a:spLocks noGrp="1"/>
          </p:cNvSpPr>
          <p:nvPr>
            <p:ph type="dt" sz="half" idx="10"/>
          </p:nvPr>
        </p:nvSpPr>
        <p:spPr/>
        <p:txBody>
          <a:bodyPr/>
          <a:lstStyle/>
          <a:p>
            <a:fld id="{E5948F6F-2428-462A-9C17-B471D69666C9}" type="datetimeFigureOut">
              <a:rPr lang="zh-CN" altLang="en-US" smtClean="0"/>
              <a:t>2022/11/20</a:t>
            </a:fld>
            <a:endParaRPr lang="zh-CN" altLang="en-US"/>
          </a:p>
        </p:txBody>
      </p:sp>
      <p:sp>
        <p:nvSpPr>
          <p:cNvPr id="6" name="页脚占位符 5">
            <a:extLst>
              <a:ext uri="{FF2B5EF4-FFF2-40B4-BE49-F238E27FC236}">
                <a16:creationId xmlns:a16="http://schemas.microsoft.com/office/drawing/2014/main" id="{108B485E-E3A1-4721-92B2-3C28EDE80B2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792178D-C56F-4DF2-8122-76C9CB4F6C61}"/>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86522061"/>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FC6D8B-6DBC-49C6-AEF1-5C6BE136E57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3C5B6C7-4872-454E-8FFD-B878CACFF3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C7AF5EB-2631-4C52-96F0-84103E525DC0}"/>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4DBCDA7-42BB-4232-A969-B037711A68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AC1CD09-D00E-45F6-8410-0CA18A5F4D6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61B2AA4-2571-4A46-AEF9-C6600AAE3F93}"/>
              </a:ext>
            </a:extLst>
          </p:cNvPr>
          <p:cNvSpPr>
            <a:spLocks noGrp="1"/>
          </p:cNvSpPr>
          <p:nvPr>
            <p:ph type="dt" sz="half" idx="10"/>
          </p:nvPr>
        </p:nvSpPr>
        <p:spPr/>
        <p:txBody>
          <a:bodyPr/>
          <a:lstStyle/>
          <a:p>
            <a:fld id="{E5948F6F-2428-462A-9C17-B471D69666C9}" type="datetimeFigureOut">
              <a:rPr lang="zh-CN" altLang="en-US" smtClean="0"/>
              <a:t>2022/11/20</a:t>
            </a:fld>
            <a:endParaRPr lang="zh-CN" altLang="en-US"/>
          </a:p>
        </p:txBody>
      </p:sp>
      <p:sp>
        <p:nvSpPr>
          <p:cNvPr id="8" name="页脚占位符 7">
            <a:extLst>
              <a:ext uri="{FF2B5EF4-FFF2-40B4-BE49-F238E27FC236}">
                <a16:creationId xmlns:a16="http://schemas.microsoft.com/office/drawing/2014/main" id="{06FFAF36-201A-4E03-81DA-3C56988D954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AC3F275F-5247-493E-B457-DE9B3AA81ABF}"/>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599632548"/>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E288C6-5431-4B45-A828-10CE8FE0F81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E2965DF-0155-4483-BA71-E600CD0762AB}"/>
              </a:ext>
            </a:extLst>
          </p:cNvPr>
          <p:cNvSpPr>
            <a:spLocks noGrp="1"/>
          </p:cNvSpPr>
          <p:nvPr>
            <p:ph type="dt" sz="half" idx="10"/>
          </p:nvPr>
        </p:nvSpPr>
        <p:spPr/>
        <p:txBody>
          <a:bodyPr/>
          <a:lstStyle/>
          <a:p>
            <a:fld id="{E5948F6F-2428-462A-9C17-B471D69666C9}" type="datetimeFigureOut">
              <a:rPr lang="zh-CN" altLang="en-US" smtClean="0"/>
              <a:t>2022/11/20</a:t>
            </a:fld>
            <a:endParaRPr lang="zh-CN" altLang="en-US"/>
          </a:p>
        </p:txBody>
      </p:sp>
      <p:sp>
        <p:nvSpPr>
          <p:cNvPr id="4" name="页脚占位符 3">
            <a:extLst>
              <a:ext uri="{FF2B5EF4-FFF2-40B4-BE49-F238E27FC236}">
                <a16:creationId xmlns:a16="http://schemas.microsoft.com/office/drawing/2014/main" id="{30025267-2129-4AAC-B988-516394B8C6A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55C9AA8-61C4-4754-8BD1-ABBF30B69740}"/>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588784351"/>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6E89B8B-92FE-4CCE-A6FD-1EA0AA2CB889}"/>
              </a:ext>
            </a:extLst>
          </p:cNvPr>
          <p:cNvSpPr>
            <a:spLocks noGrp="1"/>
          </p:cNvSpPr>
          <p:nvPr>
            <p:ph type="dt" sz="half" idx="10"/>
          </p:nvPr>
        </p:nvSpPr>
        <p:spPr/>
        <p:txBody>
          <a:bodyPr/>
          <a:lstStyle/>
          <a:p>
            <a:fld id="{E5948F6F-2428-462A-9C17-B471D69666C9}" type="datetimeFigureOut">
              <a:rPr lang="zh-CN" altLang="en-US" smtClean="0"/>
              <a:t>2022/11/20</a:t>
            </a:fld>
            <a:endParaRPr lang="zh-CN" altLang="en-US"/>
          </a:p>
        </p:txBody>
      </p:sp>
      <p:sp>
        <p:nvSpPr>
          <p:cNvPr id="3" name="页脚占位符 2">
            <a:extLst>
              <a:ext uri="{FF2B5EF4-FFF2-40B4-BE49-F238E27FC236}">
                <a16:creationId xmlns:a16="http://schemas.microsoft.com/office/drawing/2014/main" id="{8C28E2A2-AD64-42B3-A87A-68E10771FDF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CC82940-4DCD-4457-AC93-5C941D344732}"/>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031466027"/>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B1AE5F-13EA-4C3A-AAAA-8D04B81C9CC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59F9721-3C03-4ACA-8D2A-9BAC7D3A34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777210C-3F98-44F0-9B0B-7484D05835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67F33BF-7248-4CF2-9D5F-FC2D4AF5A79E}"/>
              </a:ext>
            </a:extLst>
          </p:cNvPr>
          <p:cNvSpPr>
            <a:spLocks noGrp="1"/>
          </p:cNvSpPr>
          <p:nvPr>
            <p:ph type="dt" sz="half" idx="10"/>
          </p:nvPr>
        </p:nvSpPr>
        <p:spPr/>
        <p:txBody>
          <a:bodyPr/>
          <a:lstStyle/>
          <a:p>
            <a:fld id="{E5948F6F-2428-462A-9C17-B471D69666C9}" type="datetimeFigureOut">
              <a:rPr lang="zh-CN" altLang="en-US" smtClean="0"/>
              <a:t>2022/11/20</a:t>
            </a:fld>
            <a:endParaRPr lang="zh-CN" altLang="en-US"/>
          </a:p>
        </p:txBody>
      </p:sp>
      <p:sp>
        <p:nvSpPr>
          <p:cNvPr id="6" name="页脚占位符 5">
            <a:extLst>
              <a:ext uri="{FF2B5EF4-FFF2-40B4-BE49-F238E27FC236}">
                <a16:creationId xmlns:a16="http://schemas.microsoft.com/office/drawing/2014/main" id="{F5BCF3C9-36E7-4968-9859-517B2D7F0E9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894AE19-449C-4FE9-A53C-35890F0B0F77}"/>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228022788"/>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90885D-D561-4A0F-BAF1-DFBEBF17EDD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0DFF409-D77E-4AB5-9B38-5C47DC875F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4B0F19C-3D29-4AF3-8173-1DB66EE0CA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A0F909C-0267-40BE-B34E-CFAE371EE401}"/>
              </a:ext>
            </a:extLst>
          </p:cNvPr>
          <p:cNvSpPr>
            <a:spLocks noGrp="1"/>
          </p:cNvSpPr>
          <p:nvPr>
            <p:ph type="dt" sz="half" idx="10"/>
          </p:nvPr>
        </p:nvSpPr>
        <p:spPr/>
        <p:txBody>
          <a:bodyPr/>
          <a:lstStyle/>
          <a:p>
            <a:fld id="{E5948F6F-2428-462A-9C17-B471D69666C9}" type="datetimeFigureOut">
              <a:rPr lang="zh-CN" altLang="en-US" smtClean="0"/>
              <a:t>2022/11/20</a:t>
            </a:fld>
            <a:endParaRPr lang="zh-CN" altLang="en-US"/>
          </a:p>
        </p:txBody>
      </p:sp>
      <p:sp>
        <p:nvSpPr>
          <p:cNvPr id="6" name="页脚占位符 5">
            <a:extLst>
              <a:ext uri="{FF2B5EF4-FFF2-40B4-BE49-F238E27FC236}">
                <a16:creationId xmlns:a16="http://schemas.microsoft.com/office/drawing/2014/main" id="{BF55CE51-8FC0-4E46-857D-7C025FADFD0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426E691-5222-4EE9-9D13-2D12712BAF26}"/>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667450661"/>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66958FFC-099D-4B13-9000-F8DF1C7EEA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CB03AA9-4FB2-4386-8364-C8F7761514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FD639A9-720A-4244-9F27-35E131010C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48F6F-2428-462A-9C17-B471D69666C9}" type="datetimeFigureOut">
              <a:rPr lang="zh-CN" altLang="en-US" smtClean="0"/>
              <a:t>2022/11/20</a:t>
            </a:fld>
            <a:endParaRPr lang="zh-CN" altLang="en-US"/>
          </a:p>
        </p:txBody>
      </p:sp>
      <p:sp>
        <p:nvSpPr>
          <p:cNvPr id="5" name="页脚占位符 4">
            <a:extLst>
              <a:ext uri="{FF2B5EF4-FFF2-40B4-BE49-F238E27FC236}">
                <a16:creationId xmlns:a16="http://schemas.microsoft.com/office/drawing/2014/main" id="{9E9126D4-CD18-4BE2-8154-1176BFF423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198FFC2-8849-4A8F-92A7-8939539726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17316813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8.png"/><Relationship Id="rId12"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7.png"/><Relationship Id="rId5" Type="http://schemas.openxmlformats.org/officeDocument/2006/relationships/image" Target="../media/image18.png"/><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3.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9.png"/><Relationship Id="rId7"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29.jpeg"/></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33.jpeg"/></Relationships>
</file>

<file path=ppt/slides/_rels/slide25.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39.jpeg"/></Relationships>
</file>

<file path=ppt/slides/_rels/slide2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18.pn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png"/></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1.wav"/><Relationship Id="rId7"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18.png"/></Relationships>
</file>

<file path=ppt/slides/_rels/slide2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2.wav"/><Relationship Id="rId7"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audio" Target="../media/audio4.wav"/><Relationship Id="rId10" Type="http://schemas.openxmlformats.org/officeDocument/2006/relationships/image" Target="../media/image40.gif"/><Relationship Id="rId4" Type="http://schemas.openxmlformats.org/officeDocument/2006/relationships/audio" Target="../media/audio3.wav"/><Relationship Id="rId9" Type="http://schemas.openxmlformats.org/officeDocument/2006/relationships/slide" Target="slide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2.wav"/><Relationship Id="rId7" Type="http://schemas.openxmlformats.org/officeDocument/2006/relationships/image" Target="../media/image2.png"/><Relationship Id="rId12" Type="http://schemas.openxmlformats.org/officeDocument/2006/relationships/image" Target="../media/image40.gi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slide" Target="slide11.xml"/><Relationship Id="rId5" Type="http://schemas.openxmlformats.org/officeDocument/2006/relationships/audio" Target="../media/audio4.wav"/><Relationship Id="rId10" Type="http://schemas.openxmlformats.org/officeDocument/2006/relationships/image" Target="../media/image12.png"/><Relationship Id="rId4" Type="http://schemas.openxmlformats.org/officeDocument/2006/relationships/audio" Target="../media/audio3.wav"/><Relationship Id="rId9" Type="http://schemas.openxmlformats.org/officeDocument/2006/relationships/image" Target="../media/image10.png"/></Relationships>
</file>

<file path=ppt/slides/_rels/slide3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2.wav"/><Relationship Id="rId7"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audio" Target="../media/audio4.wav"/><Relationship Id="rId10" Type="http://schemas.openxmlformats.org/officeDocument/2006/relationships/image" Target="../media/image40.gif"/><Relationship Id="rId4" Type="http://schemas.openxmlformats.org/officeDocument/2006/relationships/audio" Target="../media/audio3.wav"/><Relationship Id="rId9" Type="http://schemas.openxmlformats.org/officeDocument/2006/relationships/slide" Target="slide11.xml"/></Relationships>
</file>

<file path=ppt/slides/_rels/slide3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2.wav"/><Relationship Id="rId7" Type="http://schemas.openxmlformats.org/officeDocument/2006/relationships/image" Target="../media/image2.png"/><Relationship Id="rId12" Type="http://schemas.openxmlformats.org/officeDocument/2006/relationships/image" Target="../media/image40.gi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slide" Target="slide11.xml"/><Relationship Id="rId5" Type="http://schemas.openxmlformats.org/officeDocument/2006/relationships/audio" Target="../media/audio4.wav"/><Relationship Id="rId10" Type="http://schemas.openxmlformats.org/officeDocument/2006/relationships/image" Target="../media/image12.png"/><Relationship Id="rId4" Type="http://schemas.openxmlformats.org/officeDocument/2006/relationships/audio" Target="../media/audio3.wav"/><Relationship Id="rId9" Type="http://schemas.openxmlformats.org/officeDocument/2006/relationships/image" Target="../media/image10.png"/></Relationships>
</file>

<file path=ppt/slides/_rels/slide3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8.xml"/><Relationship Id="rId5" Type="http://schemas.openxmlformats.org/officeDocument/2006/relationships/image" Target="../media/image8.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2.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8.png"/><Relationship Id="rId4" Type="http://schemas.openxmlformats.org/officeDocument/2006/relationships/image" Target="../media/image2.pn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slide" Target="slide8.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8.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3B71264-C090-456C-972A-4F20A48D53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9" name="图片 8">
            <a:extLst>
              <a:ext uri="{FF2B5EF4-FFF2-40B4-BE49-F238E27FC236}">
                <a16:creationId xmlns:a16="http://schemas.microsoft.com/office/drawing/2014/main" id="{F6107722-8034-425A-958D-10B680E53E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11" name="图片 10">
            <a:extLst>
              <a:ext uri="{FF2B5EF4-FFF2-40B4-BE49-F238E27FC236}">
                <a16:creationId xmlns:a16="http://schemas.microsoft.com/office/drawing/2014/main" id="{A81FB204-22B9-4566-ABE6-3978718461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22581" y="1212236"/>
            <a:ext cx="5215801" cy="5583975"/>
          </a:xfrm>
          <a:prstGeom prst="rect">
            <a:avLst/>
          </a:prstGeom>
        </p:spPr>
      </p:pic>
      <p:pic>
        <p:nvPicPr>
          <p:cNvPr id="15" name="图片 14">
            <a:extLst>
              <a:ext uri="{FF2B5EF4-FFF2-40B4-BE49-F238E27FC236}">
                <a16:creationId xmlns:a16="http://schemas.microsoft.com/office/drawing/2014/main" id="{69439CEC-9F1D-42CF-B72C-064937CF18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17" name="图片 16">
            <a:extLst>
              <a:ext uri="{FF2B5EF4-FFF2-40B4-BE49-F238E27FC236}">
                <a16:creationId xmlns:a16="http://schemas.microsoft.com/office/drawing/2014/main" id="{84AC4AFF-6BBC-4ABE-A6E8-D3063820BDC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9" name="图片 18">
            <a:extLst>
              <a:ext uri="{FF2B5EF4-FFF2-40B4-BE49-F238E27FC236}">
                <a16:creationId xmlns:a16="http://schemas.microsoft.com/office/drawing/2014/main" id="{BB911CE9-928E-477A-B3AC-4B6FDB50A8A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21" name="图片 20">
            <a:extLst>
              <a:ext uri="{FF2B5EF4-FFF2-40B4-BE49-F238E27FC236}">
                <a16:creationId xmlns:a16="http://schemas.microsoft.com/office/drawing/2014/main" id="{4D1B6485-3BB7-402F-93E4-0DD2DD86CA3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25" name="图片 24">
            <a:extLst>
              <a:ext uri="{FF2B5EF4-FFF2-40B4-BE49-F238E27FC236}">
                <a16:creationId xmlns:a16="http://schemas.microsoft.com/office/drawing/2014/main" id="{B962FA2F-D87F-48B6-8D6C-408F50C6DBC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27" name="图片 26">
            <a:extLst>
              <a:ext uri="{FF2B5EF4-FFF2-40B4-BE49-F238E27FC236}">
                <a16:creationId xmlns:a16="http://schemas.microsoft.com/office/drawing/2014/main" id="{31967DD1-C1FA-476C-B795-42FB3BF450DE}"/>
              </a:ext>
            </a:extLst>
          </p:cNvPr>
          <p:cNvPicPr>
            <a:picLocks noChangeAspect="1"/>
          </p:cNvPicPr>
          <p:nvPr/>
        </p:nvPicPr>
        <p:blipFill rotWithShape="1">
          <a:blip r:embed="rId11">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29" name="图片 28">
            <a:extLst>
              <a:ext uri="{FF2B5EF4-FFF2-40B4-BE49-F238E27FC236}">
                <a16:creationId xmlns:a16="http://schemas.microsoft.com/office/drawing/2014/main" id="{1A62BFEB-70F2-482D-9420-91C44AFA7EC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37" name="图片 36">
            <a:extLst>
              <a:ext uri="{FF2B5EF4-FFF2-40B4-BE49-F238E27FC236}">
                <a16:creationId xmlns:a16="http://schemas.microsoft.com/office/drawing/2014/main" id="{5B47641D-9B33-4B4A-9389-9B763CA1930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40" name="矩形 39">
            <a:extLst>
              <a:ext uri="{FF2B5EF4-FFF2-40B4-BE49-F238E27FC236}">
                <a16:creationId xmlns:a16="http://schemas.microsoft.com/office/drawing/2014/main" id="{5B2A9A4C-B5BC-4D92-87D2-F750148EC297}"/>
              </a:ext>
            </a:extLst>
          </p:cNvPr>
          <p:cNvSpPr/>
          <p:nvPr/>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4" name="图片 23">
            <a:extLst>
              <a:ext uri="{FF2B5EF4-FFF2-40B4-BE49-F238E27FC236}">
                <a16:creationId xmlns:a16="http://schemas.microsoft.com/office/drawing/2014/main" id="{3AF095B3-79C9-45E2-BFF1-9B81F4C37FC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4" name="TextBox 3">
            <a:extLst>
              <a:ext uri="{FF2B5EF4-FFF2-40B4-BE49-F238E27FC236}">
                <a16:creationId xmlns:a16="http://schemas.microsoft.com/office/drawing/2014/main" id="{71ABD974-6B93-45B3-87E8-5253FB9127D7}"/>
              </a:ext>
            </a:extLst>
          </p:cNvPr>
          <p:cNvSpPr txBox="1"/>
          <p:nvPr/>
        </p:nvSpPr>
        <p:spPr>
          <a:xfrm>
            <a:off x="1166316" y="241970"/>
            <a:ext cx="6490052" cy="6186309"/>
          </a:xfrm>
          <a:prstGeom prst="rect">
            <a:avLst/>
          </a:prstGeom>
          <a:noFill/>
        </p:spPr>
        <p:txBody>
          <a:bodyPr wrap="square" rtlCol="0">
            <a:spAutoFit/>
          </a:bodyPr>
          <a:lstStyle/>
          <a:p>
            <a:pPr>
              <a:lnSpc>
                <a:spcPct val="150000"/>
              </a:lnSpc>
            </a:pPr>
            <a:r>
              <a:rPr lang="en-US" sz="6600" b="1" dirty="0">
                <a:latin typeface="Anton" pitchFamily="2" charset="0"/>
                <a:ea typeface="UD Digi Kyokasho NP-R" panose="02020400000000000000" pitchFamily="18" charset="-128"/>
              </a:rPr>
              <a:t>CHÀO MỪNG CÁC CON ĐẾN VỚI TIẾT HỌC HÔM NAY </a:t>
            </a:r>
          </a:p>
        </p:txBody>
      </p:sp>
    </p:spTree>
    <p:extLst>
      <p:ext uri="{BB962C8B-B14F-4D97-AF65-F5344CB8AC3E}">
        <p14:creationId xmlns:p14="http://schemas.microsoft.com/office/powerpoint/2010/main" val="3558156794"/>
      </p:ext>
    </p:extLst>
  </p:cSld>
  <p:clrMapOvr>
    <a:masterClrMapping/>
  </p:clrMapOvr>
  <p:transition>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2" name="Picture 4" descr="scan0007"/>
          <p:cNvPicPr>
            <a:picLocks noChangeAspect="1" noChangeArrowheads="1"/>
          </p:cNvPicPr>
          <p:nvPr/>
        </p:nvPicPr>
        <p:blipFill>
          <a:blip r:embed="rId2" cstate="print"/>
          <a:srcRect/>
          <a:stretch>
            <a:fillRect/>
          </a:stretch>
        </p:blipFill>
        <p:spPr bwMode="auto">
          <a:xfrm>
            <a:off x="1524000" y="1905000"/>
            <a:ext cx="4191000" cy="4267200"/>
          </a:xfrm>
          <a:prstGeom prst="rect">
            <a:avLst/>
          </a:prstGeom>
          <a:noFill/>
          <a:ln w="9525">
            <a:solidFill>
              <a:schemeClr val="bg1"/>
            </a:solidFill>
            <a:miter lim="800000"/>
            <a:headEnd/>
            <a:tailEnd/>
          </a:ln>
        </p:spPr>
      </p:pic>
      <p:sp>
        <p:nvSpPr>
          <p:cNvPr id="3" name="Text Box 14"/>
          <p:cNvSpPr txBox="1">
            <a:spLocks noChangeArrowheads="1"/>
          </p:cNvSpPr>
          <p:nvPr/>
        </p:nvSpPr>
        <p:spPr bwMode="auto">
          <a:xfrm>
            <a:off x="1160060" y="150012"/>
            <a:ext cx="10617958" cy="584775"/>
          </a:xfrm>
          <a:prstGeom prst="rect">
            <a:avLst/>
          </a:prstGeom>
          <a:noFill/>
          <a:ln w="9525">
            <a:noFill/>
            <a:miter lim="800000"/>
            <a:headEnd/>
            <a:tailEnd/>
          </a:ln>
          <a:effectLst/>
        </p:spPr>
        <p:txBody>
          <a:bodyPr wrap="square">
            <a:spAutoFit/>
          </a:bodyPr>
          <a:lstStyle/>
          <a:p>
            <a:pPr algn="just">
              <a:spcBef>
                <a:spcPct val="50000"/>
              </a:spcBef>
            </a:pPr>
            <a:r>
              <a:rPr lang="en-US" sz="3200" b="1" u="sng" dirty="0" err="1">
                <a:solidFill>
                  <a:srgbClr val="833E17"/>
                </a:solidFill>
                <a:latin typeface="Times New Roman" pitchFamily="18" charset="0"/>
              </a:rPr>
              <a:t>Câu</a:t>
            </a:r>
            <a:r>
              <a:rPr lang="en-US" sz="3200" b="1" u="sng" dirty="0">
                <a:solidFill>
                  <a:srgbClr val="833E17"/>
                </a:solidFill>
                <a:latin typeface="Times New Roman" pitchFamily="18" charset="0"/>
              </a:rPr>
              <a:t> 3</a:t>
            </a:r>
            <a:r>
              <a:rPr lang="en-US" sz="3200" b="1" dirty="0">
                <a:solidFill>
                  <a:srgbClr val="833E17"/>
                </a:solidFill>
                <a:latin typeface="Times New Roman" pitchFamily="18" charset="0"/>
              </a:rPr>
              <a:t>: </a:t>
            </a:r>
            <a:r>
              <a:rPr lang="en-US" sz="3200" b="1" dirty="0" err="1">
                <a:solidFill>
                  <a:srgbClr val="833E17"/>
                </a:solidFill>
                <a:latin typeface="Times New Roman" pitchFamily="18" charset="0"/>
              </a:rPr>
              <a:t>Địa</a:t>
            </a:r>
            <a:r>
              <a:rPr lang="en-US" sz="3200" b="1" dirty="0">
                <a:solidFill>
                  <a:srgbClr val="833E17"/>
                </a:solidFill>
                <a:latin typeface="Times New Roman" pitchFamily="18" charset="0"/>
              </a:rPr>
              <a:t> </a:t>
            </a:r>
            <a:r>
              <a:rPr lang="en-US" sz="3200" b="1" dirty="0" err="1">
                <a:solidFill>
                  <a:srgbClr val="833E17"/>
                </a:solidFill>
                <a:latin typeface="Times New Roman" pitchFamily="18" charset="0"/>
              </a:rPr>
              <a:t>hình</a:t>
            </a:r>
            <a:r>
              <a:rPr lang="en-US" sz="3200" b="1" dirty="0">
                <a:solidFill>
                  <a:srgbClr val="833E17"/>
                </a:solidFill>
                <a:latin typeface="Times New Roman" pitchFamily="18" charset="0"/>
              </a:rPr>
              <a:t> (</a:t>
            </a:r>
            <a:r>
              <a:rPr lang="en-US" sz="3200" b="1" dirty="0" err="1">
                <a:solidFill>
                  <a:srgbClr val="833E17"/>
                </a:solidFill>
                <a:latin typeface="Times New Roman" pitchFamily="18" charset="0"/>
              </a:rPr>
              <a:t>bề</a:t>
            </a:r>
            <a:r>
              <a:rPr lang="en-US" sz="3200" b="1" dirty="0">
                <a:solidFill>
                  <a:srgbClr val="833E17"/>
                </a:solidFill>
                <a:latin typeface="Times New Roman" pitchFamily="18" charset="0"/>
              </a:rPr>
              <a:t> </a:t>
            </a:r>
            <a:r>
              <a:rPr lang="en-US" sz="3200" b="1" dirty="0" err="1">
                <a:solidFill>
                  <a:srgbClr val="833E17"/>
                </a:solidFill>
                <a:latin typeface="Times New Roman" pitchFamily="18" charset="0"/>
              </a:rPr>
              <a:t>mặt</a:t>
            </a:r>
            <a:r>
              <a:rPr lang="en-US" sz="3200" b="1" dirty="0">
                <a:solidFill>
                  <a:srgbClr val="833E17"/>
                </a:solidFill>
                <a:latin typeface="Times New Roman" pitchFamily="18" charset="0"/>
              </a:rPr>
              <a:t>) </a:t>
            </a:r>
            <a:r>
              <a:rPr lang="en-US" sz="3200" b="1" dirty="0" err="1">
                <a:solidFill>
                  <a:srgbClr val="833E17"/>
                </a:solidFill>
                <a:latin typeface="Times New Roman" pitchFamily="18" charset="0"/>
              </a:rPr>
              <a:t>của</a:t>
            </a:r>
            <a:r>
              <a:rPr lang="en-US" sz="3200" b="1" dirty="0">
                <a:solidFill>
                  <a:srgbClr val="833E17"/>
                </a:solidFill>
                <a:latin typeface="Times New Roman" pitchFamily="18" charset="0"/>
              </a:rPr>
              <a:t> </a:t>
            </a:r>
            <a:r>
              <a:rPr lang="en-US" sz="3200" b="1" dirty="0" err="1">
                <a:solidFill>
                  <a:srgbClr val="833E17"/>
                </a:solidFill>
                <a:latin typeface="Times New Roman" pitchFamily="18" charset="0"/>
              </a:rPr>
              <a:t>đồng</a:t>
            </a:r>
            <a:r>
              <a:rPr lang="en-US" sz="3200" b="1" dirty="0">
                <a:solidFill>
                  <a:srgbClr val="833E17"/>
                </a:solidFill>
                <a:latin typeface="Times New Roman" pitchFamily="18" charset="0"/>
              </a:rPr>
              <a:t> </a:t>
            </a:r>
            <a:r>
              <a:rPr lang="en-US" sz="3200" b="1" dirty="0" err="1">
                <a:solidFill>
                  <a:srgbClr val="833E17"/>
                </a:solidFill>
                <a:latin typeface="Times New Roman" pitchFamily="18" charset="0"/>
              </a:rPr>
              <a:t>bằng</a:t>
            </a:r>
            <a:r>
              <a:rPr lang="en-US" sz="3200" b="1" dirty="0">
                <a:solidFill>
                  <a:srgbClr val="833E17"/>
                </a:solidFill>
                <a:latin typeface="Times New Roman" pitchFamily="18" charset="0"/>
              </a:rPr>
              <a:t> </a:t>
            </a:r>
            <a:r>
              <a:rPr lang="en-US" sz="3200" b="1" dirty="0" err="1">
                <a:solidFill>
                  <a:srgbClr val="833E17"/>
                </a:solidFill>
                <a:latin typeface="Times New Roman" pitchFamily="18" charset="0"/>
              </a:rPr>
              <a:t>có</a:t>
            </a:r>
            <a:r>
              <a:rPr lang="en-US" sz="3200" b="1" dirty="0">
                <a:solidFill>
                  <a:srgbClr val="833E17"/>
                </a:solidFill>
                <a:latin typeface="Times New Roman" pitchFamily="18" charset="0"/>
              </a:rPr>
              <a:t> </a:t>
            </a:r>
            <a:r>
              <a:rPr lang="en-US" sz="3200" b="1" dirty="0" err="1">
                <a:solidFill>
                  <a:srgbClr val="833E17"/>
                </a:solidFill>
                <a:latin typeface="Times New Roman" pitchFamily="18" charset="0"/>
              </a:rPr>
              <a:t>đặc</a:t>
            </a:r>
            <a:r>
              <a:rPr lang="en-US" sz="3200" b="1" dirty="0">
                <a:solidFill>
                  <a:srgbClr val="833E17"/>
                </a:solidFill>
                <a:latin typeface="Times New Roman" pitchFamily="18" charset="0"/>
              </a:rPr>
              <a:t> </a:t>
            </a:r>
            <a:r>
              <a:rPr lang="en-US" sz="3200" b="1" dirty="0" err="1">
                <a:solidFill>
                  <a:srgbClr val="833E17"/>
                </a:solidFill>
                <a:latin typeface="Times New Roman" pitchFamily="18" charset="0"/>
              </a:rPr>
              <a:t>điểm</a:t>
            </a:r>
            <a:r>
              <a:rPr lang="en-US" sz="3200" b="1" dirty="0">
                <a:solidFill>
                  <a:srgbClr val="833E17"/>
                </a:solidFill>
                <a:latin typeface="Times New Roman" pitchFamily="18" charset="0"/>
              </a:rPr>
              <a:t> </a:t>
            </a:r>
            <a:r>
              <a:rPr lang="en-US" sz="3200" b="1" dirty="0" err="1">
                <a:solidFill>
                  <a:srgbClr val="833E17"/>
                </a:solidFill>
                <a:latin typeface="Times New Roman" pitchFamily="18" charset="0"/>
              </a:rPr>
              <a:t>gì</a:t>
            </a:r>
            <a:r>
              <a:rPr lang="en-US" sz="3200" b="1" dirty="0">
                <a:solidFill>
                  <a:srgbClr val="833E17"/>
                </a:solidFill>
                <a:latin typeface="Times New Roman" pitchFamily="18" charset="0"/>
              </a:rPr>
              <a:t>? </a:t>
            </a:r>
          </a:p>
        </p:txBody>
      </p:sp>
      <p:sp>
        <p:nvSpPr>
          <p:cNvPr id="4" name="Text Box 9"/>
          <p:cNvSpPr txBox="1">
            <a:spLocks noChangeArrowheads="1"/>
          </p:cNvSpPr>
          <p:nvPr/>
        </p:nvSpPr>
        <p:spPr bwMode="auto">
          <a:xfrm>
            <a:off x="911557" y="712632"/>
            <a:ext cx="10617958" cy="1384995"/>
          </a:xfrm>
          <a:prstGeom prst="rect">
            <a:avLst/>
          </a:prstGeom>
          <a:noFill/>
          <a:ln w="9525">
            <a:noFill/>
            <a:miter lim="800000"/>
            <a:headEnd/>
            <a:tailEnd/>
          </a:ln>
        </p:spPr>
        <p:txBody>
          <a:bodyPr wrap="square">
            <a:spAutoFit/>
          </a:bodyPr>
          <a:lstStyle/>
          <a:p>
            <a:pPr algn="just">
              <a:spcBef>
                <a:spcPct val="50000"/>
              </a:spcBef>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Đồng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bằng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địa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thấp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khá</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bằng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phẳng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sông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chảy</a:t>
            </a:r>
            <a:r>
              <a:rPr lang="en-US" sz="2700" dirty="0">
                <a:latin typeface="Times New Roman" panose="02020603050405020304" pitchFamily="18" charset="0"/>
                <a:cs typeface="Times New Roman" panose="02020603050405020304" pitchFamily="18" charset="0"/>
              </a:rPr>
              <a:t> ở </a:t>
            </a:r>
            <a:r>
              <a:rPr lang="en-US" sz="2700" dirty="0" err="1">
                <a:latin typeface="Times New Roman" panose="02020603050405020304" pitchFamily="18" charset="0"/>
                <a:cs typeface="Times New Roman" panose="02020603050405020304" pitchFamily="18" charset="0"/>
              </a:rPr>
              <a:t>đồng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bằng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thường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uốn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lượn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quanh</a:t>
            </a:r>
            <a:r>
              <a:rPr lang="en-US" sz="2700" dirty="0">
                <a:latin typeface="Times New Roman" panose="02020603050405020304" pitchFamily="18" charset="0"/>
                <a:cs typeface="Times New Roman" panose="02020603050405020304" pitchFamily="18" charset="0"/>
              </a:rPr>
              <a:t> co,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màu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sẫm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của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người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dân</a:t>
            </a:r>
            <a:r>
              <a:rPr lang="en-US" sz="2700" dirty="0">
                <a:latin typeface="Times New Roman" panose="02020603050405020304" pitchFamily="18" charset="0"/>
                <a:cs typeface="Times New Roman" panose="02020603050405020304" pitchFamily="18" charset="0"/>
              </a:rPr>
              <a:t>.</a:t>
            </a:r>
          </a:p>
        </p:txBody>
      </p:sp>
      <p:sp>
        <p:nvSpPr>
          <p:cNvPr id="5" name="Text Box 5"/>
          <p:cNvSpPr txBox="1">
            <a:spLocks noChangeArrowheads="1"/>
          </p:cNvSpPr>
          <p:nvPr/>
        </p:nvSpPr>
        <p:spPr bwMode="auto">
          <a:xfrm>
            <a:off x="4114801" y="6150592"/>
            <a:ext cx="4079631" cy="523220"/>
          </a:xfrm>
          <a:prstGeom prst="rect">
            <a:avLst/>
          </a:prstGeom>
          <a:noFill/>
          <a:ln w="9525">
            <a:noFill/>
            <a:miter lim="800000"/>
            <a:headEnd/>
            <a:tailEnd/>
          </a:ln>
        </p:spPr>
        <p:txBody>
          <a:bodyPr wrap="square">
            <a:spAutoFit/>
          </a:bodyPr>
          <a:lstStyle/>
          <a:p>
            <a:pPr algn="ctr">
              <a:spcBef>
                <a:spcPct val="50000"/>
              </a:spcBef>
            </a:pPr>
            <a:r>
              <a:rPr lang="en-US" sz="2800" i="1" dirty="0" err="1">
                <a:latin typeface="Times New Roman" pitchFamily="18" charset="0"/>
              </a:rPr>
              <a:t>Cảnh</a:t>
            </a:r>
            <a:r>
              <a:rPr lang="en-US" sz="2800" i="1" dirty="0">
                <a:latin typeface="Times New Roman" pitchFamily="18" charset="0"/>
              </a:rPr>
              <a:t> </a:t>
            </a:r>
            <a:r>
              <a:rPr lang="en-US" sz="2800" i="1" dirty="0" err="1">
                <a:latin typeface="Times New Roman" pitchFamily="18" charset="0"/>
              </a:rPr>
              <a:t>đồng</a:t>
            </a:r>
            <a:r>
              <a:rPr lang="en-US" sz="2800" i="1" dirty="0">
                <a:latin typeface="Times New Roman" pitchFamily="18" charset="0"/>
              </a:rPr>
              <a:t> </a:t>
            </a:r>
            <a:r>
              <a:rPr lang="en-US" sz="2800" i="1" dirty="0" err="1">
                <a:latin typeface="Times New Roman" pitchFamily="18" charset="0"/>
              </a:rPr>
              <a:t>bằng</a:t>
            </a:r>
            <a:r>
              <a:rPr lang="en-US" sz="2800" i="1" dirty="0">
                <a:latin typeface="Times New Roman" pitchFamily="18" charset="0"/>
              </a:rPr>
              <a:t> </a:t>
            </a:r>
            <a:r>
              <a:rPr lang="en-US" sz="2800" i="1" dirty="0" err="1">
                <a:latin typeface="Times New Roman" pitchFamily="18" charset="0"/>
              </a:rPr>
              <a:t>Bắc</a:t>
            </a:r>
            <a:r>
              <a:rPr lang="en-US" sz="2800" i="1" dirty="0">
                <a:latin typeface="Times New Roman" pitchFamily="18" charset="0"/>
              </a:rPr>
              <a:t> </a:t>
            </a:r>
            <a:r>
              <a:rPr lang="en-US" sz="2800" i="1" dirty="0" err="1">
                <a:latin typeface="Times New Roman" pitchFamily="18" charset="0"/>
              </a:rPr>
              <a:t>Bộ</a:t>
            </a:r>
            <a:endParaRPr lang="en-US" sz="2800" i="1" dirty="0">
              <a:latin typeface="Times New Roman" pitchFamily="18" charset="0"/>
            </a:endParaRPr>
          </a:p>
        </p:txBody>
      </p:sp>
      <p:pic>
        <p:nvPicPr>
          <p:cNvPr id="133122" name="Picture 2" descr="Thời tiết ngày 16 tháng 8: Đồng bằng Bắc Bộ nắng nóng trên 37 độ C |  www.tinmoitruong.vn"/>
          <p:cNvPicPr>
            <a:picLocks noChangeAspect="1" noChangeArrowheads="1"/>
          </p:cNvPicPr>
          <p:nvPr/>
        </p:nvPicPr>
        <p:blipFill>
          <a:blip r:embed="rId3"/>
          <a:srcRect/>
          <a:stretch>
            <a:fillRect/>
          </a:stretch>
        </p:blipFill>
        <p:spPr bwMode="auto">
          <a:xfrm>
            <a:off x="5791200" y="1905000"/>
            <a:ext cx="4876800" cy="4267200"/>
          </a:xfrm>
          <a:prstGeom prst="rect">
            <a:avLst/>
          </a:prstGeom>
          <a:noFill/>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DAA05A1-A30F-4B43-B0F9-842C7E8FDC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7000" y="-2705102"/>
            <a:ext cx="6858000" cy="12268204"/>
          </a:xfrm>
          <a:prstGeom prst="rect">
            <a:avLst/>
          </a:prstGeom>
        </p:spPr>
      </p:pic>
      <p:pic>
        <p:nvPicPr>
          <p:cNvPr id="5" name="图片 4">
            <a:extLst>
              <a:ext uri="{FF2B5EF4-FFF2-40B4-BE49-F238E27FC236}">
                <a16:creationId xmlns:a16="http://schemas.microsoft.com/office/drawing/2014/main" id="{222540BC-A24B-435C-91AE-1DD34C383B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5548974" y="433869"/>
            <a:ext cx="6247250" cy="5990260"/>
          </a:xfrm>
          <a:prstGeom prst="rect">
            <a:avLst/>
          </a:prstGeom>
        </p:spPr>
      </p:pic>
      <p:pic>
        <p:nvPicPr>
          <p:cNvPr id="9" name="图片 8">
            <a:extLst>
              <a:ext uri="{FF2B5EF4-FFF2-40B4-BE49-F238E27FC236}">
                <a16:creationId xmlns:a16="http://schemas.microsoft.com/office/drawing/2014/main" id="{1C673EB3-CF89-4670-AD42-188BEA088385}"/>
              </a:ext>
            </a:extLst>
          </p:cNvPr>
          <p:cNvPicPr>
            <a:picLocks noChangeAspect="1"/>
          </p:cNvPicPr>
          <p:nvPr/>
        </p:nvPicPr>
        <p:blipFill rotWithShape="1">
          <a:blip r:embed="rId5">
            <a:extLst>
              <a:ext uri="{28A0092B-C50C-407E-A947-70E740481C1C}">
                <a14:useLocalDpi xmlns:a14="http://schemas.microsoft.com/office/drawing/2010/main" val="0"/>
              </a:ext>
            </a:extLst>
          </a:blip>
          <a:srcRect l="8008" t="35025" r="59440" b="34782"/>
          <a:stretch/>
        </p:blipFill>
        <p:spPr>
          <a:xfrm>
            <a:off x="-326167" y="2527140"/>
            <a:ext cx="3551053" cy="4403305"/>
          </a:xfrm>
          <a:prstGeom prst="rect">
            <a:avLst/>
          </a:prstGeom>
        </p:spPr>
      </p:pic>
      <p:pic>
        <p:nvPicPr>
          <p:cNvPr id="10" name="图片 9">
            <a:extLst>
              <a:ext uri="{FF2B5EF4-FFF2-40B4-BE49-F238E27FC236}">
                <a16:creationId xmlns:a16="http://schemas.microsoft.com/office/drawing/2014/main" id="{CECE201C-16F7-41CC-9D7C-4F43F62CC366}"/>
              </a:ext>
            </a:extLst>
          </p:cNvPr>
          <p:cNvPicPr>
            <a:picLocks noChangeAspect="1"/>
          </p:cNvPicPr>
          <p:nvPr/>
        </p:nvPicPr>
        <p:blipFill rotWithShape="1">
          <a:blip r:embed="rId5">
            <a:extLst>
              <a:ext uri="{28A0092B-C50C-407E-A947-70E740481C1C}">
                <a14:useLocalDpi xmlns:a14="http://schemas.microsoft.com/office/drawing/2010/main" val="0"/>
              </a:ext>
            </a:extLst>
          </a:blip>
          <a:srcRect l="56471" t="36973" r="10977" b="32834"/>
          <a:stretch/>
        </p:blipFill>
        <p:spPr>
          <a:xfrm>
            <a:off x="2649143" y="2861328"/>
            <a:ext cx="3474099" cy="4272583"/>
          </a:xfrm>
          <a:prstGeom prst="rect">
            <a:avLst/>
          </a:prstGeom>
        </p:spPr>
      </p:pic>
      <p:pic>
        <p:nvPicPr>
          <p:cNvPr id="12" name="图片 11">
            <a:extLst>
              <a:ext uri="{FF2B5EF4-FFF2-40B4-BE49-F238E27FC236}">
                <a16:creationId xmlns:a16="http://schemas.microsoft.com/office/drawing/2014/main" id="{ED6E6BBD-55BC-4609-9234-E6F030B3A4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3" name="图片 12">
            <a:extLst>
              <a:ext uri="{FF2B5EF4-FFF2-40B4-BE49-F238E27FC236}">
                <a16:creationId xmlns:a16="http://schemas.microsoft.com/office/drawing/2014/main" id="{9F2093D5-1511-470A-84F7-CD3D5D60CC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4" name="图片 13">
            <a:extLst>
              <a:ext uri="{FF2B5EF4-FFF2-40B4-BE49-F238E27FC236}">
                <a16:creationId xmlns:a16="http://schemas.microsoft.com/office/drawing/2014/main" id="{E1A8B920-2603-41BF-97D2-B541638BC318}"/>
              </a:ext>
            </a:extLst>
          </p:cNvPr>
          <p:cNvPicPr>
            <a:picLocks noChangeAspect="1"/>
          </p:cNvPicPr>
          <p:nvPr/>
        </p:nvPicPr>
        <p:blipFill rotWithShape="1">
          <a:blip r:embed="rId8">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pic>
        <p:nvPicPr>
          <p:cNvPr id="16" name="图片 15">
            <a:extLst>
              <a:ext uri="{FF2B5EF4-FFF2-40B4-BE49-F238E27FC236}">
                <a16:creationId xmlns:a16="http://schemas.microsoft.com/office/drawing/2014/main" id="{4E36D2A1-7E6C-40E4-9CEC-803715B69FD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389435">
            <a:off x="5902313" y="2289396"/>
            <a:ext cx="422498" cy="436127"/>
          </a:xfrm>
          <a:prstGeom prst="rect">
            <a:avLst/>
          </a:prstGeom>
        </p:spPr>
      </p:pic>
      <p:pic>
        <p:nvPicPr>
          <p:cNvPr id="17" name="图片 16">
            <a:extLst>
              <a:ext uri="{FF2B5EF4-FFF2-40B4-BE49-F238E27FC236}">
                <a16:creationId xmlns:a16="http://schemas.microsoft.com/office/drawing/2014/main" id="{2E9236B6-8568-430A-A241-D955A7D9279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88107" y="1202801"/>
            <a:ext cx="644623" cy="686893"/>
          </a:xfrm>
          <a:prstGeom prst="rect">
            <a:avLst/>
          </a:prstGeom>
        </p:spPr>
      </p:pic>
      <p:pic>
        <p:nvPicPr>
          <p:cNvPr id="18" name="图片 17">
            <a:extLst>
              <a:ext uri="{FF2B5EF4-FFF2-40B4-BE49-F238E27FC236}">
                <a16:creationId xmlns:a16="http://schemas.microsoft.com/office/drawing/2014/main" id="{5150AFAD-94D2-45D0-B9C7-6489920D481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40267" y="670348"/>
            <a:ext cx="391538" cy="469845"/>
          </a:xfrm>
          <a:prstGeom prst="rect">
            <a:avLst/>
          </a:prstGeom>
        </p:spPr>
      </p:pic>
      <p:pic>
        <p:nvPicPr>
          <p:cNvPr id="20" name="图片 19">
            <a:extLst>
              <a:ext uri="{FF2B5EF4-FFF2-40B4-BE49-F238E27FC236}">
                <a16:creationId xmlns:a16="http://schemas.microsoft.com/office/drawing/2014/main" id="{17F29A0C-09E7-494C-BC8E-428CB9B9DA4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827701">
            <a:off x="2693190" y="707721"/>
            <a:ext cx="391538" cy="645313"/>
          </a:xfrm>
          <a:prstGeom prst="rect">
            <a:avLst/>
          </a:prstGeom>
        </p:spPr>
      </p:pic>
      <p:pic>
        <p:nvPicPr>
          <p:cNvPr id="21" name="图片 20">
            <a:extLst>
              <a:ext uri="{FF2B5EF4-FFF2-40B4-BE49-F238E27FC236}">
                <a16:creationId xmlns:a16="http://schemas.microsoft.com/office/drawing/2014/main" id="{B4860D97-F7FE-4AC3-8745-689FB2A4E7D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959630" y="1470919"/>
            <a:ext cx="1054340" cy="1181369"/>
          </a:xfrm>
          <a:prstGeom prst="rect">
            <a:avLst/>
          </a:prstGeom>
        </p:spPr>
      </p:pic>
      <p:sp>
        <p:nvSpPr>
          <p:cNvPr id="19" name="Rounded Rectangle 6">
            <a:extLst>
              <a:ext uri="{FF2B5EF4-FFF2-40B4-BE49-F238E27FC236}">
                <a16:creationId xmlns:a16="http://schemas.microsoft.com/office/drawing/2014/main" id="{6331D86F-B453-4F81-A077-F99C4C6C1E8A}"/>
              </a:ext>
            </a:extLst>
          </p:cNvPr>
          <p:cNvSpPr/>
          <p:nvPr/>
        </p:nvSpPr>
        <p:spPr>
          <a:xfrm>
            <a:off x="5912132" y="935977"/>
            <a:ext cx="5566831" cy="52191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i="1" dirty="0" err="1">
                <a:solidFill>
                  <a:schemeClr val="tx1"/>
                </a:solidFill>
                <a:latin typeface="Times New Roman" panose="02020603050405020304" pitchFamily="18" charset="0"/>
                <a:cs typeface="Times New Roman" panose="02020603050405020304" pitchFamily="18" charset="0"/>
              </a:rPr>
              <a:t>Đồng</a:t>
            </a:r>
            <a:r>
              <a:rPr lang="en-US" sz="4000" i="1" dirty="0">
                <a:solidFill>
                  <a:schemeClr val="tx1"/>
                </a:solidFill>
                <a:latin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cs typeface="Times New Roman" panose="02020603050405020304" pitchFamily="18" charset="0"/>
              </a:rPr>
              <a:t>bằng</a:t>
            </a:r>
            <a:r>
              <a:rPr lang="en-US" sz="4000" i="1" dirty="0">
                <a:solidFill>
                  <a:schemeClr val="tx1"/>
                </a:solidFill>
                <a:latin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cs typeface="Times New Roman" panose="02020603050405020304" pitchFamily="18" charset="0"/>
              </a:rPr>
              <a:t>Bắc</a:t>
            </a:r>
            <a:r>
              <a:rPr lang="en-US" sz="4000" i="1" dirty="0">
                <a:solidFill>
                  <a:schemeClr val="tx1"/>
                </a:solidFill>
                <a:latin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cs typeface="Times New Roman" panose="02020603050405020304" pitchFamily="18" charset="0"/>
              </a:rPr>
              <a:t>Bộ</a:t>
            </a:r>
            <a:r>
              <a:rPr lang="en-US" sz="4000" i="1" dirty="0">
                <a:solidFill>
                  <a:schemeClr val="tx1"/>
                </a:solidFill>
                <a:latin typeface="Times New Roman" panose="02020603050405020304" pitchFamily="18" charset="0"/>
                <a:cs typeface="Times New Roman" pitchFamily="18" charset="0"/>
              </a:rPr>
              <a:t> </a:t>
            </a:r>
            <a:r>
              <a:rPr lang="en-US" sz="4000" i="1" dirty="0" err="1">
                <a:solidFill>
                  <a:schemeClr val="tx1"/>
                </a:solidFill>
                <a:latin typeface="Times New Roman" panose="02020603050405020304" pitchFamily="18" charset="0"/>
                <a:cs typeface="Times New Roman" pitchFamily="18" charset="0"/>
              </a:rPr>
              <a:t>nằm</a:t>
            </a:r>
            <a:r>
              <a:rPr lang="en-US" sz="4000" i="1" dirty="0">
                <a:solidFill>
                  <a:schemeClr val="tx1"/>
                </a:solidFill>
                <a:latin typeface="Times New Roman" panose="02020603050405020304" pitchFamily="18" charset="0"/>
                <a:cs typeface="Times New Roman" pitchFamily="18" charset="0"/>
              </a:rPr>
              <a:t> ở </a:t>
            </a:r>
            <a:r>
              <a:rPr lang="en-US" sz="4000" i="1" dirty="0" err="1">
                <a:solidFill>
                  <a:schemeClr val="tx1"/>
                </a:solidFill>
                <a:latin typeface="Times New Roman" panose="02020603050405020304" pitchFamily="18" charset="0"/>
                <a:cs typeface="Times New Roman" pitchFamily="18" charset="0"/>
              </a:rPr>
              <a:t>phía</a:t>
            </a:r>
            <a:r>
              <a:rPr lang="en-US" sz="4000" i="1" dirty="0">
                <a:solidFill>
                  <a:schemeClr val="tx1"/>
                </a:solidFill>
                <a:latin typeface="Times New Roman" panose="02020603050405020304" pitchFamily="18" charset="0"/>
                <a:cs typeface="Times New Roman" pitchFamily="18" charset="0"/>
              </a:rPr>
              <a:t> </a:t>
            </a:r>
            <a:r>
              <a:rPr lang="en-US" sz="4000" i="1" dirty="0" err="1">
                <a:solidFill>
                  <a:schemeClr val="tx1"/>
                </a:solidFill>
                <a:latin typeface="Times New Roman" panose="02020603050405020304" pitchFamily="18" charset="0"/>
                <a:cs typeface="Times New Roman" pitchFamily="18" charset="0"/>
              </a:rPr>
              <a:t>Bắc</a:t>
            </a:r>
            <a:r>
              <a:rPr lang="en-US" sz="4000" i="1" dirty="0">
                <a:solidFill>
                  <a:schemeClr val="tx1"/>
                </a:solidFill>
                <a:latin typeface="Times New Roman" panose="02020603050405020304" pitchFamily="18" charset="0"/>
                <a:cs typeface="Times New Roman" pitchFamily="18" charset="0"/>
              </a:rPr>
              <a:t> </a:t>
            </a:r>
            <a:r>
              <a:rPr lang="en-US" sz="4000" i="1" dirty="0" err="1">
                <a:solidFill>
                  <a:schemeClr val="tx1"/>
                </a:solidFill>
                <a:latin typeface="Times New Roman" panose="02020603050405020304" pitchFamily="18" charset="0"/>
                <a:cs typeface="Times New Roman" pitchFamily="18" charset="0"/>
              </a:rPr>
              <a:t>nước</a:t>
            </a:r>
            <a:r>
              <a:rPr lang="en-US" sz="4000" i="1" dirty="0">
                <a:solidFill>
                  <a:schemeClr val="tx1"/>
                </a:solidFill>
                <a:latin typeface="Times New Roman" panose="02020603050405020304" pitchFamily="18" charset="0"/>
                <a:cs typeface="Times New Roman" pitchFamily="18" charset="0"/>
              </a:rPr>
              <a:t> </a:t>
            </a:r>
            <a:r>
              <a:rPr lang="en-US" sz="4000" i="1" dirty="0" err="1">
                <a:solidFill>
                  <a:schemeClr val="tx1"/>
                </a:solidFill>
                <a:latin typeface="Times New Roman" panose="02020603050405020304" pitchFamily="18" charset="0"/>
                <a:cs typeface="Times New Roman" pitchFamily="18" charset="0"/>
              </a:rPr>
              <a:t>ta</a:t>
            </a:r>
            <a:r>
              <a:rPr lang="en-US" sz="4000" i="1" dirty="0">
                <a:solidFill>
                  <a:schemeClr val="tx1"/>
                </a:solidFill>
                <a:latin typeface="Times New Roman" panose="02020603050405020304" pitchFamily="18" charset="0"/>
                <a:cs typeface="Times New Roman" pitchFamily="18" charset="0"/>
              </a:rPr>
              <a:t>, </a:t>
            </a:r>
            <a:r>
              <a:rPr lang="en-US" sz="4000" i="1" dirty="0" err="1">
                <a:solidFill>
                  <a:schemeClr val="tx1"/>
                </a:solidFill>
                <a:latin typeface="Times New Roman" panose="02020603050405020304" pitchFamily="18" charset="0"/>
                <a:cs typeface="Times New Roman" pitchFamily="18" charset="0"/>
              </a:rPr>
              <a:t>có</a:t>
            </a:r>
            <a:r>
              <a:rPr lang="en-US" sz="4000" i="1" dirty="0">
                <a:solidFill>
                  <a:schemeClr val="tx1"/>
                </a:solidFill>
                <a:latin typeface="Times New Roman" panose="02020603050405020304" pitchFamily="18" charset="0"/>
                <a:cs typeface="Times New Roman" pitchFamily="18" charset="0"/>
              </a:rPr>
              <a:t> </a:t>
            </a:r>
            <a:r>
              <a:rPr lang="en-US" sz="4000" i="1" dirty="0" err="1">
                <a:solidFill>
                  <a:schemeClr val="tx1"/>
                </a:solidFill>
                <a:latin typeface="Times New Roman" panose="02020603050405020304" pitchFamily="18" charset="0"/>
                <a:cs typeface="Times New Roman" pitchFamily="18" charset="0"/>
              </a:rPr>
              <a:t>dạng</a:t>
            </a:r>
            <a:r>
              <a:rPr lang="en-US" sz="4000" i="1" dirty="0">
                <a:solidFill>
                  <a:schemeClr val="tx1"/>
                </a:solidFill>
                <a:latin typeface="Times New Roman" panose="02020603050405020304" pitchFamily="18" charset="0"/>
                <a:cs typeface="Times New Roman" pitchFamily="18" charset="0"/>
              </a:rPr>
              <a:t> </a:t>
            </a:r>
            <a:r>
              <a:rPr lang="en-US" sz="4000" i="1" dirty="0" err="1">
                <a:solidFill>
                  <a:schemeClr val="tx1"/>
                </a:solidFill>
                <a:latin typeface="Times New Roman" panose="02020603050405020304" pitchFamily="18" charset="0"/>
                <a:cs typeface="Times New Roman" pitchFamily="18" charset="0"/>
              </a:rPr>
              <a:t>hình</a:t>
            </a:r>
            <a:r>
              <a:rPr lang="en-US" sz="4000" i="1" dirty="0">
                <a:solidFill>
                  <a:schemeClr val="tx1"/>
                </a:solidFill>
                <a:latin typeface="Times New Roman" panose="02020603050405020304" pitchFamily="18" charset="0"/>
                <a:cs typeface="Times New Roman" pitchFamily="18" charset="0"/>
              </a:rPr>
              <a:t> tam </a:t>
            </a:r>
            <a:r>
              <a:rPr lang="en-US" sz="4000" i="1" dirty="0" err="1">
                <a:solidFill>
                  <a:schemeClr val="tx1"/>
                </a:solidFill>
                <a:latin typeface="Times New Roman" panose="02020603050405020304" pitchFamily="18" charset="0"/>
                <a:cs typeface="Times New Roman" pitchFamily="18" charset="0"/>
              </a:rPr>
              <a:t>giác</a:t>
            </a:r>
            <a:r>
              <a:rPr lang="en-US" sz="4000" i="1" dirty="0">
                <a:solidFill>
                  <a:schemeClr val="tx1"/>
                </a:solidFill>
                <a:latin typeface="Times New Roman" panose="02020603050405020304" pitchFamily="18" charset="0"/>
                <a:cs typeface="Times New Roman" pitchFamily="18" charset="0"/>
              </a:rPr>
              <a:t>. </a:t>
            </a:r>
            <a:r>
              <a:rPr lang="en-US" sz="4000" i="1" dirty="0" err="1">
                <a:solidFill>
                  <a:schemeClr val="tx1"/>
                </a:solidFill>
                <a:latin typeface="Times New Roman" panose="02020603050405020304" pitchFamily="18" charset="0"/>
                <a:cs typeface="Times New Roman" pitchFamily="18" charset="0"/>
              </a:rPr>
              <a:t>Đây</a:t>
            </a:r>
            <a:r>
              <a:rPr lang="en-US" sz="4000" i="1" dirty="0">
                <a:solidFill>
                  <a:schemeClr val="tx1"/>
                </a:solidFill>
                <a:latin typeface="Times New Roman" panose="02020603050405020304" pitchFamily="18" charset="0"/>
                <a:cs typeface="Times New Roman" pitchFamily="18" charset="0"/>
              </a:rPr>
              <a:t> </a:t>
            </a:r>
            <a:r>
              <a:rPr lang="en-US" sz="4000" i="1" dirty="0" err="1">
                <a:solidFill>
                  <a:schemeClr val="tx1"/>
                </a:solidFill>
                <a:latin typeface="Times New Roman" panose="02020603050405020304" pitchFamily="18" charset="0"/>
                <a:cs typeface="Times New Roman" pitchFamily="18" charset="0"/>
              </a:rPr>
              <a:t>là</a:t>
            </a:r>
            <a:r>
              <a:rPr lang="en-US" sz="4000" i="1" dirty="0">
                <a:solidFill>
                  <a:schemeClr val="tx1"/>
                </a:solidFill>
                <a:latin typeface="Times New Roman" panose="02020603050405020304" pitchFamily="18" charset="0"/>
                <a:cs typeface="Times New Roman" pitchFamily="18" charset="0"/>
              </a:rPr>
              <a:t> </a:t>
            </a:r>
            <a:r>
              <a:rPr lang="en-US" sz="4000" i="1" dirty="0" err="1">
                <a:solidFill>
                  <a:schemeClr val="tx1"/>
                </a:solidFill>
                <a:latin typeface="Times New Roman" panose="02020603050405020304" pitchFamily="18" charset="0"/>
                <a:cs typeface="Times New Roman" pitchFamily="18" charset="0"/>
              </a:rPr>
              <a:t>đồng</a:t>
            </a:r>
            <a:r>
              <a:rPr lang="en-US" sz="4000" i="1" dirty="0">
                <a:solidFill>
                  <a:schemeClr val="tx1"/>
                </a:solidFill>
                <a:latin typeface="Times New Roman" panose="02020603050405020304" pitchFamily="18" charset="0"/>
                <a:cs typeface="Times New Roman" pitchFamily="18" charset="0"/>
              </a:rPr>
              <a:t> </a:t>
            </a:r>
            <a:r>
              <a:rPr lang="en-US" sz="4000" i="1" dirty="0" err="1">
                <a:solidFill>
                  <a:schemeClr val="tx1"/>
                </a:solidFill>
                <a:latin typeface="Times New Roman" panose="02020603050405020304" pitchFamily="18" charset="0"/>
                <a:cs typeface="Times New Roman" pitchFamily="18" charset="0"/>
              </a:rPr>
              <a:t>bằng</a:t>
            </a:r>
            <a:r>
              <a:rPr lang="en-US" sz="4000" i="1" dirty="0">
                <a:solidFill>
                  <a:schemeClr val="tx1"/>
                </a:solidFill>
                <a:latin typeface="Times New Roman" panose="02020603050405020304" pitchFamily="18" charset="0"/>
                <a:cs typeface="Times New Roman" pitchFamily="18" charset="0"/>
              </a:rPr>
              <a:t> </a:t>
            </a:r>
            <a:r>
              <a:rPr lang="en-US" sz="4000" i="1" dirty="0" err="1">
                <a:solidFill>
                  <a:schemeClr val="tx1"/>
                </a:solidFill>
                <a:latin typeface="Times New Roman" panose="02020603050405020304" pitchFamily="18" charset="0"/>
                <a:cs typeface="Times New Roman" pitchFamily="18" charset="0"/>
              </a:rPr>
              <a:t>lớn</a:t>
            </a:r>
            <a:r>
              <a:rPr lang="en-US" sz="4000" i="1" dirty="0">
                <a:solidFill>
                  <a:schemeClr val="tx1"/>
                </a:solidFill>
                <a:latin typeface="Times New Roman" panose="02020603050405020304" pitchFamily="18" charset="0"/>
                <a:cs typeface="Times New Roman" pitchFamily="18" charset="0"/>
              </a:rPr>
              <a:t> </a:t>
            </a:r>
            <a:r>
              <a:rPr lang="en-US" sz="4000" i="1" dirty="0" err="1">
                <a:solidFill>
                  <a:schemeClr val="tx1"/>
                </a:solidFill>
                <a:latin typeface="Times New Roman" panose="02020603050405020304" pitchFamily="18" charset="0"/>
                <a:cs typeface="Times New Roman" pitchFamily="18" charset="0"/>
              </a:rPr>
              <a:t>thứ</a:t>
            </a:r>
            <a:r>
              <a:rPr lang="en-US" sz="4000" i="1" dirty="0">
                <a:solidFill>
                  <a:schemeClr val="tx1"/>
                </a:solidFill>
                <a:latin typeface="Times New Roman" panose="02020603050405020304" pitchFamily="18" charset="0"/>
                <a:cs typeface="Times New Roman" pitchFamily="18" charset="0"/>
              </a:rPr>
              <a:t> </a:t>
            </a:r>
            <a:r>
              <a:rPr lang="en-US" sz="4000" i="1" dirty="0" err="1">
                <a:solidFill>
                  <a:schemeClr val="tx1"/>
                </a:solidFill>
                <a:latin typeface="Times New Roman" panose="02020603050405020304" pitchFamily="18" charset="0"/>
                <a:cs typeface="Times New Roman" pitchFamily="18" charset="0"/>
              </a:rPr>
              <a:t>hai</a:t>
            </a:r>
            <a:r>
              <a:rPr lang="en-US" sz="4000" i="1" dirty="0">
                <a:solidFill>
                  <a:schemeClr val="tx1"/>
                </a:solidFill>
                <a:latin typeface="Times New Roman" panose="02020603050405020304" pitchFamily="18" charset="0"/>
                <a:cs typeface="Times New Roman" pitchFamily="18" charset="0"/>
              </a:rPr>
              <a:t> </a:t>
            </a:r>
            <a:r>
              <a:rPr lang="en-US" sz="4000" i="1" dirty="0" err="1">
                <a:solidFill>
                  <a:schemeClr val="tx1"/>
                </a:solidFill>
                <a:latin typeface="Times New Roman" panose="02020603050405020304" pitchFamily="18" charset="0"/>
                <a:cs typeface="Times New Roman" pitchFamily="18" charset="0"/>
              </a:rPr>
              <a:t>của</a:t>
            </a:r>
            <a:r>
              <a:rPr lang="en-US" sz="4000" i="1" dirty="0">
                <a:solidFill>
                  <a:schemeClr val="tx1"/>
                </a:solidFill>
                <a:latin typeface="Times New Roman" panose="02020603050405020304" pitchFamily="18" charset="0"/>
                <a:cs typeface="Times New Roman" pitchFamily="18" charset="0"/>
              </a:rPr>
              <a:t> </a:t>
            </a:r>
            <a:r>
              <a:rPr lang="en-US" sz="4000" i="1" dirty="0" err="1">
                <a:solidFill>
                  <a:schemeClr val="tx1"/>
                </a:solidFill>
                <a:latin typeface="Times New Roman" panose="02020603050405020304" pitchFamily="18" charset="0"/>
                <a:cs typeface="Times New Roman" pitchFamily="18" charset="0"/>
              </a:rPr>
              <a:t>nước</a:t>
            </a:r>
            <a:r>
              <a:rPr lang="en-US" sz="4000" i="1" dirty="0">
                <a:solidFill>
                  <a:schemeClr val="tx1"/>
                </a:solidFill>
                <a:latin typeface="Times New Roman" panose="02020603050405020304" pitchFamily="18" charset="0"/>
                <a:cs typeface="Times New Roman" pitchFamily="18" charset="0"/>
              </a:rPr>
              <a:t> </a:t>
            </a:r>
            <a:r>
              <a:rPr lang="en-US" sz="4000" i="1" dirty="0" err="1">
                <a:solidFill>
                  <a:schemeClr val="tx1"/>
                </a:solidFill>
                <a:latin typeface="Times New Roman" panose="02020603050405020304" pitchFamily="18" charset="0"/>
                <a:cs typeface="Times New Roman" pitchFamily="18" charset="0"/>
              </a:rPr>
              <a:t>ta</a:t>
            </a:r>
            <a:r>
              <a:rPr lang="en-US" sz="4000" i="1" dirty="0">
                <a:solidFill>
                  <a:schemeClr val="tx1"/>
                </a:solidFill>
                <a:latin typeface="Times New Roman" panose="02020603050405020304" pitchFamily="18" charset="0"/>
                <a:cs typeface="Times New Roman" pitchFamily="18" charset="0"/>
              </a:rPr>
              <a:t>, do </a:t>
            </a:r>
            <a:r>
              <a:rPr lang="en-US" sz="4000" i="1" dirty="0" err="1">
                <a:solidFill>
                  <a:schemeClr val="tx1"/>
                </a:solidFill>
                <a:latin typeface="Times New Roman" panose="02020603050405020304" pitchFamily="18" charset="0"/>
                <a:cs typeface="Times New Roman" pitchFamily="18" charset="0"/>
              </a:rPr>
              <a:t>sông</a:t>
            </a:r>
            <a:r>
              <a:rPr lang="en-US" sz="4000" i="1" dirty="0">
                <a:solidFill>
                  <a:schemeClr val="tx1"/>
                </a:solidFill>
                <a:latin typeface="Times New Roman" panose="02020603050405020304" pitchFamily="18" charset="0"/>
                <a:cs typeface="Times New Roman" pitchFamily="18" charset="0"/>
              </a:rPr>
              <a:t> </a:t>
            </a:r>
            <a:r>
              <a:rPr lang="en-US" sz="4000" i="1" dirty="0" err="1">
                <a:solidFill>
                  <a:schemeClr val="tx1"/>
                </a:solidFill>
                <a:latin typeface="Times New Roman" panose="02020603050405020304" pitchFamily="18" charset="0"/>
                <a:cs typeface="Times New Roman" pitchFamily="18" charset="0"/>
              </a:rPr>
              <a:t>Hồng</a:t>
            </a:r>
            <a:r>
              <a:rPr lang="en-US" sz="4000" i="1" dirty="0">
                <a:solidFill>
                  <a:schemeClr val="tx1"/>
                </a:solidFill>
                <a:latin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cs typeface="Times New Roman" panose="02020603050405020304" pitchFamily="18" charset="0"/>
              </a:rPr>
              <a:t>và</a:t>
            </a:r>
            <a:r>
              <a:rPr lang="en-US" sz="4000" i="1" dirty="0">
                <a:solidFill>
                  <a:schemeClr val="tx1"/>
                </a:solidFill>
                <a:latin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cs typeface="Times New Roman" panose="02020603050405020304" pitchFamily="18" charset="0"/>
              </a:rPr>
              <a:t>sông</a:t>
            </a:r>
            <a:r>
              <a:rPr lang="en-US" sz="4000" i="1" dirty="0">
                <a:solidFill>
                  <a:schemeClr val="tx1"/>
                </a:solidFill>
                <a:latin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cs typeface="Times New Roman" panose="02020603050405020304" pitchFamily="18" charset="0"/>
              </a:rPr>
              <a:t>Thái</a:t>
            </a:r>
            <a:r>
              <a:rPr lang="en-US" sz="4000" i="1" dirty="0">
                <a:solidFill>
                  <a:schemeClr val="tx1"/>
                </a:solidFill>
                <a:latin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cs typeface="Times New Roman" panose="02020603050405020304" pitchFamily="18" charset="0"/>
              </a:rPr>
              <a:t>Bình</a:t>
            </a:r>
            <a:r>
              <a:rPr lang="en-US" sz="4000" i="1" dirty="0">
                <a:solidFill>
                  <a:schemeClr val="tx1"/>
                </a:solidFill>
                <a:latin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cs typeface="Times New Roman" panose="02020603050405020304" pitchFamily="18" charset="0"/>
              </a:rPr>
              <a:t>bồi</a:t>
            </a:r>
            <a:r>
              <a:rPr lang="en-US" sz="4000" i="1" dirty="0">
                <a:solidFill>
                  <a:schemeClr val="tx1"/>
                </a:solidFill>
                <a:latin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cs typeface="Times New Roman" panose="02020603050405020304" pitchFamily="18" charset="0"/>
              </a:rPr>
              <a:t>đắp</a:t>
            </a:r>
            <a:r>
              <a:rPr lang="en-US" sz="4000" i="1" dirty="0">
                <a:solidFill>
                  <a:schemeClr val="tx1"/>
                </a:solidFill>
                <a:latin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cs typeface="Times New Roman" panose="02020603050405020304" pitchFamily="18" charset="0"/>
              </a:rPr>
              <a:t>nên</a:t>
            </a:r>
            <a:r>
              <a:rPr lang="en-US" sz="4000" i="1" dirty="0">
                <a:solidFill>
                  <a:schemeClr val="tx1"/>
                </a:solidFill>
                <a:latin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cs typeface="Times New Roman" panose="02020603050405020304" pitchFamily="18" charset="0"/>
              </a:rPr>
              <a:t>Đồng</a:t>
            </a:r>
            <a:r>
              <a:rPr lang="en-US" sz="4000" i="1" dirty="0">
                <a:solidFill>
                  <a:schemeClr val="tx1"/>
                </a:solidFill>
                <a:latin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cs typeface="Times New Roman" panose="02020603050405020304" pitchFamily="18" charset="0"/>
              </a:rPr>
              <a:t>bằng</a:t>
            </a:r>
            <a:r>
              <a:rPr lang="en-US" sz="4000" i="1" dirty="0">
                <a:solidFill>
                  <a:schemeClr val="tx1"/>
                </a:solidFill>
                <a:latin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cs typeface="Times New Roman" panose="02020603050405020304" pitchFamily="18" charset="0"/>
              </a:rPr>
              <a:t>có</a:t>
            </a:r>
            <a:r>
              <a:rPr lang="en-US" sz="4000" i="1" dirty="0">
                <a:solidFill>
                  <a:schemeClr val="tx1"/>
                </a:solidFill>
                <a:latin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cs typeface="Times New Roman" panose="02020603050405020304" pitchFamily="18" charset="0"/>
              </a:rPr>
              <a:t>địa</a:t>
            </a:r>
            <a:r>
              <a:rPr lang="en-US" sz="4000" i="1" dirty="0">
                <a:solidFill>
                  <a:schemeClr val="tx1"/>
                </a:solidFill>
                <a:latin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cs typeface="Times New Roman" panose="02020603050405020304" pitchFamily="18" charset="0"/>
              </a:rPr>
              <a:t>khá</a:t>
            </a:r>
            <a:r>
              <a:rPr lang="en-US" sz="4000" i="1" dirty="0">
                <a:solidFill>
                  <a:schemeClr val="tx1"/>
                </a:solidFill>
                <a:latin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cs typeface="Times New Roman" panose="02020603050405020304" pitchFamily="18" charset="0"/>
              </a:rPr>
              <a:t>bằng</a:t>
            </a:r>
            <a:r>
              <a:rPr lang="en-US" sz="4000" i="1" dirty="0">
                <a:solidFill>
                  <a:schemeClr val="tx1"/>
                </a:solidFill>
                <a:latin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cs typeface="Times New Roman" panose="02020603050405020304" pitchFamily="18" charset="0"/>
              </a:rPr>
              <a:t>phẳng</a:t>
            </a:r>
            <a:r>
              <a:rPr lang="en-US" sz="4000" i="1" dirty="0">
                <a:solidFill>
                  <a:srgbClr val="0000FF"/>
                </a:solidFill>
              </a:rPr>
              <a:t>.</a:t>
            </a:r>
            <a:r>
              <a:rPr lang="en-US" sz="4000" i="1" dirty="0">
                <a:solidFill>
                  <a:srgbClr val="0000FF"/>
                </a:solidFill>
                <a:latin typeface="Times New Roman" pitchFamily="18" charset="0"/>
              </a:rPr>
              <a:t> </a:t>
            </a:r>
            <a:r>
              <a:rPr lang="en-US" sz="4000" i="1" dirty="0">
                <a:solidFill>
                  <a:srgbClr val="0000FF"/>
                </a:solidFill>
                <a:latin typeface="Times New Roman" pitchFamily="18" charset="0"/>
                <a:cs typeface="Times New Roman" pitchFamily="18" charset="0"/>
              </a:rPr>
              <a:t>   </a:t>
            </a:r>
            <a:r>
              <a:rPr lang="en-US" sz="4000" i="1" dirty="0">
                <a:solidFill>
                  <a:srgbClr val="0000FF"/>
                </a:solidFill>
                <a:latin typeface="Times New Roman" pitchFamily="18" charset="0"/>
              </a:rPr>
              <a:t> </a:t>
            </a:r>
            <a:endParaRPr lang="en-US" sz="4000" i="1" dirty="0">
              <a:solidFill>
                <a:srgbClr val="0000FF"/>
              </a:solidFill>
            </a:endParaRPr>
          </a:p>
        </p:txBody>
      </p:sp>
    </p:spTree>
    <p:extLst>
      <p:ext uri="{BB962C8B-B14F-4D97-AF65-F5344CB8AC3E}">
        <p14:creationId xmlns:p14="http://schemas.microsoft.com/office/powerpoint/2010/main" val="1401464466"/>
      </p:ext>
    </p:extLst>
  </p:cSld>
  <p:clrMapOvr>
    <a:masterClrMapping/>
  </p:clrMapOvr>
  <p:transition>
    <p:split orient="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61442" name="Picture 2" descr="Luoc do dong bang Bac Bo"/>
          <p:cNvPicPr>
            <a:picLocks noChangeAspect="1" noChangeArrowheads="1"/>
          </p:cNvPicPr>
          <p:nvPr/>
        </p:nvPicPr>
        <p:blipFill>
          <a:blip r:embed="rId3" cstate="print"/>
          <a:srcRect/>
          <a:stretch>
            <a:fillRect/>
          </a:stretch>
        </p:blipFill>
        <p:spPr bwMode="auto">
          <a:xfrm>
            <a:off x="733425" y="1123806"/>
            <a:ext cx="4953000" cy="4876800"/>
          </a:xfrm>
          <a:prstGeom prst="rect">
            <a:avLst/>
          </a:prstGeom>
          <a:noFill/>
          <a:ln w="9525">
            <a:solidFill>
              <a:srgbClr val="0000FF"/>
            </a:solidFill>
            <a:miter lim="800000"/>
            <a:headEnd/>
            <a:tailEnd/>
          </a:ln>
        </p:spPr>
      </p:pic>
      <p:sp>
        <p:nvSpPr>
          <p:cNvPr id="13316" name="Text Box 4"/>
          <p:cNvSpPr txBox="1">
            <a:spLocks noChangeArrowheads="1"/>
          </p:cNvSpPr>
          <p:nvPr/>
        </p:nvSpPr>
        <p:spPr bwMode="auto">
          <a:xfrm>
            <a:off x="1676400" y="6248400"/>
            <a:ext cx="4343400" cy="336550"/>
          </a:xfrm>
          <a:prstGeom prst="rect">
            <a:avLst/>
          </a:prstGeom>
          <a:noFill/>
          <a:ln w="9525">
            <a:noFill/>
            <a:miter lim="800000"/>
            <a:headEnd/>
            <a:tailEnd/>
          </a:ln>
        </p:spPr>
        <p:txBody>
          <a:bodyPr>
            <a:spAutoFit/>
          </a:bodyPr>
          <a:lstStyle/>
          <a:p>
            <a:pPr>
              <a:spcBef>
                <a:spcPct val="50000"/>
              </a:spcBef>
            </a:pPr>
            <a:endParaRPr lang="en-US" sz="1600">
              <a:solidFill>
                <a:prstClr val="black"/>
              </a:solidFill>
              <a:latin typeface="Times New Roman"/>
            </a:endParaRPr>
          </a:p>
        </p:txBody>
      </p:sp>
      <p:sp>
        <p:nvSpPr>
          <p:cNvPr id="61445" name="Text Box 5"/>
          <p:cNvSpPr txBox="1">
            <a:spLocks noChangeArrowheads="1"/>
          </p:cNvSpPr>
          <p:nvPr/>
        </p:nvSpPr>
        <p:spPr bwMode="auto">
          <a:xfrm>
            <a:off x="857250" y="6130350"/>
            <a:ext cx="4572000" cy="457200"/>
          </a:xfrm>
          <a:prstGeom prst="rect">
            <a:avLst/>
          </a:prstGeom>
          <a:noFill/>
          <a:ln w="9525">
            <a:noFill/>
            <a:miter lim="800000"/>
            <a:headEnd/>
            <a:tailEnd/>
          </a:ln>
        </p:spPr>
        <p:txBody>
          <a:bodyPr>
            <a:spAutoFit/>
          </a:bodyPr>
          <a:lstStyle/>
          <a:p>
            <a:pPr algn="ctr">
              <a:spcBef>
                <a:spcPct val="50000"/>
              </a:spcBef>
            </a:pPr>
            <a:r>
              <a:rPr lang="en-US" sz="2400" i="1" dirty="0" err="1">
                <a:latin typeface="Times New Roman" pitchFamily="18" charset="0"/>
              </a:rPr>
              <a:t>Lược</a:t>
            </a:r>
            <a:r>
              <a:rPr lang="en-US" sz="2400" i="1" dirty="0">
                <a:latin typeface="Times New Roman" pitchFamily="18" charset="0"/>
              </a:rPr>
              <a:t> </a:t>
            </a:r>
            <a:r>
              <a:rPr lang="en-US" sz="2400" i="1" dirty="0" err="1">
                <a:latin typeface="Times New Roman" pitchFamily="18" charset="0"/>
              </a:rPr>
              <a:t>đồ</a:t>
            </a:r>
            <a:r>
              <a:rPr lang="en-US" sz="2400" i="1" dirty="0">
                <a:latin typeface="Times New Roman" pitchFamily="18" charset="0"/>
              </a:rPr>
              <a:t> </a:t>
            </a:r>
            <a:r>
              <a:rPr lang="en-US" sz="2400" i="1" dirty="0" err="1">
                <a:latin typeface="Times New Roman" pitchFamily="18" charset="0"/>
              </a:rPr>
              <a:t>đồng</a:t>
            </a:r>
            <a:r>
              <a:rPr lang="en-US" sz="2400" i="1" dirty="0">
                <a:latin typeface="Times New Roman" pitchFamily="18" charset="0"/>
              </a:rPr>
              <a:t> </a:t>
            </a:r>
            <a:r>
              <a:rPr lang="en-US" sz="2400" i="1" dirty="0" err="1">
                <a:latin typeface="Times New Roman" pitchFamily="18" charset="0"/>
              </a:rPr>
              <a:t>bằng</a:t>
            </a:r>
            <a:r>
              <a:rPr lang="en-US" sz="2400" i="1" dirty="0">
                <a:latin typeface="Times New Roman" pitchFamily="18" charset="0"/>
              </a:rPr>
              <a:t> </a:t>
            </a:r>
            <a:r>
              <a:rPr lang="en-US" sz="2400" i="1" dirty="0" err="1">
                <a:latin typeface="Times New Roman" pitchFamily="18" charset="0"/>
              </a:rPr>
              <a:t>Bắc</a:t>
            </a:r>
            <a:r>
              <a:rPr lang="en-US" sz="2400" i="1" dirty="0">
                <a:latin typeface="Times New Roman" pitchFamily="18" charset="0"/>
              </a:rPr>
              <a:t> </a:t>
            </a:r>
            <a:r>
              <a:rPr lang="en-US" sz="2400" i="1" dirty="0" err="1">
                <a:latin typeface="Times New Roman" pitchFamily="18" charset="0"/>
              </a:rPr>
              <a:t>Bộ</a:t>
            </a:r>
            <a:endParaRPr lang="en-US" sz="2400" i="1" dirty="0">
              <a:latin typeface="Times New Roman" pitchFamily="18" charset="0"/>
            </a:endParaRPr>
          </a:p>
        </p:txBody>
      </p:sp>
      <p:sp>
        <p:nvSpPr>
          <p:cNvPr id="61446" name="Text Box 6"/>
          <p:cNvSpPr txBox="1">
            <a:spLocks noChangeArrowheads="1"/>
          </p:cNvSpPr>
          <p:nvPr/>
        </p:nvSpPr>
        <p:spPr bwMode="auto">
          <a:xfrm>
            <a:off x="6019798" y="2443113"/>
            <a:ext cx="6172202" cy="2308324"/>
          </a:xfrm>
          <a:prstGeom prst="rect">
            <a:avLst/>
          </a:prstGeom>
          <a:noFill/>
          <a:ln w="9525">
            <a:noFill/>
            <a:miter lim="800000"/>
            <a:headEnd/>
            <a:tailEnd/>
          </a:ln>
        </p:spPr>
        <p:txBody>
          <a:bodyPr wrap="square">
            <a:spAutoFit/>
          </a:bodyPr>
          <a:lstStyle/>
          <a:p>
            <a:pPr>
              <a:spcBef>
                <a:spcPct val="50000"/>
              </a:spcBef>
            </a:pPr>
            <a:r>
              <a:rPr lang="en-US" sz="2800" b="1" dirty="0">
                <a:solidFill>
                  <a:srgbClr val="FF0000"/>
                </a:solidFill>
                <a:latin typeface="Times New Roman" pitchFamily="18" charset="0"/>
              </a:rPr>
              <a:t>  </a:t>
            </a:r>
            <a:r>
              <a:rPr lang="en-US" sz="3600" b="1" dirty="0">
                <a:solidFill>
                  <a:schemeClr val="accent4">
                    <a:lumMod val="50000"/>
                  </a:schemeClr>
                </a:solidFill>
                <a:latin typeface="Times New Roman" pitchFamily="18" charset="0"/>
              </a:rPr>
              <a:t>Quan </a:t>
            </a:r>
            <a:r>
              <a:rPr lang="en-US" sz="3600" b="1" dirty="0" err="1">
                <a:solidFill>
                  <a:schemeClr val="accent4">
                    <a:lumMod val="50000"/>
                  </a:schemeClr>
                </a:solidFill>
                <a:latin typeface="Times New Roman" pitchFamily="18" charset="0"/>
              </a:rPr>
              <a:t>sát</a:t>
            </a:r>
            <a:r>
              <a:rPr lang="en-US" sz="3600" b="1" dirty="0">
                <a:solidFill>
                  <a:schemeClr val="accent4">
                    <a:lumMod val="50000"/>
                  </a:schemeClr>
                </a:solidFill>
                <a:latin typeface="Times New Roman" pitchFamily="18" charset="0"/>
              </a:rPr>
              <a:t> </a:t>
            </a:r>
            <a:r>
              <a:rPr lang="en-US" sz="3600" b="1" dirty="0" err="1">
                <a:solidFill>
                  <a:schemeClr val="accent4">
                    <a:lumMod val="50000"/>
                  </a:schemeClr>
                </a:solidFill>
                <a:latin typeface="Times New Roman" pitchFamily="18" charset="0"/>
              </a:rPr>
              <a:t>lược</a:t>
            </a:r>
            <a:r>
              <a:rPr lang="en-US" sz="3600" b="1" dirty="0">
                <a:solidFill>
                  <a:schemeClr val="accent4">
                    <a:lumMod val="50000"/>
                  </a:schemeClr>
                </a:solidFill>
                <a:latin typeface="Times New Roman" pitchFamily="18" charset="0"/>
              </a:rPr>
              <a:t> </a:t>
            </a:r>
            <a:r>
              <a:rPr lang="en-US" sz="3600" b="1" dirty="0" err="1">
                <a:solidFill>
                  <a:schemeClr val="accent4">
                    <a:lumMod val="50000"/>
                  </a:schemeClr>
                </a:solidFill>
                <a:latin typeface="Times New Roman" pitchFamily="18" charset="0"/>
              </a:rPr>
              <a:t>đồ</a:t>
            </a:r>
            <a:r>
              <a:rPr lang="en-US" sz="3600" b="1" dirty="0">
                <a:solidFill>
                  <a:schemeClr val="accent4">
                    <a:lumMod val="50000"/>
                  </a:schemeClr>
                </a:solidFill>
                <a:latin typeface="Times New Roman" pitchFamily="18" charset="0"/>
              </a:rPr>
              <a:t> </a:t>
            </a:r>
            <a:r>
              <a:rPr lang="vi-VN" sz="3600" b="1" dirty="0">
                <a:solidFill>
                  <a:schemeClr val="accent4">
                    <a:lumMod val="50000"/>
                  </a:schemeClr>
                </a:solidFill>
                <a:latin typeface="Times New Roman" pitchFamily="18" charset="0"/>
              </a:rPr>
              <a:t>hình </a:t>
            </a:r>
            <a:r>
              <a:rPr lang="en-US" sz="3600" b="1" dirty="0">
                <a:solidFill>
                  <a:schemeClr val="accent4">
                    <a:lumMod val="50000"/>
                  </a:schemeClr>
                </a:solidFill>
                <a:latin typeface="Times New Roman" pitchFamily="18" charset="0"/>
              </a:rPr>
              <a:t>1, </a:t>
            </a:r>
            <a:r>
              <a:rPr lang="en-US" sz="3600" b="1" dirty="0" err="1">
                <a:solidFill>
                  <a:schemeClr val="accent4">
                    <a:lumMod val="50000"/>
                  </a:schemeClr>
                </a:solidFill>
                <a:latin typeface="Times New Roman" pitchFamily="18" charset="0"/>
              </a:rPr>
              <a:t>em</a:t>
            </a:r>
            <a:r>
              <a:rPr lang="en-US" sz="3600" b="1" dirty="0">
                <a:solidFill>
                  <a:schemeClr val="accent4">
                    <a:lumMod val="50000"/>
                  </a:schemeClr>
                </a:solidFill>
                <a:latin typeface="Times New Roman" pitchFamily="18" charset="0"/>
              </a:rPr>
              <a:t> </a:t>
            </a:r>
            <a:r>
              <a:rPr lang="en-US" sz="3600" b="1" dirty="0" err="1">
                <a:solidFill>
                  <a:schemeClr val="accent4">
                    <a:lumMod val="50000"/>
                  </a:schemeClr>
                </a:solidFill>
                <a:latin typeface="Times New Roman" pitchFamily="18" charset="0"/>
              </a:rPr>
              <a:t>hãy</a:t>
            </a:r>
            <a:r>
              <a:rPr lang="en-US" sz="3600" b="1" dirty="0">
                <a:solidFill>
                  <a:schemeClr val="accent4">
                    <a:lumMod val="50000"/>
                  </a:schemeClr>
                </a:solidFill>
                <a:latin typeface="Times New Roman" pitchFamily="18" charset="0"/>
              </a:rPr>
              <a:t> </a:t>
            </a:r>
            <a:r>
              <a:rPr lang="en-US" sz="3600" b="1" dirty="0" err="1">
                <a:solidFill>
                  <a:schemeClr val="accent4">
                    <a:lumMod val="50000"/>
                  </a:schemeClr>
                </a:solidFill>
                <a:latin typeface="Times New Roman" pitchFamily="18" charset="0"/>
              </a:rPr>
              <a:t>tìm</a:t>
            </a:r>
            <a:r>
              <a:rPr lang="en-US" sz="3600" b="1" dirty="0">
                <a:solidFill>
                  <a:schemeClr val="accent4">
                    <a:lumMod val="50000"/>
                  </a:schemeClr>
                </a:solidFill>
                <a:latin typeface="Times New Roman" pitchFamily="18" charset="0"/>
              </a:rPr>
              <a:t> </a:t>
            </a:r>
            <a:r>
              <a:rPr lang="en-US" sz="3600" b="1" dirty="0" err="1">
                <a:solidFill>
                  <a:schemeClr val="accent4">
                    <a:lumMod val="50000"/>
                  </a:schemeClr>
                </a:solidFill>
                <a:latin typeface="Times New Roman" pitchFamily="18" charset="0"/>
              </a:rPr>
              <a:t>sông</a:t>
            </a:r>
            <a:r>
              <a:rPr lang="en-US" sz="3600" b="1" dirty="0">
                <a:solidFill>
                  <a:schemeClr val="accent4">
                    <a:lumMod val="50000"/>
                  </a:schemeClr>
                </a:solidFill>
                <a:latin typeface="Times New Roman" pitchFamily="18" charset="0"/>
              </a:rPr>
              <a:t> </a:t>
            </a:r>
            <a:r>
              <a:rPr lang="en-US" sz="3600" b="1" dirty="0" err="1">
                <a:solidFill>
                  <a:schemeClr val="accent4">
                    <a:lumMod val="50000"/>
                  </a:schemeClr>
                </a:solidFill>
                <a:latin typeface="Times New Roman" pitchFamily="18" charset="0"/>
              </a:rPr>
              <a:t>Hồng</a:t>
            </a:r>
            <a:r>
              <a:rPr lang="en-US" sz="3600" b="1" dirty="0">
                <a:solidFill>
                  <a:schemeClr val="accent4">
                    <a:lumMod val="50000"/>
                  </a:schemeClr>
                </a:solidFill>
                <a:latin typeface="Times New Roman" pitchFamily="18" charset="0"/>
              </a:rPr>
              <a:t>, </a:t>
            </a:r>
            <a:r>
              <a:rPr lang="en-US" sz="3600" b="1" dirty="0" err="1">
                <a:solidFill>
                  <a:schemeClr val="accent4">
                    <a:lumMod val="50000"/>
                  </a:schemeClr>
                </a:solidFill>
                <a:latin typeface="Times New Roman" pitchFamily="18" charset="0"/>
              </a:rPr>
              <a:t>sông</a:t>
            </a:r>
            <a:r>
              <a:rPr lang="en-US" sz="3600" b="1" dirty="0">
                <a:solidFill>
                  <a:schemeClr val="accent4">
                    <a:lumMod val="50000"/>
                  </a:schemeClr>
                </a:solidFill>
                <a:latin typeface="Times New Roman" pitchFamily="18" charset="0"/>
              </a:rPr>
              <a:t> </a:t>
            </a:r>
            <a:r>
              <a:rPr lang="en-US" sz="3600" b="1" dirty="0" err="1">
                <a:solidFill>
                  <a:schemeClr val="accent4">
                    <a:lumMod val="50000"/>
                  </a:schemeClr>
                </a:solidFill>
                <a:latin typeface="Times New Roman" pitchFamily="18" charset="0"/>
              </a:rPr>
              <a:t>Thái</a:t>
            </a:r>
            <a:r>
              <a:rPr lang="en-US" sz="3600" b="1" dirty="0">
                <a:solidFill>
                  <a:schemeClr val="accent4">
                    <a:lumMod val="50000"/>
                  </a:schemeClr>
                </a:solidFill>
                <a:latin typeface="Times New Roman" pitchFamily="18" charset="0"/>
              </a:rPr>
              <a:t> </a:t>
            </a:r>
            <a:r>
              <a:rPr lang="en-US" sz="3600" b="1" dirty="0" err="1">
                <a:solidFill>
                  <a:schemeClr val="accent4">
                    <a:lumMod val="50000"/>
                  </a:schemeClr>
                </a:solidFill>
                <a:latin typeface="Times New Roman" pitchFamily="18" charset="0"/>
              </a:rPr>
              <a:t>Bình</a:t>
            </a:r>
            <a:r>
              <a:rPr lang="en-US" sz="3600" b="1" dirty="0">
                <a:solidFill>
                  <a:schemeClr val="accent4">
                    <a:lumMod val="50000"/>
                  </a:schemeClr>
                </a:solidFill>
                <a:latin typeface="Times New Roman" pitchFamily="18" charset="0"/>
              </a:rPr>
              <a:t> </a:t>
            </a:r>
            <a:r>
              <a:rPr lang="en-US" sz="3600" b="1" dirty="0" err="1">
                <a:solidFill>
                  <a:schemeClr val="accent4">
                    <a:lumMod val="50000"/>
                  </a:schemeClr>
                </a:solidFill>
                <a:latin typeface="Times New Roman" pitchFamily="18" charset="0"/>
              </a:rPr>
              <a:t>và</a:t>
            </a:r>
            <a:r>
              <a:rPr lang="en-US" sz="3600" b="1" dirty="0">
                <a:solidFill>
                  <a:schemeClr val="accent4">
                    <a:lumMod val="50000"/>
                  </a:schemeClr>
                </a:solidFill>
                <a:latin typeface="Times New Roman" pitchFamily="18" charset="0"/>
              </a:rPr>
              <a:t> </a:t>
            </a:r>
            <a:r>
              <a:rPr lang="en-US" sz="3600" b="1" dirty="0" err="1">
                <a:solidFill>
                  <a:schemeClr val="accent4">
                    <a:lumMod val="50000"/>
                  </a:schemeClr>
                </a:solidFill>
                <a:latin typeface="Times New Roman" pitchFamily="18" charset="0"/>
              </a:rPr>
              <a:t>một</a:t>
            </a:r>
            <a:r>
              <a:rPr lang="en-US" sz="3600" b="1" dirty="0">
                <a:solidFill>
                  <a:schemeClr val="accent4">
                    <a:lumMod val="50000"/>
                  </a:schemeClr>
                </a:solidFill>
                <a:latin typeface="Times New Roman" pitchFamily="18" charset="0"/>
              </a:rPr>
              <a:t> </a:t>
            </a:r>
            <a:r>
              <a:rPr lang="en-US" sz="3600" b="1" dirty="0" err="1">
                <a:solidFill>
                  <a:schemeClr val="accent4">
                    <a:lumMod val="50000"/>
                  </a:schemeClr>
                </a:solidFill>
                <a:latin typeface="Times New Roman" pitchFamily="18" charset="0"/>
              </a:rPr>
              <a:t>số</a:t>
            </a:r>
            <a:r>
              <a:rPr lang="en-US" sz="3600" b="1" dirty="0">
                <a:solidFill>
                  <a:schemeClr val="accent4">
                    <a:lumMod val="50000"/>
                  </a:schemeClr>
                </a:solidFill>
                <a:latin typeface="Times New Roman" pitchFamily="18" charset="0"/>
              </a:rPr>
              <a:t> con </a:t>
            </a:r>
            <a:r>
              <a:rPr lang="en-US" sz="3600" b="1" dirty="0" err="1">
                <a:solidFill>
                  <a:schemeClr val="accent4">
                    <a:lumMod val="50000"/>
                  </a:schemeClr>
                </a:solidFill>
                <a:latin typeface="Times New Roman" pitchFamily="18" charset="0"/>
              </a:rPr>
              <a:t>sông</a:t>
            </a:r>
            <a:r>
              <a:rPr lang="en-US" sz="3600" b="1" dirty="0">
                <a:solidFill>
                  <a:schemeClr val="accent4">
                    <a:lumMod val="50000"/>
                  </a:schemeClr>
                </a:solidFill>
                <a:latin typeface="Times New Roman" pitchFamily="18" charset="0"/>
              </a:rPr>
              <a:t> </a:t>
            </a:r>
            <a:r>
              <a:rPr lang="en-US" sz="3600" b="1" dirty="0" err="1">
                <a:solidFill>
                  <a:schemeClr val="accent4">
                    <a:lumMod val="50000"/>
                  </a:schemeClr>
                </a:solidFill>
                <a:latin typeface="Times New Roman" pitchFamily="18" charset="0"/>
              </a:rPr>
              <a:t>khác</a:t>
            </a:r>
            <a:r>
              <a:rPr lang="en-US" sz="3600" b="1" dirty="0">
                <a:solidFill>
                  <a:schemeClr val="accent4">
                    <a:lumMod val="50000"/>
                  </a:schemeClr>
                </a:solidFill>
                <a:latin typeface="Times New Roman" pitchFamily="18" charset="0"/>
              </a:rPr>
              <a:t> </a:t>
            </a:r>
            <a:r>
              <a:rPr lang="en-US" sz="3600" b="1" dirty="0" err="1">
                <a:solidFill>
                  <a:schemeClr val="accent4">
                    <a:lumMod val="50000"/>
                  </a:schemeClr>
                </a:solidFill>
                <a:latin typeface="Times New Roman" pitchFamily="18" charset="0"/>
              </a:rPr>
              <a:t>của</a:t>
            </a:r>
            <a:r>
              <a:rPr lang="en-US" sz="3600" b="1" dirty="0">
                <a:solidFill>
                  <a:schemeClr val="accent4">
                    <a:lumMod val="50000"/>
                  </a:schemeClr>
                </a:solidFill>
                <a:latin typeface="Times New Roman" pitchFamily="18" charset="0"/>
              </a:rPr>
              <a:t> </a:t>
            </a:r>
            <a:r>
              <a:rPr lang="en-US" sz="3600" b="1" dirty="0" err="1">
                <a:solidFill>
                  <a:schemeClr val="accent4">
                    <a:lumMod val="50000"/>
                  </a:schemeClr>
                </a:solidFill>
                <a:latin typeface="Times New Roman" pitchFamily="18" charset="0"/>
              </a:rPr>
              <a:t>đồng</a:t>
            </a:r>
            <a:r>
              <a:rPr lang="en-US" sz="3600" b="1" dirty="0">
                <a:solidFill>
                  <a:schemeClr val="accent4">
                    <a:lumMod val="50000"/>
                  </a:schemeClr>
                </a:solidFill>
                <a:latin typeface="Times New Roman" pitchFamily="18" charset="0"/>
              </a:rPr>
              <a:t> </a:t>
            </a:r>
            <a:r>
              <a:rPr lang="en-US" sz="3600" b="1" dirty="0" err="1">
                <a:solidFill>
                  <a:schemeClr val="accent4">
                    <a:lumMod val="50000"/>
                  </a:schemeClr>
                </a:solidFill>
                <a:latin typeface="Times New Roman" pitchFamily="18" charset="0"/>
              </a:rPr>
              <a:t>bằng</a:t>
            </a:r>
            <a:r>
              <a:rPr lang="en-US" sz="3600" b="1" dirty="0">
                <a:solidFill>
                  <a:schemeClr val="accent4">
                    <a:lumMod val="50000"/>
                  </a:schemeClr>
                </a:solidFill>
                <a:latin typeface="Times New Roman" pitchFamily="18" charset="0"/>
              </a:rPr>
              <a:t> </a:t>
            </a:r>
            <a:r>
              <a:rPr lang="en-US" sz="3600" b="1" dirty="0" err="1">
                <a:solidFill>
                  <a:schemeClr val="accent4">
                    <a:lumMod val="50000"/>
                  </a:schemeClr>
                </a:solidFill>
                <a:latin typeface="Times New Roman" pitchFamily="18" charset="0"/>
              </a:rPr>
              <a:t>Bắc</a:t>
            </a:r>
            <a:r>
              <a:rPr lang="en-US" sz="3600" b="1" dirty="0">
                <a:solidFill>
                  <a:schemeClr val="accent4">
                    <a:lumMod val="50000"/>
                  </a:schemeClr>
                </a:solidFill>
                <a:latin typeface="Times New Roman" pitchFamily="18" charset="0"/>
              </a:rPr>
              <a:t> </a:t>
            </a:r>
            <a:r>
              <a:rPr lang="en-US" sz="3600" b="1" dirty="0" err="1">
                <a:solidFill>
                  <a:schemeClr val="accent4">
                    <a:lumMod val="50000"/>
                  </a:schemeClr>
                </a:solidFill>
                <a:latin typeface="Times New Roman" pitchFamily="18" charset="0"/>
              </a:rPr>
              <a:t>Bộ</a:t>
            </a:r>
            <a:endParaRPr lang="en-US" sz="3600" b="1" dirty="0">
              <a:solidFill>
                <a:schemeClr val="accent4">
                  <a:lumMod val="50000"/>
                </a:schemeClr>
              </a:solidFill>
              <a:latin typeface="Times New Roman" pitchFamily="18" charset="0"/>
            </a:endParaRPr>
          </a:p>
        </p:txBody>
      </p:sp>
      <p:sp>
        <p:nvSpPr>
          <p:cNvPr id="13319" name="Rectangle 8"/>
          <p:cNvSpPr>
            <a:spLocks noChangeArrowheads="1"/>
          </p:cNvSpPr>
          <p:nvPr/>
        </p:nvSpPr>
        <p:spPr bwMode="auto">
          <a:xfrm>
            <a:off x="1398588" y="3260725"/>
            <a:ext cx="241301" cy="336550"/>
          </a:xfrm>
          <a:prstGeom prst="rect">
            <a:avLst/>
          </a:prstGeom>
          <a:noFill/>
          <a:ln w="9525">
            <a:noFill/>
            <a:miter lim="800000"/>
            <a:headEnd/>
            <a:tailEnd/>
          </a:ln>
        </p:spPr>
        <p:txBody>
          <a:bodyPr wrap="none">
            <a:spAutoFit/>
          </a:bodyPr>
          <a:lstStyle/>
          <a:p>
            <a:pPr>
              <a:spcBef>
                <a:spcPct val="50000"/>
              </a:spcBef>
            </a:pPr>
            <a:r>
              <a:rPr lang="en-US" sz="1600">
                <a:solidFill>
                  <a:prstClr val="black"/>
                </a:solidFill>
                <a:latin typeface="Times New Roman"/>
              </a:rPr>
              <a:t>t</a:t>
            </a:r>
          </a:p>
        </p:txBody>
      </p:sp>
      <p:sp>
        <p:nvSpPr>
          <p:cNvPr id="2" name="TextBox 1"/>
          <p:cNvSpPr txBox="1"/>
          <p:nvPr/>
        </p:nvSpPr>
        <p:spPr>
          <a:xfrm>
            <a:off x="2283582" y="181772"/>
            <a:ext cx="7472434" cy="584775"/>
          </a:xfrm>
          <a:prstGeom prst="rect">
            <a:avLst/>
          </a:prstGeom>
          <a:solidFill>
            <a:schemeClr val="accent3">
              <a:lumMod val="20000"/>
              <a:lumOff val="80000"/>
            </a:schemeClr>
          </a:solidFill>
        </p:spPr>
        <p:txBody>
          <a:bodyPr wrap="square" rtlCol="0">
            <a:spAutoFit/>
          </a:bodyPr>
          <a:lstStyle/>
          <a:p>
            <a:r>
              <a:rPr lang="vi-VN" sz="3200" b="1" dirty="0"/>
              <a:t>2. Sông ngòi và hệ thống đê ngăn lũ</a:t>
            </a:r>
            <a:endParaRPr lang="en-US" sz="3200" b="1" dirty="0"/>
          </a:p>
        </p:txBody>
      </p:sp>
    </p:spTree>
    <p:extLst>
      <p:ext uri="{BB962C8B-B14F-4D97-AF65-F5344CB8AC3E}">
        <p14:creationId xmlns:p14="http://schemas.microsoft.com/office/powerpoint/2010/main" val="1497226256"/>
      </p:ext>
    </p:extLst>
  </p:cSld>
  <p:clrMapOvr>
    <a:masterClrMapping/>
  </p:clrMapOvr>
  <p:transition>
    <p:split orient="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3">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pic>
        <p:nvPicPr>
          <p:cNvPr id="24" name="图片 23">
            <a:extLst>
              <a:ext uri="{FF2B5EF4-FFF2-40B4-BE49-F238E27FC236}">
                <a16:creationId xmlns:a16="http://schemas.microsoft.com/office/drawing/2014/main" id="{0C82CE93-B80A-4BC3-A986-4F4B527733DB}"/>
              </a:ext>
            </a:extLst>
          </p:cNvPr>
          <p:cNvPicPr>
            <a:picLocks noChangeAspect="1"/>
          </p:cNvPicPr>
          <p:nvPr/>
        </p:nvPicPr>
        <p:blipFill rotWithShape="1">
          <a:blip r:embed="rId4">
            <a:extLst>
              <a:ext uri="{28A0092B-C50C-407E-A947-70E740481C1C}">
                <a14:useLocalDpi xmlns:a14="http://schemas.microsoft.com/office/drawing/2010/main" val="0"/>
              </a:ext>
            </a:extLst>
          </a:blip>
          <a:srcRect l="3522" t="72885" r="51708" b="5978"/>
          <a:stretch/>
        </p:blipFill>
        <p:spPr>
          <a:xfrm>
            <a:off x="8097698" y="4273777"/>
            <a:ext cx="4094302" cy="2584223"/>
          </a:xfrm>
          <a:prstGeom prst="rect">
            <a:avLst/>
          </a:prstGeom>
        </p:spPr>
      </p:pic>
      <p:pic>
        <p:nvPicPr>
          <p:cNvPr id="4" name="Picture 18" descr="Anh 4">
            <a:extLst>
              <a:ext uri="{FF2B5EF4-FFF2-40B4-BE49-F238E27FC236}">
                <a16:creationId xmlns:a16="http://schemas.microsoft.com/office/drawing/2014/main" id="{C45471B1-F528-4E91-A755-CCEA53CF0FCB}"/>
              </a:ext>
            </a:extLst>
          </p:cNvPr>
          <p:cNvPicPr>
            <a:picLocks noChangeAspect="1" noChangeArrowheads="1"/>
          </p:cNvPicPr>
          <p:nvPr/>
        </p:nvPicPr>
        <p:blipFill>
          <a:blip r:embed="rId5" cstate="print"/>
          <a:srcRect l="1064" t="1352" r="3192" b="2618"/>
          <a:stretch>
            <a:fillRect/>
          </a:stretch>
        </p:blipFill>
        <p:spPr bwMode="auto">
          <a:xfrm>
            <a:off x="1009935" y="647700"/>
            <a:ext cx="6858000" cy="5562600"/>
          </a:xfrm>
          <a:prstGeom prst="rect">
            <a:avLst/>
          </a:prstGeom>
          <a:noFill/>
          <a:ln w="9525">
            <a:solidFill>
              <a:schemeClr val="tx1">
                <a:lumMod val="95000"/>
                <a:lumOff val="5000"/>
              </a:schemeClr>
            </a:solidFill>
            <a:miter lim="800000"/>
            <a:headEnd/>
            <a:tailEnd/>
          </a:ln>
        </p:spPr>
      </p:pic>
      <p:sp>
        <p:nvSpPr>
          <p:cNvPr id="5" name="Freeform 8">
            <a:extLst>
              <a:ext uri="{FF2B5EF4-FFF2-40B4-BE49-F238E27FC236}">
                <a16:creationId xmlns:a16="http://schemas.microsoft.com/office/drawing/2014/main" id="{CDB53278-2027-4761-882A-4BD0DA6185CD}"/>
              </a:ext>
            </a:extLst>
          </p:cNvPr>
          <p:cNvSpPr>
            <a:spLocks/>
          </p:cNvSpPr>
          <p:nvPr/>
        </p:nvSpPr>
        <p:spPr bwMode="auto">
          <a:xfrm>
            <a:off x="1086135" y="1106488"/>
            <a:ext cx="4648200" cy="3960812"/>
          </a:xfrm>
          <a:custGeom>
            <a:avLst/>
            <a:gdLst>
              <a:gd name="T0" fmla="*/ 0 w 3888"/>
              <a:gd name="T1" fmla="*/ 0 h 3120"/>
              <a:gd name="T2" fmla="*/ 2147483647 w 3888"/>
              <a:gd name="T3" fmla="*/ 2147483647 h 3120"/>
              <a:gd name="T4" fmla="*/ 2147483647 w 3888"/>
              <a:gd name="T5" fmla="*/ 2147483647 h 3120"/>
              <a:gd name="T6" fmla="*/ 2147483647 w 3888"/>
              <a:gd name="T7" fmla="*/ 2147483647 h 3120"/>
              <a:gd name="T8" fmla="*/ 2147483647 w 3888"/>
              <a:gd name="T9" fmla="*/ 2147483647 h 3120"/>
              <a:gd name="T10" fmla="*/ 2147483647 w 3888"/>
              <a:gd name="T11" fmla="*/ 2147483647 h 3120"/>
              <a:gd name="T12" fmla="*/ 2147483647 w 3888"/>
              <a:gd name="T13" fmla="*/ 2147483647 h 3120"/>
              <a:gd name="T14" fmla="*/ 2147483647 w 3888"/>
              <a:gd name="T15" fmla="*/ 2147483647 h 3120"/>
              <a:gd name="T16" fmla="*/ 2147483647 w 3888"/>
              <a:gd name="T17" fmla="*/ 2147483647 h 3120"/>
              <a:gd name="T18" fmla="*/ 2147483647 w 3888"/>
              <a:gd name="T19" fmla="*/ 2147483647 h 3120"/>
              <a:gd name="T20" fmla="*/ 2147483647 w 3888"/>
              <a:gd name="T21" fmla="*/ 2147483647 h 3120"/>
              <a:gd name="T22" fmla="*/ 2147483647 w 3888"/>
              <a:gd name="T23" fmla="*/ 2147483647 h 3120"/>
              <a:gd name="T24" fmla="*/ 2147483647 w 3888"/>
              <a:gd name="T25" fmla="*/ 2147483647 h 3120"/>
              <a:gd name="T26" fmla="*/ 2147483647 w 3888"/>
              <a:gd name="T27" fmla="*/ 2147483647 h 3120"/>
              <a:gd name="T28" fmla="*/ 2147483647 w 3888"/>
              <a:gd name="T29" fmla="*/ 2147483647 h 3120"/>
              <a:gd name="T30" fmla="*/ 2147483647 w 3888"/>
              <a:gd name="T31" fmla="*/ 2147483647 h 3120"/>
              <a:gd name="T32" fmla="*/ 2147483647 w 3888"/>
              <a:gd name="T33" fmla="*/ 2147483647 h 3120"/>
              <a:gd name="T34" fmla="*/ 2147483647 w 3888"/>
              <a:gd name="T35" fmla="*/ 2147483647 h 3120"/>
              <a:gd name="T36" fmla="*/ 2147483647 w 3888"/>
              <a:gd name="T37" fmla="*/ 2147483647 h 3120"/>
              <a:gd name="T38" fmla="*/ 2147483647 w 3888"/>
              <a:gd name="T39" fmla="*/ 2147483647 h 3120"/>
              <a:gd name="T40" fmla="*/ 2147483647 w 3888"/>
              <a:gd name="T41" fmla="*/ 2147483647 h 3120"/>
              <a:gd name="T42" fmla="*/ 2147483647 w 3888"/>
              <a:gd name="T43" fmla="*/ 2147483647 h 3120"/>
              <a:gd name="T44" fmla="*/ 2147483647 w 3888"/>
              <a:gd name="T45" fmla="*/ 2147483647 h 3120"/>
              <a:gd name="T46" fmla="*/ 2147483647 w 3888"/>
              <a:gd name="T47" fmla="*/ 2147483647 h 3120"/>
              <a:gd name="T48" fmla="*/ 2147483647 w 3888"/>
              <a:gd name="T49" fmla="*/ 2147483647 h 3120"/>
              <a:gd name="T50" fmla="*/ 2147483647 w 3888"/>
              <a:gd name="T51" fmla="*/ 2147483647 h 3120"/>
              <a:gd name="T52" fmla="*/ 2147483647 w 3888"/>
              <a:gd name="T53" fmla="*/ 2147483647 h 3120"/>
              <a:gd name="T54" fmla="*/ 2147483647 w 3888"/>
              <a:gd name="T55" fmla="*/ 2147483647 h 3120"/>
              <a:gd name="T56" fmla="*/ 2147483647 w 3888"/>
              <a:gd name="T57" fmla="*/ 2147483647 h 3120"/>
              <a:gd name="T58" fmla="*/ 2147483647 w 3888"/>
              <a:gd name="T59" fmla="*/ 2147483647 h 3120"/>
              <a:gd name="T60" fmla="*/ 2147483647 w 3888"/>
              <a:gd name="T61" fmla="*/ 2147483647 h 3120"/>
              <a:gd name="T62" fmla="*/ 2147483647 w 3888"/>
              <a:gd name="T63" fmla="*/ 2147483647 h 3120"/>
              <a:gd name="T64" fmla="*/ 2147483647 w 3888"/>
              <a:gd name="T65" fmla="*/ 2147483647 h 3120"/>
              <a:gd name="T66" fmla="*/ 2147483647 w 3888"/>
              <a:gd name="T67" fmla="*/ 2147483647 h 3120"/>
              <a:gd name="T68" fmla="*/ 2147483647 w 3888"/>
              <a:gd name="T69" fmla="*/ 2147483647 h 3120"/>
              <a:gd name="T70" fmla="*/ 2147483647 w 3888"/>
              <a:gd name="T71" fmla="*/ 2147483647 h 3120"/>
              <a:gd name="T72" fmla="*/ 2147483647 w 3888"/>
              <a:gd name="T73" fmla="*/ 2147483647 h 3120"/>
              <a:gd name="T74" fmla="*/ 2147483647 w 3888"/>
              <a:gd name="T75" fmla="*/ 2147483647 h 3120"/>
              <a:gd name="T76" fmla="*/ 2147483647 w 3888"/>
              <a:gd name="T77" fmla="*/ 2147483647 h 3120"/>
              <a:gd name="T78" fmla="*/ 2147483647 w 3888"/>
              <a:gd name="T79" fmla="*/ 2147483647 h 3120"/>
              <a:gd name="T80" fmla="*/ 2147483647 w 3888"/>
              <a:gd name="T81" fmla="*/ 2147483647 h 3120"/>
              <a:gd name="T82" fmla="*/ 2147483647 w 3888"/>
              <a:gd name="T83" fmla="*/ 2147483647 h 3120"/>
              <a:gd name="T84" fmla="*/ 2147483647 w 3888"/>
              <a:gd name="T85" fmla="*/ 2147483647 h 3120"/>
              <a:gd name="T86" fmla="*/ 2147483647 w 3888"/>
              <a:gd name="T87" fmla="*/ 2147483647 h 3120"/>
              <a:gd name="T88" fmla="*/ 2147483647 w 3888"/>
              <a:gd name="T89" fmla="*/ 2147483647 h 312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888"/>
              <a:gd name="T136" fmla="*/ 0 h 3120"/>
              <a:gd name="T137" fmla="*/ 3888 w 3888"/>
              <a:gd name="T138" fmla="*/ 3120 h 312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888" h="3120">
                <a:moveTo>
                  <a:pt x="0" y="0"/>
                </a:moveTo>
                <a:cubicBezTo>
                  <a:pt x="48" y="44"/>
                  <a:pt x="96" y="88"/>
                  <a:pt x="144" y="144"/>
                </a:cubicBezTo>
                <a:cubicBezTo>
                  <a:pt x="192" y="200"/>
                  <a:pt x="248" y="288"/>
                  <a:pt x="288" y="336"/>
                </a:cubicBezTo>
                <a:cubicBezTo>
                  <a:pt x="328" y="384"/>
                  <a:pt x="360" y="408"/>
                  <a:pt x="384" y="432"/>
                </a:cubicBezTo>
                <a:cubicBezTo>
                  <a:pt x="408" y="456"/>
                  <a:pt x="416" y="480"/>
                  <a:pt x="432" y="480"/>
                </a:cubicBezTo>
                <a:cubicBezTo>
                  <a:pt x="448" y="480"/>
                  <a:pt x="456" y="432"/>
                  <a:pt x="480" y="432"/>
                </a:cubicBezTo>
                <a:cubicBezTo>
                  <a:pt x="504" y="432"/>
                  <a:pt x="552" y="448"/>
                  <a:pt x="576" y="480"/>
                </a:cubicBezTo>
                <a:cubicBezTo>
                  <a:pt x="600" y="512"/>
                  <a:pt x="592" y="584"/>
                  <a:pt x="624" y="624"/>
                </a:cubicBezTo>
                <a:cubicBezTo>
                  <a:pt x="656" y="664"/>
                  <a:pt x="736" y="712"/>
                  <a:pt x="768" y="720"/>
                </a:cubicBezTo>
                <a:cubicBezTo>
                  <a:pt x="800" y="728"/>
                  <a:pt x="792" y="680"/>
                  <a:pt x="816" y="672"/>
                </a:cubicBezTo>
                <a:cubicBezTo>
                  <a:pt x="840" y="664"/>
                  <a:pt x="880" y="656"/>
                  <a:pt x="912" y="672"/>
                </a:cubicBezTo>
                <a:cubicBezTo>
                  <a:pt x="944" y="688"/>
                  <a:pt x="984" y="736"/>
                  <a:pt x="1008" y="768"/>
                </a:cubicBezTo>
                <a:cubicBezTo>
                  <a:pt x="1032" y="800"/>
                  <a:pt x="1032" y="832"/>
                  <a:pt x="1056" y="864"/>
                </a:cubicBezTo>
                <a:cubicBezTo>
                  <a:pt x="1080" y="896"/>
                  <a:pt x="1112" y="936"/>
                  <a:pt x="1152" y="960"/>
                </a:cubicBezTo>
                <a:cubicBezTo>
                  <a:pt x="1192" y="984"/>
                  <a:pt x="1248" y="1000"/>
                  <a:pt x="1296" y="1008"/>
                </a:cubicBezTo>
                <a:cubicBezTo>
                  <a:pt x="1344" y="1016"/>
                  <a:pt x="1400" y="1008"/>
                  <a:pt x="1440" y="1008"/>
                </a:cubicBezTo>
                <a:cubicBezTo>
                  <a:pt x="1480" y="1008"/>
                  <a:pt x="1504" y="1000"/>
                  <a:pt x="1536" y="1008"/>
                </a:cubicBezTo>
                <a:cubicBezTo>
                  <a:pt x="1568" y="1016"/>
                  <a:pt x="1600" y="1032"/>
                  <a:pt x="1632" y="1056"/>
                </a:cubicBezTo>
                <a:cubicBezTo>
                  <a:pt x="1664" y="1080"/>
                  <a:pt x="1688" y="1128"/>
                  <a:pt x="1728" y="1152"/>
                </a:cubicBezTo>
                <a:cubicBezTo>
                  <a:pt x="1768" y="1176"/>
                  <a:pt x="1824" y="1192"/>
                  <a:pt x="1872" y="1200"/>
                </a:cubicBezTo>
                <a:cubicBezTo>
                  <a:pt x="1920" y="1208"/>
                  <a:pt x="1968" y="1184"/>
                  <a:pt x="2016" y="1200"/>
                </a:cubicBezTo>
                <a:cubicBezTo>
                  <a:pt x="2064" y="1216"/>
                  <a:pt x="2120" y="1240"/>
                  <a:pt x="2160" y="1296"/>
                </a:cubicBezTo>
                <a:cubicBezTo>
                  <a:pt x="2200" y="1352"/>
                  <a:pt x="2240" y="1480"/>
                  <a:pt x="2256" y="1536"/>
                </a:cubicBezTo>
                <a:cubicBezTo>
                  <a:pt x="2272" y="1592"/>
                  <a:pt x="2248" y="1600"/>
                  <a:pt x="2256" y="1632"/>
                </a:cubicBezTo>
                <a:cubicBezTo>
                  <a:pt x="2264" y="1664"/>
                  <a:pt x="2296" y="1696"/>
                  <a:pt x="2304" y="1728"/>
                </a:cubicBezTo>
                <a:cubicBezTo>
                  <a:pt x="2312" y="1760"/>
                  <a:pt x="2296" y="1792"/>
                  <a:pt x="2304" y="1824"/>
                </a:cubicBezTo>
                <a:cubicBezTo>
                  <a:pt x="2312" y="1856"/>
                  <a:pt x="2336" y="1880"/>
                  <a:pt x="2352" y="1920"/>
                </a:cubicBezTo>
                <a:cubicBezTo>
                  <a:pt x="2368" y="1960"/>
                  <a:pt x="2376" y="2032"/>
                  <a:pt x="2400" y="2064"/>
                </a:cubicBezTo>
                <a:cubicBezTo>
                  <a:pt x="2424" y="2096"/>
                  <a:pt x="2464" y="2080"/>
                  <a:pt x="2496" y="2112"/>
                </a:cubicBezTo>
                <a:cubicBezTo>
                  <a:pt x="2528" y="2144"/>
                  <a:pt x="2560" y="2216"/>
                  <a:pt x="2592" y="2256"/>
                </a:cubicBezTo>
                <a:cubicBezTo>
                  <a:pt x="2624" y="2296"/>
                  <a:pt x="2656" y="2336"/>
                  <a:pt x="2688" y="2352"/>
                </a:cubicBezTo>
                <a:cubicBezTo>
                  <a:pt x="2720" y="2368"/>
                  <a:pt x="2752" y="2328"/>
                  <a:pt x="2784" y="2352"/>
                </a:cubicBezTo>
                <a:cubicBezTo>
                  <a:pt x="2816" y="2376"/>
                  <a:pt x="2856" y="2456"/>
                  <a:pt x="2880" y="2496"/>
                </a:cubicBezTo>
                <a:cubicBezTo>
                  <a:pt x="2904" y="2536"/>
                  <a:pt x="2896" y="2552"/>
                  <a:pt x="2928" y="2592"/>
                </a:cubicBezTo>
                <a:cubicBezTo>
                  <a:pt x="2960" y="2632"/>
                  <a:pt x="3048" y="2696"/>
                  <a:pt x="3072" y="2736"/>
                </a:cubicBezTo>
                <a:cubicBezTo>
                  <a:pt x="3096" y="2776"/>
                  <a:pt x="3064" y="2800"/>
                  <a:pt x="3072" y="2832"/>
                </a:cubicBezTo>
                <a:cubicBezTo>
                  <a:pt x="3080" y="2864"/>
                  <a:pt x="3104" y="2896"/>
                  <a:pt x="3120" y="2928"/>
                </a:cubicBezTo>
                <a:cubicBezTo>
                  <a:pt x="3136" y="2960"/>
                  <a:pt x="3136" y="3016"/>
                  <a:pt x="3168" y="3024"/>
                </a:cubicBezTo>
                <a:cubicBezTo>
                  <a:pt x="3200" y="3032"/>
                  <a:pt x="3264" y="2992"/>
                  <a:pt x="3312" y="2976"/>
                </a:cubicBezTo>
                <a:cubicBezTo>
                  <a:pt x="3360" y="2960"/>
                  <a:pt x="3416" y="2920"/>
                  <a:pt x="3456" y="2928"/>
                </a:cubicBezTo>
                <a:cubicBezTo>
                  <a:pt x="3496" y="2936"/>
                  <a:pt x="3528" y="3000"/>
                  <a:pt x="3552" y="3024"/>
                </a:cubicBezTo>
                <a:cubicBezTo>
                  <a:pt x="3576" y="3048"/>
                  <a:pt x="3568" y="3064"/>
                  <a:pt x="3600" y="3072"/>
                </a:cubicBezTo>
                <a:cubicBezTo>
                  <a:pt x="3632" y="3080"/>
                  <a:pt x="3704" y="3072"/>
                  <a:pt x="3744" y="3072"/>
                </a:cubicBezTo>
                <a:cubicBezTo>
                  <a:pt x="3784" y="3072"/>
                  <a:pt x="3816" y="3064"/>
                  <a:pt x="3840" y="3072"/>
                </a:cubicBezTo>
                <a:cubicBezTo>
                  <a:pt x="3864" y="3080"/>
                  <a:pt x="3876" y="3100"/>
                  <a:pt x="3888" y="3120"/>
                </a:cubicBezTo>
              </a:path>
            </a:pathLst>
          </a:custGeom>
          <a:noFill/>
          <a:ln w="76200" cmpd="sng">
            <a:solidFill>
              <a:srgbClr val="FF66CC"/>
            </a:solidFill>
            <a:round/>
            <a:headEnd/>
            <a:tailEnd/>
          </a:ln>
        </p:spPr>
        <p:txBody>
          <a:bodyPr/>
          <a:lstStyle/>
          <a:p>
            <a:endParaRPr lang="en-US">
              <a:solidFill>
                <a:prstClr val="black"/>
              </a:solidFill>
              <a:latin typeface="Times New Roman"/>
            </a:endParaRPr>
          </a:p>
        </p:txBody>
      </p:sp>
      <p:sp>
        <p:nvSpPr>
          <p:cNvPr id="6" name="Freeform 9">
            <a:extLst>
              <a:ext uri="{FF2B5EF4-FFF2-40B4-BE49-F238E27FC236}">
                <a16:creationId xmlns:a16="http://schemas.microsoft.com/office/drawing/2014/main" id="{63C26DBE-6812-4A6E-888F-FE1F7CC9D36E}"/>
              </a:ext>
            </a:extLst>
          </p:cNvPr>
          <p:cNvSpPr>
            <a:spLocks/>
          </p:cNvSpPr>
          <p:nvPr/>
        </p:nvSpPr>
        <p:spPr bwMode="auto">
          <a:xfrm>
            <a:off x="5048535" y="2705100"/>
            <a:ext cx="1295400" cy="1219200"/>
          </a:xfrm>
          <a:custGeom>
            <a:avLst/>
            <a:gdLst>
              <a:gd name="T0" fmla="*/ 2147483647 w 1112"/>
              <a:gd name="T1" fmla="*/ 0 h 960"/>
              <a:gd name="T2" fmla="*/ 2147483647 w 1112"/>
              <a:gd name="T3" fmla="*/ 2147483647 h 960"/>
              <a:gd name="T4" fmla="*/ 2147483647 w 1112"/>
              <a:gd name="T5" fmla="*/ 2147483647 h 960"/>
              <a:gd name="T6" fmla="*/ 2147483647 w 1112"/>
              <a:gd name="T7" fmla="*/ 2147483647 h 960"/>
              <a:gd name="T8" fmla="*/ 2147483647 w 1112"/>
              <a:gd name="T9" fmla="*/ 2147483647 h 960"/>
              <a:gd name="T10" fmla="*/ 2147483647 w 1112"/>
              <a:gd name="T11" fmla="*/ 2147483647 h 960"/>
              <a:gd name="T12" fmla="*/ 2147483647 w 1112"/>
              <a:gd name="T13" fmla="*/ 2147483647 h 960"/>
              <a:gd name="T14" fmla="*/ 2147483647 w 1112"/>
              <a:gd name="T15" fmla="*/ 2147483647 h 960"/>
              <a:gd name="T16" fmla="*/ 2147483647 w 1112"/>
              <a:gd name="T17" fmla="*/ 2147483647 h 960"/>
              <a:gd name="T18" fmla="*/ 2147483647 w 1112"/>
              <a:gd name="T19" fmla="*/ 2147483647 h 960"/>
              <a:gd name="T20" fmla="*/ 2147483647 w 1112"/>
              <a:gd name="T21" fmla="*/ 2147483647 h 960"/>
              <a:gd name="T22" fmla="*/ 2147483647 w 1112"/>
              <a:gd name="T23" fmla="*/ 2147483647 h 960"/>
              <a:gd name="T24" fmla="*/ 2147483647 w 1112"/>
              <a:gd name="T25" fmla="*/ 2147483647 h 960"/>
              <a:gd name="T26" fmla="*/ 2147483647 w 1112"/>
              <a:gd name="T27" fmla="*/ 2147483647 h 960"/>
              <a:gd name="T28" fmla="*/ 2147483647 w 1112"/>
              <a:gd name="T29" fmla="*/ 2147483647 h 960"/>
              <a:gd name="T30" fmla="*/ 2147483647 w 1112"/>
              <a:gd name="T31" fmla="*/ 2147483647 h 960"/>
              <a:gd name="T32" fmla="*/ 2147483647 w 1112"/>
              <a:gd name="T33" fmla="*/ 2147483647 h 960"/>
              <a:gd name="T34" fmla="*/ 2147483647 w 1112"/>
              <a:gd name="T35" fmla="*/ 2147483647 h 960"/>
              <a:gd name="T36" fmla="*/ 2147483647 w 1112"/>
              <a:gd name="T37" fmla="*/ 2147483647 h 960"/>
              <a:gd name="T38" fmla="*/ 2147483647 w 1112"/>
              <a:gd name="T39" fmla="*/ 2147483647 h 96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12"/>
              <a:gd name="T61" fmla="*/ 0 h 960"/>
              <a:gd name="T62" fmla="*/ 1112 w 1112"/>
              <a:gd name="T63" fmla="*/ 960 h 96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12" h="960">
                <a:moveTo>
                  <a:pt x="56" y="0"/>
                </a:moveTo>
                <a:cubicBezTo>
                  <a:pt x="60" y="36"/>
                  <a:pt x="64" y="72"/>
                  <a:pt x="56" y="96"/>
                </a:cubicBezTo>
                <a:cubicBezTo>
                  <a:pt x="48" y="120"/>
                  <a:pt x="16" y="120"/>
                  <a:pt x="8" y="144"/>
                </a:cubicBezTo>
                <a:cubicBezTo>
                  <a:pt x="0" y="168"/>
                  <a:pt x="0" y="216"/>
                  <a:pt x="8" y="240"/>
                </a:cubicBezTo>
                <a:cubicBezTo>
                  <a:pt x="16" y="264"/>
                  <a:pt x="32" y="280"/>
                  <a:pt x="56" y="288"/>
                </a:cubicBezTo>
                <a:cubicBezTo>
                  <a:pt x="80" y="296"/>
                  <a:pt x="136" y="272"/>
                  <a:pt x="152" y="288"/>
                </a:cubicBezTo>
                <a:cubicBezTo>
                  <a:pt x="168" y="304"/>
                  <a:pt x="144" y="360"/>
                  <a:pt x="152" y="384"/>
                </a:cubicBezTo>
                <a:cubicBezTo>
                  <a:pt x="160" y="408"/>
                  <a:pt x="176" y="408"/>
                  <a:pt x="200" y="432"/>
                </a:cubicBezTo>
                <a:cubicBezTo>
                  <a:pt x="224" y="456"/>
                  <a:pt x="272" y="504"/>
                  <a:pt x="296" y="528"/>
                </a:cubicBezTo>
                <a:cubicBezTo>
                  <a:pt x="320" y="552"/>
                  <a:pt x="320" y="568"/>
                  <a:pt x="344" y="576"/>
                </a:cubicBezTo>
                <a:cubicBezTo>
                  <a:pt x="368" y="584"/>
                  <a:pt x="416" y="584"/>
                  <a:pt x="440" y="576"/>
                </a:cubicBezTo>
                <a:cubicBezTo>
                  <a:pt x="464" y="568"/>
                  <a:pt x="464" y="528"/>
                  <a:pt x="488" y="528"/>
                </a:cubicBezTo>
                <a:cubicBezTo>
                  <a:pt x="512" y="528"/>
                  <a:pt x="568" y="552"/>
                  <a:pt x="584" y="576"/>
                </a:cubicBezTo>
                <a:cubicBezTo>
                  <a:pt x="600" y="600"/>
                  <a:pt x="568" y="648"/>
                  <a:pt x="584" y="672"/>
                </a:cubicBezTo>
                <a:cubicBezTo>
                  <a:pt x="600" y="696"/>
                  <a:pt x="656" y="704"/>
                  <a:pt x="680" y="720"/>
                </a:cubicBezTo>
                <a:cubicBezTo>
                  <a:pt x="704" y="736"/>
                  <a:pt x="712" y="752"/>
                  <a:pt x="728" y="768"/>
                </a:cubicBezTo>
                <a:cubicBezTo>
                  <a:pt x="744" y="784"/>
                  <a:pt x="752" y="800"/>
                  <a:pt x="776" y="816"/>
                </a:cubicBezTo>
                <a:cubicBezTo>
                  <a:pt x="800" y="832"/>
                  <a:pt x="840" y="848"/>
                  <a:pt x="872" y="864"/>
                </a:cubicBezTo>
                <a:cubicBezTo>
                  <a:pt x="904" y="880"/>
                  <a:pt x="928" y="896"/>
                  <a:pt x="968" y="912"/>
                </a:cubicBezTo>
                <a:cubicBezTo>
                  <a:pt x="1008" y="928"/>
                  <a:pt x="1060" y="944"/>
                  <a:pt x="1112" y="960"/>
                </a:cubicBezTo>
              </a:path>
            </a:pathLst>
          </a:custGeom>
          <a:noFill/>
          <a:ln w="57150" cmpd="sng">
            <a:solidFill>
              <a:srgbClr val="FF66CC"/>
            </a:solidFill>
            <a:round/>
            <a:headEnd/>
            <a:tailEnd/>
          </a:ln>
        </p:spPr>
        <p:txBody>
          <a:bodyPr/>
          <a:lstStyle/>
          <a:p>
            <a:endParaRPr lang="en-US">
              <a:solidFill>
                <a:prstClr val="black"/>
              </a:solidFill>
              <a:latin typeface="Times New Roman"/>
            </a:endParaRPr>
          </a:p>
        </p:txBody>
      </p:sp>
      <p:sp>
        <p:nvSpPr>
          <p:cNvPr id="7" name="Freeform 10">
            <a:extLst>
              <a:ext uri="{FF2B5EF4-FFF2-40B4-BE49-F238E27FC236}">
                <a16:creationId xmlns:a16="http://schemas.microsoft.com/office/drawing/2014/main" id="{12846EB1-4B59-41C2-AEFF-61E2A9177FA2}"/>
              </a:ext>
            </a:extLst>
          </p:cNvPr>
          <p:cNvSpPr>
            <a:spLocks/>
          </p:cNvSpPr>
          <p:nvPr/>
        </p:nvSpPr>
        <p:spPr bwMode="auto">
          <a:xfrm>
            <a:off x="2838735" y="2400300"/>
            <a:ext cx="1612900" cy="3581400"/>
          </a:xfrm>
          <a:custGeom>
            <a:avLst/>
            <a:gdLst>
              <a:gd name="T0" fmla="*/ 0 w 1352"/>
              <a:gd name="T1" fmla="*/ 0 h 2880"/>
              <a:gd name="T2" fmla="*/ 2147483647 w 1352"/>
              <a:gd name="T3" fmla="*/ 2147483647 h 2880"/>
              <a:gd name="T4" fmla="*/ 2147483647 w 1352"/>
              <a:gd name="T5" fmla="*/ 2147483647 h 2880"/>
              <a:gd name="T6" fmla="*/ 2147483647 w 1352"/>
              <a:gd name="T7" fmla="*/ 2147483647 h 2880"/>
              <a:gd name="T8" fmla="*/ 2147483647 w 1352"/>
              <a:gd name="T9" fmla="*/ 2147483647 h 2880"/>
              <a:gd name="T10" fmla="*/ 2147483647 w 1352"/>
              <a:gd name="T11" fmla="*/ 2147483647 h 2880"/>
              <a:gd name="T12" fmla="*/ 2147483647 w 1352"/>
              <a:gd name="T13" fmla="*/ 2147483647 h 2880"/>
              <a:gd name="T14" fmla="*/ 2147483647 w 1352"/>
              <a:gd name="T15" fmla="*/ 2147483647 h 2880"/>
              <a:gd name="T16" fmla="*/ 2147483647 w 1352"/>
              <a:gd name="T17" fmla="*/ 2147483647 h 2880"/>
              <a:gd name="T18" fmla="*/ 2147483647 w 1352"/>
              <a:gd name="T19" fmla="*/ 2147483647 h 2880"/>
              <a:gd name="T20" fmla="*/ 2147483647 w 1352"/>
              <a:gd name="T21" fmla="*/ 2147483647 h 2880"/>
              <a:gd name="T22" fmla="*/ 2147483647 w 1352"/>
              <a:gd name="T23" fmla="*/ 2147483647 h 2880"/>
              <a:gd name="T24" fmla="*/ 2147483647 w 1352"/>
              <a:gd name="T25" fmla="*/ 2147483647 h 2880"/>
              <a:gd name="T26" fmla="*/ 2147483647 w 1352"/>
              <a:gd name="T27" fmla="*/ 2147483647 h 2880"/>
              <a:gd name="T28" fmla="*/ 2147483647 w 1352"/>
              <a:gd name="T29" fmla="*/ 2147483647 h 2880"/>
              <a:gd name="T30" fmla="*/ 2147483647 w 1352"/>
              <a:gd name="T31" fmla="*/ 2147483647 h 2880"/>
              <a:gd name="T32" fmla="*/ 2147483647 w 1352"/>
              <a:gd name="T33" fmla="*/ 2147483647 h 2880"/>
              <a:gd name="T34" fmla="*/ 2147483647 w 1352"/>
              <a:gd name="T35" fmla="*/ 2147483647 h 2880"/>
              <a:gd name="T36" fmla="*/ 2147483647 w 1352"/>
              <a:gd name="T37" fmla="*/ 2147483647 h 2880"/>
              <a:gd name="T38" fmla="*/ 2147483647 w 1352"/>
              <a:gd name="T39" fmla="*/ 2147483647 h 2880"/>
              <a:gd name="T40" fmla="*/ 2147483647 w 1352"/>
              <a:gd name="T41" fmla="*/ 2147483647 h 2880"/>
              <a:gd name="T42" fmla="*/ 2147483647 w 1352"/>
              <a:gd name="T43" fmla="*/ 2147483647 h 2880"/>
              <a:gd name="T44" fmla="*/ 2147483647 w 1352"/>
              <a:gd name="T45" fmla="*/ 2147483647 h 2880"/>
              <a:gd name="T46" fmla="*/ 2147483647 w 1352"/>
              <a:gd name="T47" fmla="*/ 2147483647 h 2880"/>
              <a:gd name="T48" fmla="*/ 2147483647 w 1352"/>
              <a:gd name="T49" fmla="*/ 2147483647 h 2880"/>
              <a:gd name="T50" fmla="*/ 2147483647 w 1352"/>
              <a:gd name="T51" fmla="*/ 2147483647 h 2880"/>
              <a:gd name="T52" fmla="*/ 2147483647 w 1352"/>
              <a:gd name="T53" fmla="*/ 2147483647 h 2880"/>
              <a:gd name="T54" fmla="*/ 2147483647 w 1352"/>
              <a:gd name="T55" fmla="*/ 2147483647 h 2880"/>
              <a:gd name="T56" fmla="*/ 2147483647 w 1352"/>
              <a:gd name="T57" fmla="*/ 2147483647 h 2880"/>
              <a:gd name="T58" fmla="*/ 2147483647 w 1352"/>
              <a:gd name="T59" fmla="*/ 2147483647 h 2880"/>
              <a:gd name="T60" fmla="*/ 2147483647 w 1352"/>
              <a:gd name="T61" fmla="*/ 2147483647 h 2880"/>
              <a:gd name="T62" fmla="*/ 2147483647 w 1352"/>
              <a:gd name="T63" fmla="*/ 2147483647 h 2880"/>
              <a:gd name="T64" fmla="*/ 2147483647 w 1352"/>
              <a:gd name="T65" fmla="*/ 2147483647 h 2880"/>
              <a:gd name="T66" fmla="*/ 2147483647 w 1352"/>
              <a:gd name="T67" fmla="*/ 2147483647 h 2880"/>
              <a:gd name="T68" fmla="*/ 2147483647 w 1352"/>
              <a:gd name="T69" fmla="*/ 2147483647 h 2880"/>
              <a:gd name="T70" fmla="*/ 2147483647 w 1352"/>
              <a:gd name="T71" fmla="*/ 2147483647 h 288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52"/>
              <a:gd name="T109" fmla="*/ 0 h 2880"/>
              <a:gd name="T110" fmla="*/ 1352 w 1352"/>
              <a:gd name="T111" fmla="*/ 2880 h 288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52" h="2880">
                <a:moveTo>
                  <a:pt x="0" y="0"/>
                </a:moveTo>
                <a:cubicBezTo>
                  <a:pt x="36" y="28"/>
                  <a:pt x="72" y="56"/>
                  <a:pt x="96" y="96"/>
                </a:cubicBezTo>
                <a:cubicBezTo>
                  <a:pt x="120" y="136"/>
                  <a:pt x="136" y="200"/>
                  <a:pt x="144" y="240"/>
                </a:cubicBezTo>
                <a:cubicBezTo>
                  <a:pt x="152" y="280"/>
                  <a:pt x="136" y="304"/>
                  <a:pt x="144" y="336"/>
                </a:cubicBezTo>
                <a:cubicBezTo>
                  <a:pt x="152" y="368"/>
                  <a:pt x="168" y="400"/>
                  <a:pt x="192" y="432"/>
                </a:cubicBezTo>
                <a:cubicBezTo>
                  <a:pt x="216" y="464"/>
                  <a:pt x="264" y="480"/>
                  <a:pt x="288" y="528"/>
                </a:cubicBezTo>
                <a:cubicBezTo>
                  <a:pt x="312" y="576"/>
                  <a:pt x="328" y="672"/>
                  <a:pt x="336" y="720"/>
                </a:cubicBezTo>
                <a:cubicBezTo>
                  <a:pt x="344" y="768"/>
                  <a:pt x="352" y="792"/>
                  <a:pt x="336" y="816"/>
                </a:cubicBezTo>
                <a:cubicBezTo>
                  <a:pt x="320" y="840"/>
                  <a:pt x="256" y="840"/>
                  <a:pt x="240" y="864"/>
                </a:cubicBezTo>
                <a:cubicBezTo>
                  <a:pt x="224" y="888"/>
                  <a:pt x="224" y="944"/>
                  <a:pt x="240" y="960"/>
                </a:cubicBezTo>
                <a:cubicBezTo>
                  <a:pt x="256" y="976"/>
                  <a:pt x="312" y="944"/>
                  <a:pt x="336" y="960"/>
                </a:cubicBezTo>
                <a:cubicBezTo>
                  <a:pt x="360" y="976"/>
                  <a:pt x="376" y="1032"/>
                  <a:pt x="384" y="1056"/>
                </a:cubicBezTo>
                <a:cubicBezTo>
                  <a:pt x="392" y="1080"/>
                  <a:pt x="376" y="1088"/>
                  <a:pt x="384" y="1104"/>
                </a:cubicBezTo>
                <a:cubicBezTo>
                  <a:pt x="392" y="1120"/>
                  <a:pt x="424" y="1128"/>
                  <a:pt x="432" y="1152"/>
                </a:cubicBezTo>
                <a:cubicBezTo>
                  <a:pt x="440" y="1176"/>
                  <a:pt x="416" y="1224"/>
                  <a:pt x="432" y="1248"/>
                </a:cubicBezTo>
                <a:cubicBezTo>
                  <a:pt x="448" y="1272"/>
                  <a:pt x="488" y="1272"/>
                  <a:pt x="528" y="1296"/>
                </a:cubicBezTo>
                <a:cubicBezTo>
                  <a:pt x="568" y="1320"/>
                  <a:pt x="640" y="1376"/>
                  <a:pt x="672" y="1392"/>
                </a:cubicBezTo>
                <a:cubicBezTo>
                  <a:pt x="704" y="1408"/>
                  <a:pt x="704" y="1376"/>
                  <a:pt x="720" y="1392"/>
                </a:cubicBezTo>
                <a:cubicBezTo>
                  <a:pt x="736" y="1408"/>
                  <a:pt x="768" y="1456"/>
                  <a:pt x="768" y="1488"/>
                </a:cubicBezTo>
                <a:cubicBezTo>
                  <a:pt x="768" y="1520"/>
                  <a:pt x="720" y="1544"/>
                  <a:pt x="720" y="1584"/>
                </a:cubicBezTo>
                <a:cubicBezTo>
                  <a:pt x="720" y="1624"/>
                  <a:pt x="760" y="1696"/>
                  <a:pt x="768" y="1728"/>
                </a:cubicBezTo>
                <a:cubicBezTo>
                  <a:pt x="776" y="1760"/>
                  <a:pt x="760" y="1760"/>
                  <a:pt x="768" y="1776"/>
                </a:cubicBezTo>
                <a:cubicBezTo>
                  <a:pt x="776" y="1792"/>
                  <a:pt x="800" y="1800"/>
                  <a:pt x="816" y="1824"/>
                </a:cubicBezTo>
                <a:cubicBezTo>
                  <a:pt x="832" y="1848"/>
                  <a:pt x="848" y="1880"/>
                  <a:pt x="864" y="1920"/>
                </a:cubicBezTo>
                <a:cubicBezTo>
                  <a:pt x="880" y="1960"/>
                  <a:pt x="880" y="2024"/>
                  <a:pt x="912" y="2064"/>
                </a:cubicBezTo>
                <a:cubicBezTo>
                  <a:pt x="944" y="2104"/>
                  <a:pt x="1016" y="2144"/>
                  <a:pt x="1056" y="2160"/>
                </a:cubicBezTo>
                <a:cubicBezTo>
                  <a:pt x="1096" y="2176"/>
                  <a:pt x="1120" y="2144"/>
                  <a:pt x="1152" y="2160"/>
                </a:cubicBezTo>
                <a:cubicBezTo>
                  <a:pt x="1184" y="2176"/>
                  <a:pt x="1224" y="2240"/>
                  <a:pt x="1248" y="2256"/>
                </a:cubicBezTo>
                <a:cubicBezTo>
                  <a:pt x="1272" y="2272"/>
                  <a:pt x="1280" y="2256"/>
                  <a:pt x="1296" y="2256"/>
                </a:cubicBezTo>
                <a:cubicBezTo>
                  <a:pt x="1312" y="2256"/>
                  <a:pt x="1336" y="2240"/>
                  <a:pt x="1344" y="2256"/>
                </a:cubicBezTo>
                <a:cubicBezTo>
                  <a:pt x="1352" y="2272"/>
                  <a:pt x="1344" y="2320"/>
                  <a:pt x="1344" y="2352"/>
                </a:cubicBezTo>
                <a:cubicBezTo>
                  <a:pt x="1344" y="2384"/>
                  <a:pt x="1352" y="2416"/>
                  <a:pt x="1344" y="2448"/>
                </a:cubicBezTo>
                <a:cubicBezTo>
                  <a:pt x="1336" y="2480"/>
                  <a:pt x="1312" y="2504"/>
                  <a:pt x="1296" y="2544"/>
                </a:cubicBezTo>
                <a:cubicBezTo>
                  <a:pt x="1280" y="2584"/>
                  <a:pt x="1264" y="2648"/>
                  <a:pt x="1248" y="2688"/>
                </a:cubicBezTo>
                <a:cubicBezTo>
                  <a:pt x="1232" y="2728"/>
                  <a:pt x="1216" y="2752"/>
                  <a:pt x="1200" y="2784"/>
                </a:cubicBezTo>
                <a:cubicBezTo>
                  <a:pt x="1184" y="2816"/>
                  <a:pt x="1168" y="2848"/>
                  <a:pt x="1152" y="2880"/>
                </a:cubicBezTo>
              </a:path>
            </a:pathLst>
          </a:custGeom>
          <a:noFill/>
          <a:ln w="38100" cmpd="sng">
            <a:solidFill>
              <a:srgbClr val="FF66CC"/>
            </a:solidFill>
            <a:round/>
            <a:headEnd/>
            <a:tailEnd/>
          </a:ln>
        </p:spPr>
        <p:txBody>
          <a:bodyPr/>
          <a:lstStyle/>
          <a:p>
            <a:endParaRPr lang="en-US">
              <a:solidFill>
                <a:prstClr val="black"/>
              </a:solidFill>
              <a:latin typeface="Times New Roman"/>
            </a:endParaRPr>
          </a:p>
        </p:txBody>
      </p:sp>
      <p:sp>
        <p:nvSpPr>
          <p:cNvPr id="8" name="Freeform 11">
            <a:extLst>
              <a:ext uri="{FF2B5EF4-FFF2-40B4-BE49-F238E27FC236}">
                <a16:creationId xmlns:a16="http://schemas.microsoft.com/office/drawing/2014/main" id="{DC9A97D4-9C28-49BF-A117-8436481AAEEE}"/>
              </a:ext>
            </a:extLst>
          </p:cNvPr>
          <p:cNvSpPr>
            <a:spLocks/>
          </p:cNvSpPr>
          <p:nvPr/>
        </p:nvSpPr>
        <p:spPr bwMode="auto">
          <a:xfrm>
            <a:off x="3600735" y="2628900"/>
            <a:ext cx="1524000" cy="152400"/>
          </a:xfrm>
          <a:custGeom>
            <a:avLst/>
            <a:gdLst>
              <a:gd name="T0" fmla="*/ 0 w 1152"/>
              <a:gd name="T1" fmla="*/ 2147483647 h 152"/>
              <a:gd name="T2" fmla="*/ 2147483647 w 1152"/>
              <a:gd name="T3" fmla="*/ 2147483647 h 152"/>
              <a:gd name="T4" fmla="*/ 2147483647 w 1152"/>
              <a:gd name="T5" fmla="*/ 2147483647 h 152"/>
              <a:gd name="T6" fmla="*/ 2147483647 w 1152"/>
              <a:gd name="T7" fmla="*/ 2147483647 h 152"/>
              <a:gd name="T8" fmla="*/ 2147483647 w 1152"/>
              <a:gd name="T9" fmla="*/ 2147483647 h 152"/>
              <a:gd name="T10" fmla="*/ 2147483647 w 1152"/>
              <a:gd name="T11" fmla="*/ 2147483647 h 152"/>
              <a:gd name="T12" fmla="*/ 2147483647 w 1152"/>
              <a:gd name="T13" fmla="*/ 2147483647 h 152"/>
              <a:gd name="T14" fmla="*/ 2147483647 w 1152"/>
              <a:gd name="T15" fmla="*/ 2147483647 h 152"/>
              <a:gd name="T16" fmla="*/ 2147483647 w 1152"/>
              <a:gd name="T17" fmla="*/ 2147483647 h 152"/>
              <a:gd name="T18" fmla="*/ 2147483647 w 1152"/>
              <a:gd name="T19" fmla="*/ 2147483647 h 1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52"/>
              <a:gd name="T31" fmla="*/ 0 h 152"/>
              <a:gd name="T32" fmla="*/ 1152 w 1152"/>
              <a:gd name="T33" fmla="*/ 152 h 1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52" h="152">
                <a:moveTo>
                  <a:pt x="0" y="56"/>
                </a:moveTo>
                <a:cubicBezTo>
                  <a:pt x="52" y="28"/>
                  <a:pt x="104" y="0"/>
                  <a:pt x="144" y="8"/>
                </a:cubicBezTo>
                <a:cubicBezTo>
                  <a:pt x="184" y="16"/>
                  <a:pt x="208" y="80"/>
                  <a:pt x="240" y="104"/>
                </a:cubicBezTo>
                <a:cubicBezTo>
                  <a:pt x="272" y="128"/>
                  <a:pt x="304" y="152"/>
                  <a:pt x="336" y="152"/>
                </a:cubicBezTo>
                <a:cubicBezTo>
                  <a:pt x="368" y="152"/>
                  <a:pt x="400" y="120"/>
                  <a:pt x="432" y="104"/>
                </a:cubicBezTo>
                <a:cubicBezTo>
                  <a:pt x="464" y="88"/>
                  <a:pt x="488" y="64"/>
                  <a:pt x="528" y="56"/>
                </a:cubicBezTo>
                <a:cubicBezTo>
                  <a:pt x="568" y="48"/>
                  <a:pt x="608" y="64"/>
                  <a:pt x="672" y="56"/>
                </a:cubicBezTo>
                <a:cubicBezTo>
                  <a:pt x="736" y="48"/>
                  <a:pt x="848" y="8"/>
                  <a:pt x="912" y="8"/>
                </a:cubicBezTo>
                <a:cubicBezTo>
                  <a:pt x="976" y="8"/>
                  <a:pt x="1016" y="48"/>
                  <a:pt x="1056" y="56"/>
                </a:cubicBezTo>
                <a:cubicBezTo>
                  <a:pt x="1096" y="64"/>
                  <a:pt x="1124" y="60"/>
                  <a:pt x="1152" y="56"/>
                </a:cubicBezTo>
              </a:path>
            </a:pathLst>
          </a:custGeom>
          <a:noFill/>
          <a:ln w="38100" cmpd="sng">
            <a:solidFill>
              <a:srgbClr val="FF66CC"/>
            </a:solidFill>
            <a:round/>
            <a:headEnd/>
            <a:tailEnd/>
          </a:ln>
        </p:spPr>
        <p:txBody>
          <a:bodyPr/>
          <a:lstStyle/>
          <a:p>
            <a:endParaRPr lang="en-US">
              <a:solidFill>
                <a:prstClr val="black"/>
              </a:solidFill>
              <a:latin typeface="Times New Roman"/>
            </a:endParaRPr>
          </a:p>
        </p:txBody>
      </p:sp>
      <p:sp>
        <p:nvSpPr>
          <p:cNvPr id="10" name="Freeform 12">
            <a:extLst>
              <a:ext uri="{FF2B5EF4-FFF2-40B4-BE49-F238E27FC236}">
                <a16:creationId xmlns:a16="http://schemas.microsoft.com/office/drawing/2014/main" id="{E17487DB-AFEB-4FB2-AC2D-C56FA17E85A3}"/>
              </a:ext>
            </a:extLst>
          </p:cNvPr>
          <p:cNvSpPr>
            <a:spLocks/>
          </p:cNvSpPr>
          <p:nvPr/>
        </p:nvSpPr>
        <p:spPr bwMode="auto">
          <a:xfrm>
            <a:off x="3600735" y="571500"/>
            <a:ext cx="1524000" cy="2133600"/>
          </a:xfrm>
          <a:custGeom>
            <a:avLst/>
            <a:gdLst>
              <a:gd name="T0" fmla="*/ 2147483647 w 1256"/>
              <a:gd name="T1" fmla="*/ 0 h 1680"/>
              <a:gd name="T2" fmla="*/ 2147483647 w 1256"/>
              <a:gd name="T3" fmla="*/ 2147483647 h 1680"/>
              <a:gd name="T4" fmla="*/ 0 w 1256"/>
              <a:gd name="T5" fmla="*/ 2147483647 h 1680"/>
              <a:gd name="T6" fmla="*/ 2147483647 w 1256"/>
              <a:gd name="T7" fmla="*/ 2147483647 h 1680"/>
              <a:gd name="T8" fmla="*/ 2147483647 w 1256"/>
              <a:gd name="T9" fmla="*/ 2147483647 h 1680"/>
              <a:gd name="T10" fmla="*/ 2147483647 w 1256"/>
              <a:gd name="T11" fmla="*/ 2147483647 h 1680"/>
              <a:gd name="T12" fmla="*/ 2147483647 w 1256"/>
              <a:gd name="T13" fmla="*/ 2147483647 h 1680"/>
              <a:gd name="T14" fmla="*/ 2147483647 w 1256"/>
              <a:gd name="T15" fmla="*/ 2147483647 h 1680"/>
              <a:gd name="T16" fmla="*/ 2147483647 w 1256"/>
              <a:gd name="T17" fmla="*/ 2147483647 h 1680"/>
              <a:gd name="T18" fmla="*/ 2147483647 w 1256"/>
              <a:gd name="T19" fmla="*/ 2147483647 h 1680"/>
              <a:gd name="T20" fmla="*/ 2147483647 w 1256"/>
              <a:gd name="T21" fmla="*/ 2147483647 h 1680"/>
              <a:gd name="T22" fmla="*/ 2147483647 w 1256"/>
              <a:gd name="T23" fmla="*/ 2147483647 h 1680"/>
              <a:gd name="T24" fmla="*/ 2147483647 w 1256"/>
              <a:gd name="T25" fmla="*/ 2147483647 h 1680"/>
              <a:gd name="T26" fmla="*/ 2147483647 w 1256"/>
              <a:gd name="T27" fmla="*/ 2147483647 h 1680"/>
              <a:gd name="T28" fmla="*/ 2147483647 w 1256"/>
              <a:gd name="T29" fmla="*/ 2147483647 h 1680"/>
              <a:gd name="T30" fmla="*/ 2147483647 w 1256"/>
              <a:gd name="T31" fmla="*/ 2147483647 h 1680"/>
              <a:gd name="T32" fmla="*/ 2147483647 w 1256"/>
              <a:gd name="T33" fmla="*/ 2147483647 h 1680"/>
              <a:gd name="T34" fmla="*/ 2147483647 w 1256"/>
              <a:gd name="T35" fmla="*/ 2147483647 h 1680"/>
              <a:gd name="T36" fmla="*/ 2147483647 w 1256"/>
              <a:gd name="T37" fmla="*/ 2147483647 h 1680"/>
              <a:gd name="T38" fmla="*/ 2147483647 w 1256"/>
              <a:gd name="T39" fmla="*/ 2147483647 h 1680"/>
              <a:gd name="T40" fmla="*/ 2147483647 w 1256"/>
              <a:gd name="T41" fmla="*/ 2147483647 h 1680"/>
              <a:gd name="T42" fmla="*/ 2147483647 w 1256"/>
              <a:gd name="T43" fmla="*/ 2147483647 h 1680"/>
              <a:gd name="T44" fmla="*/ 2147483647 w 1256"/>
              <a:gd name="T45" fmla="*/ 2147483647 h 1680"/>
              <a:gd name="T46" fmla="*/ 2147483647 w 1256"/>
              <a:gd name="T47" fmla="*/ 2147483647 h 1680"/>
              <a:gd name="T48" fmla="*/ 2147483647 w 1256"/>
              <a:gd name="T49" fmla="*/ 2147483647 h 1680"/>
              <a:gd name="T50" fmla="*/ 2147483647 w 1256"/>
              <a:gd name="T51" fmla="*/ 2147483647 h 1680"/>
              <a:gd name="T52" fmla="*/ 2147483647 w 1256"/>
              <a:gd name="T53" fmla="*/ 2147483647 h 1680"/>
              <a:gd name="T54" fmla="*/ 2147483647 w 1256"/>
              <a:gd name="T55" fmla="*/ 2147483647 h 1680"/>
              <a:gd name="T56" fmla="*/ 2147483647 w 1256"/>
              <a:gd name="T57" fmla="*/ 2147483647 h 1680"/>
              <a:gd name="T58" fmla="*/ 2147483647 w 1256"/>
              <a:gd name="T59" fmla="*/ 2147483647 h 1680"/>
              <a:gd name="T60" fmla="*/ 2147483647 w 1256"/>
              <a:gd name="T61" fmla="*/ 2147483647 h 168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256"/>
              <a:gd name="T94" fmla="*/ 0 h 1680"/>
              <a:gd name="T95" fmla="*/ 1256 w 1256"/>
              <a:gd name="T96" fmla="*/ 1680 h 168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256" h="1680">
                <a:moveTo>
                  <a:pt x="48" y="0"/>
                </a:moveTo>
                <a:cubicBezTo>
                  <a:pt x="52" y="48"/>
                  <a:pt x="56" y="96"/>
                  <a:pt x="48" y="144"/>
                </a:cubicBezTo>
                <a:cubicBezTo>
                  <a:pt x="40" y="192"/>
                  <a:pt x="0" y="240"/>
                  <a:pt x="0" y="288"/>
                </a:cubicBezTo>
                <a:cubicBezTo>
                  <a:pt x="0" y="336"/>
                  <a:pt x="24" y="392"/>
                  <a:pt x="48" y="432"/>
                </a:cubicBezTo>
                <a:cubicBezTo>
                  <a:pt x="72" y="472"/>
                  <a:pt x="112" y="496"/>
                  <a:pt x="144" y="528"/>
                </a:cubicBezTo>
                <a:cubicBezTo>
                  <a:pt x="176" y="560"/>
                  <a:pt x="208" y="584"/>
                  <a:pt x="240" y="624"/>
                </a:cubicBezTo>
                <a:cubicBezTo>
                  <a:pt x="272" y="664"/>
                  <a:pt x="320" y="728"/>
                  <a:pt x="336" y="768"/>
                </a:cubicBezTo>
                <a:cubicBezTo>
                  <a:pt x="352" y="808"/>
                  <a:pt x="344" y="832"/>
                  <a:pt x="336" y="864"/>
                </a:cubicBezTo>
                <a:cubicBezTo>
                  <a:pt x="328" y="896"/>
                  <a:pt x="304" y="944"/>
                  <a:pt x="288" y="960"/>
                </a:cubicBezTo>
                <a:cubicBezTo>
                  <a:pt x="272" y="976"/>
                  <a:pt x="256" y="944"/>
                  <a:pt x="240" y="960"/>
                </a:cubicBezTo>
                <a:cubicBezTo>
                  <a:pt x="224" y="976"/>
                  <a:pt x="192" y="1024"/>
                  <a:pt x="192" y="1056"/>
                </a:cubicBezTo>
                <a:cubicBezTo>
                  <a:pt x="192" y="1088"/>
                  <a:pt x="224" y="1120"/>
                  <a:pt x="240" y="1152"/>
                </a:cubicBezTo>
                <a:cubicBezTo>
                  <a:pt x="256" y="1184"/>
                  <a:pt x="272" y="1224"/>
                  <a:pt x="288" y="1248"/>
                </a:cubicBezTo>
                <a:cubicBezTo>
                  <a:pt x="304" y="1272"/>
                  <a:pt x="320" y="1296"/>
                  <a:pt x="336" y="1296"/>
                </a:cubicBezTo>
                <a:cubicBezTo>
                  <a:pt x="352" y="1296"/>
                  <a:pt x="360" y="1256"/>
                  <a:pt x="384" y="1248"/>
                </a:cubicBezTo>
                <a:cubicBezTo>
                  <a:pt x="408" y="1240"/>
                  <a:pt x="456" y="1240"/>
                  <a:pt x="480" y="1248"/>
                </a:cubicBezTo>
                <a:cubicBezTo>
                  <a:pt x="504" y="1256"/>
                  <a:pt x="520" y="1280"/>
                  <a:pt x="528" y="1296"/>
                </a:cubicBezTo>
                <a:cubicBezTo>
                  <a:pt x="536" y="1312"/>
                  <a:pt x="512" y="1336"/>
                  <a:pt x="528" y="1344"/>
                </a:cubicBezTo>
                <a:cubicBezTo>
                  <a:pt x="544" y="1352"/>
                  <a:pt x="600" y="1344"/>
                  <a:pt x="624" y="1344"/>
                </a:cubicBezTo>
                <a:cubicBezTo>
                  <a:pt x="648" y="1344"/>
                  <a:pt x="656" y="1344"/>
                  <a:pt x="672" y="1344"/>
                </a:cubicBezTo>
                <a:cubicBezTo>
                  <a:pt x="688" y="1344"/>
                  <a:pt x="704" y="1344"/>
                  <a:pt x="720" y="1344"/>
                </a:cubicBezTo>
                <a:cubicBezTo>
                  <a:pt x="736" y="1344"/>
                  <a:pt x="744" y="1344"/>
                  <a:pt x="768" y="1344"/>
                </a:cubicBezTo>
                <a:cubicBezTo>
                  <a:pt x="792" y="1344"/>
                  <a:pt x="832" y="1344"/>
                  <a:pt x="864" y="1344"/>
                </a:cubicBezTo>
                <a:cubicBezTo>
                  <a:pt x="896" y="1344"/>
                  <a:pt x="944" y="1328"/>
                  <a:pt x="960" y="1344"/>
                </a:cubicBezTo>
                <a:cubicBezTo>
                  <a:pt x="976" y="1360"/>
                  <a:pt x="952" y="1408"/>
                  <a:pt x="960" y="1440"/>
                </a:cubicBezTo>
                <a:cubicBezTo>
                  <a:pt x="968" y="1472"/>
                  <a:pt x="992" y="1528"/>
                  <a:pt x="1008" y="1536"/>
                </a:cubicBezTo>
                <a:cubicBezTo>
                  <a:pt x="1024" y="1544"/>
                  <a:pt x="1032" y="1488"/>
                  <a:pt x="1056" y="1488"/>
                </a:cubicBezTo>
                <a:cubicBezTo>
                  <a:pt x="1080" y="1488"/>
                  <a:pt x="1128" y="1528"/>
                  <a:pt x="1152" y="1536"/>
                </a:cubicBezTo>
                <a:cubicBezTo>
                  <a:pt x="1176" y="1544"/>
                  <a:pt x="1184" y="1528"/>
                  <a:pt x="1200" y="1536"/>
                </a:cubicBezTo>
                <a:cubicBezTo>
                  <a:pt x="1216" y="1544"/>
                  <a:pt x="1240" y="1560"/>
                  <a:pt x="1248" y="1584"/>
                </a:cubicBezTo>
                <a:cubicBezTo>
                  <a:pt x="1256" y="1608"/>
                  <a:pt x="1252" y="1644"/>
                  <a:pt x="1248" y="1680"/>
                </a:cubicBezTo>
              </a:path>
            </a:pathLst>
          </a:custGeom>
          <a:noFill/>
          <a:ln w="38100" cmpd="sng">
            <a:solidFill>
              <a:srgbClr val="FF66CC"/>
            </a:solidFill>
            <a:round/>
            <a:headEnd/>
            <a:tailEnd/>
          </a:ln>
        </p:spPr>
        <p:txBody>
          <a:bodyPr/>
          <a:lstStyle/>
          <a:p>
            <a:endParaRPr lang="en-US">
              <a:solidFill>
                <a:prstClr val="black"/>
              </a:solidFill>
              <a:latin typeface="Times New Roman"/>
            </a:endParaRPr>
          </a:p>
        </p:txBody>
      </p:sp>
      <p:sp>
        <p:nvSpPr>
          <p:cNvPr id="11" name="AutoShape 13">
            <a:extLst>
              <a:ext uri="{FF2B5EF4-FFF2-40B4-BE49-F238E27FC236}">
                <a16:creationId xmlns:a16="http://schemas.microsoft.com/office/drawing/2014/main" id="{F19B1650-04BC-484A-8052-3A5C05A1DA98}"/>
              </a:ext>
            </a:extLst>
          </p:cNvPr>
          <p:cNvSpPr>
            <a:spLocks/>
          </p:cNvSpPr>
          <p:nvPr/>
        </p:nvSpPr>
        <p:spPr bwMode="auto">
          <a:xfrm>
            <a:off x="6204235" y="4413250"/>
            <a:ext cx="2305050" cy="447674"/>
          </a:xfrm>
          <a:prstGeom prst="borderCallout2">
            <a:avLst>
              <a:gd name="adj1" fmla="val 48881"/>
              <a:gd name="adj2" fmla="val 2637"/>
              <a:gd name="adj3" fmla="val 25000"/>
              <a:gd name="adj4" fmla="val -22986"/>
              <a:gd name="adj5" fmla="val 85417"/>
              <a:gd name="adj6" fmla="val -43333"/>
            </a:avLst>
          </a:prstGeom>
          <a:solidFill>
            <a:srgbClr val="FFFF99"/>
          </a:solidFill>
          <a:ln w="28575">
            <a:solidFill>
              <a:srgbClr val="990033"/>
            </a:solidFill>
            <a:miter lim="800000"/>
            <a:headEnd/>
            <a:tailEnd/>
          </a:ln>
        </p:spPr>
        <p:txBody>
          <a:bodyPr/>
          <a:lstStyle/>
          <a:p>
            <a:pPr algn="ctr"/>
            <a:r>
              <a:rPr lang="en-US" altLang="en-US" sz="2800" b="1">
                <a:solidFill>
                  <a:srgbClr val="002060"/>
                </a:solidFill>
                <a:latin typeface="Times New Roman"/>
              </a:rPr>
              <a:t>Sông Hồng</a:t>
            </a:r>
          </a:p>
        </p:txBody>
      </p:sp>
      <p:sp>
        <p:nvSpPr>
          <p:cNvPr id="12" name="AutoShape 14">
            <a:extLst>
              <a:ext uri="{FF2B5EF4-FFF2-40B4-BE49-F238E27FC236}">
                <a16:creationId xmlns:a16="http://schemas.microsoft.com/office/drawing/2014/main" id="{A4FB830E-FDC2-4DFB-B98B-D8C7FB1CB0B4}"/>
              </a:ext>
            </a:extLst>
          </p:cNvPr>
          <p:cNvSpPr>
            <a:spLocks/>
          </p:cNvSpPr>
          <p:nvPr/>
        </p:nvSpPr>
        <p:spPr bwMode="auto">
          <a:xfrm>
            <a:off x="933735" y="5241925"/>
            <a:ext cx="2514600" cy="609600"/>
          </a:xfrm>
          <a:prstGeom prst="borderCallout2">
            <a:avLst>
              <a:gd name="adj1" fmla="val -5877"/>
              <a:gd name="adj2" fmla="val 49071"/>
              <a:gd name="adj3" fmla="val -64086"/>
              <a:gd name="adj4" fmla="val 60386"/>
              <a:gd name="adj5" fmla="val -99140"/>
              <a:gd name="adj6" fmla="val 114842"/>
            </a:avLst>
          </a:prstGeom>
          <a:solidFill>
            <a:srgbClr val="FFFF99"/>
          </a:solidFill>
          <a:ln w="28575">
            <a:solidFill>
              <a:srgbClr val="990033"/>
            </a:solidFill>
            <a:miter lim="800000"/>
            <a:headEnd/>
            <a:tailEnd/>
          </a:ln>
        </p:spPr>
        <p:txBody>
          <a:bodyPr/>
          <a:lstStyle/>
          <a:p>
            <a:pPr algn="ctr"/>
            <a:r>
              <a:rPr lang="en-US" altLang="en-US" sz="2800" b="1">
                <a:solidFill>
                  <a:srgbClr val="002060"/>
                </a:solidFill>
                <a:latin typeface="Times New Roman"/>
              </a:rPr>
              <a:t>Sông Đáy</a:t>
            </a:r>
          </a:p>
        </p:txBody>
      </p:sp>
      <p:sp>
        <p:nvSpPr>
          <p:cNvPr id="13" name="AutoShape 15">
            <a:extLst>
              <a:ext uri="{FF2B5EF4-FFF2-40B4-BE49-F238E27FC236}">
                <a16:creationId xmlns:a16="http://schemas.microsoft.com/office/drawing/2014/main" id="{F8E6A6AD-57DE-4910-91F4-56A876B329A1}"/>
              </a:ext>
            </a:extLst>
          </p:cNvPr>
          <p:cNvSpPr>
            <a:spLocks/>
          </p:cNvSpPr>
          <p:nvPr/>
        </p:nvSpPr>
        <p:spPr bwMode="auto">
          <a:xfrm>
            <a:off x="6191534" y="2879726"/>
            <a:ext cx="2695575" cy="542925"/>
          </a:xfrm>
          <a:prstGeom prst="borderCallout2">
            <a:avLst>
              <a:gd name="adj1" fmla="val 12500"/>
              <a:gd name="adj2" fmla="val -3125"/>
              <a:gd name="adj3" fmla="val 12500"/>
              <a:gd name="adj4" fmla="val -10870"/>
              <a:gd name="adj5" fmla="val 112847"/>
              <a:gd name="adj6" fmla="val -18944"/>
            </a:avLst>
          </a:prstGeom>
          <a:solidFill>
            <a:srgbClr val="FFFF99"/>
          </a:solidFill>
          <a:ln w="28575">
            <a:solidFill>
              <a:srgbClr val="990033"/>
            </a:solidFill>
            <a:miter lim="800000"/>
            <a:headEnd/>
            <a:tailEnd/>
          </a:ln>
        </p:spPr>
        <p:txBody>
          <a:bodyPr/>
          <a:lstStyle/>
          <a:p>
            <a:pPr algn="ctr"/>
            <a:r>
              <a:rPr lang="en-US" altLang="en-US" sz="2800" b="1" dirty="0" err="1">
                <a:solidFill>
                  <a:srgbClr val="002060"/>
                </a:solidFill>
                <a:latin typeface="Times New Roman"/>
              </a:rPr>
              <a:t>Sông</a:t>
            </a:r>
            <a:r>
              <a:rPr lang="en-US" altLang="en-US" sz="2800" b="1" dirty="0">
                <a:solidFill>
                  <a:srgbClr val="002060"/>
                </a:solidFill>
                <a:latin typeface="Times New Roman"/>
              </a:rPr>
              <a:t> </a:t>
            </a:r>
            <a:r>
              <a:rPr lang="en-US" altLang="en-US" sz="2800" b="1" dirty="0" err="1">
                <a:solidFill>
                  <a:srgbClr val="002060"/>
                </a:solidFill>
                <a:latin typeface="Times New Roman"/>
              </a:rPr>
              <a:t>Thái</a:t>
            </a:r>
            <a:r>
              <a:rPr lang="en-US" altLang="en-US" sz="2800" b="1" dirty="0">
                <a:solidFill>
                  <a:srgbClr val="002060"/>
                </a:solidFill>
                <a:latin typeface="Times New Roman"/>
              </a:rPr>
              <a:t> </a:t>
            </a:r>
            <a:r>
              <a:rPr lang="en-US" altLang="en-US" sz="2800" b="1" dirty="0" err="1">
                <a:solidFill>
                  <a:srgbClr val="002060"/>
                </a:solidFill>
                <a:latin typeface="Times New Roman"/>
              </a:rPr>
              <a:t>Bình</a:t>
            </a:r>
            <a:endParaRPr lang="en-US" altLang="en-US" sz="2800" b="1" dirty="0">
              <a:solidFill>
                <a:srgbClr val="002060"/>
              </a:solidFill>
              <a:latin typeface="Times New Roman"/>
            </a:endParaRPr>
          </a:p>
        </p:txBody>
      </p:sp>
      <p:sp>
        <p:nvSpPr>
          <p:cNvPr id="14" name="AutoShape 16">
            <a:extLst>
              <a:ext uri="{FF2B5EF4-FFF2-40B4-BE49-F238E27FC236}">
                <a16:creationId xmlns:a16="http://schemas.microsoft.com/office/drawing/2014/main" id="{4552FAAB-2650-4208-9672-122DBA510AE4}"/>
              </a:ext>
            </a:extLst>
          </p:cNvPr>
          <p:cNvSpPr>
            <a:spLocks/>
          </p:cNvSpPr>
          <p:nvPr/>
        </p:nvSpPr>
        <p:spPr bwMode="auto">
          <a:xfrm>
            <a:off x="5429535" y="876301"/>
            <a:ext cx="1828800" cy="542925"/>
          </a:xfrm>
          <a:prstGeom prst="borderCallout2">
            <a:avLst>
              <a:gd name="adj1" fmla="val 21051"/>
              <a:gd name="adj2" fmla="val -4167"/>
              <a:gd name="adj3" fmla="val 21051"/>
              <a:gd name="adj4" fmla="val -53301"/>
              <a:gd name="adj5" fmla="val 135055"/>
              <a:gd name="adj6" fmla="val -77923"/>
            </a:avLst>
          </a:prstGeom>
          <a:solidFill>
            <a:srgbClr val="FFFF99"/>
          </a:solidFill>
          <a:ln w="28575">
            <a:solidFill>
              <a:srgbClr val="990033"/>
            </a:solidFill>
            <a:miter lim="800000"/>
            <a:headEnd/>
            <a:tailEnd/>
          </a:ln>
        </p:spPr>
        <p:txBody>
          <a:bodyPr/>
          <a:lstStyle/>
          <a:p>
            <a:pPr algn="ctr"/>
            <a:r>
              <a:rPr lang="en-US" altLang="en-US" sz="2800" b="1" dirty="0" err="1">
                <a:solidFill>
                  <a:srgbClr val="002060"/>
                </a:solidFill>
                <a:latin typeface="Times New Roman"/>
              </a:rPr>
              <a:t>Sông</a:t>
            </a:r>
            <a:r>
              <a:rPr lang="en-US" altLang="en-US" sz="2800" b="1" dirty="0">
                <a:solidFill>
                  <a:srgbClr val="002060"/>
                </a:solidFill>
                <a:latin typeface="Times New Roman"/>
              </a:rPr>
              <a:t> </a:t>
            </a:r>
            <a:r>
              <a:rPr lang="en-US" altLang="en-US" sz="2800" b="1" dirty="0" err="1">
                <a:solidFill>
                  <a:srgbClr val="002060"/>
                </a:solidFill>
                <a:latin typeface="Times New Roman"/>
              </a:rPr>
              <a:t>Cầu</a:t>
            </a:r>
            <a:endParaRPr lang="en-US" altLang="en-US" sz="2800" b="1" dirty="0">
              <a:solidFill>
                <a:srgbClr val="002060"/>
              </a:solidFill>
              <a:latin typeface="Times New Roman"/>
            </a:endParaRPr>
          </a:p>
        </p:txBody>
      </p:sp>
      <p:sp>
        <p:nvSpPr>
          <p:cNvPr id="15" name="AutoShape 17">
            <a:extLst>
              <a:ext uri="{FF2B5EF4-FFF2-40B4-BE49-F238E27FC236}">
                <a16:creationId xmlns:a16="http://schemas.microsoft.com/office/drawing/2014/main" id="{652DF1B7-8414-4B81-9CEE-86864A369620}"/>
              </a:ext>
            </a:extLst>
          </p:cNvPr>
          <p:cNvSpPr>
            <a:spLocks/>
          </p:cNvSpPr>
          <p:nvPr/>
        </p:nvSpPr>
        <p:spPr bwMode="auto">
          <a:xfrm>
            <a:off x="5200935" y="1943100"/>
            <a:ext cx="2667000" cy="533400"/>
          </a:xfrm>
          <a:prstGeom prst="borderCallout2">
            <a:avLst>
              <a:gd name="adj1" fmla="val 21431"/>
              <a:gd name="adj2" fmla="val -2856"/>
              <a:gd name="adj3" fmla="val 21431"/>
              <a:gd name="adj4" fmla="val -15477"/>
              <a:gd name="adj5" fmla="val 144644"/>
              <a:gd name="adj6" fmla="val -28569"/>
            </a:avLst>
          </a:prstGeom>
          <a:solidFill>
            <a:srgbClr val="FFFF99"/>
          </a:solidFill>
          <a:ln w="28575">
            <a:solidFill>
              <a:srgbClr val="990033"/>
            </a:solidFill>
            <a:miter lim="800000"/>
            <a:headEnd/>
            <a:tailEnd/>
          </a:ln>
        </p:spPr>
        <p:txBody>
          <a:bodyPr/>
          <a:lstStyle/>
          <a:p>
            <a:pPr algn="ctr"/>
            <a:r>
              <a:rPr lang="en-US" altLang="en-US" sz="2800" b="1">
                <a:solidFill>
                  <a:srgbClr val="002060"/>
                </a:solidFill>
                <a:latin typeface="Times New Roman"/>
              </a:rPr>
              <a:t>Sông Đuống</a:t>
            </a:r>
          </a:p>
        </p:txBody>
      </p:sp>
    </p:spTree>
    <p:extLst>
      <p:ext uri="{BB962C8B-B14F-4D97-AF65-F5344CB8AC3E}">
        <p14:creationId xmlns:p14="http://schemas.microsoft.com/office/powerpoint/2010/main" val="3708875458"/>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linds(horizont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ox(in)">
                                      <p:cBhvr>
                                        <p:cTn id="18" dur="500"/>
                                        <p:tgtEl>
                                          <p:spTgt spid="6"/>
                                        </p:tgtEl>
                                      </p:cBhvr>
                                    </p:animEffect>
                                  </p:childTnLst>
                                </p:cTn>
                              </p:par>
                              <p:par>
                                <p:cTn id="19" presetID="4" presetClass="entr" presetSubtype="16"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ox(in)">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linds(horizontal)">
                                      <p:cBhvr>
                                        <p:cTn id="26" dur="500"/>
                                        <p:tgtEl>
                                          <p:spTgt spid="8"/>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linds(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linds(horizontal)">
                                      <p:cBhvr>
                                        <p:cTn id="34" dur="500"/>
                                        <p:tgtEl>
                                          <p:spTgt spid="10"/>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linds(horizont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blinds(horizontal)">
                                      <p:cBhvr>
                                        <p:cTn id="42" dur="500"/>
                                        <p:tgtEl>
                                          <p:spTgt spid="7"/>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blinds(horizontal)">
                                      <p:cBhvr>
                                        <p:cTn id="4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0" grpId="0" animBg="1"/>
      <p:bldP spid="11" grpId="0" animBg="1"/>
      <p:bldP spid="12" grpId="0" animBg="1"/>
      <p:bldP spid="13" grpId="0" animBg="1"/>
      <p:bldP spid="14"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9218" name="Picture 15" descr="Anh 4"/>
          <p:cNvPicPr>
            <a:picLocks noChangeAspect="1" noChangeArrowheads="1"/>
          </p:cNvPicPr>
          <p:nvPr/>
        </p:nvPicPr>
        <p:blipFill>
          <a:blip r:embed="rId3" cstate="print"/>
          <a:srcRect l="2409" t="2777" r="2411" b="2777"/>
          <a:stretch>
            <a:fillRect/>
          </a:stretch>
        </p:blipFill>
        <p:spPr bwMode="auto">
          <a:xfrm>
            <a:off x="1796960" y="381000"/>
            <a:ext cx="8763000" cy="5410200"/>
          </a:xfrm>
          <a:prstGeom prst="rect">
            <a:avLst/>
          </a:prstGeom>
          <a:solidFill>
            <a:srgbClr val="3366FF"/>
          </a:solidFill>
          <a:ln w="9525">
            <a:solidFill>
              <a:srgbClr val="FFFF00"/>
            </a:solidFill>
            <a:miter lim="800000"/>
            <a:headEnd/>
            <a:tailEnd/>
          </a:ln>
        </p:spPr>
      </p:pic>
      <p:sp>
        <p:nvSpPr>
          <p:cNvPr id="114704" name="Freeform 16"/>
          <p:cNvSpPr>
            <a:spLocks/>
          </p:cNvSpPr>
          <p:nvPr/>
        </p:nvSpPr>
        <p:spPr bwMode="auto">
          <a:xfrm>
            <a:off x="1752600" y="685800"/>
            <a:ext cx="5943600" cy="3962400"/>
          </a:xfrm>
          <a:custGeom>
            <a:avLst/>
            <a:gdLst>
              <a:gd name="T0" fmla="*/ 0 w 3888"/>
              <a:gd name="T1" fmla="*/ 0 h 3120"/>
              <a:gd name="T2" fmla="*/ 2147483647 w 3888"/>
              <a:gd name="T3" fmla="*/ 2147483647 h 3120"/>
              <a:gd name="T4" fmla="*/ 2147483647 w 3888"/>
              <a:gd name="T5" fmla="*/ 2147483647 h 3120"/>
              <a:gd name="T6" fmla="*/ 2147483647 w 3888"/>
              <a:gd name="T7" fmla="*/ 2147483647 h 3120"/>
              <a:gd name="T8" fmla="*/ 2147483647 w 3888"/>
              <a:gd name="T9" fmla="*/ 2147483647 h 3120"/>
              <a:gd name="T10" fmla="*/ 2147483647 w 3888"/>
              <a:gd name="T11" fmla="*/ 2147483647 h 3120"/>
              <a:gd name="T12" fmla="*/ 2147483647 w 3888"/>
              <a:gd name="T13" fmla="*/ 2147483647 h 3120"/>
              <a:gd name="T14" fmla="*/ 2147483647 w 3888"/>
              <a:gd name="T15" fmla="*/ 2147483647 h 3120"/>
              <a:gd name="T16" fmla="*/ 2147483647 w 3888"/>
              <a:gd name="T17" fmla="*/ 2147483647 h 3120"/>
              <a:gd name="T18" fmla="*/ 2147483647 w 3888"/>
              <a:gd name="T19" fmla="*/ 2147483647 h 3120"/>
              <a:gd name="T20" fmla="*/ 2147483647 w 3888"/>
              <a:gd name="T21" fmla="*/ 2147483647 h 3120"/>
              <a:gd name="T22" fmla="*/ 2147483647 w 3888"/>
              <a:gd name="T23" fmla="*/ 2147483647 h 3120"/>
              <a:gd name="T24" fmla="*/ 2147483647 w 3888"/>
              <a:gd name="T25" fmla="*/ 2147483647 h 3120"/>
              <a:gd name="T26" fmla="*/ 2147483647 w 3888"/>
              <a:gd name="T27" fmla="*/ 2147483647 h 3120"/>
              <a:gd name="T28" fmla="*/ 2147483647 w 3888"/>
              <a:gd name="T29" fmla="*/ 2147483647 h 3120"/>
              <a:gd name="T30" fmla="*/ 2147483647 w 3888"/>
              <a:gd name="T31" fmla="*/ 2147483647 h 3120"/>
              <a:gd name="T32" fmla="*/ 2147483647 w 3888"/>
              <a:gd name="T33" fmla="*/ 2147483647 h 3120"/>
              <a:gd name="T34" fmla="*/ 2147483647 w 3888"/>
              <a:gd name="T35" fmla="*/ 2147483647 h 3120"/>
              <a:gd name="T36" fmla="*/ 2147483647 w 3888"/>
              <a:gd name="T37" fmla="*/ 2147483647 h 3120"/>
              <a:gd name="T38" fmla="*/ 2147483647 w 3888"/>
              <a:gd name="T39" fmla="*/ 2147483647 h 3120"/>
              <a:gd name="T40" fmla="*/ 2147483647 w 3888"/>
              <a:gd name="T41" fmla="*/ 2147483647 h 3120"/>
              <a:gd name="T42" fmla="*/ 2147483647 w 3888"/>
              <a:gd name="T43" fmla="*/ 2147483647 h 3120"/>
              <a:gd name="T44" fmla="*/ 2147483647 w 3888"/>
              <a:gd name="T45" fmla="*/ 2147483647 h 3120"/>
              <a:gd name="T46" fmla="*/ 2147483647 w 3888"/>
              <a:gd name="T47" fmla="*/ 2147483647 h 3120"/>
              <a:gd name="T48" fmla="*/ 2147483647 w 3888"/>
              <a:gd name="T49" fmla="*/ 2147483647 h 3120"/>
              <a:gd name="T50" fmla="*/ 2147483647 w 3888"/>
              <a:gd name="T51" fmla="*/ 2147483647 h 3120"/>
              <a:gd name="T52" fmla="*/ 2147483647 w 3888"/>
              <a:gd name="T53" fmla="*/ 2147483647 h 3120"/>
              <a:gd name="T54" fmla="*/ 2147483647 w 3888"/>
              <a:gd name="T55" fmla="*/ 2147483647 h 3120"/>
              <a:gd name="T56" fmla="*/ 2147483647 w 3888"/>
              <a:gd name="T57" fmla="*/ 2147483647 h 3120"/>
              <a:gd name="T58" fmla="*/ 2147483647 w 3888"/>
              <a:gd name="T59" fmla="*/ 2147483647 h 3120"/>
              <a:gd name="T60" fmla="*/ 2147483647 w 3888"/>
              <a:gd name="T61" fmla="*/ 2147483647 h 3120"/>
              <a:gd name="T62" fmla="*/ 2147483647 w 3888"/>
              <a:gd name="T63" fmla="*/ 2147483647 h 3120"/>
              <a:gd name="T64" fmla="*/ 2147483647 w 3888"/>
              <a:gd name="T65" fmla="*/ 2147483647 h 3120"/>
              <a:gd name="T66" fmla="*/ 2147483647 w 3888"/>
              <a:gd name="T67" fmla="*/ 2147483647 h 3120"/>
              <a:gd name="T68" fmla="*/ 2147483647 w 3888"/>
              <a:gd name="T69" fmla="*/ 2147483647 h 3120"/>
              <a:gd name="T70" fmla="*/ 2147483647 w 3888"/>
              <a:gd name="T71" fmla="*/ 2147483647 h 3120"/>
              <a:gd name="T72" fmla="*/ 2147483647 w 3888"/>
              <a:gd name="T73" fmla="*/ 2147483647 h 3120"/>
              <a:gd name="T74" fmla="*/ 2147483647 w 3888"/>
              <a:gd name="T75" fmla="*/ 2147483647 h 3120"/>
              <a:gd name="T76" fmla="*/ 2147483647 w 3888"/>
              <a:gd name="T77" fmla="*/ 2147483647 h 3120"/>
              <a:gd name="T78" fmla="*/ 2147483647 w 3888"/>
              <a:gd name="T79" fmla="*/ 2147483647 h 3120"/>
              <a:gd name="T80" fmla="*/ 2147483647 w 3888"/>
              <a:gd name="T81" fmla="*/ 2147483647 h 3120"/>
              <a:gd name="T82" fmla="*/ 2147483647 w 3888"/>
              <a:gd name="T83" fmla="*/ 2147483647 h 3120"/>
              <a:gd name="T84" fmla="*/ 2147483647 w 3888"/>
              <a:gd name="T85" fmla="*/ 2147483647 h 3120"/>
              <a:gd name="T86" fmla="*/ 2147483647 w 3888"/>
              <a:gd name="T87" fmla="*/ 2147483647 h 3120"/>
              <a:gd name="T88" fmla="*/ 2147483647 w 3888"/>
              <a:gd name="T89" fmla="*/ 2147483647 h 312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888"/>
              <a:gd name="T136" fmla="*/ 0 h 3120"/>
              <a:gd name="T137" fmla="*/ 3888 w 3888"/>
              <a:gd name="T138" fmla="*/ 3120 h 312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888" h="3120">
                <a:moveTo>
                  <a:pt x="0" y="0"/>
                </a:moveTo>
                <a:cubicBezTo>
                  <a:pt x="48" y="44"/>
                  <a:pt x="96" y="88"/>
                  <a:pt x="144" y="144"/>
                </a:cubicBezTo>
                <a:cubicBezTo>
                  <a:pt x="192" y="200"/>
                  <a:pt x="248" y="288"/>
                  <a:pt x="288" y="336"/>
                </a:cubicBezTo>
                <a:cubicBezTo>
                  <a:pt x="328" y="384"/>
                  <a:pt x="360" y="408"/>
                  <a:pt x="384" y="432"/>
                </a:cubicBezTo>
                <a:cubicBezTo>
                  <a:pt x="408" y="456"/>
                  <a:pt x="416" y="480"/>
                  <a:pt x="432" y="480"/>
                </a:cubicBezTo>
                <a:cubicBezTo>
                  <a:pt x="448" y="480"/>
                  <a:pt x="456" y="432"/>
                  <a:pt x="480" y="432"/>
                </a:cubicBezTo>
                <a:cubicBezTo>
                  <a:pt x="504" y="432"/>
                  <a:pt x="552" y="448"/>
                  <a:pt x="576" y="480"/>
                </a:cubicBezTo>
                <a:cubicBezTo>
                  <a:pt x="600" y="512"/>
                  <a:pt x="592" y="584"/>
                  <a:pt x="624" y="624"/>
                </a:cubicBezTo>
                <a:cubicBezTo>
                  <a:pt x="656" y="664"/>
                  <a:pt x="736" y="712"/>
                  <a:pt x="768" y="720"/>
                </a:cubicBezTo>
                <a:cubicBezTo>
                  <a:pt x="800" y="728"/>
                  <a:pt x="792" y="680"/>
                  <a:pt x="816" y="672"/>
                </a:cubicBezTo>
                <a:cubicBezTo>
                  <a:pt x="840" y="664"/>
                  <a:pt x="880" y="656"/>
                  <a:pt x="912" y="672"/>
                </a:cubicBezTo>
                <a:cubicBezTo>
                  <a:pt x="944" y="688"/>
                  <a:pt x="984" y="736"/>
                  <a:pt x="1008" y="768"/>
                </a:cubicBezTo>
                <a:cubicBezTo>
                  <a:pt x="1032" y="800"/>
                  <a:pt x="1032" y="832"/>
                  <a:pt x="1056" y="864"/>
                </a:cubicBezTo>
                <a:cubicBezTo>
                  <a:pt x="1080" y="896"/>
                  <a:pt x="1112" y="936"/>
                  <a:pt x="1152" y="960"/>
                </a:cubicBezTo>
                <a:cubicBezTo>
                  <a:pt x="1192" y="984"/>
                  <a:pt x="1248" y="1000"/>
                  <a:pt x="1296" y="1008"/>
                </a:cubicBezTo>
                <a:cubicBezTo>
                  <a:pt x="1344" y="1016"/>
                  <a:pt x="1400" y="1008"/>
                  <a:pt x="1440" y="1008"/>
                </a:cubicBezTo>
                <a:cubicBezTo>
                  <a:pt x="1480" y="1008"/>
                  <a:pt x="1504" y="1000"/>
                  <a:pt x="1536" y="1008"/>
                </a:cubicBezTo>
                <a:cubicBezTo>
                  <a:pt x="1568" y="1016"/>
                  <a:pt x="1600" y="1032"/>
                  <a:pt x="1632" y="1056"/>
                </a:cubicBezTo>
                <a:cubicBezTo>
                  <a:pt x="1664" y="1080"/>
                  <a:pt x="1688" y="1128"/>
                  <a:pt x="1728" y="1152"/>
                </a:cubicBezTo>
                <a:cubicBezTo>
                  <a:pt x="1768" y="1176"/>
                  <a:pt x="1824" y="1192"/>
                  <a:pt x="1872" y="1200"/>
                </a:cubicBezTo>
                <a:cubicBezTo>
                  <a:pt x="1920" y="1208"/>
                  <a:pt x="1968" y="1184"/>
                  <a:pt x="2016" y="1200"/>
                </a:cubicBezTo>
                <a:cubicBezTo>
                  <a:pt x="2064" y="1216"/>
                  <a:pt x="2120" y="1240"/>
                  <a:pt x="2160" y="1296"/>
                </a:cubicBezTo>
                <a:cubicBezTo>
                  <a:pt x="2200" y="1352"/>
                  <a:pt x="2240" y="1480"/>
                  <a:pt x="2256" y="1536"/>
                </a:cubicBezTo>
                <a:cubicBezTo>
                  <a:pt x="2272" y="1592"/>
                  <a:pt x="2248" y="1600"/>
                  <a:pt x="2256" y="1632"/>
                </a:cubicBezTo>
                <a:cubicBezTo>
                  <a:pt x="2264" y="1664"/>
                  <a:pt x="2296" y="1696"/>
                  <a:pt x="2304" y="1728"/>
                </a:cubicBezTo>
                <a:cubicBezTo>
                  <a:pt x="2312" y="1760"/>
                  <a:pt x="2296" y="1792"/>
                  <a:pt x="2304" y="1824"/>
                </a:cubicBezTo>
                <a:cubicBezTo>
                  <a:pt x="2312" y="1856"/>
                  <a:pt x="2336" y="1880"/>
                  <a:pt x="2352" y="1920"/>
                </a:cubicBezTo>
                <a:cubicBezTo>
                  <a:pt x="2368" y="1960"/>
                  <a:pt x="2376" y="2032"/>
                  <a:pt x="2400" y="2064"/>
                </a:cubicBezTo>
                <a:cubicBezTo>
                  <a:pt x="2424" y="2096"/>
                  <a:pt x="2464" y="2080"/>
                  <a:pt x="2496" y="2112"/>
                </a:cubicBezTo>
                <a:cubicBezTo>
                  <a:pt x="2528" y="2144"/>
                  <a:pt x="2560" y="2216"/>
                  <a:pt x="2592" y="2256"/>
                </a:cubicBezTo>
                <a:cubicBezTo>
                  <a:pt x="2624" y="2296"/>
                  <a:pt x="2656" y="2336"/>
                  <a:pt x="2688" y="2352"/>
                </a:cubicBezTo>
                <a:cubicBezTo>
                  <a:pt x="2720" y="2368"/>
                  <a:pt x="2752" y="2328"/>
                  <a:pt x="2784" y="2352"/>
                </a:cubicBezTo>
                <a:cubicBezTo>
                  <a:pt x="2816" y="2376"/>
                  <a:pt x="2856" y="2456"/>
                  <a:pt x="2880" y="2496"/>
                </a:cubicBezTo>
                <a:cubicBezTo>
                  <a:pt x="2904" y="2536"/>
                  <a:pt x="2896" y="2552"/>
                  <a:pt x="2928" y="2592"/>
                </a:cubicBezTo>
                <a:cubicBezTo>
                  <a:pt x="2960" y="2632"/>
                  <a:pt x="3048" y="2696"/>
                  <a:pt x="3072" y="2736"/>
                </a:cubicBezTo>
                <a:cubicBezTo>
                  <a:pt x="3096" y="2776"/>
                  <a:pt x="3064" y="2800"/>
                  <a:pt x="3072" y="2832"/>
                </a:cubicBezTo>
                <a:cubicBezTo>
                  <a:pt x="3080" y="2864"/>
                  <a:pt x="3104" y="2896"/>
                  <a:pt x="3120" y="2928"/>
                </a:cubicBezTo>
                <a:cubicBezTo>
                  <a:pt x="3136" y="2960"/>
                  <a:pt x="3136" y="3016"/>
                  <a:pt x="3168" y="3024"/>
                </a:cubicBezTo>
                <a:cubicBezTo>
                  <a:pt x="3200" y="3032"/>
                  <a:pt x="3264" y="2992"/>
                  <a:pt x="3312" y="2976"/>
                </a:cubicBezTo>
                <a:cubicBezTo>
                  <a:pt x="3360" y="2960"/>
                  <a:pt x="3416" y="2920"/>
                  <a:pt x="3456" y="2928"/>
                </a:cubicBezTo>
                <a:cubicBezTo>
                  <a:pt x="3496" y="2936"/>
                  <a:pt x="3528" y="3000"/>
                  <a:pt x="3552" y="3024"/>
                </a:cubicBezTo>
                <a:cubicBezTo>
                  <a:pt x="3576" y="3048"/>
                  <a:pt x="3568" y="3064"/>
                  <a:pt x="3600" y="3072"/>
                </a:cubicBezTo>
                <a:cubicBezTo>
                  <a:pt x="3632" y="3080"/>
                  <a:pt x="3704" y="3072"/>
                  <a:pt x="3744" y="3072"/>
                </a:cubicBezTo>
                <a:cubicBezTo>
                  <a:pt x="3784" y="3072"/>
                  <a:pt x="3816" y="3064"/>
                  <a:pt x="3840" y="3072"/>
                </a:cubicBezTo>
                <a:cubicBezTo>
                  <a:pt x="3864" y="3080"/>
                  <a:pt x="3876" y="3100"/>
                  <a:pt x="3888" y="3120"/>
                </a:cubicBezTo>
              </a:path>
            </a:pathLst>
          </a:custGeom>
          <a:noFill/>
          <a:ln w="95250" cmpd="sng">
            <a:solidFill>
              <a:schemeClr val="accent2">
                <a:alpha val="90195"/>
              </a:schemeClr>
            </a:solidFill>
            <a:round/>
            <a:headEnd/>
            <a:tailEnd/>
          </a:ln>
        </p:spPr>
        <p:txBody>
          <a:bodyPr/>
          <a:lstStyle/>
          <a:p>
            <a:endParaRPr lang="en-US">
              <a:solidFill>
                <a:prstClr val="black"/>
              </a:solidFill>
              <a:latin typeface="Times New Roman"/>
            </a:endParaRPr>
          </a:p>
        </p:txBody>
      </p:sp>
      <p:sp>
        <p:nvSpPr>
          <p:cNvPr id="2" name="Rounded Rectangular Callout 1"/>
          <p:cNvSpPr>
            <a:spLocks noChangeArrowheads="1"/>
          </p:cNvSpPr>
          <p:nvPr/>
        </p:nvSpPr>
        <p:spPr bwMode="auto">
          <a:xfrm>
            <a:off x="2400300" y="3684589"/>
            <a:ext cx="2171700" cy="506412"/>
          </a:xfrm>
          <a:prstGeom prst="wedgeRoundRectCallout">
            <a:avLst>
              <a:gd name="adj1" fmla="val 83366"/>
              <a:gd name="adj2" fmla="val -148944"/>
              <a:gd name="adj3" fmla="val 16667"/>
            </a:avLst>
          </a:prstGeom>
          <a:solidFill>
            <a:schemeClr val="tx2">
              <a:lumMod val="20000"/>
              <a:lumOff val="80000"/>
            </a:schemeClr>
          </a:solidFill>
          <a:ln w="9525" algn="ctr">
            <a:solidFill>
              <a:srgbClr val="FF0000"/>
            </a:solidFill>
            <a:round/>
            <a:headEnd/>
            <a:tailEnd/>
          </a:ln>
        </p:spPr>
        <p:txBody>
          <a:bodyPr/>
          <a:lstStyle/>
          <a:p>
            <a:pPr algn="ctr"/>
            <a:r>
              <a:rPr lang="en-US" altLang="en-US" sz="2800" b="1" dirty="0" err="1">
                <a:solidFill>
                  <a:srgbClr val="002060"/>
                </a:solidFill>
                <a:latin typeface="Times New Roman"/>
              </a:rPr>
              <a:t>Sông</a:t>
            </a:r>
            <a:r>
              <a:rPr lang="en-US" altLang="en-US" sz="2800" b="1" dirty="0">
                <a:solidFill>
                  <a:srgbClr val="002060"/>
                </a:solidFill>
                <a:latin typeface="Times New Roman"/>
              </a:rPr>
              <a:t> </a:t>
            </a:r>
            <a:r>
              <a:rPr lang="en-US" altLang="en-US" sz="2800" b="1" dirty="0" err="1">
                <a:solidFill>
                  <a:srgbClr val="002060"/>
                </a:solidFill>
                <a:latin typeface="Times New Roman"/>
              </a:rPr>
              <a:t>Hồng</a:t>
            </a:r>
            <a:endParaRPr lang="en-US" altLang="en-US" sz="2800" b="1" dirty="0">
              <a:solidFill>
                <a:srgbClr val="002060"/>
              </a:solidFill>
              <a:latin typeface="Times New Roman"/>
            </a:endParaRPr>
          </a:p>
        </p:txBody>
      </p:sp>
      <p:sp>
        <p:nvSpPr>
          <p:cNvPr id="8" name="Rectangle 7"/>
          <p:cNvSpPr/>
          <p:nvPr/>
        </p:nvSpPr>
        <p:spPr>
          <a:xfrm>
            <a:off x="2905125" y="6070312"/>
            <a:ext cx="7010400" cy="584775"/>
          </a:xfrm>
          <a:prstGeom prst="rect">
            <a:avLst/>
          </a:prstGeom>
        </p:spPr>
        <p:txBody>
          <a:bodyPr wrap="square">
            <a:spAutoFit/>
          </a:bodyPr>
          <a:lstStyle/>
          <a:p>
            <a:pPr algn="ctr">
              <a:spcBef>
                <a:spcPct val="50000"/>
              </a:spcBef>
            </a:pPr>
            <a:r>
              <a:rPr lang="en-US" altLang="en-US" sz="3200" b="1" dirty="0" err="1">
                <a:solidFill>
                  <a:srgbClr val="002060"/>
                </a:solidFill>
                <a:latin typeface="Times New Roman"/>
              </a:rPr>
              <a:t>Sông</a:t>
            </a:r>
            <a:r>
              <a:rPr lang="en-US" altLang="en-US" sz="3200" b="1" dirty="0">
                <a:solidFill>
                  <a:srgbClr val="002060"/>
                </a:solidFill>
                <a:latin typeface="Times New Roman"/>
              </a:rPr>
              <a:t> </a:t>
            </a:r>
            <a:r>
              <a:rPr lang="en-US" altLang="en-US" sz="3200" b="1" dirty="0" err="1">
                <a:solidFill>
                  <a:srgbClr val="002060"/>
                </a:solidFill>
                <a:latin typeface="Times New Roman"/>
              </a:rPr>
              <a:t>Hồng</a:t>
            </a:r>
            <a:r>
              <a:rPr lang="en-US" altLang="en-US" sz="3200" b="1" dirty="0">
                <a:solidFill>
                  <a:srgbClr val="002060"/>
                </a:solidFill>
                <a:latin typeface="Times New Roman"/>
              </a:rPr>
              <a:t> </a:t>
            </a:r>
            <a:r>
              <a:rPr lang="en-US" altLang="en-US" sz="3200" b="1" dirty="0" err="1">
                <a:solidFill>
                  <a:srgbClr val="002060"/>
                </a:solidFill>
                <a:latin typeface="Times New Roman"/>
              </a:rPr>
              <a:t>bắt</a:t>
            </a:r>
            <a:r>
              <a:rPr lang="en-US" altLang="en-US" sz="3200" b="1" dirty="0">
                <a:solidFill>
                  <a:srgbClr val="002060"/>
                </a:solidFill>
                <a:latin typeface="Times New Roman"/>
              </a:rPr>
              <a:t> </a:t>
            </a:r>
            <a:r>
              <a:rPr lang="en-US" altLang="en-US" sz="3200" b="1" dirty="0" err="1">
                <a:solidFill>
                  <a:srgbClr val="002060"/>
                </a:solidFill>
                <a:latin typeface="Times New Roman"/>
              </a:rPr>
              <a:t>nguồn</a:t>
            </a:r>
            <a:r>
              <a:rPr lang="en-US" altLang="en-US" sz="3200" b="1" dirty="0">
                <a:solidFill>
                  <a:srgbClr val="002060"/>
                </a:solidFill>
                <a:latin typeface="Times New Roman"/>
              </a:rPr>
              <a:t> </a:t>
            </a:r>
            <a:r>
              <a:rPr lang="en-US" altLang="en-US" sz="3200" b="1" dirty="0" err="1">
                <a:solidFill>
                  <a:srgbClr val="002060"/>
                </a:solidFill>
                <a:latin typeface="Times New Roman"/>
              </a:rPr>
              <a:t>từ</a:t>
            </a:r>
            <a:r>
              <a:rPr lang="en-US" altLang="en-US" sz="3200" b="1" dirty="0">
                <a:solidFill>
                  <a:srgbClr val="002060"/>
                </a:solidFill>
                <a:latin typeface="Times New Roman"/>
              </a:rPr>
              <a:t> </a:t>
            </a:r>
            <a:r>
              <a:rPr lang="en-US" altLang="en-US" sz="3200" b="1" dirty="0" err="1">
                <a:solidFill>
                  <a:srgbClr val="002060"/>
                </a:solidFill>
                <a:latin typeface="Times New Roman"/>
              </a:rPr>
              <a:t>đâu</a:t>
            </a:r>
            <a:r>
              <a:rPr lang="en-US" altLang="en-US" sz="3200" b="1" dirty="0">
                <a:solidFill>
                  <a:srgbClr val="002060"/>
                </a:solidFill>
                <a:latin typeface="Times New Roman"/>
              </a:rPr>
              <a:t>?</a:t>
            </a:r>
          </a:p>
        </p:txBody>
      </p:sp>
      <p:sp>
        <p:nvSpPr>
          <p:cNvPr id="9" name="Text Box 20"/>
          <p:cNvSpPr txBox="1">
            <a:spLocks noChangeArrowheads="1"/>
          </p:cNvSpPr>
          <p:nvPr/>
        </p:nvSpPr>
        <p:spPr bwMode="auto">
          <a:xfrm>
            <a:off x="2635954" y="6070311"/>
            <a:ext cx="7085012" cy="584775"/>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lvl1pPr eaLnBrk="0" hangingPunct="0">
              <a:defRPr sz="2400">
                <a:solidFill>
                  <a:srgbClr val="0000FF"/>
                </a:solidFill>
                <a:latin typeface="Times New Roman" pitchFamily="18" charset="0"/>
              </a:defRPr>
            </a:lvl1pPr>
            <a:lvl2pPr marL="742950" indent="-285750" eaLnBrk="0" hangingPunct="0">
              <a:defRPr sz="2400">
                <a:solidFill>
                  <a:srgbClr val="0000FF"/>
                </a:solidFill>
                <a:latin typeface="Times New Roman" pitchFamily="18" charset="0"/>
              </a:defRPr>
            </a:lvl2pPr>
            <a:lvl3pPr marL="1143000" indent="-228600" eaLnBrk="0" hangingPunct="0">
              <a:defRPr sz="2400">
                <a:solidFill>
                  <a:srgbClr val="0000FF"/>
                </a:solidFill>
                <a:latin typeface="Times New Roman" pitchFamily="18" charset="0"/>
              </a:defRPr>
            </a:lvl3pPr>
            <a:lvl4pPr marL="1600200" indent="-228600" eaLnBrk="0" hangingPunct="0">
              <a:defRPr sz="2400">
                <a:solidFill>
                  <a:srgbClr val="0000FF"/>
                </a:solidFill>
                <a:latin typeface="Times New Roman" pitchFamily="18" charset="0"/>
              </a:defRPr>
            </a:lvl4pPr>
            <a:lvl5pPr marL="2057400" indent="-228600" eaLnBrk="0" hangingPunct="0">
              <a:defRPr sz="2400">
                <a:solidFill>
                  <a:srgbClr val="0000FF"/>
                </a:solidFill>
                <a:latin typeface="Times New Roman" pitchFamily="18" charset="0"/>
              </a:defRPr>
            </a:lvl5pPr>
            <a:lvl6pPr marL="2514600" indent="-228600" eaLnBrk="0" fontAlgn="base" hangingPunct="0">
              <a:spcBef>
                <a:spcPct val="0"/>
              </a:spcBef>
              <a:spcAft>
                <a:spcPct val="0"/>
              </a:spcAft>
              <a:defRPr sz="2400">
                <a:solidFill>
                  <a:srgbClr val="0000FF"/>
                </a:solidFill>
                <a:latin typeface="Times New Roman" pitchFamily="18" charset="0"/>
              </a:defRPr>
            </a:lvl6pPr>
            <a:lvl7pPr marL="2971800" indent="-228600" eaLnBrk="0" fontAlgn="base" hangingPunct="0">
              <a:spcBef>
                <a:spcPct val="0"/>
              </a:spcBef>
              <a:spcAft>
                <a:spcPct val="0"/>
              </a:spcAft>
              <a:defRPr sz="2400">
                <a:solidFill>
                  <a:srgbClr val="0000FF"/>
                </a:solidFill>
                <a:latin typeface="Times New Roman" pitchFamily="18" charset="0"/>
              </a:defRPr>
            </a:lvl7pPr>
            <a:lvl8pPr marL="3429000" indent="-228600" eaLnBrk="0" fontAlgn="base" hangingPunct="0">
              <a:spcBef>
                <a:spcPct val="0"/>
              </a:spcBef>
              <a:spcAft>
                <a:spcPct val="0"/>
              </a:spcAft>
              <a:defRPr sz="2400">
                <a:solidFill>
                  <a:srgbClr val="0000FF"/>
                </a:solidFill>
                <a:latin typeface="Times New Roman" pitchFamily="18" charset="0"/>
              </a:defRPr>
            </a:lvl8pPr>
            <a:lvl9pPr marL="3886200" indent="-228600" eaLnBrk="0" fontAlgn="base" hangingPunct="0">
              <a:spcBef>
                <a:spcPct val="0"/>
              </a:spcBef>
              <a:spcAft>
                <a:spcPct val="0"/>
              </a:spcAft>
              <a:defRPr sz="2400">
                <a:solidFill>
                  <a:srgbClr val="0000FF"/>
                </a:solidFill>
                <a:latin typeface="Times New Roman" pitchFamily="18" charset="0"/>
              </a:defRPr>
            </a:lvl9pPr>
          </a:lstStyle>
          <a:p>
            <a:pPr algn="ctr" eaLnBrk="1" hangingPunct="1">
              <a:spcBef>
                <a:spcPct val="50000"/>
              </a:spcBef>
              <a:defRPr/>
            </a:pPr>
            <a:r>
              <a:rPr lang="en-US" sz="3200" b="1">
                <a:solidFill>
                  <a:srgbClr val="FF0000"/>
                </a:solidFill>
              </a:rPr>
              <a:t>Sông </a:t>
            </a:r>
            <a:r>
              <a:rPr lang="en-US" sz="3200" b="1" dirty="0" err="1">
                <a:solidFill>
                  <a:srgbClr val="FF0000"/>
                </a:solidFill>
              </a:rPr>
              <a:t>Hồng</a:t>
            </a:r>
            <a:r>
              <a:rPr lang="en-US" sz="3200" b="1" dirty="0">
                <a:solidFill>
                  <a:srgbClr val="FF0000"/>
                </a:solidFill>
              </a:rPr>
              <a:t> </a:t>
            </a:r>
            <a:r>
              <a:rPr lang="en-US" sz="3200" b="1" dirty="0" err="1">
                <a:solidFill>
                  <a:srgbClr val="FF0000"/>
                </a:solidFill>
              </a:rPr>
              <a:t>bắt</a:t>
            </a:r>
            <a:r>
              <a:rPr lang="en-US" sz="3200" b="1" dirty="0">
                <a:solidFill>
                  <a:srgbClr val="FF0000"/>
                </a:solidFill>
              </a:rPr>
              <a:t> </a:t>
            </a:r>
            <a:r>
              <a:rPr lang="en-US" sz="3200" b="1" dirty="0" err="1">
                <a:solidFill>
                  <a:srgbClr val="FF0000"/>
                </a:solidFill>
              </a:rPr>
              <a:t>nguồn</a:t>
            </a:r>
            <a:r>
              <a:rPr lang="en-US" sz="3200" b="1" dirty="0">
                <a:solidFill>
                  <a:srgbClr val="FF0000"/>
                </a:solidFill>
              </a:rPr>
              <a:t> </a:t>
            </a:r>
            <a:r>
              <a:rPr lang="en-US" sz="3200" b="1" dirty="0" err="1">
                <a:solidFill>
                  <a:srgbClr val="FF0000"/>
                </a:solidFill>
              </a:rPr>
              <a:t>từ</a:t>
            </a:r>
            <a:r>
              <a:rPr lang="en-US" sz="3200" b="1" dirty="0">
                <a:solidFill>
                  <a:srgbClr val="FF0000"/>
                </a:solidFill>
              </a:rPr>
              <a:t> </a:t>
            </a:r>
            <a:r>
              <a:rPr lang="en-US" sz="3200" b="1" dirty="0" err="1">
                <a:solidFill>
                  <a:srgbClr val="FF0000"/>
                </a:solidFill>
              </a:rPr>
              <a:t>Trung</a:t>
            </a:r>
            <a:r>
              <a:rPr lang="en-US" sz="3200" b="1" dirty="0">
                <a:solidFill>
                  <a:srgbClr val="FF0000"/>
                </a:solidFill>
              </a:rPr>
              <a:t> </a:t>
            </a:r>
            <a:r>
              <a:rPr lang="en-US" sz="3200" b="1" dirty="0" err="1">
                <a:solidFill>
                  <a:srgbClr val="FF0000"/>
                </a:solidFill>
              </a:rPr>
              <a:t>Quốc</a:t>
            </a:r>
            <a:endParaRPr lang="en-US" sz="3200" b="1" dirty="0">
              <a:solidFill>
                <a:srgbClr val="FF0000"/>
              </a:solidFill>
            </a:endParaRPr>
          </a:p>
        </p:txBody>
      </p:sp>
    </p:spTree>
    <p:extLst>
      <p:ext uri="{BB962C8B-B14F-4D97-AF65-F5344CB8AC3E}">
        <p14:creationId xmlns:p14="http://schemas.microsoft.com/office/powerpoint/2010/main" val="2181670366"/>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4704"/>
                                        </p:tgtEl>
                                        <p:attrNameLst>
                                          <p:attrName>style.visibility</p:attrName>
                                        </p:attrNameLst>
                                      </p:cBhvr>
                                      <p:to>
                                        <p:strVal val="visible"/>
                                      </p:to>
                                    </p:set>
                                    <p:animEffect transition="in" filter="wipe(up)">
                                      <p:cBhvr>
                                        <p:cTn id="7" dur="5000"/>
                                        <p:tgtEl>
                                          <p:spTgt spid="114704"/>
                                        </p:tgtEl>
                                      </p:cBhvr>
                                    </p:animEffect>
                                  </p:childTnLst>
                                </p:cTn>
                              </p:par>
                            </p:childTnLst>
                          </p:cTn>
                        </p:par>
                        <p:par>
                          <p:cTn id="8" fill="hold">
                            <p:stCondLst>
                              <p:cond delay="5000"/>
                            </p:stCondLst>
                            <p:childTnLst>
                              <p:par>
                                <p:cTn id="9" presetID="21"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1)">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linds(horizont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8" presetClass="exit" presetSubtype="16" fill="hold" grpId="1" nodeType="clickEffect">
                                  <p:stCondLst>
                                    <p:cond delay="0"/>
                                  </p:stCondLst>
                                  <p:childTnLst>
                                    <p:animEffect transition="out" filter="diamond(in)">
                                      <p:cBhvr>
                                        <p:cTn id="20" dur="2000"/>
                                        <p:tgtEl>
                                          <p:spTgt spid="8"/>
                                        </p:tgtEl>
                                      </p:cBhvr>
                                    </p:animEffect>
                                    <p:set>
                                      <p:cBhvr>
                                        <p:cTn id="21" dur="1" fill="hold">
                                          <p:stCondLst>
                                            <p:cond delay="1999"/>
                                          </p:stCondLst>
                                        </p:cTn>
                                        <p:tgtEl>
                                          <p:spTgt spid="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edge">
                                      <p:cBhvr>
                                        <p:cTn id="26"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704" grpId="0" animBg="1"/>
      <p:bldP spid="2" grpId="0" animBg="1"/>
      <p:bldP spid="8" grpId="0"/>
      <p:bldP spid="8" grpId="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grpSp>
        <p:nvGrpSpPr>
          <p:cNvPr id="2" name="Group 20"/>
          <p:cNvGrpSpPr>
            <a:grpSpLocks/>
          </p:cNvGrpSpPr>
          <p:nvPr/>
        </p:nvGrpSpPr>
        <p:grpSpPr bwMode="auto">
          <a:xfrm>
            <a:off x="1524000" y="1"/>
            <a:ext cx="9448800" cy="16925925"/>
            <a:chOff x="0" y="912"/>
            <a:chExt cx="9729" cy="12020"/>
          </a:xfrm>
        </p:grpSpPr>
        <p:pic>
          <p:nvPicPr>
            <p:cNvPr id="5" name="Picture 21" descr="01"/>
            <p:cNvPicPr>
              <a:picLocks noChangeAspect="1" noChangeArrowheads="1"/>
            </p:cNvPicPr>
            <p:nvPr/>
          </p:nvPicPr>
          <p:blipFill>
            <a:blip r:embed="rId2" cstate="print"/>
            <a:srcRect l="17740" t="11743" r="18716" b="20779"/>
            <a:stretch>
              <a:fillRect/>
            </a:stretch>
          </p:blipFill>
          <p:spPr bwMode="auto">
            <a:xfrm>
              <a:off x="0" y="912"/>
              <a:ext cx="9729" cy="12020"/>
            </a:xfrm>
            <a:prstGeom prst="rect">
              <a:avLst/>
            </a:prstGeom>
            <a:noFill/>
            <a:ln w="12700">
              <a:solidFill>
                <a:srgbClr val="FF0000"/>
              </a:solidFill>
              <a:miter lim="800000"/>
              <a:headEnd/>
              <a:tailEnd/>
            </a:ln>
          </p:spPr>
        </p:pic>
        <p:sp>
          <p:nvSpPr>
            <p:cNvPr id="6" name="Text Box 22"/>
            <p:cNvSpPr txBox="1">
              <a:spLocks noChangeArrowheads="1"/>
            </p:cNvSpPr>
            <p:nvPr/>
          </p:nvSpPr>
          <p:spPr bwMode="auto">
            <a:xfrm>
              <a:off x="336" y="921"/>
              <a:ext cx="3168" cy="262"/>
            </a:xfrm>
            <a:prstGeom prst="rect">
              <a:avLst/>
            </a:prstGeom>
            <a:noFill/>
            <a:ln w="9525">
              <a:solidFill>
                <a:srgbClr val="FF0000"/>
              </a:solidFill>
              <a:miter lim="800000"/>
              <a:headEnd/>
              <a:tailEnd/>
            </a:ln>
          </p:spPr>
          <p:txBody>
            <a:bodyPr>
              <a:spAutoFit/>
            </a:bodyPr>
            <a:lstStyle/>
            <a:p>
              <a:pPr algn="ctr">
                <a:spcBef>
                  <a:spcPct val="50000"/>
                </a:spcBef>
              </a:pPr>
              <a:r>
                <a:rPr lang="en-US" altLang="vi-VN">
                  <a:solidFill>
                    <a:srgbClr val="FF0000"/>
                  </a:solidFill>
                  <a:latin typeface="Times New Roman"/>
                </a:rPr>
                <a:t>TRUNG QUỐC</a:t>
              </a:r>
              <a:endParaRPr lang="af-ZA" altLang="vi-VN">
                <a:solidFill>
                  <a:srgbClr val="FF0000"/>
                </a:solidFill>
                <a:latin typeface="Times New Roman"/>
              </a:endParaRPr>
            </a:p>
          </p:txBody>
        </p:sp>
      </p:grpSp>
      <p:sp>
        <p:nvSpPr>
          <p:cNvPr id="7" name="Freeform 23"/>
          <p:cNvSpPr>
            <a:spLocks/>
          </p:cNvSpPr>
          <p:nvPr/>
        </p:nvSpPr>
        <p:spPr bwMode="auto">
          <a:xfrm>
            <a:off x="1714500" y="0"/>
            <a:ext cx="3490097" cy="3505200"/>
          </a:xfrm>
          <a:custGeom>
            <a:avLst/>
            <a:gdLst>
              <a:gd name="T0" fmla="*/ 2147483647 w 3489"/>
              <a:gd name="T1" fmla="*/ 2147483647 h 2460"/>
              <a:gd name="T2" fmla="*/ 2147483647 w 3489"/>
              <a:gd name="T3" fmla="*/ 2147483647 h 2460"/>
              <a:gd name="T4" fmla="*/ 2147483647 w 3489"/>
              <a:gd name="T5" fmla="*/ 2147483647 h 2460"/>
              <a:gd name="T6" fmla="*/ 2147483647 w 3489"/>
              <a:gd name="T7" fmla="*/ 2147483647 h 2460"/>
              <a:gd name="T8" fmla="*/ 2147483647 w 3489"/>
              <a:gd name="T9" fmla="*/ 2147483647 h 2460"/>
              <a:gd name="T10" fmla="*/ 2147483647 w 3489"/>
              <a:gd name="T11" fmla="*/ 2147483647 h 2460"/>
              <a:gd name="T12" fmla="*/ 2147483647 w 3489"/>
              <a:gd name="T13" fmla="*/ 2147483647 h 2460"/>
              <a:gd name="T14" fmla="*/ 2147483647 w 3489"/>
              <a:gd name="T15" fmla="*/ 2147483647 h 2460"/>
              <a:gd name="T16" fmla="*/ 2147483647 w 3489"/>
              <a:gd name="T17" fmla="*/ 2147483647 h 2460"/>
              <a:gd name="T18" fmla="*/ 2147483647 w 3489"/>
              <a:gd name="T19" fmla="*/ 2147483647 h 2460"/>
              <a:gd name="T20" fmla="*/ 2147483647 w 3489"/>
              <a:gd name="T21" fmla="*/ 2147483647 h 2460"/>
              <a:gd name="T22" fmla="*/ 2147483647 w 3489"/>
              <a:gd name="T23" fmla="*/ 2147483647 h 2460"/>
              <a:gd name="T24" fmla="*/ 2147483647 w 3489"/>
              <a:gd name="T25" fmla="*/ 2147483647 h 2460"/>
              <a:gd name="T26" fmla="*/ 2147483647 w 3489"/>
              <a:gd name="T27" fmla="*/ 2147483647 h 2460"/>
              <a:gd name="T28" fmla="*/ 2147483647 w 3489"/>
              <a:gd name="T29" fmla="*/ 2147483647 h 2460"/>
              <a:gd name="T30" fmla="*/ 2147483647 w 3489"/>
              <a:gd name="T31" fmla="*/ 2147483647 h 2460"/>
              <a:gd name="T32" fmla="*/ 2147483647 w 3489"/>
              <a:gd name="T33" fmla="*/ 2147483647 h 2460"/>
              <a:gd name="T34" fmla="*/ 2147483647 w 3489"/>
              <a:gd name="T35" fmla="*/ 2147483647 h 2460"/>
              <a:gd name="T36" fmla="*/ 2147483647 w 3489"/>
              <a:gd name="T37" fmla="*/ 2147483647 h 2460"/>
              <a:gd name="T38" fmla="*/ 2147483647 w 3489"/>
              <a:gd name="T39" fmla="*/ 2147483647 h 2460"/>
              <a:gd name="T40" fmla="*/ 2147483647 w 3489"/>
              <a:gd name="T41" fmla="*/ 2147483647 h 2460"/>
              <a:gd name="T42" fmla="*/ 2147483647 w 3489"/>
              <a:gd name="T43" fmla="*/ 2147483647 h 2460"/>
              <a:gd name="T44" fmla="*/ 2147483647 w 3489"/>
              <a:gd name="T45" fmla="*/ 2147483647 h 2460"/>
              <a:gd name="T46" fmla="*/ 2147483647 w 3489"/>
              <a:gd name="T47" fmla="*/ 2147483647 h 2460"/>
              <a:gd name="T48" fmla="*/ 2147483647 w 3489"/>
              <a:gd name="T49" fmla="*/ 2147483647 h 2460"/>
              <a:gd name="T50" fmla="*/ 2147483647 w 3489"/>
              <a:gd name="T51" fmla="*/ 2147483647 h 2460"/>
              <a:gd name="T52" fmla="*/ 2147483647 w 3489"/>
              <a:gd name="T53" fmla="*/ 2147483647 h 2460"/>
              <a:gd name="T54" fmla="*/ 2147483647 w 3489"/>
              <a:gd name="T55" fmla="*/ 2147483647 h 2460"/>
              <a:gd name="T56" fmla="*/ 2147483647 w 3489"/>
              <a:gd name="T57" fmla="*/ 2147483647 h 2460"/>
              <a:gd name="T58" fmla="*/ 2147483647 w 3489"/>
              <a:gd name="T59" fmla="*/ 2147483647 h 2460"/>
              <a:gd name="T60" fmla="*/ 2147483647 w 3489"/>
              <a:gd name="T61" fmla="*/ 2147483647 h 2460"/>
              <a:gd name="T62" fmla="*/ 2147483647 w 3489"/>
              <a:gd name="T63" fmla="*/ 2147483647 h 2460"/>
              <a:gd name="T64" fmla="*/ 2147483647 w 3489"/>
              <a:gd name="T65" fmla="*/ 2147483647 h 2460"/>
              <a:gd name="T66" fmla="*/ 2147483647 w 3489"/>
              <a:gd name="T67" fmla="*/ 2147483647 h 2460"/>
              <a:gd name="T68" fmla="*/ 2147483647 w 3489"/>
              <a:gd name="T69" fmla="*/ 2147483647 h 2460"/>
              <a:gd name="T70" fmla="*/ 2147483647 w 3489"/>
              <a:gd name="T71" fmla="*/ 2147483647 h 2460"/>
              <a:gd name="T72" fmla="*/ 2147483647 w 3489"/>
              <a:gd name="T73" fmla="*/ 2147483647 h 246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489"/>
              <a:gd name="T112" fmla="*/ 0 h 2460"/>
              <a:gd name="T113" fmla="*/ 3489 w 3489"/>
              <a:gd name="T114" fmla="*/ 2460 h 246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489" h="2460">
                <a:moveTo>
                  <a:pt x="0" y="0"/>
                </a:moveTo>
                <a:cubicBezTo>
                  <a:pt x="8" y="24"/>
                  <a:pt x="12" y="34"/>
                  <a:pt x="36" y="42"/>
                </a:cubicBezTo>
                <a:cubicBezTo>
                  <a:pt x="57" y="73"/>
                  <a:pt x="88" y="80"/>
                  <a:pt x="120" y="96"/>
                </a:cubicBezTo>
                <a:cubicBezTo>
                  <a:pt x="192" y="132"/>
                  <a:pt x="210" y="148"/>
                  <a:pt x="294" y="156"/>
                </a:cubicBezTo>
                <a:cubicBezTo>
                  <a:pt x="351" y="170"/>
                  <a:pt x="402" y="198"/>
                  <a:pt x="462" y="210"/>
                </a:cubicBezTo>
                <a:cubicBezTo>
                  <a:pt x="492" y="225"/>
                  <a:pt x="524" y="227"/>
                  <a:pt x="552" y="246"/>
                </a:cubicBezTo>
                <a:cubicBezTo>
                  <a:pt x="556" y="252"/>
                  <a:pt x="558" y="260"/>
                  <a:pt x="564" y="264"/>
                </a:cubicBezTo>
                <a:cubicBezTo>
                  <a:pt x="573" y="269"/>
                  <a:pt x="584" y="267"/>
                  <a:pt x="594" y="270"/>
                </a:cubicBezTo>
                <a:cubicBezTo>
                  <a:pt x="627" y="279"/>
                  <a:pt x="654" y="293"/>
                  <a:pt x="684" y="306"/>
                </a:cubicBezTo>
                <a:cubicBezTo>
                  <a:pt x="684" y="306"/>
                  <a:pt x="729" y="321"/>
                  <a:pt x="738" y="324"/>
                </a:cubicBezTo>
                <a:cubicBezTo>
                  <a:pt x="744" y="326"/>
                  <a:pt x="756" y="330"/>
                  <a:pt x="756" y="330"/>
                </a:cubicBezTo>
                <a:cubicBezTo>
                  <a:pt x="770" y="371"/>
                  <a:pt x="749" y="326"/>
                  <a:pt x="798" y="354"/>
                </a:cubicBezTo>
                <a:cubicBezTo>
                  <a:pt x="803" y="357"/>
                  <a:pt x="799" y="368"/>
                  <a:pt x="804" y="372"/>
                </a:cubicBezTo>
                <a:cubicBezTo>
                  <a:pt x="810" y="377"/>
                  <a:pt x="820" y="376"/>
                  <a:pt x="828" y="378"/>
                </a:cubicBezTo>
                <a:cubicBezTo>
                  <a:pt x="847" y="407"/>
                  <a:pt x="860" y="401"/>
                  <a:pt x="894" y="408"/>
                </a:cubicBezTo>
                <a:cubicBezTo>
                  <a:pt x="910" y="411"/>
                  <a:pt x="942" y="420"/>
                  <a:pt x="942" y="420"/>
                </a:cubicBezTo>
                <a:cubicBezTo>
                  <a:pt x="958" y="431"/>
                  <a:pt x="996" y="444"/>
                  <a:pt x="996" y="444"/>
                </a:cubicBezTo>
                <a:cubicBezTo>
                  <a:pt x="1025" y="487"/>
                  <a:pt x="984" y="434"/>
                  <a:pt x="1044" y="474"/>
                </a:cubicBezTo>
                <a:cubicBezTo>
                  <a:pt x="1056" y="482"/>
                  <a:pt x="1080" y="498"/>
                  <a:pt x="1080" y="498"/>
                </a:cubicBezTo>
                <a:cubicBezTo>
                  <a:pt x="1099" y="527"/>
                  <a:pt x="1135" y="527"/>
                  <a:pt x="1164" y="546"/>
                </a:cubicBezTo>
                <a:cubicBezTo>
                  <a:pt x="1167" y="556"/>
                  <a:pt x="1192" y="589"/>
                  <a:pt x="1200" y="594"/>
                </a:cubicBezTo>
                <a:cubicBezTo>
                  <a:pt x="1211" y="601"/>
                  <a:pt x="1236" y="606"/>
                  <a:pt x="1236" y="606"/>
                </a:cubicBezTo>
                <a:cubicBezTo>
                  <a:pt x="1240" y="612"/>
                  <a:pt x="1243" y="619"/>
                  <a:pt x="1248" y="624"/>
                </a:cubicBezTo>
                <a:cubicBezTo>
                  <a:pt x="1259" y="633"/>
                  <a:pt x="1284" y="648"/>
                  <a:pt x="1284" y="648"/>
                </a:cubicBezTo>
                <a:cubicBezTo>
                  <a:pt x="1307" y="682"/>
                  <a:pt x="1351" y="715"/>
                  <a:pt x="1386" y="738"/>
                </a:cubicBezTo>
                <a:cubicBezTo>
                  <a:pt x="1396" y="768"/>
                  <a:pt x="1409" y="757"/>
                  <a:pt x="1434" y="774"/>
                </a:cubicBezTo>
                <a:cubicBezTo>
                  <a:pt x="1468" y="826"/>
                  <a:pt x="1423" y="765"/>
                  <a:pt x="1464" y="798"/>
                </a:cubicBezTo>
                <a:cubicBezTo>
                  <a:pt x="1470" y="803"/>
                  <a:pt x="1471" y="811"/>
                  <a:pt x="1476" y="816"/>
                </a:cubicBezTo>
                <a:cubicBezTo>
                  <a:pt x="1501" y="838"/>
                  <a:pt x="1505" y="838"/>
                  <a:pt x="1530" y="846"/>
                </a:cubicBezTo>
                <a:cubicBezTo>
                  <a:pt x="1532" y="852"/>
                  <a:pt x="1532" y="860"/>
                  <a:pt x="1536" y="864"/>
                </a:cubicBezTo>
                <a:cubicBezTo>
                  <a:pt x="1546" y="874"/>
                  <a:pt x="1572" y="888"/>
                  <a:pt x="1572" y="888"/>
                </a:cubicBezTo>
                <a:cubicBezTo>
                  <a:pt x="1590" y="915"/>
                  <a:pt x="1612" y="919"/>
                  <a:pt x="1638" y="936"/>
                </a:cubicBezTo>
                <a:cubicBezTo>
                  <a:pt x="1654" y="984"/>
                  <a:pt x="1630" y="928"/>
                  <a:pt x="1662" y="960"/>
                </a:cubicBezTo>
                <a:cubicBezTo>
                  <a:pt x="1666" y="964"/>
                  <a:pt x="1664" y="973"/>
                  <a:pt x="1668" y="978"/>
                </a:cubicBezTo>
                <a:cubicBezTo>
                  <a:pt x="1673" y="984"/>
                  <a:pt x="1680" y="986"/>
                  <a:pt x="1686" y="990"/>
                </a:cubicBezTo>
                <a:cubicBezTo>
                  <a:pt x="1700" y="1012"/>
                  <a:pt x="1713" y="1012"/>
                  <a:pt x="1734" y="1026"/>
                </a:cubicBezTo>
                <a:cubicBezTo>
                  <a:pt x="1748" y="1047"/>
                  <a:pt x="1770" y="1072"/>
                  <a:pt x="1794" y="1080"/>
                </a:cubicBezTo>
                <a:cubicBezTo>
                  <a:pt x="1811" y="1105"/>
                  <a:pt x="1832" y="1119"/>
                  <a:pt x="1860" y="1128"/>
                </a:cubicBezTo>
                <a:cubicBezTo>
                  <a:pt x="1864" y="1134"/>
                  <a:pt x="1867" y="1141"/>
                  <a:pt x="1872" y="1146"/>
                </a:cubicBezTo>
                <a:cubicBezTo>
                  <a:pt x="1883" y="1155"/>
                  <a:pt x="1908" y="1170"/>
                  <a:pt x="1908" y="1170"/>
                </a:cubicBezTo>
                <a:cubicBezTo>
                  <a:pt x="1919" y="1202"/>
                  <a:pt x="1909" y="1184"/>
                  <a:pt x="1950" y="1212"/>
                </a:cubicBezTo>
                <a:cubicBezTo>
                  <a:pt x="1956" y="1216"/>
                  <a:pt x="1968" y="1224"/>
                  <a:pt x="1968" y="1224"/>
                </a:cubicBezTo>
                <a:cubicBezTo>
                  <a:pt x="1976" y="1236"/>
                  <a:pt x="1978" y="1255"/>
                  <a:pt x="1992" y="1260"/>
                </a:cubicBezTo>
                <a:cubicBezTo>
                  <a:pt x="2035" y="1274"/>
                  <a:pt x="2017" y="1265"/>
                  <a:pt x="2046" y="1284"/>
                </a:cubicBezTo>
                <a:cubicBezTo>
                  <a:pt x="2074" y="1325"/>
                  <a:pt x="2129" y="1370"/>
                  <a:pt x="2178" y="1386"/>
                </a:cubicBezTo>
                <a:cubicBezTo>
                  <a:pt x="2206" y="1428"/>
                  <a:pt x="2190" y="1414"/>
                  <a:pt x="2220" y="1434"/>
                </a:cubicBezTo>
                <a:cubicBezTo>
                  <a:pt x="2222" y="1450"/>
                  <a:pt x="2217" y="1469"/>
                  <a:pt x="2226" y="1482"/>
                </a:cubicBezTo>
                <a:cubicBezTo>
                  <a:pt x="2227" y="1484"/>
                  <a:pt x="2283" y="1502"/>
                  <a:pt x="2298" y="1512"/>
                </a:cubicBezTo>
                <a:cubicBezTo>
                  <a:pt x="2306" y="1536"/>
                  <a:pt x="2331" y="1558"/>
                  <a:pt x="2352" y="1572"/>
                </a:cubicBezTo>
                <a:cubicBezTo>
                  <a:pt x="2354" y="1578"/>
                  <a:pt x="2353" y="1586"/>
                  <a:pt x="2358" y="1590"/>
                </a:cubicBezTo>
                <a:cubicBezTo>
                  <a:pt x="2368" y="1597"/>
                  <a:pt x="2394" y="1602"/>
                  <a:pt x="2394" y="1602"/>
                </a:cubicBezTo>
                <a:cubicBezTo>
                  <a:pt x="2422" y="1643"/>
                  <a:pt x="2404" y="1633"/>
                  <a:pt x="2436" y="1644"/>
                </a:cubicBezTo>
                <a:cubicBezTo>
                  <a:pt x="2499" y="1602"/>
                  <a:pt x="2462" y="1677"/>
                  <a:pt x="2484" y="1704"/>
                </a:cubicBezTo>
                <a:cubicBezTo>
                  <a:pt x="2489" y="1710"/>
                  <a:pt x="2496" y="1712"/>
                  <a:pt x="2502" y="1716"/>
                </a:cubicBezTo>
                <a:cubicBezTo>
                  <a:pt x="2533" y="1711"/>
                  <a:pt x="2546" y="1701"/>
                  <a:pt x="2574" y="1692"/>
                </a:cubicBezTo>
                <a:cubicBezTo>
                  <a:pt x="2580" y="1696"/>
                  <a:pt x="2587" y="1699"/>
                  <a:pt x="2592" y="1704"/>
                </a:cubicBezTo>
                <a:cubicBezTo>
                  <a:pt x="2601" y="1715"/>
                  <a:pt x="2616" y="1740"/>
                  <a:pt x="2616" y="1740"/>
                </a:cubicBezTo>
                <a:cubicBezTo>
                  <a:pt x="2633" y="1809"/>
                  <a:pt x="2689" y="1796"/>
                  <a:pt x="2754" y="1800"/>
                </a:cubicBezTo>
                <a:cubicBezTo>
                  <a:pt x="2766" y="1804"/>
                  <a:pt x="2778" y="1808"/>
                  <a:pt x="2790" y="1812"/>
                </a:cubicBezTo>
                <a:cubicBezTo>
                  <a:pt x="2796" y="1814"/>
                  <a:pt x="2808" y="1818"/>
                  <a:pt x="2808" y="1818"/>
                </a:cubicBezTo>
                <a:cubicBezTo>
                  <a:pt x="2820" y="1854"/>
                  <a:pt x="2866" y="1850"/>
                  <a:pt x="2898" y="1854"/>
                </a:cubicBezTo>
                <a:cubicBezTo>
                  <a:pt x="2918" y="1861"/>
                  <a:pt x="2938" y="1865"/>
                  <a:pt x="2958" y="1872"/>
                </a:cubicBezTo>
                <a:cubicBezTo>
                  <a:pt x="2987" y="1915"/>
                  <a:pt x="2976" y="1935"/>
                  <a:pt x="2982" y="1998"/>
                </a:cubicBezTo>
                <a:cubicBezTo>
                  <a:pt x="2986" y="2046"/>
                  <a:pt x="3014" y="2115"/>
                  <a:pt x="3054" y="2142"/>
                </a:cubicBezTo>
                <a:cubicBezTo>
                  <a:pt x="3062" y="2154"/>
                  <a:pt x="3070" y="2166"/>
                  <a:pt x="3078" y="2178"/>
                </a:cubicBezTo>
                <a:cubicBezTo>
                  <a:pt x="3083" y="2185"/>
                  <a:pt x="3079" y="2195"/>
                  <a:pt x="3084" y="2202"/>
                </a:cubicBezTo>
                <a:cubicBezTo>
                  <a:pt x="3088" y="2208"/>
                  <a:pt x="3096" y="2210"/>
                  <a:pt x="3102" y="2214"/>
                </a:cubicBezTo>
                <a:cubicBezTo>
                  <a:pt x="3135" y="2206"/>
                  <a:pt x="3137" y="2191"/>
                  <a:pt x="3156" y="2220"/>
                </a:cubicBezTo>
                <a:cubicBezTo>
                  <a:pt x="3166" y="2261"/>
                  <a:pt x="3178" y="2307"/>
                  <a:pt x="3222" y="2322"/>
                </a:cubicBezTo>
                <a:cubicBezTo>
                  <a:pt x="3224" y="2332"/>
                  <a:pt x="3222" y="2344"/>
                  <a:pt x="3228" y="2352"/>
                </a:cubicBezTo>
                <a:cubicBezTo>
                  <a:pt x="3232" y="2357"/>
                  <a:pt x="3244" y="2352"/>
                  <a:pt x="3246" y="2358"/>
                </a:cubicBezTo>
                <a:cubicBezTo>
                  <a:pt x="3253" y="2377"/>
                  <a:pt x="3250" y="2398"/>
                  <a:pt x="3252" y="2418"/>
                </a:cubicBezTo>
                <a:cubicBezTo>
                  <a:pt x="3295" y="2413"/>
                  <a:pt x="3313" y="2405"/>
                  <a:pt x="3354" y="2412"/>
                </a:cubicBezTo>
                <a:cubicBezTo>
                  <a:pt x="3393" y="2438"/>
                  <a:pt x="3412" y="2432"/>
                  <a:pt x="3468" y="2436"/>
                </a:cubicBezTo>
                <a:cubicBezTo>
                  <a:pt x="3489" y="2450"/>
                  <a:pt x="3486" y="2441"/>
                  <a:pt x="3486" y="2460"/>
                </a:cubicBezTo>
              </a:path>
            </a:pathLst>
          </a:custGeom>
          <a:noFill/>
          <a:ln w="57150" cmpd="sng">
            <a:solidFill>
              <a:srgbClr val="0033CC"/>
            </a:solidFill>
            <a:round/>
            <a:headEnd/>
            <a:tailEnd/>
          </a:ln>
        </p:spPr>
        <p:txBody>
          <a:bodyPr/>
          <a:lstStyle/>
          <a:p>
            <a:endParaRPr lang="en-US">
              <a:solidFill>
                <a:prstClr val="black"/>
              </a:solidFill>
              <a:latin typeface="Times New Roman"/>
            </a:endParaRPr>
          </a:p>
        </p:txBody>
      </p:sp>
      <p:sp>
        <p:nvSpPr>
          <p:cNvPr id="8" name="Freeform 7"/>
          <p:cNvSpPr/>
          <p:nvPr/>
        </p:nvSpPr>
        <p:spPr>
          <a:xfrm>
            <a:off x="5025568" y="2686930"/>
            <a:ext cx="288772" cy="535201"/>
          </a:xfrm>
          <a:custGeom>
            <a:avLst/>
            <a:gdLst>
              <a:gd name="connsiteX0" fmla="*/ 1287 w 288772"/>
              <a:gd name="connsiteY0" fmla="*/ 0 h 535201"/>
              <a:gd name="connsiteX1" fmla="*/ 15355 w 288772"/>
              <a:gd name="connsiteY1" fmla="*/ 112542 h 535201"/>
              <a:gd name="connsiteX2" fmla="*/ 57558 w 288772"/>
              <a:gd name="connsiteY2" fmla="*/ 126609 h 535201"/>
              <a:gd name="connsiteX3" fmla="*/ 99761 w 288772"/>
              <a:gd name="connsiteY3" fmla="*/ 267286 h 535201"/>
              <a:gd name="connsiteX4" fmla="*/ 127897 w 288772"/>
              <a:gd name="connsiteY4" fmla="*/ 295422 h 535201"/>
              <a:gd name="connsiteX5" fmla="*/ 184167 w 288772"/>
              <a:gd name="connsiteY5" fmla="*/ 379828 h 535201"/>
              <a:gd name="connsiteX6" fmla="*/ 184167 w 288772"/>
              <a:gd name="connsiteY6" fmla="*/ 379828 h 535201"/>
              <a:gd name="connsiteX7" fmla="*/ 198235 w 288772"/>
              <a:gd name="connsiteY7" fmla="*/ 422031 h 535201"/>
              <a:gd name="connsiteX8" fmla="*/ 254506 w 288772"/>
              <a:gd name="connsiteY8" fmla="*/ 478302 h 53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772" h="535201">
                <a:moveTo>
                  <a:pt x="1287" y="0"/>
                </a:moveTo>
                <a:cubicBezTo>
                  <a:pt x="5976" y="37514"/>
                  <a:pt x="0" y="77995"/>
                  <a:pt x="15355" y="112542"/>
                </a:cubicBezTo>
                <a:cubicBezTo>
                  <a:pt x="21377" y="126092"/>
                  <a:pt x="48939" y="114543"/>
                  <a:pt x="57558" y="126609"/>
                </a:cubicBezTo>
                <a:cubicBezTo>
                  <a:pt x="109190" y="198893"/>
                  <a:pt x="67170" y="202104"/>
                  <a:pt x="99761" y="267286"/>
                </a:cubicBezTo>
                <a:cubicBezTo>
                  <a:pt x="105693" y="279149"/>
                  <a:pt x="119939" y="284811"/>
                  <a:pt x="127897" y="295422"/>
                </a:cubicBezTo>
                <a:cubicBezTo>
                  <a:pt x="148186" y="322474"/>
                  <a:pt x="165410" y="351693"/>
                  <a:pt x="184167" y="379828"/>
                </a:cubicBezTo>
                <a:lnTo>
                  <a:pt x="184167" y="379828"/>
                </a:lnTo>
                <a:cubicBezTo>
                  <a:pt x="188856" y="393896"/>
                  <a:pt x="188972" y="410452"/>
                  <a:pt x="198235" y="422031"/>
                </a:cubicBezTo>
                <a:cubicBezTo>
                  <a:pt x="288772" y="535201"/>
                  <a:pt x="208312" y="385913"/>
                  <a:pt x="254506" y="478302"/>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n-US">
              <a:solidFill>
                <a:prstClr val="black"/>
              </a:solidFill>
              <a:latin typeface="Times New Roman"/>
            </a:endParaRPr>
          </a:p>
        </p:txBody>
      </p:sp>
      <p:sp>
        <p:nvSpPr>
          <p:cNvPr id="9" name="Freeform 8"/>
          <p:cNvSpPr/>
          <p:nvPr/>
        </p:nvSpPr>
        <p:spPr>
          <a:xfrm>
            <a:off x="4645325" y="1519311"/>
            <a:ext cx="398564" cy="1195754"/>
          </a:xfrm>
          <a:custGeom>
            <a:avLst/>
            <a:gdLst>
              <a:gd name="connsiteX0" fmla="*/ 72041 w 398564"/>
              <a:gd name="connsiteY0" fmla="*/ 0 h 1195754"/>
              <a:gd name="connsiteX1" fmla="*/ 57973 w 398564"/>
              <a:gd name="connsiteY1" fmla="*/ 239151 h 1195754"/>
              <a:gd name="connsiteX2" fmla="*/ 15770 w 398564"/>
              <a:gd name="connsiteY2" fmla="*/ 253218 h 1195754"/>
              <a:gd name="connsiteX3" fmla="*/ 1703 w 398564"/>
              <a:gd name="connsiteY3" fmla="*/ 379827 h 1195754"/>
              <a:gd name="connsiteX4" fmla="*/ 15770 w 398564"/>
              <a:gd name="connsiteY4" fmla="*/ 604911 h 1195754"/>
              <a:gd name="connsiteX5" fmla="*/ 43906 w 398564"/>
              <a:gd name="connsiteY5" fmla="*/ 633046 h 1195754"/>
              <a:gd name="connsiteX6" fmla="*/ 100177 w 398564"/>
              <a:gd name="connsiteY6" fmla="*/ 703384 h 1195754"/>
              <a:gd name="connsiteX7" fmla="*/ 114244 w 398564"/>
              <a:gd name="connsiteY7" fmla="*/ 886264 h 1195754"/>
              <a:gd name="connsiteX8" fmla="*/ 128312 w 398564"/>
              <a:gd name="connsiteY8" fmla="*/ 928467 h 1195754"/>
              <a:gd name="connsiteX9" fmla="*/ 156447 w 398564"/>
              <a:gd name="connsiteY9" fmla="*/ 956603 h 1195754"/>
              <a:gd name="connsiteX10" fmla="*/ 170515 w 398564"/>
              <a:gd name="connsiteY10" fmla="*/ 998806 h 1195754"/>
              <a:gd name="connsiteX11" fmla="*/ 254921 w 398564"/>
              <a:gd name="connsiteY11" fmla="*/ 1026941 h 1195754"/>
              <a:gd name="connsiteX12" fmla="*/ 283057 w 398564"/>
              <a:gd name="connsiteY12" fmla="*/ 1055077 h 1195754"/>
              <a:gd name="connsiteX13" fmla="*/ 367463 w 398564"/>
              <a:gd name="connsiteY13" fmla="*/ 1083212 h 1195754"/>
              <a:gd name="connsiteX14" fmla="*/ 395598 w 398564"/>
              <a:gd name="connsiteY14" fmla="*/ 1195754 h 119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8564" h="1195754">
                <a:moveTo>
                  <a:pt x="72041" y="0"/>
                </a:moveTo>
                <a:cubicBezTo>
                  <a:pt x="67352" y="79717"/>
                  <a:pt x="75296" y="161198"/>
                  <a:pt x="57973" y="239151"/>
                </a:cubicBezTo>
                <a:cubicBezTo>
                  <a:pt x="54756" y="253626"/>
                  <a:pt x="21277" y="239450"/>
                  <a:pt x="15770" y="253218"/>
                </a:cubicBezTo>
                <a:cubicBezTo>
                  <a:pt x="0" y="292644"/>
                  <a:pt x="6392" y="337624"/>
                  <a:pt x="1703" y="379827"/>
                </a:cubicBezTo>
                <a:cubicBezTo>
                  <a:pt x="6392" y="454855"/>
                  <a:pt x="3411" y="530759"/>
                  <a:pt x="15770" y="604911"/>
                </a:cubicBezTo>
                <a:cubicBezTo>
                  <a:pt x="17950" y="617994"/>
                  <a:pt x="37082" y="621673"/>
                  <a:pt x="43906" y="633046"/>
                </a:cubicBezTo>
                <a:cubicBezTo>
                  <a:pt x="89206" y="708546"/>
                  <a:pt x="16119" y="647347"/>
                  <a:pt x="100177" y="703384"/>
                </a:cubicBezTo>
                <a:cubicBezTo>
                  <a:pt x="104866" y="764344"/>
                  <a:pt x="106661" y="825596"/>
                  <a:pt x="114244" y="886264"/>
                </a:cubicBezTo>
                <a:cubicBezTo>
                  <a:pt x="116083" y="900978"/>
                  <a:pt x="120683" y="915751"/>
                  <a:pt x="128312" y="928467"/>
                </a:cubicBezTo>
                <a:cubicBezTo>
                  <a:pt x="135136" y="939840"/>
                  <a:pt x="147069" y="947224"/>
                  <a:pt x="156447" y="956603"/>
                </a:cubicBezTo>
                <a:cubicBezTo>
                  <a:pt x="161136" y="970671"/>
                  <a:pt x="158448" y="990187"/>
                  <a:pt x="170515" y="998806"/>
                </a:cubicBezTo>
                <a:cubicBezTo>
                  <a:pt x="194648" y="1016044"/>
                  <a:pt x="254921" y="1026941"/>
                  <a:pt x="254921" y="1026941"/>
                </a:cubicBezTo>
                <a:cubicBezTo>
                  <a:pt x="264300" y="1036320"/>
                  <a:pt x="271194" y="1049145"/>
                  <a:pt x="283057" y="1055077"/>
                </a:cubicBezTo>
                <a:cubicBezTo>
                  <a:pt x="309583" y="1068340"/>
                  <a:pt x="367463" y="1083212"/>
                  <a:pt x="367463" y="1083212"/>
                </a:cubicBezTo>
                <a:cubicBezTo>
                  <a:pt x="398564" y="1176515"/>
                  <a:pt x="395598" y="1137961"/>
                  <a:pt x="395598" y="1195754"/>
                </a:cubicBezTo>
              </a:path>
            </a:pathLst>
          </a:custGeom>
          <a:ln>
            <a:solidFill>
              <a:srgbClr val="FF0000"/>
            </a:solidFill>
          </a:ln>
        </p:spPr>
        <p:style>
          <a:lnRef idx="2">
            <a:schemeClr val="dk1"/>
          </a:lnRef>
          <a:fillRef idx="0">
            <a:schemeClr val="dk1"/>
          </a:fillRef>
          <a:effectRef idx="1">
            <a:schemeClr val="dk1"/>
          </a:effectRef>
          <a:fontRef idx="minor">
            <a:schemeClr val="tx1"/>
          </a:fontRef>
        </p:style>
        <p:txBody>
          <a:bodyPr rtlCol="0" anchor="ctr"/>
          <a:lstStyle/>
          <a:p>
            <a:pPr algn="ctr"/>
            <a:endParaRPr lang="en-US">
              <a:solidFill>
                <a:srgbClr val="FF0000"/>
              </a:solidFill>
              <a:latin typeface="Times New Roman"/>
            </a:endParaRPr>
          </a:p>
        </p:txBody>
      </p:sp>
      <p:sp>
        <p:nvSpPr>
          <p:cNvPr id="10" name="Freeform 9"/>
          <p:cNvSpPr/>
          <p:nvPr/>
        </p:nvSpPr>
        <p:spPr>
          <a:xfrm>
            <a:off x="4858185" y="2082018"/>
            <a:ext cx="464092" cy="590844"/>
          </a:xfrm>
          <a:custGeom>
            <a:avLst/>
            <a:gdLst>
              <a:gd name="connsiteX0" fmla="*/ 464092 w 464092"/>
              <a:gd name="connsiteY0" fmla="*/ 0 h 590844"/>
              <a:gd name="connsiteX1" fmla="*/ 421889 w 464092"/>
              <a:gd name="connsiteY1" fmla="*/ 14068 h 590844"/>
              <a:gd name="connsiteX2" fmla="*/ 393753 w 464092"/>
              <a:gd name="connsiteY2" fmla="*/ 42204 h 590844"/>
              <a:gd name="connsiteX3" fmla="*/ 351550 w 464092"/>
              <a:gd name="connsiteY3" fmla="*/ 70339 h 590844"/>
              <a:gd name="connsiteX4" fmla="*/ 281212 w 464092"/>
              <a:gd name="connsiteY4" fmla="*/ 140677 h 590844"/>
              <a:gd name="connsiteX5" fmla="*/ 253077 w 464092"/>
              <a:gd name="connsiteY5" fmla="*/ 168813 h 590844"/>
              <a:gd name="connsiteX6" fmla="*/ 168670 w 464092"/>
              <a:gd name="connsiteY6" fmla="*/ 196948 h 590844"/>
              <a:gd name="connsiteX7" fmla="*/ 126467 w 464092"/>
              <a:gd name="connsiteY7" fmla="*/ 211016 h 590844"/>
              <a:gd name="connsiteX8" fmla="*/ 56129 w 464092"/>
              <a:gd name="connsiteY8" fmla="*/ 267287 h 590844"/>
              <a:gd name="connsiteX9" fmla="*/ 84264 w 464092"/>
              <a:gd name="connsiteY9" fmla="*/ 407964 h 590844"/>
              <a:gd name="connsiteX10" fmla="*/ 126467 w 464092"/>
              <a:gd name="connsiteY10" fmla="*/ 436099 h 590844"/>
              <a:gd name="connsiteX11" fmla="*/ 182738 w 464092"/>
              <a:gd name="connsiteY11" fmla="*/ 492370 h 590844"/>
              <a:gd name="connsiteX12" fmla="*/ 168670 w 464092"/>
              <a:gd name="connsiteY12" fmla="*/ 590844 h 590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4092" h="590844">
                <a:moveTo>
                  <a:pt x="464092" y="0"/>
                </a:moveTo>
                <a:cubicBezTo>
                  <a:pt x="450024" y="4689"/>
                  <a:pt x="434604" y="6439"/>
                  <a:pt x="421889" y="14068"/>
                </a:cubicBezTo>
                <a:cubicBezTo>
                  <a:pt x="410516" y="20892"/>
                  <a:pt x="404110" y="33918"/>
                  <a:pt x="393753" y="42204"/>
                </a:cubicBezTo>
                <a:cubicBezTo>
                  <a:pt x="380551" y="52766"/>
                  <a:pt x="365618" y="60961"/>
                  <a:pt x="351550" y="70339"/>
                </a:cubicBezTo>
                <a:cubicBezTo>
                  <a:pt x="303317" y="142689"/>
                  <a:pt x="348202" y="87084"/>
                  <a:pt x="281212" y="140677"/>
                </a:cubicBezTo>
                <a:cubicBezTo>
                  <a:pt x="270855" y="148963"/>
                  <a:pt x="264940" y="162882"/>
                  <a:pt x="253077" y="168813"/>
                </a:cubicBezTo>
                <a:cubicBezTo>
                  <a:pt x="226551" y="182076"/>
                  <a:pt x="196806" y="187570"/>
                  <a:pt x="168670" y="196948"/>
                </a:cubicBezTo>
                <a:cubicBezTo>
                  <a:pt x="154602" y="201637"/>
                  <a:pt x="138805" y="202791"/>
                  <a:pt x="126467" y="211016"/>
                </a:cubicBezTo>
                <a:cubicBezTo>
                  <a:pt x="73228" y="246508"/>
                  <a:pt x="96219" y="227196"/>
                  <a:pt x="56129" y="267287"/>
                </a:cubicBezTo>
                <a:cubicBezTo>
                  <a:pt x="27456" y="353305"/>
                  <a:pt x="0" y="351789"/>
                  <a:pt x="84264" y="407964"/>
                </a:cubicBezTo>
                <a:cubicBezTo>
                  <a:pt x="98332" y="417342"/>
                  <a:pt x="113630" y="425096"/>
                  <a:pt x="126467" y="436099"/>
                </a:cubicBezTo>
                <a:cubicBezTo>
                  <a:pt x="146607" y="453362"/>
                  <a:pt x="182738" y="492370"/>
                  <a:pt x="182738" y="492370"/>
                </a:cubicBezTo>
                <a:lnTo>
                  <a:pt x="168670" y="590844"/>
                </a:lnTo>
              </a:path>
            </a:pathLst>
          </a:custGeom>
          <a:ln>
            <a:solidFill>
              <a:srgbClr val="FF0000"/>
            </a:solidFill>
          </a:ln>
        </p:spPr>
        <p:style>
          <a:lnRef idx="2">
            <a:schemeClr val="dk1"/>
          </a:lnRef>
          <a:fillRef idx="0">
            <a:schemeClr val="dk1"/>
          </a:fillRef>
          <a:effectRef idx="1">
            <a:schemeClr val="dk1"/>
          </a:effectRef>
          <a:fontRef idx="minor">
            <a:schemeClr val="tx1"/>
          </a:fontRef>
        </p:style>
        <p:txBody>
          <a:bodyPr rtlCol="0" anchor="ctr"/>
          <a:lstStyle/>
          <a:p>
            <a:pPr algn="ctr"/>
            <a:endParaRPr lang="en-US">
              <a:solidFill>
                <a:srgbClr val="FF0000"/>
              </a:solidFill>
              <a:latin typeface="Times New Roman"/>
            </a:endParaRPr>
          </a:p>
        </p:txBody>
      </p:sp>
      <p:sp>
        <p:nvSpPr>
          <p:cNvPr id="12" name="Freeform 11"/>
          <p:cNvSpPr/>
          <p:nvPr/>
        </p:nvSpPr>
        <p:spPr>
          <a:xfrm>
            <a:off x="5001994" y="2307103"/>
            <a:ext cx="615705" cy="309489"/>
          </a:xfrm>
          <a:custGeom>
            <a:avLst/>
            <a:gdLst>
              <a:gd name="connsiteX0" fmla="*/ 615705 w 615705"/>
              <a:gd name="connsiteY0" fmla="*/ 0 h 309489"/>
              <a:gd name="connsiteX1" fmla="*/ 601638 w 615705"/>
              <a:gd name="connsiteY1" fmla="*/ 56270 h 309489"/>
              <a:gd name="connsiteX2" fmla="*/ 489096 w 615705"/>
              <a:gd name="connsiteY2" fmla="*/ 112541 h 309489"/>
              <a:gd name="connsiteX3" fmla="*/ 446893 w 615705"/>
              <a:gd name="connsiteY3" fmla="*/ 140676 h 309489"/>
              <a:gd name="connsiteX4" fmla="*/ 432825 w 615705"/>
              <a:gd name="connsiteY4" fmla="*/ 182880 h 309489"/>
              <a:gd name="connsiteX5" fmla="*/ 306216 w 615705"/>
              <a:gd name="connsiteY5" fmla="*/ 126609 h 309489"/>
              <a:gd name="connsiteX6" fmla="*/ 278081 w 615705"/>
              <a:gd name="connsiteY6" fmla="*/ 98473 h 309489"/>
              <a:gd name="connsiteX7" fmla="*/ 235878 w 615705"/>
              <a:gd name="connsiteY7" fmla="*/ 84406 h 309489"/>
              <a:gd name="connsiteX8" fmla="*/ 123336 w 615705"/>
              <a:gd name="connsiteY8" fmla="*/ 98473 h 309489"/>
              <a:gd name="connsiteX9" fmla="*/ 109269 w 615705"/>
              <a:gd name="connsiteY9" fmla="*/ 140676 h 309489"/>
              <a:gd name="connsiteX10" fmla="*/ 38930 w 615705"/>
              <a:gd name="connsiteY10" fmla="*/ 196947 h 309489"/>
              <a:gd name="connsiteX11" fmla="*/ 10795 w 615705"/>
              <a:gd name="connsiteY11" fmla="*/ 225083 h 309489"/>
              <a:gd name="connsiteX12" fmla="*/ 52998 w 615705"/>
              <a:gd name="connsiteY12" fmla="*/ 295421 h 309489"/>
              <a:gd name="connsiteX13" fmla="*/ 38930 w 615705"/>
              <a:gd name="connsiteY13" fmla="*/ 309489 h 309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5705" h="309489">
                <a:moveTo>
                  <a:pt x="615705" y="0"/>
                </a:moveTo>
                <a:cubicBezTo>
                  <a:pt x="611016" y="18757"/>
                  <a:pt x="610284" y="38977"/>
                  <a:pt x="601638" y="56270"/>
                </a:cubicBezTo>
                <a:cubicBezTo>
                  <a:pt x="578517" y="102511"/>
                  <a:pt x="527979" y="86619"/>
                  <a:pt x="489096" y="112541"/>
                </a:cubicBezTo>
                <a:lnTo>
                  <a:pt x="446893" y="140676"/>
                </a:lnTo>
                <a:cubicBezTo>
                  <a:pt x="442204" y="154744"/>
                  <a:pt x="447505" y="180783"/>
                  <a:pt x="432825" y="182880"/>
                </a:cubicBezTo>
                <a:cubicBezTo>
                  <a:pt x="399702" y="187612"/>
                  <a:pt x="334716" y="149409"/>
                  <a:pt x="306216" y="126609"/>
                </a:cubicBezTo>
                <a:cubicBezTo>
                  <a:pt x="295859" y="118323"/>
                  <a:pt x="289454" y="105297"/>
                  <a:pt x="278081" y="98473"/>
                </a:cubicBezTo>
                <a:cubicBezTo>
                  <a:pt x="265366" y="90844"/>
                  <a:pt x="249946" y="89095"/>
                  <a:pt x="235878" y="84406"/>
                </a:cubicBezTo>
                <a:cubicBezTo>
                  <a:pt x="198364" y="89095"/>
                  <a:pt x="157884" y="83119"/>
                  <a:pt x="123336" y="98473"/>
                </a:cubicBezTo>
                <a:cubicBezTo>
                  <a:pt x="109785" y="104495"/>
                  <a:pt x="115900" y="127413"/>
                  <a:pt x="109269" y="140676"/>
                </a:cubicBezTo>
                <a:cubicBezTo>
                  <a:pt x="83816" y="191582"/>
                  <a:pt x="87606" y="180723"/>
                  <a:pt x="38930" y="196947"/>
                </a:cubicBezTo>
                <a:cubicBezTo>
                  <a:pt x="29552" y="206326"/>
                  <a:pt x="13396" y="212077"/>
                  <a:pt x="10795" y="225083"/>
                </a:cubicBezTo>
                <a:cubicBezTo>
                  <a:pt x="0" y="279059"/>
                  <a:pt x="40366" y="257525"/>
                  <a:pt x="52998" y="295421"/>
                </a:cubicBezTo>
                <a:cubicBezTo>
                  <a:pt x="55095" y="301712"/>
                  <a:pt x="43619" y="304800"/>
                  <a:pt x="38930" y="309489"/>
                </a:cubicBezTo>
              </a:path>
            </a:pathLst>
          </a:custGeom>
          <a:ln>
            <a:solidFill>
              <a:srgbClr val="FF0000"/>
            </a:solidFill>
          </a:ln>
        </p:spPr>
        <p:style>
          <a:lnRef idx="2">
            <a:schemeClr val="dk1"/>
          </a:lnRef>
          <a:fillRef idx="0">
            <a:schemeClr val="dk1"/>
          </a:fillRef>
          <a:effectRef idx="1">
            <a:schemeClr val="dk1"/>
          </a:effectRef>
          <a:fontRef idx="minor">
            <a:schemeClr val="tx1"/>
          </a:fontRef>
        </p:style>
        <p:txBody>
          <a:bodyPr rtlCol="0" anchor="ctr"/>
          <a:lstStyle/>
          <a:p>
            <a:pPr algn="ctr"/>
            <a:endParaRPr lang="en-US">
              <a:solidFill>
                <a:srgbClr val="FF0000"/>
              </a:solidFill>
              <a:latin typeface="Times New Roman"/>
            </a:endParaRPr>
          </a:p>
        </p:txBody>
      </p:sp>
      <p:sp>
        <p:nvSpPr>
          <p:cNvPr id="13" name="AutoShape 15"/>
          <p:cNvSpPr>
            <a:spLocks/>
          </p:cNvSpPr>
          <p:nvPr/>
        </p:nvSpPr>
        <p:spPr bwMode="auto">
          <a:xfrm>
            <a:off x="6705600" y="1981201"/>
            <a:ext cx="2057400" cy="542925"/>
          </a:xfrm>
          <a:prstGeom prst="borderCallout2">
            <a:avLst>
              <a:gd name="adj1" fmla="val 12500"/>
              <a:gd name="adj2" fmla="val -3125"/>
              <a:gd name="adj3" fmla="val 12500"/>
              <a:gd name="adj4" fmla="val -10870"/>
              <a:gd name="adj5" fmla="val 66207"/>
              <a:gd name="adj6" fmla="val -53538"/>
            </a:avLst>
          </a:prstGeom>
          <a:solidFill>
            <a:srgbClr val="FFFF99"/>
          </a:solidFill>
          <a:ln w="28575">
            <a:solidFill>
              <a:srgbClr val="990033"/>
            </a:solidFill>
            <a:miter lim="800000"/>
            <a:headEnd/>
            <a:tailEnd/>
          </a:ln>
        </p:spPr>
        <p:txBody>
          <a:bodyPr/>
          <a:lstStyle/>
          <a:p>
            <a:pPr algn="ctr"/>
            <a:r>
              <a:rPr lang="en-US" altLang="en-US" sz="2400" dirty="0" err="1">
                <a:solidFill>
                  <a:srgbClr val="3333FF"/>
                </a:solidFill>
                <a:latin typeface="Times New Roman"/>
              </a:rPr>
              <a:t>Sông</a:t>
            </a:r>
            <a:r>
              <a:rPr lang="en-US" altLang="en-US" sz="2400" dirty="0">
                <a:solidFill>
                  <a:srgbClr val="3333FF"/>
                </a:solidFill>
                <a:latin typeface="Times New Roman"/>
              </a:rPr>
              <a:t> </a:t>
            </a:r>
            <a:r>
              <a:rPr lang="en-US" altLang="en-US" sz="2400" dirty="0" err="1">
                <a:solidFill>
                  <a:srgbClr val="3333FF"/>
                </a:solidFill>
                <a:latin typeface="Times New Roman"/>
              </a:rPr>
              <a:t>Lục</a:t>
            </a:r>
            <a:r>
              <a:rPr lang="en-US" altLang="en-US" sz="2400" dirty="0">
                <a:solidFill>
                  <a:srgbClr val="3333FF"/>
                </a:solidFill>
                <a:latin typeface="Times New Roman"/>
              </a:rPr>
              <a:t> Nam</a:t>
            </a:r>
          </a:p>
        </p:txBody>
      </p:sp>
      <p:sp>
        <p:nvSpPr>
          <p:cNvPr id="14" name="AutoShape 16"/>
          <p:cNvSpPr>
            <a:spLocks/>
          </p:cNvSpPr>
          <p:nvPr/>
        </p:nvSpPr>
        <p:spPr bwMode="auto">
          <a:xfrm>
            <a:off x="6096000" y="533401"/>
            <a:ext cx="1543050" cy="542925"/>
          </a:xfrm>
          <a:prstGeom prst="borderCallout2">
            <a:avLst>
              <a:gd name="adj1" fmla="val 21051"/>
              <a:gd name="adj2" fmla="val -4167"/>
              <a:gd name="adj3" fmla="val 21051"/>
              <a:gd name="adj4" fmla="val -53301"/>
              <a:gd name="adj5" fmla="val 192175"/>
              <a:gd name="adj6" fmla="val -88141"/>
            </a:avLst>
          </a:prstGeom>
          <a:solidFill>
            <a:srgbClr val="FFFF99"/>
          </a:solidFill>
          <a:ln w="28575">
            <a:solidFill>
              <a:srgbClr val="990033"/>
            </a:solidFill>
            <a:miter lim="800000"/>
            <a:headEnd/>
            <a:tailEnd/>
          </a:ln>
        </p:spPr>
        <p:txBody>
          <a:bodyPr/>
          <a:lstStyle/>
          <a:p>
            <a:pPr algn="ctr"/>
            <a:r>
              <a:rPr lang="en-US" altLang="en-US" sz="2400" dirty="0" err="1">
                <a:solidFill>
                  <a:srgbClr val="3333FF"/>
                </a:solidFill>
                <a:latin typeface="Times New Roman"/>
              </a:rPr>
              <a:t>Sông</a:t>
            </a:r>
            <a:r>
              <a:rPr lang="en-US" altLang="en-US" sz="2400" dirty="0">
                <a:solidFill>
                  <a:srgbClr val="3333FF"/>
                </a:solidFill>
                <a:latin typeface="Times New Roman"/>
              </a:rPr>
              <a:t> </a:t>
            </a:r>
            <a:r>
              <a:rPr lang="en-US" altLang="en-US" sz="2400" dirty="0" err="1">
                <a:solidFill>
                  <a:srgbClr val="3333FF"/>
                </a:solidFill>
                <a:latin typeface="Times New Roman"/>
              </a:rPr>
              <a:t>Cầu</a:t>
            </a:r>
            <a:endParaRPr lang="en-US" altLang="en-US" sz="2400" dirty="0">
              <a:solidFill>
                <a:srgbClr val="3333FF"/>
              </a:solidFill>
              <a:latin typeface="Times New Roman"/>
            </a:endParaRPr>
          </a:p>
        </p:txBody>
      </p:sp>
      <p:sp>
        <p:nvSpPr>
          <p:cNvPr id="15" name="AutoShape 17"/>
          <p:cNvSpPr>
            <a:spLocks/>
          </p:cNvSpPr>
          <p:nvPr/>
        </p:nvSpPr>
        <p:spPr bwMode="auto">
          <a:xfrm>
            <a:off x="5791200" y="1233268"/>
            <a:ext cx="1981200" cy="533400"/>
          </a:xfrm>
          <a:prstGeom prst="borderCallout2">
            <a:avLst>
              <a:gd name="adj1" fmla="val 21431"/>
              <a:gd name="adj2" fmla="val -2856"/>
              <a:gd name="adj3" fmla="val 21431"/>
              <a:gd name="adj4" fmla="val -15477"/>
              <a:gd name="adj5" fmla="val 160468"/>
              <a:gd name="adj6" fmla="val -26987"/>
            </a:avLst>
          </a:prstGeom>
          <a:solidFill>
            <a:srgbClr val="FFFF99"/>
          </a:solidFill>
          <a:ln w="28575">
            <a:solidFill>
              <a:srgbClr val="990033"/>
            </a:solidFill>
            <a:miter lim="800000"/>
            <a:headEnd/>
            <a:tailEnd/>
          </a:ln>
        </p:spPr>
        <p:txBody>
          <a:bodyPr/>
          <a:lstStyle/>
          <a:p>
            <a:pPr algn="ctr"/>
            <a:r>
              <a:rPr lang="en-US" altLang="en-US" sz="2400" dirty="0" err="1">
                <a:solidFill>
                  <a:srgbClr val="3333FF"/>
                </a:solidFill>
                <a:latin typeface="Times New Roman"/>
              </a:rPr>
              <a:t>Sông</a:t>
            </a:r>
            <a:r>
              <a:rPr lang="en-US" altLang="en-US" sz="2400" dirty="0">
                <a:solidFill>
                  <a:srgbClr val="3333FF"/>
                </a:solidFill>
                <a:latin typeface="Times New Roman"/>
              </a:rPr>
              <a:t> </a:t>
            </a:r>
            <a:r>
              <a:rPr lang="en-US" altLang="en-US" sz="2400" dirty="0" err="1">
                <a:solidFill>
                  <a:srgbClr val="3333FF"/>
                </a:solidFill>
                <a:latin typeface="Times New Roman"/>
              </a:rPr>
              <a:t>Thương</a:t>
            </a:r>
            <a:endParaRPr lang="en-US" altLang="en-US" sz="2400" dirty="0">
              <a:solidFill>
                <a:srgbClr val="3333FF"/>
              </a:solidFill>
              <a:latin typeface="Times New Roman"/>
            </a:endParaRPr>
          </a:p>
        </p:txBody>
      </p:sp>
      <p:sp>
        <p:nvSpPr>
          <p:cNvPr id="16" name="AutoShape 15"/>
          <p:cNvSpPr>
            <a:spLocks/>
          </p:cNvSpPr>
          <p:nvPr/>
        </p:nvSpPr>
        <p:spPr bwMode="auto">
          <a:xfrm>
            <a:off x="6553200" y="2667001"/>
            <a:ext cx="2133600" cy="542925"/>
          </a:xfrm>
          <a:prstGeom prst="borderCallout2">
            <a:avLst>
              <a:gd name="adj1" fmla="val 12500"/>
              <a:gd name="adj2" fmla="val -3125"/>
              <a:gd name="adj3" fmla="val 12500"/>
              <a:gd name="adj4" fmla="val -10870"/>
              <a:gd name="adj5" fmla="val 73980"/>
              <a:gd name="adj6" fmla="val -63450"/>
            </a:avLst>
          </a:prstGeom>
          <a:solidFill>
            <a:srgbClr val="FFFF99"/>
          </a:solidFill>
          <a:ln w="28575">
            <a:solidFill>
              <a:srgbClr val="FF0000"/>
            </a:solidFill>
            <a:miter lim="800000"/>
            <a:headEnd/>
            <a:tailEnd/>
          </a:ln>
        </p:spPr>
        <p:txBody>
          <a:bodyPr/>
          <a:lstStyle/>
          <a:p>
            <a:pPr algn="ctr"/>
            <a:r>
              <a:rPr lang="en-US" altLang="en-US" sz="2400" dirty="0" err="1">
                <a:solidFill>
                  <a:srgbClr val="3333FF"/>
                </a:solidFill>
                <a:latin typeface="Times New Roman"/>
              </a:rPr>
              <a:t>Sông</a:t>
            </a:r>
            <a:r>
              <a:rPr lang="en-US" altLang="en-US" sz="2400" dirty="0">
                <a:solidFill>
                  <a:srgbClr val="3333FF"/>
                </a:solidFill>
                <a:latin typeface="Times New Roman"/>
              </a:rPr>
              <a:t> </a:t>
            </a:r>
            <a:r>
              <a:rPr lang="en-US" altLang="en-US" sz="2400" dirty="0" err="1">
                <a:solidFill>
                  <a:srgbClr val="3333FF"/>
                </a:solidFill>
                <a:latin typeface="Times New Roman"/>
              </a:rPr>
              <a:t>Thái</a:t>
            </a:r>
            <a:r>
              <a:rPr lang="en-US" altLang="en-US" sz="2400" dirty="0">
                <a:solidFill>
                  <a:srgbClr val="3333FF"/>
                </a:solidFill>
                <a:latin typeface="Times New Roman"/>
              </a:rPr>
              <a:t> </a:t>
            </a:r>
            <a:r>
              <a:rPr lang="en-US" altLang="en-US" sz="2400" dirty="0" err="1">
                <a:solidFill>
                  <a:srgbClr val="3333FF"/>
                </a:solidFill>
                <a:latin typeface="Times New Roman"/>
              </a:rPr>
              <a:t>Bình</a:t>
            </a:r>
            <a:endParaRPr lang="en-US" altLang="en-US" sz="2400" dirty="0">
              <a:solidFill>
                <a:srgbClr val="3333FF"/>
              </a:solidFill>
              <a:latin typeface="Times New Roman"/>
            </a:endParaRPr>
          </a:p>
        </p:txBody>
      </p:sp>
      <p:sp>
        <p:nvSpPr>
          <p:cNvPr id="17" name="AutoShape 13"/>
          <p:cNvSpPr>
            <a:spLocks/>
          </p:cNvSpPr>
          <p:nvPr/>
        </p:nvSpPr>
        <p:spPr bwMode="auto">
          <a:xfrm>
            <a:off x="1524000" y="1905000"/>
            <a:ext cx="2286000" cy="457200"/>
          </a:xfrm>
          <a:prstGeom prst="borderCallout2">
            <a:avLst>
              <a:gd name="adj1" fmla="val -9483"/>
              <a:gd name="adj2" fmla="val 36667"/>
              <a:gd name="adj3" fmla="val -20888"/>
              <a:gd name="adj4" fmla="val 41491"/>
              <a:gd name="adj5" fmla="val -160313"/>
              <a:gd name="adj6" fmla="val 74163"/>
            </a:avLst>
          </a:prstGeom>
          <a:solidFill>
            <a:srgbClr val="FFFF99"/>
          </a:solidFill>
          <a:ln w="28575">
            <a:solidFill>
              <a:srgbClr val="990033"/>
            </a:solidFill>
            <a:miter lim="800000"/>
            <a:headEnd/>
            <a:tailEnd/>
          </a:ln>
        </p:spPr>
        <p:txBody>
          <a:bodyPr/>
          <a:lstStyle/>
          <a:p>
            <a:pPr algn="ctr"/>
            <a:r>
              <a:rPr lang="en-US" altLang="en-US" sz="2800" b="1" dirty="0" err="1">
                <a:solidFill>
                  <a:srgbClr val="FF0000"/>
                </a:solidFill>
                <a:latin typeface="Times New Roman"/>
              </a:rPr>
              <a:t>Sông</a:t>
            </a:r>
            <a:r>
              <a:rPr lang="en-US" altLang="en-US" sz="2800" b="1" dirty="0">
                <a:solidFill>
                  <a:srgbClr val="FF0000"/>
                </a:solidFill>
                <a:latin typeface="Times New Roman"/>
              </a:rPr>
              <a:t> </a:t>
            </a:r>
            <a:r>
              <a:rPr lang="en-US" altLang="en-US" sz="2800" b="1" dirty="0" err="1">
                <a:solidFill>
                  <a:srgbClr val="FF0000"/>
                </a:solidFill>
                <a:latin typeface="Times New Roman"/>
              </a:rPr>
              <a:t>Hồng</a:t>
            </a:r>
            <a:endParaRPr lang="en-US" altLang="en-US" sz="2800" b="1" dirty="0">
              <a:solidFill>
                <a:srgbClr val="FF0000"/>
              </a:solidFill>
              <a:latin typeface="Times New Roman"/>
            </a:endParaRPr>
          </a:p>
        </p:txBody>
      </p:sp>
      <p:sp>
        <p:nvSpPr>
          <p:cNvPr id="18" name="Text Box 18"/>
          <p:cNvSpPr txBox="1">
            <a:spLocks noChangeArrowheads="1"/>
          </p:cNvSpPr>
          <p:nvPr/>
        </p:nvSpPr>
        <p:spPr bwMode="auto">
          <a:xfrm>
            <a:off x="1828800" y="4953001"/>
            <a:ext cx="8839200" cy="1692771"/>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a:spcBef>
                <a:spcPct val="50000"/>
              </a:spcBef>
              <a:defRPr/>
            </a:pPr>
            <a:r>
              <a:rPr lang="en-US" sz="2600" b="1" dirty="0" err="1">
                <a:solidFill>
                  <a:prstClr val="black"/>
                </a:solidFill>
                <a:latin typeface="Times New Roman" pitchFamily="18" charset="0"/>
              </a:rPr>
              <a:t>Sông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Hồng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là</a:t>
            </a:r>
            <a:r>
              <a:rPr lang="en-US" sz="2600" b="1" dirty="0">
                <a:solidFill>
                  <a:prstClr val="black"/>
                </a:solidFill>
                <a:latin typeface="Times New Roman" pitchFamily="18" charset="0"/>
              </a:rPr>
              <a:t> con </a:t>
            </a:r>
            <a:r>
              <a:rPr lang="en-US" sz="2600" b="1" dirty="0" err="1">
                <a:solidFill>
                  <a:prstClr val="black"/>
                </a:solidFill>
                <a:latin typeface="Times New Roman" pitchFamily="18" charset="0"/>
              </a:rPr>
              <a:t>sông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lớn</a:t>
            </a:r>
            <a:r>
              <a:rPr lang="en-US" sz="2600" b="1" dirty="0">
                <a:solidFill>
                  <a:prstClr val="black"/>
                </a:solidFill>
                <a:latin typeface="Times New Roman" pitchFamily="18" charset="0"/>
              </a:rPr>
              <a:t> ở </a:t>
            </a:r>
            <a:r>
              <a:rPr lang="en-US" sz="2600" b="1" dirty="0" err="1">
                <a:solidFill>
                  <a:prstClr val="black"/>
                </a:solidFill>
                <a:latin typeface="Times New Roman" pitchFamily="18" charset="0"/>
              </a:rPr>
              <a:t>miền</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Bắc</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nước</a:t>
            </a:r>
            <a:r>
              <a:rPr lang="en-US" sz="2600" b="1" dirty="0">
                <a:solidFill>
                  <a:prstClr val="black"/>
                </a:solidFill>
                <a:latin typeface="Times New Roman" pitchFamily="18" charset="0"/>
              </a:rPr>
              <a:t> ta, </a:t>
            </a:r>
            <a:r>
              <a:rPr lang="en-US" sz="2600" b="1" dirty="0" err="1">
                <a:solidFill>
                  <a:prstClr val="black"/>
                </a:solidFill>
                <a:latin typeface="Times New Roman" pitchFamily="18" charset="0"/>
              </a:rPr>
              <a:t>bắt</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nguồn</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từ</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Trung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Quốc</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Đoạn</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sông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chảy</a:t>
            </a:r>
            <a:r>
              <a:rPr lang="en-US" sz="2600" b="1" dirty="0">
                <a:solidFill>
                  <a:prstClr val="black"/>
                </a:solidFill>
                <a:latin typeface="Times New Roman" pitchFamily="18" charset="0"/>
              </a:rPr>
              <a:t> qua </a:t>
            </a:r>
            <a:r>
              <a:rPr lang="en-US" sz="2600" b="1" dirty="0" err="1">
                <a:solidFill>
                  <a:prstClr val="black"/>
                </a:solidFill>
                <a:latin typeface="Times New Roman" pitchFamily="18" charset="0"/>
              </a:rPr>
              <a:t>đồng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bằng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Bắc</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Bộ</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chia</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thành</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nhiều</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nhánh</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đổ</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ra</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biển</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bằng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nhiều</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cửa</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có</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nhánh</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đổ</a:t>
            </a:r>
            <a:r>
              <a:rPr lang="en-US" sz="2600" b="1" dirty="0">
                <a:solidFill>
                  <a:prstClr val="black"/>
                </a:solidFill>
                <a:latin typeface="Times New Roman" pitchFamily="18" charset="0"/>
              </a:rPr>
              <a:t> sang </a:t>
            </a:r>
            <a:r>
              <a:rPr lang="en-US" sz="2600" b="1" dirty="0" err="1">
                <a:solidFill>
                  <a:prstClr val="black"/>
                </a:solidFill>
                <a:latin typeface="Times New Roman" pitchFamily="18" charset="0"/>
              </a:rPr>
              <a:t>sông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Thái</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Bình</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như</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sông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Đuống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sông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Luộc</a:t>
            </a:r>
            <a:r>
              <a:rPr lang="en-US" sz="2600" b="1" dirty="0">
                <a:solidFill>
                  <a:prstClr val="black"/>
                </a:solidFill>
                <a:latin typeface="Times New Roman" pitchFamily="18" charset="0"/>
              </a:rPr>
              <a:t>.</a:t>
            </a:r>
          </a:p>
        </p:txBody>
      </p:sp>
      <p:sp>
        <p:nvSpPr>
          <p:cNvPr id="19" name="Freeform 18"/>
          <p:cNvSpPr/>
          <p:nvPr/>
        </p:nvSpPr>
        <p:spPr>
          <a:xfrm>
            <a:off x="4717367" y="2643965"/>
            <a:ext cx="360589" cy="127370"/>
          </a:xfrm>
          <a:custGeom>
            <a:avLst/>
            <a:gdLst>
              <a:gd name="connsiteX0" fmla="*/ 0 w 360589"/>
              <a:gd name="connsiteY0" fmla="*/ 127370 h 127370"/>
              <a:gd name="connsiteX1" fmla="*/ 14068 w 360589"/>
              <a:gd name="connsiteY1" fmla="*/ 85167 h 127370"/>
              <a:gd name="connsiteX2" fmla="*/ 98474 w 360589"/>
              <a:gd name="connsiteY2" fmla="*/ 14829 h 127370"/>
              <a:gd name="connsiteX3" fmla="*/ 168812 w 360589"/>
              <a:gd name="connsiteY3" fmla="*/ 761 h 127370"/>
              <a:gd name="connsiteX4" fmla="*/ 267286 w 360589"/>
              <a:gd name="connsiteY4" fmla="*/ 14829 h 127370"/>
              <a:gd name="connsiteX5" fmla="*/ 295422 w 360589"/>
              <a:gd name="connsiteY5" fmla="*/ 57032 h 127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0589" h="127370">
                <a:moveTo>
                  <a:pt x="0" y="127370"/>
                </a:moveTo>
                <a:cubicBezTo>
                  <a:pt x="4689" y="113302"/>
                  <a:pt x="5843" y="97505"/>
                  <a:pt x="14068" y="85167"/>
                </a:cubicBezTo>
                <a:cubicBezTo>
                  <a:pt x="26232" y="66922"/>
                  <a:pt x="75406" y="23480"/>
                  <a:pt x="98474" y="14829"/>
                </a:cubicBezTo>
                <a:cubicBezTo>
                  <a:pt x="120862" y="6433"/>
                  <a:pt x="145366" y="5450"/>
                  <a:pt x="168812" y="761"/>
                </a:cubicBezTo>
                <a:cubicBezTo>
                  <a:pt x="201637" y="5450"/>
                  <a:pt x="237629" y="0"/>
                  <a:pt x="267286" y="14829"/>
                </a:cubicBezTo>
                <a:cubicBezTo>
                  <a:pt x="360589" y="61481"/>
                  <a:pt x="241937" y="57032"/>
                  <a:pt x="295422" y="57032"/>
                </a:cubicBezTo>
              </a:path>
            </a:pathLst>
          </a:custGeom>
        </p:spPr>
        <p:style>
          <a:lnRef idx="2">
            <a:schemeClr val="dk1"/>
          </a:lnRef>
          <a:fillRef idx="0">
            <a:schemeClr val="dk1"/>
          </a:fillRef>
          <a:effectRef idx="1">
            <a:schemeClr val="dk1"/>
          </a:effectRef>
          <a:fontRef idx="minor">
            <a:schemeClr val="tx1"/>
          </a:fontRef>
        </p:style>
        <p:txBody>
          <a:bodyPr rtlCol="0" anchor="ctr"/>
          <a:lstStyle/>
          <a:p>
            <a:pPr algn="ctr"/>
            <a:endParaRPr lang="en-US">
              <a:solidFill>
                <a:prstClr val="black"/>
              </a:solidFill>
              <a:latin typeface="Times New Roman"/>
            </a:endParaRPr>
          </a:p>
        </p:txBody>
      </p:sp>
      <p:sp>
        <p:nvSpPr>
          <p:cNvPr id="20" name="Freeform 19"/>
          <p:cNvSpPr/>
          <p:nvPr/>
        </p:nvSpPr>
        <p:spPr>
          <a:xfrm>
            <a:off x="4815840" y="3035657"/>
            <a:ext cx="365760" cy="115507"/>
          </a:xfrm>
          <a:custGeom>
            <a:avLst/>
            <a:gdLst>
              <a:gd name="connsiteX0" fmla="*/ 0 w 365760"/>
              <a:gd name="connsiteY0" fmla="*/ 115507 h 115507"/>
              <a:gd name="connsiteX1" fmla="*/ 28135 w 365760"/>
              <a:gd name="connsiteY1" fmla="*/ 73304 h 115507"/>
              <a:gd name="connsiteX2" fmla="*/ 140677 w 365760"/>
              <a:gd name="connsiteY2" fmla="*/ 45169 h 115507"/>
              <a:gd name="connsiteX3" fmla="*/ 295422 w 365760"/>
              <a:gd name="connsiteY3" fmla="*/ 17033 h 115507"/>
              <a:gd name="connsiteX4" fmla="*/ 365760 w 365760"/>
              <a:gd name="connsiteY4" fmla="*/ 2966 h 115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60" h="115507">
                <a:moveTo>
                  <a:pt x="0" y="115507"/>
                </a:moveTo>
                <a:cubicBezTo>
                  <a:pt x="9378" y="101439"/>
                  <a:pt x="13013" y="80865"/>
                  <a:pt x="28135" y="73304"/>
                </a:cubicBezTo>
                <a:cubicBezTo>
                  <a:pt x="62721" y="56011"/>
                  <a:pt x="103993" y="57397"/>
                  <a:pt x="140677" y="45169"/>
                </a:cubicBezTo>
                <a:cubicBezTo>
                  <a:pt x="218746" y="19145"/>
                  <a:pt x="168166" y="32940"/>
                  <a:pt x="295422" y="17033"/>
                </a:cubicBezTo>
                <a:cubicBezTo>
                  <a:pt x="346522" y="0"/>
                  <a:pt x="322796" y="2966"/>
                  <a:pt x="365760" y="2966"/>
                </a:cubicBezTo>
              </a:path>
            </a:pathLst>
          </a:custGeom>
        </p:spPr>
        <p:style>
          <a:lnRef idx="2">
            <a:schemeClr val="dk1"/>
          </a:lnRef>
          <a:fillRef idx="0">
            <a:schemeClr val="dk1"/>
          </a:fillRef>
          <a:effectRef idx="1">
            <a:schemeClr val="dk1"/>
          </a:effectRef>
          <a:fontRef idx="minor">
            <a:schemeClr val="tx1"/>
          </a:fontRef>
        </p:style>
        <p:txBody>
          <a:bodyPr rtlCol="0" anchor="ctr"/>
          <a:lstStyle/>
          <a:p>
            <a:pPr algn="ctr"/>
            <a:endParaRPr lang="en-US">
              <a:solidFill>
                <a:prstClr val="black"/>
              </a:solidFill>
              <a:latin typeface="Times New Roman"/>
            </a:endParaRPr>
          </a:p>
        </p:txBody>
      </p:sp>
      <p:sp>
        <p:nvSpPr>
          <p:cNvPr id="21" name="AutoShape 13"/>
          <p:cNvSpPr>
            <a:spLocks/>
          </p:cNvSpPr>
          <p:nvPr/>
        </p:nvSpPr>
        <p:spPr bwMode="auto">
          <a:xfrm>
            <a:off x="1524000" y="2971800"/>
            <a:ext cx="1752600" cy="457200"/>
          </a:xfrm>
          <a:prstGeom prst="borderCallout2">
            <a:avLst>
              <a:gd name="adj1" fmla="val 3462"/>
              <a:gd name="adj2" fmla="val 99410"/>
              <a:gd name="adj3" fmla="val 3462"/>
              <a:gd name="adj4" fmla="val 100412"/>
              <a:gd name="adj5" fmla="val -65353"/>
              <a:gd name="adj6" fmla="val 186205"/>
            </a:avLst>
          </a:prstGeom>
          <a:solidFill>
            <a:srgbClr val="FFFF99"/>
          </a:solidFill>
          <a:ln w="28575">
            <a:solidFill>
              <a:srgbClr val="990033"/>
            </a:solidFill>
            <a:miter lim="800000"/>
            <a:headEnd/>
            <a:tailEnd/>
          </a:ln>
        </p:spPr>
        <p:txBody>
          <a:bodyPr/>
          <a:lstStyle/>
          <a:p>
            <a:pPr algn="ctr"/>
            <a:r>
              <a:rPr lang="en-US" altLang="en-US" sz="2400" dirty="0" err="1">
                <a:solidFill>
                  <a:srgbClr val="3333FF"/>
                </a:solidFill>
                <a:latin typeface="Times New Roman"/>
              </a:rPr>
              <a:t>Sông</a:t>
            </a:r>
            <a:r>
              <a:rPr lang="en-US" altLang="en-US" sz="2400" dirty="0">
                <a:solidFill>
                  <a:srgbClr val="3333FF"/>
                </a:solidFill>
                <a:latin typeface="Times New Roman"/>
              </a:rPr>
              <a:t> </a:t>
            </a:r>
            <a:r>
              <a:rPr lang="en-US" altLang="en-US" sz="2400" dirty="0" err="1">
                <a:solidFill>
                  <a:srgbClr val="3333FF"/>
                </a:solidFill>
                <a:latin typeface="Times New Roman"/>
              </a:rPr>
              <a:t>Đuống</a:t>
            </a:r>
            <a:endParaRPr lang="en-US" altLang="en-US" sz="2400" dirty="0">
              <a:solidFill>
                <a:srgbClr val="3333FF"/>
              </a:solidFill>
              <a:latin typeface="Times New Roman"/>
            </a:endParaRPr>
          </a:p>
        </p:txBody>
      </p:sp>
      <p:sp>
        <p:nvSpPr>
          <p:cNvPr id="22" name="AutoShape 13"/>
          <p:cNvSpPr>
            <a:spLocks/>
          </p:cNvSpPr>
          <p:nvPr/>
        </p:nvSpPr>
        <p:spPr bwMode="auto">
          <a:xfrm>
            <a:off x="2133600" y="3505200"/>
            <a:ext cx="1600200" cy="457200"/>
          </a:xfrm>
          <a:prstGeom prst="borderCallout2">
            <a:avLst>
              <a:gd name="adj1" fmla="val -8846"/>
              <a:gd name="adj2" fmla="val 96887"/>
              <a:gd name="adj3" fmla="val -2692"/>
              <a:gd name="adj4" fmla="val 100794"/>
              <a:gd name="adj5" fmla="val -86891"/>
              <a:gd name="adj6" fmla="val 170381"/>
            </a:avLst>
          </a:prstGeom>
          <a:solidFill>
            <a:srgbClr val="FFFF99"/>
          </a:solidFill>
          <a:ln w="28575">
            <a:solidFill>
              <a:srgbClr val="990033"/>
            </a:solidFill>
            <a:miter lim="800000"/>
            <a:headEnd/>
            <a:tailEnd/>
          </a:ln>
        </p:spPr>
        <p:txBody>
          <a:bodyPr/>
          <a:lstStyle/>
          <a:p>
            <a:pPr algn="ctr"/>
            <a:r>
              <a:rPr lang="en-US" altLang="en-US" sz="2400" dirty="0" err="1">
                <a:solidFill>
                  <a:srgbClr val="3333FF"/>
                </a:solidFill>
                <a:latin typeface="Times New Roman"/>
              </a:rPr>
              <a:t>Sông</a:t>
            </a:r>
            <a:r>
              <a:rPr lang="en-US" altLang="en-US" sz="2400" dirty="0">
                <a:solidFill>
                  <a:srgbClr val="3333FF"/>
                </a:solidFill>
                <a:latin typeface="Times New Roman"/>
              </a:rPr>
              <a:t> </a:t>
            </a:r>
            <a:r>
              <a:rPr lang="en-US" altLang="en-US" sz="2400" dirty="0" err="1">
                <a:solidFill>
                  <a:srgbClr val="3333FF"/>
                </a:solidFill>
                <a:latin typeface="Times New Roman"/>
              </a:rPr>
              <a:t>Luộc</a:t>
            </a:r>
            <a:endParaRPr lang="en-US" altLang="en-US" sz="2400" dirty="0">
              <a:solidFill>
                <a:srgbClr val="3333FF"/>
              </a:solidFill>
              <a:latin typeface="Times New Roman"/>
            </a:endParaRPr>
          </a:p>
        </p:txBody>
      </p:sp>
      <p:sp>
        <p:nvSpPr>
          <p:cNvPr id="23" name="Text Box 18"/>
          <p:cNvSpPr txBox="1">
            <a:spLocks noChangeArrowheads="1"/>
          </p:cNvSpPr>
          <p:nvPr/>
        </p:nvSpPr>
        <p:spPr bwMode="auto">
          <a:xfrm>
            <a:off x="1788649" y="5095873"/>
            <a:ext cx="8991600" cy="1292662"/>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a:spcBef>
                <a:spcPct val="50000"/>
              </a:spcBef>
              <a:defRPr/>
            </a:pPr>
            <a:r>
              <a:rPr lang="en-US" sz="2600" b="1" dirty="0" err="1">
                <a:solidFill>
                  <a:prstClr val="black"/>
                </a:solidFill>
                <a:latin typeface="Times New Roman" pitchFamily="18" charset="0"/>
              </a:rPr>
              <a:t>Sông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Thái</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Bình</a:t>
            </a:r>
            <a:r>
              <a:rPr lang="en-US" sz="2600" b="1" dirty="0">
                <a:solidFill>
                  <a:prstClr val="black"/>
                </a:solidFill>
                <a:latin typeface="Times New Roman" pitchFamily="18" charset="0"/>
              </a:rPr>
              <a:t> do </a:t>
            </a:r>
            <a:r>
              <a:rPr lang="en-US" sz="2600" b="1" dirty="0" err="1">
                <a:solidFill>
                  <a:prstClr val="black"/>
                </a:solidFill>
                <a:latin typeface="Times New Roman" pitchFamily="18" charset="0"/>
              </a:rPr>
              <a:t>ba</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sông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sông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Cầu</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sông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Thương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sông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Lục</a:t>
            </a:r>
            <a:r>
              <a:rPr lang="en-US" sz="2600" b="1" dirty="0">
                <a:solidFill>
                  <a:prstClr val="black"/>
                </a:solidFill>
                <a:latin typeface="Times New Roman" pitchFamily="18" charset="0"/>
              </a:rPr>
              <a:t> Nam </a:t>
            </a:r>
            <a:r>
              <a:rPr lang="en-US" sz="2600" b="1" dirty="0" err="1">
                <a:solidFill>
                  <a:prstClr val="black"/>
                </a:solidFill>
                <a:latin typeface="Times New Roman" pitchFamily="18" charset="0"/>
              </a:rPr>
              <a:t>hợp</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thành</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Đoạn</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cuối</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sông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chia</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thành</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nhiều</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nhánh</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đổ</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ra</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biển</a:t>
            </a:r>
            <a:endParaRPr lang="en-US" sz="2600" b="1" dirty="0">
              <a:solidFill>
                <a:prstClr val="black"/>
              </a:solidFill>
              <a:latin typeface="Times New Roman" pitchFamily="18" charset="0"/>
            </a:endParaRPr>
          </a:p>
        </p:txBody>
      </p:sp>
      <p:sp>
        <p:nvSpPr>
          <p:cNvPr id="24" name="Freeform 23"/>
          <p:cNvSpPr/>
          <p:nvPr/>
        </p:nvSpPr>
        <p:spPr>
          <a:xfrm>
            <a:off x="5029200" y="2667001"/>
            <a:ext cx="288772" cy="535201"/>
          </a:xfrm>
          <a:custGeom>
            <a:avLst/>
            <a:gdLst>
              <a:gd name="connsiteX0" fmla="*/ 1287 w 288772"/>
              <a:gd name="connsiteY0" fmla="*/ 0 h 535201"/>
              <a:gd name="connsiteX1" fmla="*/ 15355 w 288772"/>
              <a:gd name="connsiteY1" fmla="*/ 112542 h 535201"/>
              <a:gd name="connsiteX2" fmla="*/ 57558 w 288772"/>
              <a:gd name="connsiteY2" fmla="*/ 126609 h 535201"/>
              <a:gd name="connsiteX3" fmla="*/ 99761 w 288772"/>
              <a:gd name="connsiteY3" fmla="*/ 267286 h 535201"/>
              <a:gd name="connsiteX4" fmla="*/ 127897 w 288772"/>
              <a:gd name="connsiteY4" fmla="*/ 295422 h 535201"/>
              <a:gd name="connsiteX5" fmla="*/ 184167 w 288772"/>
              <a:gd name="connsiteY5" fmla="*/ 379828 h 535201"/>
              <a:gd name="connsiteX6" fmla="*/ 184167 w 288772"/>
              <a:gd name="connsiteY6" fmla="*/ 379828 h 535201"/>
              <a:gd name="connsiteX7" fmla="*/ 198235 w 288772"/>
              <a:gd name="connsiteY7" fmla="*/ 422031 h 535201"/>
              <a:gd name="connsiteX8" fmla="*/ 254506 w 288772"/>
              <a:gd name="connsiteY8" fmla="*/ 478302 h 53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772" h="535201">
                <a:moveTo>
                  <a:pt x="1287" y="0"/>
                </a:moveTo>
                <a:cubicBezTo>
                  <a:pt x="5976" y="37514"/>
                  <a:pt x="0" y="77995"/>
                  <a:pt x="15355" y="112542"/>
                </a:cubicBezTo>
                <a:cubicBezTo>
                  <a:pt x="21377" y="126092"/>
                  <a:pt x="48939" y="114543"/>
                  <a:pt x="57558" y="126609"/>
                </a:cubicBezTo>
                <a:cubicBezTo>
                  <a:pt x="109190" y="198893"/>
                  <a:pt x="67170" y="202104"/>
                  <a:pt x="99761" y="267286"/>
                </a:cubicBezTo>
                <a:cubicBezTo>
                  <a:pt x="105693" y="279149"/>
                  <a:pt x="119939" y="284811"/>
                  <a:pt x="127897" y="295422"/>
                </a:cubicBezTo>
                <a:cubicBezTo>
                  <a:pt x="148186" y="322474"/>
                  <a:pt x="165410" y="351693"/>
                  <a:pt x="184167" y="379828"/>
                </a:cubicBezTo>
                <a:lnTo>
                  <a:pt x="184167" y="379828"/>
                </a:lnTo>
                <a:cubicBezTo>
                  <a:pt x="188856" y="393896"/>
                  <a:pt x="188972" y="410452"/>
                  <a:pt x="198235" y="422031"/>
                </a:cubicBezTo>
                <a:cubicBezTo>
                  <a:pt x="288772" y="535201"/>
                  <a:pt x="208312" y="385913"/>
                  <a:pt x="254506" y="478302"/>
                </a:cubicBezTo>
              </a:path>
            </a:pathLst>
          </a:custGeom>
          <a:ln w="38100">
            <a:solidFill>
              <a:srgbClr val="FF0000"/>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n-US">
              <a:solidFill>
                <a:srgbClr val="FF0000"/>
              </a:solidFill>
              <a:latin typeface="Times New Roman"/>
            </a:endParaRPr>
          </a:p>
        </p:txBody>
      </p:sp>
    </p:spTree>
    <p:extLst>
      <p:ext uri="{BB962C8B-B14F-4D97-AF65-F5344CB8AC3E}">
        <p14:creationId xmlns:p14="http://schemas.microsoft.com/office/powerpoint/2010/main" val="334880889"/>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2000"/>
                                        <p:tgtEl>
                                          <p:spTgt spid="7"/>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par>
                                <p:cTn id="12" presetID="5" presetClass="entr" presetSubtype="10"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checkerboard(across)">
                                      <p:cBhvr>
                                        <p:cTn id="14" dur="500"/>
                                        <p:tgtEl>
                                          <p:spTgt spid="18"/>
                                        </p:tgtEl>
                                      </p:cBhvr>
                                    </p:animEffect>
                                  </p:childTnLst>
                                </p:cTn>
                              </p:par>
                            </p:childTnLst>
                          </p:cTn>
                        </p:par>
                        <p:par>
                          <p:cTn id="15" fill="hold">
                            <p:stCondLst>
                              <p:cond delay="2500"/>
                            </p:stCondLst>
                            <p:childTnLst>
                              <p:par>
                                <p:cTn id="16" presetID="22" presetClass="entr" presetSubtype="4"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down)">
                                      <p:cBhvr>
                                        <p:cTn id="21" dur="500"/>
                                        <p:tgtEl>
                                          <p:spTgt spid="19"/>
                                        </p:tgtEl>
                                      </p:cBhvr>
                                    </p:animEffect>
                                  </p:childTnLst>
                                </p:cTn>
                              </p:par>
                            </p:childTnLst>
                          </p:cTn>
                        </p:par>
                        <p:par>
                          <p:cTn id="22" fill="hold">
                            <p:stCondLst>
                              <p:cond delay="3000"/>
                            </p:stCondLst>
                            <p:childTnLst>
                              <p:par>
                                <p:cTn id="23" presetID="10" presetClass="entr" presetSubtype="0"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par>
                          <p:cTn id="26" fill="hold">
                            <p:stCondLst>
                              <p:cond delay="3500"/>
                            </p:stCondLst>
                            <p:childTnLst>
                              <p:par>
                                <p:cTn id="27" presetID="10" presetClass="entr" presetSubtype="0" fill="hold" grpId="0"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18" presetClass="exit" presetSubtype="12" fill="hold" grpId="1" nodeType="clickEffect">
                                  <p:stCondLst>
                                    <p:cond delay="0"/>
                                  </p:stCondLst>
                                  <p:childTnLst>
                                    <p:animEffect transition="out" filter="strips(downLeft)">
                                      <p:cBhvr>
                                        <p:cTn id="33" dur="500"/>
                                        <p:tgtEl>
                                          <p:spTgt spid="18"/>
                                        </p:tgtEl>
                                      </p:cBhvr>
                                    </p:animEffect>
                                    <p:set>
                                      <p:cBhvr>
                                        <p:cTn id="34" dur="1" fill="hold">
                                          <p:stCondLst>
                                            <p:cond delay="499"/>
                                          </p:stCondLst>
                                        </p:cTn>
                                        <p:tgtEl>
                                          <p:spTgt spid="18"/>
                                        </p:tgtEl>
                                        <p:attrNameLst>
                                          <p:attrName>style.visibility</p:attrName>
                                        </p:attrNameLst>
                                      </p:cBhvr>
                                      <p:to>
                                        <p:strVal val="hidden"/>
                                      </p:to>
                                    </p:set>
                                  </p:childTnLst>
                                </p:cTn>
                              </p:par>
                            </p:childTnLst>
                          </p:cTn>
                        </p:par>
                        <p:par>
                          <p:cTn id="35" fill="hold">
                            <p:stCondLst>
                              <p:cond delay="500"/>
                            </p:stCondLst>
                            <p:childTnLst>
                              <p:par>
                                <p:cTn id="36" presetID="22" presetClass="entr" presetSubtype="1"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up)">
                                      <p:cBhvr>
                                        <p:cTn id="38" dur="500"/>
                                        <p:tgtEl>
                                          <p:spTgt spid="8"/>
                                        </p:tgtEl>
                                      </p:cBhvr>
                                    </p:animEffect>
                                  </p:childTnLst>
                                </p:cTn>
                              </p:par>
                              <p:par>
                                <p:cTn id="39" presetID="33" presetClass="emph" presetSubtype="0" fill="remove" grpId="1" nodeType="withEffect">
                                  <p:stCondLst>
                                    <p:cond delay="0"/>
                                  </p:stCondLst>
                                  <p:childTnLst>
                                    <p:animClr clrSpc="rgb" dir="cw">
                                      <p:cBhvr override="childStyle">
                                        <p:cTn id="40" dur="1500" accel="50000" autoRev="1" fill="hold" tmFilter="0, 0; .33333, 1; 1, 1">
                                          <p:stCondLst>
                                            <p:cond delay="0"/>
                                          </p:stCondLst>
                                        </p:cTn>
                                        <p:tgtEl>
                                          <p:spTgt spid="8"/>
                                        </p:tgtEl>
                                        <p:attrNameLst>
                                          <p:attrName>style.color</p:attrName>
                                        </p:attrNameLst>
                                      </p:cBhvr>
                                      <p:to>
                                        <a:schemeClr val="accent2"/>
                                      </p:to>
                                    </p:animClr>
                                    <p:animClr clrSpc="rgb" dir="cw">
                                      <p:cBhvr>
                                        <p:cTn id="41" dur="1500" accel="50000" autoRev="1" fill="hold" tmFilter="0, 0; .33333, 1; 1, 1">
                                          <p:stCondLst>
                                            <p:cond delay="0"/>
                                          </p:stCondLst>
                                        </p:cTn>
                                        <p:tgtEl>
                                          <p:spTgt spid="8"/>
                                        </p:tgtEl>
                                        <p:attrNameLst>
                                          <p:attrName>fillcolor</p:attrName>
                                        </p:attrNameLst>
                                      </p:cBhvr>
                                      <p:to>
                                        <a:schemeClr val="accent2"/>
                                      </p:to>
                                    </p:animClr>
                                    <p:set>
                                      <p:cBhvr>
                                        <p:cTn id="42" dur="3000" fill="hold"/>
                                        <p:tgtEl>
                                          <p:spTgt spid="8"/>
                                        </p:tgtEl>
                                        <p:attrNameLst>
                                          <p:attrName>fill.type</p:attrName>
                                        </p:attrNameLst>
                                      </p:cBhvr>
                                      <p:to>
                                        <p:strVal val="solid"/>
                                      </p:to>
                                    </p:set>
                                    <p:set>
                                      <p:cBhvr>
                                        <p:cTn id="43" dur="3000" fill="hold"/>
                                        <p:tgtEl>
                                          <p:spTgt spid="8"/>
                                        </p:tgtEl>
                                        <p:attrNameLst>
                                          <p:attrName>fill.on</p:attrName>
                                        </p:attrNameLst>
                                      </p:cBhvr>
                                      <p:to>
                                        <p:strVal val="true"/>
                                      </p:to>
                                    </p:set>
                                    <p:animScale>
                                      <p:cBhvr>
                                        <p:cTn id="44" dur="1500" accel="50000" autoRev="1" fill="hold" tmFilter="0, 0; .33333, 1; 1, 1">
                                          <p:stCondLst>
                                            <p:cond delay="0"/>
                                          </p:stCondLst>
                                        </p:cTn>
                                        <p:tgtEl>
                                          <p:spTgt spid="8"/>
                                        </p:tgtEl>
                                      </p:cBhvr>
                                      <p:from x="100000" y="100000"/>
                                      <p:to x="100000" y="140000"/>
                                    </p:animScale>
                                  </p:childTnLst>
                                </p:cTn>
                              </p:par>
                            </p:childTnLst>
                          </p:cTn>
                        </p:par>
                        <p:par>
                          <p:cTn id="45" fill="hold">
                            <p:stCondLst>
                              <p:cond delay="3500"/>
                            </p:stCondLst>
                            <p:childTnLst>
                              <p:par>
                                <p:cTn id="46" presetID="22" presetClass="entr" presetSubtype="1" fill="hold" grpId="0" nodeType="after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up)">
                                      <p:cBhvr>
                                        <p:cTn id="48" dur="500"/>
                                        <p:tgtEl>
                                          <p:spTgt spid="9"/>
                                        </p:tgtEl>
                                      </p:cBhvr>
                                    </p:animEffect>
                                  </p:childTnLst>
                                </p:cTn>
                              </p:par>
                            </p:childTnLst>
                          </p:cTn>
                        </p:par>
                        <p:par>
                          <p:cTn id="49" fill="hold">
                            <p:stCondLst>
                              <p:cond delay="4000"/>
                            </p:stCondLst>
                            <p:childTnLst>
                              <p:par>
                                <p:cTn id="50" presetID="10" presetClass="entr" presetSubtype="0"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childTnLst>
                          </p:cTn>
                        </p:par>
                        <p:par>
                          <p:cTn id="53" fill="hold">
                            <p:stCondLst>
                              <p:cond delay="4500"/>
                            </p:stCondLst>
                            <p:childTnLst>
                              <p:par>
                                <p:cTn id="54" presetID="22" presetClass="entr" presetSubtype="1" fill="hold" grpId="0" nodeType="after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wipe(up)">
                                      <p:cBhvr>
                                        <p:cTn id="56" dur="500"/>
                                        <p:tgtEl>
                                          <p:spTgt spid="10"/>
                                        </p:tgtEl>
                                      </p:cBhvr>
                                    </p:animEffect>
                                  </p:childTnLst>
                                </p:cTn>
                              </p:par>
                            </p:childTnLst>
                          </p:cTn>
                        </p:par>
                        <p:par>
                          <p:cTn id="57" fill="hold">
                            <p:stCondLst>
                              <p:cond delay="5000"/>
                            </p:stCondLst>
                            <p:childTnLst>
                              <p:par>
                                <p:cTn id="58" presetID="10" presetClass="entr" presetSubtype="0" fill="hold" grpId="0" nodeType="after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500"/>
                                        <p:tgtEl>
                                          <p:spTgt spid="15"/>
                                        </p:tgtEl>
                                      </p:cBhvr>
                                    </p:animEffect>
                                  </p:childTnLst>
                                </p:cTn>
                              </p:par>
                            </p:childTnLst>
                          </p:cTn>
                        </p:par>
                        <p:par>
                          <p:cTn id="61" fill="hold">
                            <p:stCondLst>
                              <p:cond delay="5500"/>
                            </p:stCondLst>
                            <p:childTnLst>
                              <p:par>
                                <p:cTn id="62" presetID="22" presetClass="entr" presetSubtype="1" fill="hold" grpId="0" nodeType="after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wipe(up)">
                                      <p:cBhvr>
                                        <p:cTn id="64" dur="500"/>
                                        <p:tgtEl>
                                          <p:spTgt spid="12"/>
                                        </p:tgtEl>
                                      </p:cBhvr>
                                    </p:animEffect>
                                  </p:childTnLst>
                                </p:cTn>
                              </p:par>
                            </p:childTnLst>
                          </p:cTn>
                        </p:par>
                        <p:par>
                          <p:cTn id="65" fill="hold">
                            <p:stCondLst>
                              <p:cond delay="6000"/>
                            </p:stCondLst>
                            <p:childTnLst>
                              <p:par>
                                <p:cTn id="66" presetID="10" presetClass="entr" presetSubtype="0" fill="hold" grpId="0" nodeType="after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fade">
                                      <p:cBhvr>
                                        <p:cTn id="68" dur="500"/>
                                        <p:tgtEl>
                                          <p:spTgt spid="13"/>
                                        </p:tgtEl>
                                      </p:cBhvr>
                                    </p:animEffect>
                                  </p:childTnLst>
                                </p:cTn>
                              </p:par>
                            </p:childTnLst>
                          </p:cTn>
                        </p:par>
                        <p:par>
                          <p:cTn id="69" fill="hold">
                            <p:stCondLst>
                              <p:cond delay="6500"/>
                            </p:stCondLst>
                            <p:childTnLst>
                              <p:par>
                                <p:cTn id="70" presetID="22" presetClass="entr" presetSubtype="1" fill="hold" grpId="0" nodeType="after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wipe(up)">
                                      <p:cBhvr>
                                        <p:cTn id="72" dur="500"/>
                                        <p:tgtEl>
                                          <p:spTgt spid="24"/>
                                        </p:tgtEl>
                                      </p:cBhvr>
                                    </p:animEffect>
                                  </p:childTnLst>
                                </p:cTn>
                              </p:par>
                            </p:childTnLst>
                          </p:cTn>
                        </p:par>
                        <p:par>
                          <p:cTn id="73" fill="hold">
                            <p:stCondLst>
                              <p:cond delay="7000"/>
                            </p:stCondLst>
                            <p:childTnLst>
                              <p:par>
                                <p:cTn id="74" presetID="10" presetClass="entr" presetSubtype="0" fill="hold" grpId="0" nodeType="afterEffect">
                                  <p:stCondLst>
                                    <p:cond delay="0"/>
                                  </p:stCondLst>
                                  <p:childTnLst>
                                    <p:set>
                                      <p:cBhvr>
                                        <p:cTn id="75" dur="1" fill="hold">
                                          <p:stCondLst>
                                            <p:cond delay="0"/>
                                          </p:stCondLst>
                                        </p:cTn>
                                        <p:tgtEl>
                                          <p:spTgt spid="16"/>
                                        </p:tgtEl>
                                        <p:attrNameLst>
                                          <p:attrName>style.visibility</p:attrName>
                                        </p:attrNameLst>
                                      </p:cBhvr>
                                      <p:to>
                                        <p:strVal val="visible"/>
                                      </p:to>
                                    </p:set>
                                    <p:animEffect transition="in" filter="fade">
                                      <p:cBhvr>
                                        <p:cTn id="76" dur="500"/>
                                        <p:tgtEl>
                                          <p:spTgt spid="16"/>
                                        </p:tgtEl>
                                      </p:cBhvr>
                                    </p:animEffect>
                                  </p:childTnLst>
                                </p:cTn>
                              </p:par>
                              <p:par>
                                <p:cTn id="77" presetID="5" presetClass="entr" presetSubtype="10" fill="hold" grpId="0" nodeType="withEffect">
                                  <p:stCondLst>
                                    <p:cond delay="0"/>
                                  </p:stCondLst>
                                  <p:childTnLst>
                                    <p:set>
                                      <p:cBhvr>
                                        <p:cTn id="78" dur="1" fill="hold">
                                          <p:stCondLst>
                                            <p:cond delay="0"/>
                                          </p:stCondLst>
                                        </p:cTn>
                                        <p:tgtEl>
                                          <p:spTgt spid="23"/>
                                        </p:tgtEl>
                                        <p:attrNameLst>
                                          <p:attrName>style.visibility</p:attrName>
                                        </p:attrNameLst>
                                      </p:cBhvr>
                                      <p:to>
                                        <p:strVal val="visible"/>
                                      </p:to>
                                    </p:set>
                                    <p:animEffect transition="in" filter="checkerboard(across)">
                                      <p:cBhvr>
                                        <p:cTn id="7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8" grpId="1" animBg="1"/>
      <p:bldP spid="9" grpId="0" animBg="1"/>
      <p:bldP spid="10" grpId="0" animBg="1"/>
      <p:bldP spid="12" grpId="0" animBg="1"/>
      <p:bldP spid="13" grpId="0" animBg="1"/>
      <p:bldP spid="14" grpId="0" animBg="1"/>
      <p:bldP spid="15" grpId="0" animBg="1"/>
      <p:bldP spid="16" grpId="0" animBg="1"/>
      <p:bldP spid="17" grpId="0" animBg="1"/>
      <p:bldP spid="18" grpId="0" animBg="1"/>
      <p:bldP spid="18" grpId="1" animBg="1"/>
      <p:bldP spid="19" grpId="0" animBg="1"/>
      <p:bldP spid="20" grpId="0" animBg="1"/>
      <p:bldP spid="21" grpId="0" animBg="1"/>
      <p:bldP spid="22" grpId="0" animBg="1"/>
      <p:bldP spid="23" grpId="0" animBg="1"/>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grpSp>
        <p:nvGrpSpPr>
          <p:cNvPr id="2" name="Group 12"/>
          <p:cNvGrpSpPr>
            <a:grpSpLocks/>
          </p:cNvGrpSpPr>
          <p:nvPr/>
        </p:nvGrpSpPr>
        <p:grpSpPr bwMode="auto">
          <a:xfrm>
            <a:off x="1487256" y="3631"/>
            <a:ext cx="9285941" cy="5562600"/>
            <a:chOff x="313" y="-134"/>
            <a:chExt cx="4972" cy="3693"/>
          </a:xfrm>
        </p:grpSpPr>
        <p:pic>
          <p:nvPicPr>
            <p:cNvPr id="3" name="Picture 13" descr="20717146_images1361565_SongHongdonangphusa"/>
            <p:cNvPicPr>
              <a:picLocks noChangeAspect="1" noChangeArrowheads="1"/>
            </p:cNvPicPr>
            <p:nvPr/>
          </p:nvPicPr>
          <p:blipFill>
            <a:blip r:embed="rId2" cstate="print"/>
            <a:srcRect/>
            <a:stretch>
              <a:fillRect/>
            </a:stretch>
          </p:blipFill>
          <p:spPr bwMode="auto">
            <a:xfrm>
              <a:off x="389" y="-134"/>
              <a:ext cx="4896" cy="3693"/>
            </a:xfrm>
            <a:prstGeom prst="rect">
              <a:avLst/>
            </a:prstGeom>
            <a:noFill/>
            <a:ln w="9525">
              <a:noFill/>
              <a:miter lim="800000"/>
              <a:headEnd/>
              <a:tailEnd/>
            </a:ln>
          </p:spPr>
        </p:pic>
        <p:sp>
          <p:nvSpPr>
            <p:cNvPr id="4" name="Text Box 14"/>
            <p:cNvSpPr txBox="1">
              <a:spLocks noChangeArrowheads="1"/>
            </p:cNvSpPr>
            <p:nvPr/>
          </p:nvSpPr>
          <p:spPr bwMode="auto">
            <a:xfrm>
              <a:off x="313" y="3137"/>
              <a:ext cx="1588" cy="388"/>
            </a:xfrm>
            <a:prstGeom prst="rect">
              <a:avLst/>
            </a:prstGeom>
            <a:noFill/>
            <a:ln w="9525">
              <a:noFill/>
              <a:miter lim="800000"/>
              <a:headEnd/>
              <a:tailEnd/>
            </a:ln>
          </p:spPr>
          <p:txBody>
            <a:bodyPr>
              <a:spAutoFit/>
            </a:bodyPr>
            <a:lstStyle/>
            <a:p>
              <a:pPr algn="ctr">
                <a:spcBef>
                  <a:spcPct val="50000"/>
                </a:spcBef>
              </a:pPr>
              <a:r>
                <a:rPr lang="en-US" altLang="vi-VN" sz="3200" b="1" dirty="0" err="1">
                  <a:solidFill>
                    <a:schemeClr val="bg1"/>
                  </a:solidFill>
                  <a:latin typeface="Times New Roman"/>
                </a:rPr>
                <a:t>Sông</a:t>
              </a:r>
              <a:r>
                <a:rPr lang="en-US" altLang="vi-VN" sz="3200" b="1" dirty="0">
                  <a:solidFill>
                    <a:schemeClr val="bg1"/>
                  </a:solidFill>
                  <a:latin typeface="Times New Roman"/>
                </a:rPr>
                <a:t> </a:t>
              </a:r>
              <a:r>
                <a:rPr lang="en-US" altLang="vi-VN" sz="3200" b="1" dirty="0" err="1">
                  <a:solidFill>
                    <a:schemeClr val="bg1"/>
                  </a:solidFill>
                  <a:latin typeface="Times New Roman"/>
                </a:rPr>
                <a:t>Hồng</a:t>
              </a:r>
              <a:endParaRPr lang="af-ZA" altLang="vi-VN" sz="3200" b="1" dirty="0">
                <a:solidFill>
                  <a:schemeClr val="bg1"/>
                </a:solidFill>
                <a:latin typeface="Times New Roman"/>
              </a:endParaRPr>
            </a:p>
          </p:txBody>
        </p:sp>
      </p:grpSp>
      <p:sp>
        <p:nvSpPr>
          <p:cNvPr id="6" name="Rectangle 5"/>
          <p:cNvSpPr/>
          <p:nvPr/>
        </p:nvSpPr>
        <p:spPr>
          <a:xfrm>
            <a:off x="2609851" y="5781676"/>
            <a:ext cx="6716903" cy="584775"/>
          </a:xfrm>
          <a:prstGeom prst="rect">
            <a:avLst/>
          </a:prstGeom>
        </p:spPr>
        <p:txBody>
          <a:bodyPr wrap="none">
            <a:spAutoFit/>
          </a:bodyPr>
          <a:lstStyle/>
          <a:p>
            <a:r>
              <a:rPr lang="en-US" altLang="en-US" sz="3200" b="1" dirty="0" err="1">
                <a:solidFill>
                  <a:srgbClr val="002060"/>
                </a:solidFill>
                <a:latin typeface="Times New Roman"/>
              </a:rPr>
              <a:t>Tại</a:t>
            </a:r>
            <a:r>
              <a:rPr lang="en-US" altLang="en-US" sz="3200" b="1" dirty="0">
                <a:solidFill>
                  <a:srgbClr val="002060"/>
                </a:solidFill>
                <a:latin typeface="Times New Roman"/>
              </a:rPr>
              <a:t> </a:t>
            </a:r>
            <a:r>
              <a:rPr lang="en-US" altLang="en-US" sz="3200" b="1" dirty="0" err="1">
                <a:solidFill>
                  <a:srgbClr val="002060"/>
                </a:solidFill>
                <a:latin typeface="Times New Roman"/>
              </a:rPr>
              <a:t>sao</a:t>
            </a:r>
            <a:r>
              <a:rPr lang="en-US" altLang="en-US" sz="3200" b="1" dirty="0">
                <a:solidFill>
                  <a:srgbClr val="002060"/>
                </a:solidFill>
                <a:latin typeface="Times New Roman"/>
              </a:rPr>
              <a:t> </a:t>
            </a:r>
            <a:r>
              <a:rPr lang="en-US" altLang="en-US" sz="3200" b="1" dirty="0" err="1">
                <a:solidFill>
                  <a:srgbClr val="002060"/>
                </a:solidFill>
                <a:latin typeface="Times New Roman"/>
              </a:rPr>
              <a:t>sông</a:t>
            </a:r>
            <a:r>
              <a:rPr lang="en-US" altLang="en-US" sz="3200" b="1" dirty="0">
                <a:solidFill>
                  <a:srgbClr val="002060"/>
                </a:solidFill>
                <a:latin typeface="Times New Roman"/>
              </a:rPr>
              <a:t> </a:t>
            </a:r>
            <a:r>
              <a:rPr lang="en-US" altLang="en-US" sz="3200" b="1" dirty="0" err="1">
                <a:solidFill>
                  <a:srgbClr val="002060"/>
                </a:solidFill>
                <a:latin typeface="Times New Roman"/>
              </a:rPr>
              <a:t>lại</a:t>
            </a:r>
            <a:r>
              <a:rPr lang="en-US" altLang="en-US" sz="3200" b="1" dirty="0">
                <a:solidFill>
                  <a:srgbClr val="002060"/>
                </a:solidFill>
                <a:latin typeface="Times New Roman"/>
              </a:rPr>
              <a:t> </a:t>
            </a:r>
            <a:r>
              <a:rPr lang="en-US" altLang="en-US" sz="3200" b="1" dirty="0" err="1">
                <a:solidFill>
                  <a:srgbClr val="002060"/>
                </a:solidFill>
                <a:latin typeface="Times New Roman"/>
              </a:rPr>
              <a:t>có</a:t>
            </a:r>
            <a:r>
              <a:rPr lang="en-US" altLang="en-US" sz="3200" b="1" dirty="0">
                <a:solidFill>
                  <a:srgbClr val="002060"/>
                </a:solidFill>
                <a:latin typeface="Times New Roman"/>
              </a:rPr>
              <a:t> </a:t>
            </a:r>
            <a:r>
              <a:rPr lang="en-US" altLang="en-US" sz="3200" b="1" dirty="0" err="1">
                <a:solidFill>
                  <a:srgbClr val="002060"/>
                </a:solidFill>
                <a:latin typeface="Times New Roman"/>
              </a:rPr>
              <a:t>tên</a:t>
            </a:r>
            <a:r>
              <a:rPr lang="en-US" altLang="en-US" sz="3200" b="1" dirty="0">
                <a:solidFill>
                  <a:srgbClr val="002060"/>
                </a:solidFill>
                <a:latin typeface="Times New Roman"/>
              </a:rPr>
              <a:t> </a:t>
            </a:r>
            <a:r>
              <a:rPr lang="en-US" altLang="en-US" sz="3200" b="1" dirty="0" err="1">
                <a:solidFill>
                  <a:srgbClr val="002060"/>
                </a:solidFill>
                <a:latin typeface="Times New Roman"/>
              </a:rPr>
              <a:t>là</a:t>
            </a:r>
            <a:r>
              <a:rPr lang="en-US" altLang="en-US" sz="3200" b="1" dirty="0">
                <a:solidFill>
                  <a:srgbClr val="002060"/>
                </a:solidFill>
                <a:latin typeface="Times New Roman"/>
              </a:rPr>
              <a:t> </a:t>
            </a:r>
            <a:r>
              <a:rPr lang="en-US" altLang="en-US" sz="3200" b="1" dirty="0" err="1">
                <a:solidFill>
                  <a:srgbClr val="002060"/>
                </a:solidFill>
                <a:latin typeface="Times New Roman"/>
              </a:rPr>
              <a:t>sông</a:t>
            </a:r>
            <a:r>
              <a:rPr lang="en-US" altLang="en-US" sz="3200" b="1" dirty="0">
                <a:solidFill>
                  <a:srgbClr val="002060"/>
                </a:solidFill>
                <a:latin typeface="Times New Roman"/>
              </a:rPr>
              <a:t> </a:t>
            </a:r>
            <a:r>
              <a:rPr lang="en-US" altLang="en-US" sz="3200" b="1" dirty="0" err="1">
                <a:solidFill>
                  <a:srgbClr val="002060"/>
                </a:solidFill>
                <a:latin typeface="Times New Roman"/>
              </a:rPr>
              <a:t>Hồng</a:t>
            </a:r>
            <a:r>
              <a:rPr lang="en-US" altLang="en-US" sz="3200" b="1" dirty="0">
                <a:solidFill>
                  <a:srgbClr val="002060"/>
                </a:solidFill>
                <a:latin typeface="Times New Roman"/>
              </a:rPr>
              <a:t> ?</a:t>
            </a:r>
            <a:endParaRPr lang="en-US" sz="3200" dirty="0">
              <a:solidFill>
                <a:srgbClr val="002060"/>
              </a:solidFill>
              <a:latin typeface="Times New Roman"/>
            </a:endParaRPr>
          </a:p>
        </p:txBody>
      </p:sp>
      <p:sp>
        <p:nvSpPr>
          <p:cNvPr id="7" name="TextBox 6"/>
          <p:cNvSpPr txBox="1"/>
          <p:nvPr/>
        </p:nvSpPr>
        <p:spPr>
          <a:xfrm>
            <a:off x="704850" y="5566231"/>
            <a:ext cx="11487150" cy="1015663"/>
          </a:xfrm>
          <a:prstGeom prst="rect">
            <a:avLst/>
          </a:prstGeom>
          <a:noFill/>
        </p:spPr>
        <p:txBody>
          <a:bodyPr wrap="square" rtlCol="0">
            <a:spAutoFit/>
          </a:bodyPr>
          <a:lstStyle/>
          <a:p>
            <a:r>
              <a:rPr lang="en-US" sz="3000" b="1" dirty="0">
                <a:solidFill>
                  <a:srgbClr val="FF0000"/>
                </a:solidFill>
                <a:latin typeface="Times New Roman"/>
              </a:rPr>
              <a:t> </a:t>
            </a:r>
            <a:r>
              <a:rPr lang="en-US" sz="3000" b="1" dirty="0" err="1">
                <a:solidFill>
                  <a:srgbClr val="FF0000"/>
                </a:solidFill>
                <a:latin typeface="Times New Roman"/>
              </a:rPr>
              <a:t>Trong</a:t>
            </a:r>
            <a:r>
              <a:rPr lang="en-US" sz="3000" b="1" dirty="0">
                <a:solidFill>
                  <a:srgbClr val="FF0000"/>
                </a:solidFill>
                <a:latin typeface="Times New Roman"/>
              </a:rPr>
              <a:t> </a:t>
            </a:r>
            <a:r>
              <a:rPr lang="en-US" sz="3000" b="1" dirty="0" err="1">
                <a:solidFill>
                  <a:srgbClr val="FF0000"/>
                </a:solidFill>
                <a:latin typeface="Times New Roman"/>
              </a:rPr>
              <a:t>quá</a:t>
            </a:r>
            <a:r>
              <a:rPr lang="en-US" sz="3000" b="1" dirty="0">
                <a:solidFill>
                  <a:srgbClr val="FF0000"/>
                </a:solidFill>
                <a:latin typeface="Times New Roman"/>
              </a:rPr>
              <a:t> </a:t>
            </a:r>
            <a:r>
              <a:rPr lang="en-US" sz="3000" b="1" dirty="0" err="1">
                <a:solidFill>
                  <a:srgbClr val="FF0000"/>
                </a:solidFill>
                <a:latin typeface="Times New Roman"/>
              </a:rPr>
              <a:t>tình</a:t>
            </a:r>
            <a:r>
              <a:rPr lang="en-US" sz="3000" b="1" dirty="0">
                <a:solidFill>
                  <a:srgbClr val="FF0000"/>
                </a:solidFill>
                <a:latin typeface="Times New Roman"/>
              </a:rPr>
              <a:t> </a:t>
            </a:r>
            <a:r>
              <a:rPr lang="en-US" sz="3000" b="1" dirty="0" err="1">
                <a:solidFill>
                  <a:srgbClr val="FF0000"/>
                </a:solidFill>
                <a:latin typeface="Times New Roman"/>
              </a:rPr>
              <a:t>chảy</a:t>
            </a:r>
            <a:r>
              <a:rPr lang="en-US" sz="3000" b="1" dirty="0">
                <a:solidFill>
                  <a:srgbClr val="FF0000"/>
                </a:solidFill>
                <a:latin typeface="Times New Roman"/>
              </a:rPr>
              <a:t> </a:t>
            </a:r>
            <a:r>
              <a:rPr lang="en-US" sz="3000" b="1" dirty="0" err="1">
                <a:solidFill>
                  <a:srgbClr val="FF0000"/>
                </a:solidFill>
                <a:latin typeface="Times New Roman"/>
              </a:rPr>
              <a:t>từ</a:t>
            </a:r>
            <a:r>
              <a:rPr lang="en-US" sz="3000" b="1" dirty="0">
                <a:solidFill>
                  <a:srgbClr val="FF0000"/>
                </a:solidFill>
                <a:latin typeface="Times New Roman"/>
              </a:rPr>
              <a:t> </a:t>
            </a:r>
            <a:r>
              <a:rPr lang="en-US" sz="3000" b="1" dirty="0" err="1">
                <a:solidFill>
                  <a:srgbClr val="FF0000"/>
                </a:solidFill>
                <a:latin typeface="Times New Roman"/>
              </a:rPr>
              <a:t>thượng</a:t>
            </a:r>
            <a:r>
              <a:rPr lang="en-US" sz="3000" b="1" dirty="0">
                <a:solidFill>
                  <a:srgbClr val="FF0000"/>
                </a:solidFill>
                <a:latin typeface="Times New Roman"/>
              </a:rPr>
              <a:t> </a:t>
            </a:r>
            <a:r>
              <a:rPr lang="en-US" sz="3000" b="1" dirty="0" err="1">
                <a:solidFill>
                  <a:srgbClr val="FF0000"/>
                </a:solidFill>
                <a:latin typeface="Times New Roman"/>
              </a:rPr>
              <a:t>nguồn</a:t>
            </a:r>
            <a:r>
              <a:rPr lang="en-US" sz="3000" b="1" dirty="0">
                <a:solidFill>
                  <a:srgbClr val="FF0000"/>
                </a:solidFill>
                <a:latin typeface="Times New Roman"/>
              </a:rPr>
              <a:t>, </a:t>
            </a:r>
            <a:r>
              <a:rPr lang="en-US" sz="3000" b="1" dirty="0" err="1">
                <a:solidFill>
                  <a:srgbClr val="FF0000"/>
                </a:solidFill>
                <a:latin typeface="Times New Roman"/>
              </a:rPr>
              <a:t>nước</a:t>
            </a:r>
            <a:r>
              <a:rPr lang="en-US" sz="3000" b="1" dirty="0">
                <a:solidFill>
                  <a:srgbClr val="FF0000"/>
                </a:solidFill>
                <a:latin typeface="Times New Roman"/>
              </a:rPr>
              <a:t> </a:t>
            </a:r>
            <a:r>
              <a:rPr lang="en-US" sz="3000" b="1" dirty="0" err="1">
                <a:solidFill>
                  <a:srgbClr val="FF0000"/>
                </a:solidFill>
                <a:latin typeface="Times New Roman"/>
              </a:rPr>
              <a:t>sông</a:t>
            </a:r>
            <a:r>
              <a:rPr lang="en-US" sz="3000" b="1" dirty="0">
                <a:solidFill>
                  <a:srgbClr val="FF0000"/>
                </a:solidFill>
                <a:latin typeface="Times New Roman"/>
              </a:rPr>
              <a:t> </a:t>
            </a:r>
            <a:r>
              <a:rPr lang="en-US" sz="3000" b="1" dirty="0" err="1">
                <a:solidFill>
                  <a:srgbClr val="FF0000"/>
                </a:solidFill>
                <a:latin typeface="Times New Roman"/>
              </a:rPr>
              <a:t>cuốn</a:t>
            </a:r>
            <a:r>
              <a:rPr lang="en-US" sz="3000" b="1" dirty="0">
                <a:solidFill>
                  <a:srgbClr val="FF0000"/>
                </a:solidFill>
                <a:latin typeface="Times New Roman"/>
              </a:rPr>
              <a:t> </a:t>
            </a:r>
            <a:r>
              <a:rPr lang="en-US" sz="3000" b="1" dirty="0" err="1">
                <a:solidFill>
                  <a:srgbClr val="FF0000"/>
                </a:solidFill>
                <a:latin typeface="Times New Roman"/>
              </a:rPr>
              <a:t>theo</a:t>
            </a:r>
            <a:r>
              <a:rPr lang="en-US" sz="3000" b="1" dirty="0">
                <a:solidFill>
                  <a:srgbClr val="FF0000"/>
                </a:solidFill>
                <a:latin typeface="Times New Roman"/>
              </a:rPr>
              <a:t> </a:t>
            </a:r>
            <a:r>
              <a:rPr lang="en-US" sz="3000" b="1" dirty="0" err="1">
                <a:solidFill>
                  <a:srgbClr val="FF0000"/>
                </a:solidFill>
                <a:latin typeface="Times New Roman"/>
              </a:rPr>
              <a:t>nhiều</a:t>
            </a:r>
            <a:r>
              <a:rPr lang="en-US" sz="3000" b="1" dirty="0">
                <a:solidFill>
                  <a:srgbClr val="FF0000"/>
                </a:solidFill>
                <a:latin typeface="Times New Roman"/>
              </a:rPr>
              <a:t> </a:t>
            </a:r>
            <a:r>
              <a:rPr lang="en-US" sz="3000" b="1" dirty="0" err="1">
                <a:solidFill>
                  <a:srgbClr val="FF0000"/>
                </a:solidFill>
                <a:latin typeface="Times New Roman"/>
              </a:rPr>
              <a:t>phù</a:t>
            </a:r>
            <a:r>
              <a:rPr lang="en-US" sz="3000" b="1" dirty="0">
                <a:solidFill>
                  <a:srgbClr val="FF0000"/>
                </a:solidFill>
                <a:latin typeface="Times New Roman"/>
              </a:rPr>
              <a:t> </a:t>
            </a:r>
            <a:r>
              <a:rPr lang="en-US" sz="3000" b="1" dirty="0" err="1">
                <a:solidFill>
                  <a:srgbClr val="FF0000"/>
                </a:solidFill>
                <a:latin typeface="Times New Roman"/>
              </a:rPr>
              <a:t>sa</a:t>
            </a:r>
            <a:r>
              <a:rPr lang="en-US" sz="3000" b="1" dirty="0">
                <a:solidFill>
                  <a:srgbClr val="FF0000"/>
                </a:solidFill>
                <a:latin typeface="Times New Roman"/>
              </a:rPr>
              <a:t> </a:t>
            </a:r>
            <a:r>
              <a:rPr lang="en-US" sz="3000" b="1" dirty="0" err="1">
                <a:solidFill>
                  <a:srgbClr val="FF0000"/>
                </a:solidFill>
                <a:latin typeface="Times New Roman"/>
              </a:rPr>
              <a:t>làm</a:t>
            </a:r>
            <a:r>
              <a:rPr lang="en-US" sz="3000" b="1" dirty="0">
                <a:solidFill>
                  <a:srgbClr val="FF0000"/>
                </a:solidFill>
                <a:latin typeface="Times New Roman"/>
              </a:rPr>
              <a:t> </a:t>
            </a:r>
            <a:r>
              <a:rPr lang="en-US" sz="3000" b="1" dirty="0" err="1">
                <a:solidFill>
                  <a:srgbClr val="FF0000"/>
                </a:solidFill>
                <a:latin typeface="Times New Roman"/>
              </a:rPr>
              <a:t>cho</a:t>
            </a:r>
            <a:r>
              <a:rPr lang="en-US" sz="3000" b="1" dirty="0">
                <a:solidFill>
                  <a:srgbClr val="FF0000"/>
                </a:solidFill>
                <a:latin typeface="Times New Roman"/>
              </a:rPr>
              <a:t> </a:t>
            </a:r>
            <a:r>
              <a:rPr lang="en-US" sz="3000" b="1" dirty="0" err="1">
                <a:solidFill>
                  <a:srgbClr val="FF0000"/>
                </a:solidFill>
                <a:latin typeface="Times New Roman"/>
              </a:rPr>
              <a:t>nước</a:t>
            </a:r>
            <a:r>
              <a:rPr lang="en-US" sz="3000" b="1" dirty="0">
                <a:solidFill>
                  <a:srgbClr val="FF0000"/>
                </a:solidFill>
                <a:latin typeface="Times New Roman"/>
              </a:rPr>
              <a:t> </a:t>
            </a:r>
            <a:r>
              <a:rPr lang="en-US" sz="3000" b="1" dirty="0" err="1">
                <a:solidFill>
                  <a:srgbClr val="FF0000"/>
                </a:solidFill>
                <a:latin typeface="Times New Roman"/>
              </a:rPr>
              <a:t>có</a:t>
            </a:r>
            <a:r>
              <a:rPr lang="en-US" sz="3000" b="1" dirty="0">
                <a:solidFill>
                  <a:srgbClr val="FF0000"/>
                </a:solidFill>
                <a:latin typeface="Times New Roman"/>
              </a:rPr>
              <a:t> </a:t>
            </a:r>
            <a:r>
              <a:rPr lang="en-US" sz="3000" b="1" dirty="0" err="1">
                <a:solidFill>
                  <a:srgbClr val="FF0000"/>
                </a:solidFill>
                <a:latin typeface="Times New Roman"/>
              </a:rPr>
              <a:t>màu</a:t>
            </a:r>
            <a:r>
              <a:rPr lang="en-US" sz="3000" b="1" dirty="0">
                <a:solidFill>
                  <a:srgbClr val="FF0000"/>
                </a:solidFill>
                <a:latin typeface="Times New Roman"/>
              </a:rPr>
              <a:t> </a:t>
            </a:r>
            <a:r>
              <a:rPr lang="en-US" sz="3000" b="1" dirty="0" err="1">
                <a:solidFill>
                  <a:srgbClr val="FF0000"/>
                </a:solidFill>
                <a:latin typeface="Times New Roman"/>
              </a:rPr>
              <a:t>đỏ</a:t>
            </a:r>
            <a:r>
              <a:rPr lang="en-US" sz="3000" b="1" dirty="0">
                <a:solidFill>
                  <a:srgbClr val="FF0000"/>
                </a:solidFill>
                <a:latin typeface="Times New Roman"/>
              </a:rPr>
              <a:t> </a:t>
            </a:r>
            <a:r>
              <a:rPr lang="en-US" sz="3000" b="1" dirty="0" err="1">
                <a:solidFill>
                  <a:srgbClr val="FF0000"/>
                </a:solidFill>
                <a:latin typeface="Times New Roman"/>
              </a:rPr>
              <a:t>quanh</a:t>
            </a:r>
            <a:r>
              <a:rPr lang="en-US" sz="3000" b="1" dirty="0">
                <a:solidFill>
                  <a:srgbClr val="FF0000"/>
                </a:solidFill>
                <a:latin typeface="Times New Roman"/>
              </a:rPr>
              <a:t> </a:t>
            </a:r>
            <a:r>
              <a:rPr lang="en-US" sz="3000" b="1" dirty="0" err="1">
                <a:solidFill>
                  <a:srgbClr val="FF0000"/>
                </a:solidFill>
                <a:latin typeface="Times New Roman"/>
              </a:rPr>
              <a:t>năm</a:t>
            </a:r>
            <a:r>
              <a:rPr lang="en-US" sz="3000" b="1" dirty="0">
                <a:solidFill>
                  <a:srgbClr val="FF0000"/>
                </a:solidFill>
                <a:latin typeface="Times New Roman"/>
              </a:rPr>
              <a:t> </a:t>
            </a:r>
            <a:r>
              <a:rPr lang="en-US" sz="3000" b="1" dirty="0" err="1">
                <a:solidFill>
                  <a:srgbClr val="FF0000"/>
                </a:solidFill>
                <a:latin typeface="Times New Roman"/>
              </a:rPr>
              <a:t>nên</a:t>
            </a:r>
            <a:r>
              <a:rPr lang="en-US" sz="3000" b="1" dirty="0">
                <a:solidFill>
                  <a:srgbClr val="FF0000"/>
                </a:solidFill>
                <a:latin typeface="Times New Roman"/>
              </a:rPr>
              <a:t> </a:t>
            </a:r>
            <a:r>
              <a:rPr lang="en-US" sz="3000" b="1" dirty="0" err="1">
                <a:solidFill>
                  <a:srgbClr val="FF0000"/>
                </a:solidFill>
                <a:latin typeface="Times New Roman"/>
              </a:rPr>
              <a:t>có</a:t>
            </a:r>
            <a:r>
              <a:rPr lang="en-US" sz="3000" b="1" dirty="0">
                <a:solidFill>
                  <a:srgbClr val="FF0000"/>
                </a:solidFill>
                <a:latin typeface="Times New Roman"/>
              </a:rPr>
              <a:t> </a:t>
            </a:r>
            <a:r>
              <a:rPr lang="en-US" sz="3000" b="1" dirty="0" err="1">
                <a:solidFill>
                  <a:srgbClr val="FF0000"/>
                </a:solidFill>
                <a:latin typeface="Times New Roman"/>
              </a:rPr>
              <a:t>tên</a:t>
            </a:r>
            <a:r>
              <a:rPr lang="en-US" sz="3000" b="1" dirty="0">
                <a:solidFill>
                  <a:srgbClr val="FF0000"/>
                </a:solidFill>
                <a:latin typeface="Times New Roman"/>
              </a:rPr>
              <a:t> </a:t>
            </a:r>
            <a:r>
              <a:rPr lang="en-US" sz="3000" b="1" dirty="0" err="1">
                <a:solidFill>
                  <a:srgbClr val="FF0000"/>
                </a:solidFill>
                <a:latin typeface="Times New Roman"/>
              </a:rPr>
              <a:t>là</a:t>
            </a:r>
            <a:r>
              <a:rPr lang="en-US" sz="3000" b="1" dirty="0">
                <a:solidFill>
                  <a:srgbClr val="FF0000"/>
                </a:solidFill>
                <a:latin typeface="Times New Roman"/>
              </a:rPr>
              <a:t> </a:t>
            </a:r>
            <a:r>
              <a:rPr lang="en-US" sz="3000" b="1" dirty="0" err="1">
                <a:solidFill>
                  <a:srgbClr val="FF0000"/>
                </a:solidFill>
                <a:latin typeface="Times New Roman"/>
              </a:rPr>
              <a:t>sông</a:t>
            </a:r>
            <a:r>
              <a:rPr lang="en-US" sz="3000" b="1" dirty="0">
                <a:solidFill>
                  <a:srgbClr val="FF0000"/>
                </a:solidFill>
                <a:latin typeface="Times New Roman"/>
              </a:rPr>
              <a:t> </a:t>
            </a:r>
            <a:r>
              <a:rPr lang="en-US" sz="3000" b="1" dirty="0" err="1">
                <a:solidFill>
                  <a:srgbClr val="FF0000"/>
                </a:solidFill>
                <a:latin typeface="Times New Roman"/>
              </a:rPr>
              <a:t>Hồng</a:t>
            </a:r>
            <a:endParaRPr lang="en-US" sz="3000" b="1" dirty="0">
              <a:solidFill>
                <a:srgbClr val="FF0000"/>
              </a:solidFill>
              <a:latin typeface="Times New Roman"/>
            </a:endParaRPr>
          </a:p>
        </p:txBody>
      </p:sp>
    </p:spTree>
    <p:extLst>
      <p:ext uri="{BB962C8B-B14F-4D97-AF65-F5344CB8AC3E}">
        <p14:creationId xmlns:p14="http://schemas.microsoft.com/office/powerpoint/2010/main" val="1547259399"/>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1" nodeType="clickEffect">
                                  <p:stCondLst>
                                    <p:cond delay="0"/>
                                  </p:stCondLst>
                                  <p:childTnLst>
                                    <p:animEffect transition="out" filter="box(in)">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38CBB3C-CEC5-4B23-A4BD-798CF69AF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919148" y="-2433011"/>
            <a:ext cx="6349846" cy="11655706"/>
          </a:xfrm>
          <a:prstGeom prst="rect">
            <a:avLst/>
          </a:prstGeom>
        </p:spPr>
      </p:pic>
      <p:pic>
        <p:nvPicPr>
          <p:cNvPr id="9"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4">
            <a:extLst>
              <a:ext uri="{28A0092B-C50C-407E-A947-70E740481C1C}">
                <a14:useLocalDpi xmlns:a14="http://schemas.microsoft.com/office/drawing/2010/main" val="0"/>
              </a:ext>
            </a:extLst>
          </a:blip>
          <a:srcRect l="66515" b="75097"/>
          <a:stretch/>
        </p:blipFill>
        <p:spPr>
          <a:xfrm rot="660128">
            <a:off x="10229230" y="-1127804"/>
            <a:ext cx="3020116" cy="3146513"/>
          </a:xfrm>
          <a:prstGeom prst="rect">
            <a:avLst/>
          </a:prstGeom>
        </p:spPr>
      </p:pic>
      <p:grpSp>
        <p:nvGrpSpPr>
          <p:cNvPr id="49" name="组合 48">
            <a:extLst>
              <a:ext uri="{FF2B5EF4-FFF2-40B4-BE49-F238E27FC236}">
                <a16:creationId xmlns:a16="http://schemas.microsoft.com/office/drawing/2014/main" id="{79667BFF-F07F-4DA4-9591-236B970F2BF0}"/>
              </a:ext>
            </a:extLst>
          </p:cNvPr>
          <p:cNvGrpSpPr/>
          <p:nvPr/>
        </p:nvGrpSpPr>
        <p:grpSpPr>
          <a:xfrm>
            <a:off x="9677400" y="4823210"/>
            <a:ext cx="2447241" cy="2034790"/>
            <a:chOff x="3962499" y="1520620"/>
            <a:chExt cx="3565106" cy="3816760"/>
          </a:xfrm>
        </p:grpSpPr>
        <p:sp>
          <p:nvSpPr>
            <p:cNvPr id="50" name="矩形 49">
              <a:extLst>
                <a:ext uri="{FF2B5EF4-FFF2-40B4-BE49-F238E27FC236}">
                  <a16:creationId xmlns:a16="http://schemas.microsoft.com/office/drawing/2014/main" id="{038F85FA-E520-4609-BDCB-EB913F773C4B}"/>
                </a:ext>
              </a:extLst>
            </p:cNvPr>
            <p:cNvSpPr/>
            <p:nvPr/>
          </p:nvSpPr>
          <p:spPr>
            <a:xfrm>
              <a:off x="4861367" y="2118167"/>
              <a:ext cx="1990846" cy="2812648"/>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1" name="图片 50">
              <a:extLst>
                <a:ext uri="{FF2B5EF4-FFF2-40B4-BE49-F238E27FC236}">
                  <a16:creationId xmlns:a16="http://schemas.microsoft.com/office/drawing/2014/main" id="{7061F0C9-DC48-409C-97F6-5BF3909ABA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2499" y="1520620"/>
              <a:ext cx="3565106" cy="3816760"/>
            </a:xfrm>
            <a:prstGeom prst="rect">
              <a:avLst/>
            </a:prstGeom>
          </p:spPr>
        </p:pic>
      </p:grpSp>
      <p:pic>
        <p:nvPicPr>
          <p:cNvPr id="7" name="Picture 18" descr="Anh 4">
            <a:extLst>
              <a:ext uri="{FF2B5EF4-FFF2-40B4-BE49-F238E27FC236}">
                <a16:creationId xmlns:a16="http://schemas.microsoft.com/office/drawing/2014/main" id="{BF81A0A7-1732-40A9-9D8F-B34B1237DAEB}"/>
              </a:ext>
            </a:extLst>
          </p:cNvPr>
          <p:cNvPicPr>
            <a:picLocks noChangeAspect="1" noChangeArrowheads="1"/>
          </p:cNvPicPr>
          <p:nvPr/>
        </p:nvPicPr>
        <p:blipFill>
          <a:blip r:embed="rId6" cstate="print"/>
          <a:srcRect l="1064" t="1352" r="3192" b="2618"/>
          <a:stretch>
            <a:fillRect/>
          </a:stretch>
        </p:blipFill>
        <p:spPr bwMode="auto">
          <a:xfrm>
            <a:off x="2756336" y="1124605"/>
            <a:ext cx="6858000" cy="5432425"/>
          </a:xfrm>
          <a:prstGeom prst="rect">
            <a:avLst/>
          </a:prstGeom>
          <a:noFill/>
          <a:ln w="9525">
            <a:solidFill>
              <a:schemeClr val="tx1">
                <a:lumMod val="95000"/>
                <a:lumOff val="5000"/>
              </a:schemeClr>
            </a:solidFill>
            <a:miter lim="800000"/>
            <a:headEnd/>
            <a:tailEnd/>
          </a:ln>
        </p:spPr>
      </p:pic>
      <p:sp>
        <p:nvSpPr>
          <p:cNvPr id="8" name="Freeform 8">
            <a:extLst>
              <a:ext uri="{FF2B5EF4-FFF2-40B4-BE49-F238E27FC236}">
                <a16:creationId xmlns:a16="http://schemas.microsoft.com/office/drawing/2014/main" id="{7DE31687-DBC1-4309-B000-B894918559E4}"/>
              </a:ext>
            </a:extLst>
          </p:cNvPr>
          <p:cNvSpPr>
            <a:spLocks/>
          </p:cNvSpPr>
          <p:nvPr/>
        </p:nvSpPr>
        <p:spPr bwMode="auto">
          <a:xfrm>
            <a:off x="2819400" y="1503363"/>
            <a:ext cx="4648200" cy="3960812"/>
          </a:xfrm>
          <a:custGeom>
            <a:avLst/>
            <a:gdLst>
              <a:gd name="T0" fmla="*/ 0 w 3888"/>
              <a:gd name="T1" fmla="*/ 0 h 3120"/>
              <a:gd name="T2" fmla="*/ 2147483647 w 3888"/>
              <a:gd name="T3" fmla="*/ 2147483647 h 3120"/>
              <a:gd name="T4" fmla="*/ 2147483647 w 3888"/>
              <a:gd name="T5" fmla="*/ 2147483647 h 3120"/>
              <a:gd name="T6" fmla="*/ 2147483647 w 3888"/>
              <a:gd name="T7" fmla="*/ 2147483647 h 3120"/>
              <a:gd name="T8" fmla="*/ 2147483647 w 3888"/>
              <a:gd name="T9" fmla="*/ 2147483647 h 3120"/>
              <a:gd name="T10" fmla="*/ 2147483647 w 3888"/>
              <a:gd name="T11" fmla="*/ 2147483647 h 3120"/>
              <a:gd name="T12" fmla="*/ 2147483647 w 3888"/>
              <a:gd name="T13" fmla="*/ 2147483647 h 3120"/>
              <a:gd name="T14" fmla="*/ 2147483647 w 3888"/>
              <a:gd name="T15" fmla="*/ 2147483647 h 3120"/>
              <a:gd name="T16" fmla="*/ 2147483647 w 3888"/>
              <a:gd name="T17" fmla="*/ 2147483647 h 3120"/>
              <a:gd name="T18" fmla="*/ 2147483647 w 3888"/>
              <a:gd name="T19" fmla="*/ 2147483647 h 3120"/>
              <a:gd name="T20" fmla="*/ 2147483647 w 3888"/>
              <a:gd name="T21" fmla="*/ 2147483647 h 3120"/>
              <a:gd name="T22" fmla="*/ 2147483647 w 3888"/>
              <a:gd name="T23" fmla="*/ 2147483647 h 3120"/>
              <a:gd name="T24" fmla="*/ 2147483647 w 3888"/>
              <a:gd name="T25" fmla="*/ 2147483647 h 3120"/>
              <a:gd name="T26" fmla="*/ 2147483647 w 3888"/>
              <a:gd name="T27" fmla="*/ 2147483647 h 3120"/>
              <a:gd name="T28" fmla="*/ 2147483647 w 3888"/>
              <a:gd name="T29" fmla="*/ 2147483647 h 3120"/>
              <a:gd name="T30" fmla="*/ 2147483647 w 3888"/>
              <a:gd name="T31" fmla="*/ 2147483647 h 3120"/>
              <a:gd name="T32" fmla="*/ 2147483647 w 3888"/>
              <a:gd name="T33" fmla="*/ 2147483647 h 3120"/>
              <a:gd name="T34" fmla="*/ 2147483647 w 3888"/>
              <a:gd name="T35" fmla="*/ 2147483647 h 3120"/>
              <a:gd name="T36" fmla="*/ 2147483647 w 3888"/>
              <a:gd name="T37" fmla="*/ 2147483647 h 3120"/>
              <a:gd name="T38" fmla="*/ 2147483647 w 3888"/>
              <a:gd name="T39" fmla="*/ 2147483647 h 3120"/>
              <a:gd name="T40" fmla="*/ 2147483647 w 3888"/>
              <a:gd name="T41" fmla="*/ 2147483647 h 3120"/>
              <a:gd name="T42" fmla="*/ 2147483647 w 3888"/>
              <a:gd name="T43" fmla="*/ 2147483647 h 3120"/>
              <a:gd name="T44" fmla="*/ 2147483647 w 3888"/>
              <a:gd name="T45" fmla="*/ 2147483647 h 3120"/>
              <a:gd name="T46" fmla="*/ 2147483647 w 3888"/>
              <a:gd name="T47" fmla="*/ 2147483647 h 3120"/>
              <a:gd name="T48" fmla="*/ 2147483647 w 3888"/>
              <a:gd name="T49" fmla="*/ 2147483647 h 3120"/>
              <a:gd name="T50" fmla="*/ 2147483647 w 3888"/>
              <a:gd name="T51" fmla="*/ 2147483647 h 3120"/>
              <a:gd name="T52" fmla="*/ 2147483647 w 3888"/>
              <a:gd name="T53" fmla="*/ 2147483647 h 3120"/>
              <a:gd name="T54" fmla="*/ 2147483647 w 3888"/>
              <a:gd name="T55" fmla="*/ 2147483647 h 3120"/>
              <a:gd name="T56" fmla="*/ 2147483647 w 3888"/>
              <a:gd name="T57" fmla="*/ 2147483647 h 3120"/>
              <a:gd name="T58" fmla="*/ 2147483647 w 3888"/>
              <a:gd name="T59" fmla="*/ 2147483647 h 3120"/>
              <a:gd name="T60" fmla="*/ 2147483647 w 3888"/>
              <a:gd name="T61" fmla="*/ 2147483647 h 3120"/>
              <a:gd name="T62" fmla="*/ 2147483647 w 3888"/>
              <a:gd name="T63" fmla="*/ 2147483647 h 3120"/>
              <a:gd name="T64" fmla="*/ 2147483647 w 3888"/>
              <a:gd name="T65" fmla="*/ 2147483647 h 3120"/>
              <a:gd name="T66" fmla="*/ 2147483647 w 3888"/>
              <a:gd name="T67" fmla="*/ 2147483647 h 3120"/>
              <a:gd name="T68" fmla="*/ 2147483647 w 3888"/>
              <a:gd name="T69" fmla="*/ 2147483647 h 3120"/>
              <a:gd name="T70" fmla="*/ 2147483647 w 3888"/>
              <a:gd name="T71" fmla="*/ 2147483647 h 3120"/>
              <a:gd name="T72" fmla="*/ 2147483647 w 3888"/>
              <a:gd name="T73" fmla="*/ 2147483647 h 3120"/>
              <a:gd name="T74" fmla="*/ 2147483647 w 3888"/>
              <a:gd name="T75" fmla="*/ 2147483647 h 3120"/>
              <a:gd name="T76" fmla="*/ 2147483647 w 3888"/>
              <a:gd name="T77" fmla="*/ 2147483647 h 3120"/>
              <a:gd name="T78" fmla="*/ 2147483647 w 3888"/>
              <a:gd name="T79" fmla="*/ 2147483647 h 3120"/>
              <a:gd name="T80" fmla="*/ 2147483647 w 3888"/>
              <a:gd name="T81" fmla="*/ 2147483647 h 3120"/>
              <a:gd name="T82" fmla="*/ 2147483647 w 3888"/>
              <a:gd name="T83" fmla="*/ 2147483647 h 3120"/>
              <a:gd name="T84" fmla="*/ 2147483647 w 3888"/>
              <a:gd name="T85" fmla="*/ 2147483647 h 3120"/>
              <a:gd name="T86" fmla="*/ 2147483647 w 3888"/>
              <a:gd name="T87" fmla="*/ 2147483647 h 3120"/>
              <a:gd name="T88" fmla="*/ 2147483647 w 3888"/>
              <a:gd name="T89" fmla="*/ 2147483647 h 312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888"/>
              <a:gd name="T136" fmla="*/ 0 h 3120"/>
              <a:gd name="T137" fmla="*/ 3888 w 3888"/>
              <a:gd name="T138" fmla="*/ 3120 h 312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888" h="3120">
                <a:moveTo>
                  <a:pt x="0" y="0"/>
                </a:moveTo>
                <a:cubicBezTo>
                  <a:pt x="48" y="44"/>
                  <a:pt x="96" y="88"/>
                  <a:pt x="144" y="144"/>
                </a:cubicBezTo>
                <a:cubicBezTo>
                  <a:pt x="192" y="200"/>
                  <a:pt x="248" y="288"/>
                  <a:pt x="288" y="336"/>
                </a:cubicBezTo>
                <a:cubicBezTo>
                  <a:pt x="328" y="384"/>
                  <a:pt x="360" y="408"/>
                  <a:pt x="384" y="432"/>
                </a:cubicBezTo>
                <a:cubicBezTo>
                  <a:pt x="408" y="456"/>
                  <a:pt x="416" y="480"/>
                  <a:pt x="432" y="480"/>
                </a:cubicBezTo>
                <a:cubicBezTo>
                  <a:pt x="448" y="480"/>
                  <a:pt x="456" y="432"/>
                  <a:pt x="480" y="432"/>
                </a:cubicBezTo>
                <a:cubicBezTo>
                  <a:pt x="504" y="432"/>
                  <a:pt x="552" y="448"/>
                  <a:pt x="576" y="480"/>
                </a:cubicBezTo>
                <a:cubicBezTo>
                  <a:pt x="600" y="512"/>
                  <a:pt x="592" y="584"/>
                  <a:pt x="624" y="624"/>
                </a:cubicBezTo>
                <a:cubicBezTo>
                  <a:pt x="656" y="664"/>
                  <a:pt x="736" y="712"/>
                  <a:pt x="768" y="720"/>
                </a:cubicBezTo>
                <a:cubicBezTo>
                  <a:pt x="800" y="728"/>
                  <a:pt x="792" y="680"/>
                  <a:pt x="816" y="672"/>
                </a:cubicBezTo>
                <a:cubicBezTo>
                  <a:pt x="840" y="664"/>
                  <a:pt x="880" y="656"/>
                  <a:pt x="912" y="672"/>
                </a:cubicBezTo>
                <a:cubicBezTo>
                  <a:pt x="944" y="688"/>
                  <a:pt x="984" y="736"/>
                  <a:pt x="1008" y="768"/>
                </a:cubicBezTo>
                <a:cubicBezTo>
                  <a:pt x="1032" y="800"/>
                  <a:pt x="1032" y="832"/>
                  <a:pt x="1056" y="864"/>
                </a:cubicBezTo>
                <a:cubicBezTo>
                  <a:pt x="1080" y="896"/>
                  <a:pt x="1112" y="936"/>
                  <a:pt x="1152" y="960"/>
                </a:cubicBezTo>
                <a:cubicBezTo>
                  <a:pt x="1192" y="984"/>
                  <a:pt x="1248" y="1000"/>
                  <a:pt x="1296" y="1008"/>
                </a:cubicBezTo>
                <a:cubicBezTo>
                  <a:pt x="1344" y="1016"/>
                  <a:pt x="1400" y="1008"/>
                  <a:pt x="1440" y="1008"/>
                </a:cubicBezTo>
                <a:cubicBezTo>
                  <a:pt x="1480" y="1008"/>
                  <a:pt x="1504" y="1000"/>
                  <a:pt x="1536" y="1008"/>
                </a:cubicBezTo>
                <a:cubicBezTo>
                  <a:pt x="1568" y="1016"/>
                  <a:pt x="1600" y="1032"/>
                  <a:pt x="1632" y="1056"/>
                </a:cubicBezTo>
                <a:cubicBezTo>
                  <a:pt x="1664" y="1080"/>
                  <a:pt x="1688" y="1128"/>
                  <a:pt x="1728" y="1152"/>
                </a:cubicBezTo>
                <a:cubicBezTo>
                  <a:pt x="1768" y="1176"/>
                  <a:pt x="1824" y="1192"/>
                  <a:pt x="1872" y="1200"/>
                </a:cubicBezTo>
                <a:cubicBezTo>
                  <a:pt x="1920" y="1208"/>
                  <a:pt x="1968" y="1184"/>
                  <a:pt x="2016" y="1200"/>
                </a:cubicBezTo>
                <a:cubicBezTo>
                  <a:pt x="2064" y="1216"/>
                  <a:pt x="2120" y="1240"/>
                  <a:pt x="2160" y="1296"/>
                </a:cubicBezTo>
                <a:cubicBezTo>
                  <a:pt x="2200" y="1352"/>
                  <a:pt x="2240" y="1480"/>
                  <a:pt x="2256" y="1536"/>
                </a:cubicBezTo>
                <a:cubicBezTo>
                  <a:pt x="2272" y="1592"/>
                  <a:pt x="2248" y="1600"/>
                  <a:pt x="2256" y="1632"/>
                </a:cubicBezTo>
                <a:cubicBezTo>
                  <a:pt x="2264" y="1664"/>
                  <a:pt x="2296" y="1696"/>
                  <a:pt x="2304" y="1728"/>
                </a:cubicBezTo>
                <a:cubicBezTo>
                  <a:pt x="2312" y="1760"/>
                  <a:pt x="2296" y="1792"/>
                  <a:pt x="2304" y="1824"/>
                </a:cubicBezTo>
                <a:cubicBezTo>
                  <a:pt x="2312" y="1856"/>
                  <a:pt x="2336" y="1880"/>
                  <a:pt x="2352" y="1920"/>
                </a:cubicBezTo>
                <a:cubicBezTo>
                  <a:pt x="2368" y="1960"/>
                  <a:pt x="2376" y="2032"/>
                  <a:pt x="2400" y="2064"/>
                </a:cubicBezTo>
                <a:cubicBezTo>
                  <a:pt x="2424" y="2096"/>
                  <a:pt x="2464" y="2080"/>
                  <a:pt x="2496" y="2112"/>
                </a:cubicBezTo>
                <a:cubicBezTo>
                  <a:pt x="2528" y="2144"/>
                  <a:pt x="2560" y="2216"/>
                  <a:pt x="2592" y="2256"/>
                </a:cubicBezTo>
                <a:cubicBezTo>
                  <a:pt x="2624" y="2296"/>
                  <a:pt x="2656" y="2336"/>
                  <a:pt x="2688" y="2352"/>
                </a:cubicBezTo>
                <a:cubicBezTo>
                  <a:pt x="2720" y="2368"/>
                  <a:pt x="2752" y="2328"/>
                  <a:pt x="2784" y="2352"/>
                </a:cubicBezTo>
                <a:cubicBezTo>
                  <a:pt x="2816" y="2376"/>
                  <a:pt x="2856" y="2456"/>
                  <a:pt x="2880" y="2496"/>
                </a:cubicBezTo>
                <a:cubicBezTo>
                  <a:pt x="2904" y="2536"/>
                  <a:pt x="2896" y="2552"/>
                  <a:pt x="2928" y="2592"/>
                </a:cubicBezTo>
                <a:cubicBezTo>
                  <a:pt x="2960" y="2632"/>
                  <a:pt x="3048" y="2696"/>
                  <a:pt x="3072" y="2736"/>
                </a:cubicBezTo>
                <a:cubicBezTo>
                  <a:pt x="3096" y="2776"/>
                  <a:pt x="3064" y="2800"/>
                  <a:pt x="3072" y="2832"/>
                </a:cubicBezTo>
                <a:cubicBezTo>
                  <a:pt x="3080" y="2864"/>
                  <a:pt x="3104" y="2896"/>
                  <a:pt x="3120" y="2928"/>
                </a:cubicBezTo>
                <a:cubicBezTo>
                  <a:pt x="3136" y="2960"/>
                  <a:pt x="3136" y="3016"/>
                  <a:pt x="3168" y="3024"/>
                </a:cubicBezTo>
                <a:cubicBezTo>
                  <a:pt x="3200" y="3032"/>
                  <a:pt x="3264" y="2992"/>
                  <a:pt x="3312" y="2976"/>
                </a:cubicBezTo>
                <a:cubicBezTo>
                  <a:pt x="3360" y="2960"/>
                  <a:pt x="3416" y="2920"/>
                  <a:pt x="3456" y="2928"/>
                </a:cubicBezTo>
                <a:cubicBezTo>
                  <a:pt x="3496" y="2936"/>
                  <a:pt x="3528" y="3000"/>
                  <a:pt x="3552" y="3024"/>
                </a:cubicBezTo>
                <a:cubicBezTo>
                  <a:pt x="3576" y="3048"/>
                  <a:pt x="3568" y="3064"/>
                  <a:pt x="3600" y="3072"/>
                </a:cubicBezTo>
                <a:cubicBezTo>
                  <a:pt x="3632" y="3080"/>
                  <a:pt x="3704" y="3072"/>
                  <a:pt x="3744" y="3072"/>
                </a:cubicBezTo>
                <a:cubicBezTo>
                  <a:pt x="3784" y="3072"/>
                  <a:pt x="3816" y="3064"/>
                  <a:pt x="3840" y="3072"/>
                </a:cubicBezTo>
                <a:cubicBezTo>
                  <a:pt x="3864" y="3080"/>
                  <a:pt x="3876" y="3100"/>
                  <a:pt x="3888" y="3120"/>
                </a:cubicBezTo>
              </a:path>
            </a:pathLst>
          </a:custGeom>
          <a:noFill/>
          <a:ln w="76200" cmpd="sng">
            <a:solidFill>
              <a:srgbClr val="FF66CC"/>
            </a:solidFill>
            <a:round/>
            <a:headEnd/>
            <a:tailEnd/>
          </a:ln>
        </p:spPr>
        <p:txBody>
          <a:bodyPr/>
          <a:lstStyle/>
          <a:p>
            <a:endParaRPr lang="en-US">
              <a:solidFill>
                <a:prstClr val="black"/>
              </a:solidFill>
              <a:latin typeface="Times New Roman"/>
            </a:endParaRPr>
          </a:p>
        </p:txBody>
      </p:sp>
      <p:sp>
        <p:nvSpPr>
          <p:cNvPr id="10" name="Freeform 9">
            <a:extLst>
              <a:ext uri="{FF2B5EF4-FFF2-40B4-BE49-F238E27FC236}">
                <a16:creationId xmlns:a16="http://schemas.microsoft.com/office/drawing/2014/main" id="{6299954B-4DD2-4DB5-A63D-322F96CB25B7}"/>
              </a:ext>
            </a:extLst>
          </p:cNvPr>
          <p:cNvSpPr>
            <a:spLocks/>
          </p:cNvSpPr>
          <p:nvPr/>
        </p:nvSpPr>
        <p:spPr bwMode="auto">
          <a:xfrm>
            <a:off x="6781800" y="3101975"/>
            <a:ext cx="1295400" cy="1219200"/>
          </a:xfrm>
          <a:custGeom>
            <a:avLst/>
            <a:gdLst>
              <a:gd name="T0" fmla="*/ 2147483647 w 1112"/>
              <a:gd name="T1" fmla="*/ 0 h 960"/>
              <a:gd name="T2" fmla="*/ 2147483647 w 1112"/>
              <a:gd name="T3" fmla="*/ 2147483647 h 960"/>
              <a:gd name="T4" fmla="*/ 2147483647 w 1112"/>
              <a:gd name="T5" fmla="*/ 2147483647 h 960"/>
              <a:gd name="T6" fmla="*/ 2147483647 w 1112"/>
              <a:gd name="T7" fmla="*/ 2147483647 h 960"/>
              <a:gd name="T8" fmla="*/ 2147483647 w 1112"/>
              <a:gd name="T9" fmla="*/ 2147483647 h 960"/>
              <a:gd name="T10" fmla="*/ 2147483647 w 1112"/>
              <a:gd name="T11" fmla="*/ 2147483647 h 960"/>
              <a:gd name="T12" fmla="*/ 2147483647 w 1112"/>
              <a:gd name="T13" fmla="*/ 2147483647 h 960"/>
              <a:gd name="T14" fmla="*/ 2147483647 w 1112"/>
              <a:gd name="T15" fmla="*/ 2147483647 h 960"/>
              <a:gd name="T16" fmla="*/ 2147483647 w 1112"/>
              <a:gd name="T17" fmla="*/ 2147483647 h 960"/>
              <a:gd name="T18" fmla="*/ 2147483647 w 1112"/>
              <a:gd name="T19" fmla="*/ 2147483647 h 960"/>
              <a:gd name="T20" fmla="*/ 2147483647 w 1112"/>
              <a:gd name="T21" fmla="*/ 2147483647 h 960"/>
              <a:gd name="T22" fmla="*/ 2147483647 w 1112"/>
              <a:gd name="T23" fmla="*/ 2147483647 h 960"/>
              <a:gd name="T24" fmla="*/ 2147483647 w 1112"/>
              <a:gd name="T25" fmla="*/ 2147483647 h 960"/>
              <a:gd name="T26" fmla="*/ 2147483647 w 1112"/>
              <a:gd name="T27" fmla="*/ 2147483647 h 960"/>
              <a:gd name="T28" fmla="*/ 2147483647 w 1112"/>
              <a:gd name="T29" fmla="*/ 2147483647 h 960"/>
              <a:gd name="T30" fmla="*/ 2147483647 w 1112"/>
              <a:gd name="T31" fmla="*/ 2147483647 h 960"/>
              <a:gd name="T32" fmla="*/ 2147483647 w 1112"/>
              <a:gd name="T33" fmla="*/ 2147483647 h 960"/>
              <a:gd name="T34" fmla="*/ 2147483647 w 1112"/>
              <a:gd name="T35" fmla="*/ 2147483647 h 960"/>
              <a:gd name="T36" fmla="*/ 2147483647 w 1112"/>
              <a:gd name="T37" fmla="*/ 2147483647 h 960"/>
              <a:gd name="T38" fmla="*/ 2147483647 w 1112"/>
              <a:gd name="T39" fmla="*/ 2147483647 h 96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12"/>
              <a:gd name="T61" fmla="*/ 0 h 960"/>
              <a:gd name="T62" fmla="*/ 1112 w 1112"/>
              <a:gd name="T63" fmla="*/ 960 h 96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12" h="960">
                <a:moveTo>
                  <a:pt x="56" y="0"/>
                </a:moveTo>
                <a:cubicBezTo>
                  <a:pt x="60" y="36"/>
                  <a:pt x="64" y="72"/>
                  <a:pt x="56" y="96"/>
                </a:cubicBezTo>
                <a:cubicBezTo>
                  <a:pt x="48" y="120"/>
                  <a:pt x="16" y="120"/>
                  <a:pt x="8" y="144"/>
                </a:cubicBezTo>
                <a:cubicBezTo>
                  <a:pt x="0" y="168"/>
                  <a:pt x="0" y="216"/>
                  <a:pt x="8" y="240"/>
                </a:cubicBezTo>
                <a:cubicBezTo>
                  <a:pt x="16" y="264"/>
                  <a:pt x="32" y="280"/>
                  <a:pt x="56" y="288"/>
                </a:cubicBezTo>
                <a:cubicBezTo>
                  <a:pt x="80" y="296"/>
                  <a:pt x="136" y="272"/>
                  <a:pt x="152" y="288"/>
                </a:cubicBezTo>
                <a:cubicBezTo>
                  <a:pt x="168" y="304"/>
                  <a:pt x="144" y="360"/>
                  <a:pt x="152" y="384"/>
                </a:cubicBezTo>
                <a:cubicBezTo>
                  <a:pt x="160" y="408"/>
                  <a:pt x="176" y="408"/>
                  <a:pt x="200" y="432"/>
                </a:cubicBezTo>
                <a:cubicBezTo>
                  <a:pt x="224" y="456"/>
                  <a:pt x="272" y="504"/>
                  <a:pt x="296" y="528"/>
                </a:cubicBezTo>
                <a:cubicBezTo>
                  <a:pt x="320" y="552"/>
                  <a:pt x="320" y="568"/>
                  <a:pt x="344" y="576"/>
                </a:cubicBezTo>
                <a:cubicBezTo>
                  <a:pt x="368" y="584"/>
                  <a:pt x="416" y="584"/>
                  <a:pt x="440" y="576"/>
                </a:cubicBezTo>
                <a:cubicBezTo>
                  <a:pt x="464" y="568"/>
                  <a:pt x="464" y="528"/>
                  <a:pt x="488" y="528"/>
                </a:cubicBezTo>
                <a:cubicBezTo>
                  <a:pt x="512" y="528"/>
                  <a:pt x="568" y="552"/>
                  <a:pt x="584" y="576"/>
                </a:cubicBezTo>
                <a:cubicBezTo>
                  <a:pt x="600" y="600"/>
                  <a:pt x="568" y="648"/>
                  <a:pt x="584" y="672"/>
                </a:cubicBezTo>
                <a:cubicBezTo>
                  <a:pt x="600" y="696"/>
                  <a:pt x="656" y="704"/>
                  <a:pt x="680" y="720"/>
                </a:cubicBezTo>
                <a:cubicBezTo>
                  <a:pt x="704" y="736"/>
                  <a:pt x="712" y="752"/>
                  <a:pt x="728" y="768"/>
                </a:cubicBezTo>
                <a:cubicBezTo>
                  <a:pt x="744" y="784"/>
                  <a:pt x="752" y="800"/>
                  <a:pt x="776" y="816"/>
                </a:cubicBezTo>
                <a:cubicBezTo>
                  <a:pt x="800" y="832"/>
                  <a:pt x="840" y="848"/>
                  <a:pt x="872" y="864"/>
                </a:cubicBezTo>
                <a:cubicBezTo>
                  <a:pt x="904" y="880"/>
                  <a:pt x="928" y="896"/>
                  <a:pt x="968" y="912"/>
                </a:cubicBezTo>
                <a:cubicBezTo>
                  <a:pt x="1008" y="928"/>
                  <a:pt x="1060" y="944"/>
                  <a:pt x="1112" y="960"/>
                </a:cubicBezTo>
              </a:path>
            </a:pathLst>
          </a:custGeom>
          <a:noFill/>
          <a:ln w="57150" cmpd="sng">
            <a:solidFill>
              <a:srgbClr val="FF66CC"/>
            </a:solidFill>
            <a:round/>
            <a:headEnd/>
            <a:tailEnd/>
          </a:ln>
        </p:spPr>
        <p:txBody>
          <a:bodyPr/>
          <a:lstStyle/>
          <a:p>
            <a:endParaRPr lang="en-US">
              <a:solidFill>
                <a:prstClr val="black"/>
              </a:solidFill>
              <a:latin typeface="Times New Roman"/>
            </a:endParaRPr>
          </a:p>
        </p:txBody>
      </p:sp>
      <p:sp>
        <p:nvSpPr>
          <p:cNvPr id="11" name="Freeform 10">
            <a:extLst>
              <a:ext uri="{FF2B5EF4-FFF2-40B4-BE49-F238E27FC236}">
                <a16:creationId xmlns:a16="http://schemas.microsoft.com/office/drawing/2014/main" id="{69FE3D3F-5A88-4643-B3DB-291AD954DA90}"/>
              </a:ext>
            </a:extLst>
          </p:cNvPr>
          <p:cNvSpPr>
            <a:spLocks/>
          </p:cNvSpPr>
          <p:nvPr/>
        </p:nvSpPr>
        <p:spPr bwMode="auto">
          <a:xfrm>
            <a:off x="4572000" y="2797175"/>
            <a:ext cx="1612900" cy="3581400"/>
          </a:xfrm>
          <a:custGeom>
            <a:avLst/>
            <a:gdLst>
              <a:gd name="T0" fmla="*/ 0 w 1352"/>
              <a:gd name="T1" fmla="*/ 0 h 2880"/>
              <a:gd name="T2" fmla="*/ 2147483647 w 1352"/>
              <a:gd name="T3" fmla="*/ 2147483647 h 2880"/>
              <a:gd name="T4" fmla="*/ 2147483647 w 1352"/>
              <a:gd name="T5" fmla="*/ 2147483647 h 2880"/>
              <a:gd name="T6" fmla="*/ 2147483647 w 1352"/>
              <a:gd name="T7" fmla="*/ 2147483647 h 2880"/>
              <a:gd name="T8" fmla="*/ 2147483647 w 1352"/>
              <a:gd name="T9" fmla="*/ 2147483647 h 2880"/>
              <a:gd name="T10" fmla="*/ 2147483647 w 1352"/>
              <a:gd name="T11" fmla="*/ 2147483647 h 2880"/>
              <a:gd name="T12" fmla="*/ 2147483647 w 1352"/>
              <a:gd name="T13" fmla="*/ 2147483647 h 2880"/>
              <a:gd name="T14" fmla="*/ 2147483647 w 1352"/>
              <a:gd name="T15" fmla="*/ 2147483647 h 2880"/>
              <a:gd name="T16" fmla="*/ 2147483647 w 1352"/>
              <a:gd name="T17" fmla="*/ 2147483647 h 2880"/>
              <a:gd name="T18" fmla="*/ 2147483647 w 1352"/>
              <a:gd name="T19" fmla="*/ 2147483647 h 2880"/>
              <a:gd name="T20" fmla="*/ 2147483647 w 1352"/>
              <a:gd name="T21" fmla="*/ 2147483647 h 2880"/>
              <a:gd name="T22" fmla="*/ 2147483647 w 1352"/>
              <a:gd name="T23" fmla="*/ 2147483647 h 2880"/>
              <a:gd name="T24" fmla="*/ 2147483647 w 1352"/>
              <a:gd name="T25" fmla="*/ 2147483647 h 2880"/>
              <a:gd name="T26" fmla="*/ 2147483647 w 1352"/>
              <a:gd name="T27" fmla="*/ 2147483647 h 2880"/>
              <a:gd name="T28" fmla="*/ 2147483647 w 1352"/>
              <a:gd name="T29" fmla="*/ 2147483647 h 2880"/>
              <a:gd name="T30" fmla="*/ 2147483647 w 1352"/>
              <a:gd name="T31" fmla="*/ 2147483647 h 2880"/>
              <a:gd name="T32" fmla="*/ 2147483647 w 1352"/>
              <a:gd name="T33" fmla="*/ 2147483647 h 2880"/>
              <a:gd name="T34" fmla="*/ 2147483647 w 1352"/>
              <a:gd name="T35" fmla="*/ 2147483647 h 2880"/>
              <a:gd name="T36" fmla="*/ 2147483647 w 1352"/>
              <a:gd name="T37" fmla="*/ 2147483647 h 2880"/>
              <a:gd name="T38" fmla="*/ 2147483647 w 1352"/>
              <a:gd name="T39" fmla="*/ 2147483647 h 2880"/>
              <a:gd name="T40" fmla="*/ 2147483647 w 1352"/>
              <a:gd name="T41" fmla="*/ 2147483647 h 2880"/>
              <a:gd name="T42" fmla="*/ 2147483647 w 1352"/>
              <a:gd name="T43" fmla="*/ 2147483647 h 2880"/>
              <a:gd name="T44" fmla="*/ 2147483647 w 1352"/>
              <a:gd name="T45" fmla="*/ 2147483647 h 2880"/>
              <a:gd name="T46" fmla="*/ 2147483647 w 1352"/>
              <a:gd name="T47" fmla="*/ 2147483647 h 2880"/>
              <a:gd name="T48" fmla="*/ 2147483647 w 1352"/>
              <a:gd name="T49" fmla="*/ 2147483647 h 2880"/>
              <a:gd name="T50" fmla="*/ 2147483647 w 1352"/>
              <a:gd name="T51" fmla="*/ 2147483647 h 2880"/>
              <a:gd name="T52" fmla="*/ 2147483647 w 1352"/>
              <a:gd name="T53" fmla="*/ 2147483647 h 2880"/>
              <a:gd name="T54" fmla="*/ 2147483647 w 1352"/>
              <a:gd name="T55" fmla="*/ 2147483647 h 2880"/>
              <a:gd name="T56" fmla="*/ 2147483647 w 1352"/>
              <a:gd name="T57" fmla="*/ 2147483647 h 2880"/>
              <a:gd name="T58" fmla="*/ 2147483647 w 1352"/>
              <a:gd name="T59" fmla="*/ 2147483647 h 2880"/>
              <a:gd name="T60" fmla="*/ 2147483647 w 1352"/>
              <a:gd name="T61" fmla="*/ 2147483647 h 2880"/>
              <a:gd name="T62" fmla="*/ 2147483647 w 1352"/>
              <a:gd name="T63" fmla="*/ 2147483647 h 2880"/>
              <a:gd name="T64" fmla="*/ 2147483647 w 1352"/>
              <a:gd name="T65" fmla="*/ 2147483647 h 2880"/>
              <a:gd name="T66" fmla="*/ 2147483647 w 1352"/>
              <a:gd name="T67" fmla="*/ 2147483647 h 2880"/>
              <a:gd name="T68" fmla="*/ 2147483647 w 1352"/>
              <a:gd name="T69" fmla="*/ 2147483647 h 2880"/>
              <a:gd name="T70" fmla="*/ 2147483647 w 1352"/>
              <a:gd name="T71" fmla="*/ 2147483647 h 288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52"/>
              <a:gd name="T109" fmla="*/ 0 h 2880"/>
              <a:gd name="T110" fmla="*/ 1352 w 1352"/>
              <a:gd name="T111" fmla="*/ 2880 h 288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52" h="2880">
                <a:moveTo>
                  <a:pt x="0" y="0"/>
                </a:moveTo>
                <a:cubicBezTo>
                  <a:pt x="36" y="28"/>
                  <a:pt x="72" y="56"/>
                  <a:pt x="96" y="96"/>
                </a:cubicBezTo>
                <a:cubicBezTo>
                  <a:pt x="120" y="136"/>
                  <a:pt x="136" y="200"/>
                  <a:pt x="144" y="240"/>
                </a:cubicBezTo>
                <a:cubicBezTo>
                  <a:pt x="152" y="280"/>
                  <a:pt x="136" y="304"/>
                  <a:pt x="144" y="336"/>
                </a:cubicBezTo>
                <a:cubicBezTo>
                  <a:pt x="152" y="368"/>
                  <a:pt x="168" y="400"/>
                  <a:pt x="192" y="432"/>
                </a:cubicBezTo>
                <a:cubicBezTo>
                  <a:pt x="216" y="464"/>
                  <a:pt x="264" y="480"/>
                  <a:pt x="288" y="528"/>
                </a:cubicBezTo>
                <a:cubicBezTo>
                  <a:pt x="312" y="576"/>
                  <a:pt x="328" y="672"/>
                  <a:pt x="336" y="720"/>
                </a:cubicBezTo>
                <a:cubicBezTo>
                  <a:pt x="344" y="768"/>
                  <a:pt x="352" y="792"/>
                  <a:pt x="336" y="816"/>
                </a:cubicBezTo>
                <a:cubicBezTo>
                  <a:pt x="320" y="840"/>
                  <a:pt x="256" y="840"/>
                  <a:pt x="240" y="864"/>
                </a:cubicBezTo>
                <a:cubicBezTo>
                  <a:pt x="224" y="888"/>
                  <a:pt x="224" y="944"/>
                  <a:pt x="240" y="960"/>
                </a:cubicBezTo>
                <a:cubicBezTo>
                  <a:pt x="256" y="976"/>
                  <a:pt x="312" y="944"/>
                  <a:pt x="336" y="960"/>
                </a:cubicBezTo>
                <a:cubicBezTo>
                  <a:pt x="360" y="976"/>
                  <a:pt x="376" y="1032"/>
                  <a:pt x="384" y="1056"/>
                </a:cubicBezTo>
                <a:cubicBezTo>
                  <a:pt x="392" y="1080"/>
                  <a:pt x="376" y="1088"/>
                  <a:pt x="384" y="1104"/>
                </a:cubicBezTo>
                <a:cubicBezTo>
                  <a:pt x="392" y="1120"/>
                  <a:pt x="424" y="1128"/>
                  <a:pt x="432" y="1152"/>
                </a:cubicBezTo>
                <a:cubicBezTo>
                  <a:pt x="440" y="1176"/>
                  <a:pt x="416" y="1224"/>
                  <a:pt x="432" y="1248"/>
                </a:cubicBezTo>
                <a:cubicBezTo>
                  <a:pt x="448" y="1272"/>
                  <a:pt x="488" y="1272"/>
                  <a:pt x="528" y="1296"/>
                </a:cubicBezTo>
                <a:cubicBezTo>
                  <a:pt x="568" y="1320"/>
                  <a:pt x="640" y="1376"/>
                  <a:pt x="672" y="1392"/>
                </a:cubicBezTo>
                <a:cubicBezTo>
                  <a:pt x="704" y="1408"/>
                  <a:pt x="704" y="1376"/>
                  <a:pt x="720" y="1392"/>
                </a:cubicBezTo>
                <a:cubicBezTo>
                  <a:pt x="736" y="1408"/>
                  <a:pt x="768" y="1456"/>
                  <a:pt x="768" y="1488"/>
                </a:cubicBezTo>
                <a:cubicBezTo>
                  <a:pt x="768" y="1520"/>
                  <a:pt x="720" y="1544"/>
                  <a:pt x="720" y="1584"/>
                </a:cubicBezTo>
                <a:cubicBezTo>
                  <a:pt x="720" y="1624"/>
                  <a:pt x="760" y="1696"/>
                  <a:pt x="768" y="1728"/>
                </a:cubicBezTo>
                <a:cubicBezTo>
                  <a:pt x="776" y="1760"/>
                  <a:pt x="760" y="1760"/>
                  <a:pt x="768" y="1776"/>
                </a:cubicBezTo>
                <a:cubicBezTo>
                  <a:pt x="776" y="1792"/>
                  <a:pt x="800" y="1800"/>
                  <a:pt x="816" y="1824"/>
                </a:cubicBezTo>
                <a:cubicBezTo>
                  <a:pt x="832" y="1848"/>
                  <a:pt x="848" y="1880"/>
                  <a:pt x="864" y="1920"/>
                </a:cubicBezTo>
                <a:cubicBezTo>
                  <a:pt x="880" y="1960"/>
                  <a:pt x="880" y="2024"/>
                  <a:pt x="912" y="2064"/>
                </a:cubicBezTo>
                <a:cubicBezTo>
                  <a:pt x="944" y="2104"/>
                  <a:pt x="1016" y="2144"/>
                  <a:pt x="1056" y="2160"/>
                </a:cubicBezTo>
                <a:cubicBezTo>
                  <a:pt x="1096" y="2176"/>
                  <a:pt x="1120" y="2144"/>
                  <a:pt x="1152" y="2160"/>
                </a:cubicBezTo>
                <a:cubicBezTo>
                  <a:pt x="1184" y="2176"/>
                  <a:pt x="1224" y="2240"/>
                  <a:pt x="1248" y="2256"/>
                </a:cubicBezTo>
                <a:cubicBezTo>
                  <a:pt x="1272" y="2272"/>
                  <a:pt x="1280" y="2256"/>
                  <a:pt x="1296" y="2256"/>
                </a:cubicBezTo>
                <a:cubicBezTo>
                  <a:pt x="1312" y="2256"/>
                  <a:pt x="1336" y="2240"/>
                  <a:pt x="1344" y="2256"/>
                </a:cubicBezTo>
                <a:cubicBezTo>
                  <a:pt x="1352" y="2272"/>
                  <a:pt x="1344" y="2320"/>
                  <a:pt x="1344" y="2352"/>
                </a:cubicBezTo>
                <a:cubicBezTo>
                  <a:pt x="1344" y="2384"/>
                  <a:pt x="1352" y="2416"/>
                  <a:pt x="1344" y="2448"/>
                </a:cubicBezTo>
                <a:cubicBezTo>
                  <a:pt x="1336" y="2480"/>
                  <a:pt x="1312" y="2504"/>
                  <a:pt x="1296" y="2544"/>
                </a:cubicBezTo>
                <a:cubicBezTo>
                  <a:pt x="1280" y="2584"/>
                  <a:pt x="1264" y="2648"/>
                  <a:pt x="1248" y="2688"/>
                </a:cubicBezTo>
                <a:cubicBezTo>
                  <a:pt x="1232" y="2728"/>
                  <a:pt x="1216" y="2752"/>
                  <a:pt x="1200" y="2784"/>
                </a:cubicBezTo>
                <a:cubicBezTo>
                  <a:pt x="1184" y="2816"/>
                  <a:pt x="1168" y="2848"/>
                  <a:pt x="1152" y="2880"/>
                </a:cubicBezTo>
              </a:path>
            </a:pathLst>
          </a:custGeom>
          <a:noFill/>
          <a:ln w="38100" cmpd="sng">
            <a:solidFill>
              <a:srgbClr val="FF66CC"/>
            </a:solidFill>
            <a:round/>
            <a:headEnd/>
            <a:tailEnd/>
          </a:ln>
        </p:spPr>
        <p:txBody>
          <a:bodyPr/>
          <a:lstStyle/>
          <a:p>
            <a:endParaRPr lang="en-US">
              <a:solidFill>
                <a:prstClr val="black"/>
              </a:solidFill>
              <a:latin typeface="Times New Roman"/>
            </a:endParaRPr>
          </a:p>
        </p:txBody>
      </p:sp>
      <p:sp>
        <p:nvSpPr>
          <p:cNvPr id="12" name="Freeform 11">
            <a:extLst>
              <a:ext uri="{FF2B5EF4-FFF2-40B4-BE49-F238E27FC236}">
                <a16:creationId xmlns:a16="http://schemas.microsoft.com/office/drawing/2014/main" id="{E65198C3-20F7-42E6-9397-663BDDF0CE33}"/>
              </a:ext>
            </a:extLst>
          </p:cNvPr>
          <p:cNvSpPr>
            <a:spLocks/>
          </p:cNvSpPr>
          <p:nvPr/>
        </p:nvSpPr>
        <p:spPr bwMode="auto">
          <a:xfrm>
            <a:off x="5334000" y="3025775"/>
            <a:ext cx="1524000" cy="152400"/>
          </a:xfrm>
          <a:custGeom>
            <a:avLst/>
            <a:gdLst>
              <a:gd name="T0" fmla="*/ 0 w 1152"/>
              <a:gd name="T1" fmla="*/ 2147483647 h 152"/>
              <a:gd name="T2" fmla="*/ 2147483647 w 1152"/>
              <a:gd name="T3" fmla="*/ 2147483647 h 152"/>
              <a:gd name="T4" fmla="*/ 2147483647 w 1152"/>
              <a:gd name="T5" fmla="*/ 2147483647 h 152"/>
              <a:gd name="T6" fmla="*/ 2147483647 w 1152"/>
              <a:gd name="T7" fmla="*/ 2147483647 h 152"/>
              <a:gd name="T8" fmla="*/ 2147483647 w 1152"/>
              <a:gd name="T9" fmla="*/ 2147483647 h 152"/>
              <a:gd name="T10" fmla="*/ 2147483647 w 1152"/>
              <a:gd name="T11" fmla="*/ 2147483647 h 152"/>
              <a:gd name="T12" fmla="*/ 2147483647 w 1152"/>
              <a:gd name="T13" fmla="*/ 2147483647 h 152"/>
              <a:gd name="T14" fmla="*/ 2147483647 w 1152"/>
              <a:gd name="T15" fmla="*/ 2147483647 h 152"/>
              <a:gd name="T16" fmla="*/ 2147483647 w 1152"/>
              <a:gd name="T17" fmla="*/ 2147483647 h 152"/>
              <a:gd name="T18" fmla="*/ 2147483647 w 1152"/>
              <a:gd name="T19" fmla="*/ 2147483647 h 1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52"/>
              <a:gd name="T31" fmla="*/ 0 h 152"/>
              <a:gd name="T32" fmla="*/ 1152 w 1152"/>
              <a:gd name="T33" fmla="*/ 152 h 1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52" h="152">
                <a:moveTo>
                  <a:pt x="0" y="56"/>
                </a:moveTo>
                <a:cubicBezTo>
                  <a:pt x="52" y="28"/>
                  <a:pt x="104" y="0"/>
                  <a:pt x="144" y="8"/>
                </a:cubicBezTo>
                <a:cubicBezTo>
                  <a:pt x="184" y="16"/>
                  <a:pt x="208" y="80"/>
                  <a:pt x="240" y="104"/>
                </a:cubicBezTo>
                <a:cubicBezTo>
                  <a:pt x="272" y="128"/>
                  <a:pt x="304" y="152"/>
                  <a:pt x="336" y="152"/>
                </a:cubicBezTo>
                <a:cubicBezTo>
                  <a:pt x="368" y="152"/>
                  <a:pt x="400" y="120"/>
                  <a:pt x="432" y="104"/>
                </a:cubicBezTo>
                <a:cubicBezTo>
                  <a:pt x="464" y="88"/>
                  <a:pt x="488" y="64"/>
                  <a:pt x="528" y="56"/>
                </a:cubicBezTo>
                <a:cubicBezTo>
                  <a:pt x="568" y="48"/>
                  <a:pt x="608" y="64"/>
                  <a:pt x="672" y="56"/>
                </a:cubicBezTo>
                <a:cubicBezTo>
                  <a:pt x="736" y="48"/>
                  <a:pt x="848" y="8"/>
                  <a:pt x="912" y="8"/>
                </a:cubicBezTo>
                <a:cubicBezTo>
                  <a:pt x="976" y="8"/>
                  <a:pt x="1016" y="48"/>
                  <a:pt x="1056" y="56"/>
                </a:cubicBezTo>
                <a:cubicBezTo>
                  <a:pt x="1096" y="64"/>
                  <a:pt x="1124" y="60"/>
                  <a:pt x="1152" y="56"/>
                </a:cubicBezTo>
              </a:path>
            </a:pathLst>
          </a:custGeom>
          <a:noFill/>
          <a:ln w="38100" cmpd="sng">
            <a:solidFill>
              <a:srgbClr val="FF66CC"/>
            </a:solidFill>
            <a:round/>
            <a:headEnd/>
            <a:tailEnd/>
          </a:ln>
        </p:spPr>
        <p:txBody>
          <a:bodyPr/>
          <a:lstStyle/>
          <a:p>
            <a:endParaRPr lang="en-US">
              <a:solidFill>
                <a:prstClr val="black"/>
              </a:solidFill>
              <a:latin typeface="Times New Roman"/>
            </a:endParaRPr>
          </a:p>
        </p:txBody>
      </p:sp>
      <p:sp>
        <p:nvSpPr>
          <p:cNvPr id="13" name="Freeform 12">
            <a:extLst>
              <a:ext uri="{FF2B5EF4-FFF2-40B4-BE49-F238E27FC236}">
                <a16:creationId xmlns:a16="http://schemas.microsoft.com/office/drawing/2014/main" id="{967705D5-728C-4EF2-B976-F3F23E004987}"/>
              </a:ext>
            </a:extLst>
          </p:cNvPr>
          <p:cNvSpPr>
            <a:spLocks/>
          </p:cNvSpPr>
          <p:nvPr/>
        </p:nvSpPr>
        <p:spPr bwMode="auto">
          <a:xfrm>
            <a:off x="5334000" y="968375"/>
            <a:ext cx="1524000" cy="2133600"/>
          </a:xfrm>
          <a:custGeom>
            <a:avLst/>
            <a:gdLst>
              <a:gd name="T0" fmla="*/ 2147483647 w 1256"/>
              <a:gd name="T1" fmla="*/ 0 h 1680"/>
              <a:gd name="T2" fmla="*/ 2147483647 w 1256"/>
              <a:gd name="T3" fmla="*/ 2147483647 h 1680"/>
              <a:gd name="T4" fmla="*/ 0 w 1256"/>
              <a:gd name="T5" fmla="*/ 2147483647 h 1680"/>
              <a:gd name="T6" fmla="*/ 2147483647 w 1256"/>
              <a:gd name="T7" fmla="*/ 2147483647 h 1680"/>
              <a:gd name="T8" fmla="*/ 2147483647 w 1256"/>
              <a:gd name="T9" fmla="*/ 2147483647 h 1680"/>
              <a:gd name="T10" fmla="*/ 2147483647 w 1256"/>
              <a:gd name="T11" fmla="*/ 2147483647 h 1680"/>
              <a:gd name="T12" fmla="*/ 2147483647 w 1256"/>
              <a:gd name="T13" fmla="*/ 2147483647 h 1680"/>
              <a:gd name="T14" fmla="*/ 2147483647 w 1256"/>
              <a:gd name="T15" fmla="*/ 2147483647 h 1680"/>
              <a:gd name="T16" fmla="*/ 2147483647 w 1256"/>
              <a:gd name="T17" fmla="*/ 2147483647 h 1680"/>
              <a:gd name="T18" fmla="*/ 2147483647 w 1256"/>
              <a:gd name="T19" fmla="*/ 2147483647 h 1680"/>
              <a:gd name="T20" fmla="*/ 2147483647 w 1256"/>
              <a:gd name="T21" fmla="*/ 2147483647 h 1680"/>
              <a:gd name="T22" fmla="*/ 2147483647 w 1256"/>
              <a:gd name="T23" fmla="*/ 2147483647 h 1680"/>
              <a:gd name="T24" fmla="*/ 2147483647 w 1256"/>
              <a:gd name="T25" fmla="*/ 2147483647 h 1680"/>
              <a:gd name="T26" fmla="*/ 2147483647 w 1256"/>
              <a:gd name="T27" fmla="*/ 2147483647 h 1680"/>
              <a:gd name="T28" fmla="*/ 2147483647 w 1256"/>
              <a:gd name="T29" fmla="*/ 2147483647 h 1680"/>
              <a:gd name="T30" fmla="*/ 2147483647 w 1256"/>
              <a:gd name="T31" fmla="*/ 2147483647 h 1680"/>
              <a:gd name="T32" fmla="*/ 2147483647 w 1256"/>
              <a:gd name="T33" fmla="*/ 2147483647 h 1680"/>
              <a:gd name="T34" fmla="*/ 2147483647 w 1256"/>
              <a:gd name="T35" fmla="*/ 2147483647 h 1680"/>
              <a:gd name="T36" fmla="*/ 2147483647 w 1256"/>
              <a:gd name="T37" fmla="*/ 2147483647 h 1680"/>
              <a:gd name="T38" fmla="*/ 2147483647 w 1256"/>
              <a:gd name="T39" fmla="*/ 2147483647 h 1680"/>
              <a:gd name="T40" fmla="*/ 2147483647 w 1256"/>
              <a:gd name="T41" fmla="*/ 2147483647 h 1680"/>
              <a:gd name="T42" fmla="*/ 2147483647 w 1256"/>
              <a:gd name="T43" fmla="*/ 2147483647 h 1680"/>
              <a:gd name="T44" fmla="*/ 2147483647 w 1256"/>
              <a:gd name="T45" fmla="*/ 2147483647 h 1680"/>
              <a:gd name="T46" fmla="*/ 2147483647 w 1256"/>
              <a:gd name="T47" fmla="*/ 2147483647 h 1680"/>
              <a:gd name="T48" fmla="*/ 2147483647 w 1256"/>
              <a:gd name="T49" fmla="*/ 2147483647 h 1680"/>
              <a:gd name="T50" fmla="*/ 2147483647 w 1256"/>
              <a:gd name="T51" fmla="*/ 2147483647 h 1680"/>
              <a:gd name="T52" fmla="*/ 2147483647 w 1256"/>
              <a:gd name="T53" fmla="*/ 2147483647 h 1680"/>
              <a:gd name="T54" fmla="*/ 2147483647 w 1256"/>
              <a:gd name="T55" fmla="*/ 2147483647 h 1680"/>
              <a:gd name="T56" fmla="*/ 2147483647 w 1256"/>
              <a:gd name="T57" fmla="*/ 2147483647 h 1680"/>
              <a:gd name="T58" fmla="*/ 2147483647 w 1256"/>
              <a:gd name="T59" fmla="*/ 2147483647 h 1680"/>
              <a:gd name="T60" fmla="*/ 2147483647 w 1256"/>
              <a:gd name="T61" fmla="*/ 2147483647 h 168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256"/>
              <a:gd name="T94" fmla="*/ 0 h 1680"/>
              <a:gd name="T95" fmla="*/ 1256 w 1256"/>
              <a:gd name="T96" fmla="*/ 1680 h 168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256" h="1680">
                <a:moveTo>
                  <a:pt x="48" y="0"/>
                </a:moveTo>
                <a:cubicBezTo>
                  <a:pt x="52" y="48"/>
                  <a:pt x="56" y="96"/>
                  <a:pt x="48" y="144"/>
                </a:cubicBezTo>
                <a:cubicBezTo>
                  <a:pt x="40" y="192"/>
                  <a:pt x="0" y="240"/>
                  <a:pt x="0" y="288"/>
                </a:cubicBezTo>
                <a:cubicBezTo>
                  <a:pt x="0" y="336"/>
                  <a:pt x="24" y="392"/>
                  <a:pt x="48" y="432"/>
                </a:cubicBezTo>
                <a:cubicBezTo>
                  <a:pt x="72" y="472"/>
                  <a:pt x="112" y="496"/>
                  <a:pt x="144" y="528"/>
                </a:cubicBezTo>
                <a:cubicBezTo>
                  <a:pt x="176" y="560"/>
                  <a:pt x="208" y="584"/>
                  <a:pt x="240" y="624"/>
                </a:cubicBezTo>
                <a:cubicBezTo>
                  <a:pt x="272" y="664"/>
                  <a:pt x="320" y="728"/>
                  <a:pt x="336" y="768"/>
                </a:cubicBezTo>
                <a:cubicBezTo>
                  <a:pt x="352" y="808"/>
                  <a:pt x="344" y="832"/>
                  <a:pt x="336" y="864"/>
                </a:cubicBezTo>
                <a:cubicBezTo>
                  <a:pt x="328" y="896"/>
                  <a:pt x="304" y="944"/>
                  <a:pt x="288" y="960"/>
                </a:cubicBezTo>
                <a:cubicBezTo>
                  <a:pt x="272" y="976"/>
                  <a:pt x="256" y="944"/>
                  <a:pt x="240" y="960"/>
                </a:cubicBezTo>
                <a:cubicBezTo>
                  <a:pt x="224" y="976"/>
                  <a:pt x="192" y="1024"/>
                  <a:pt x="192" y="1056"/>
                </a:cubicBezTo>
                <a:cubicBezTo>
                  <a:pt x="192" y="1088"/>
                  <a:pt x="224" y="1120"/>
                  <a:pt x="240" y="1152"/>
                </a:cubicBezTo>
                <a:cubicBezTo>
                  <a:pt x="256" y="1184"/>
                  <a:pt x="272" y="1224"/>
                  <a:pt x="288" y="1248"/>
                </a:cubicBezTo>
                <a:cubicBezTo>
                  <a:pt x="304" y="1272"/>
                  <a:pt x="320" y="1296"/>
                  <a:pt x="336" y="1296"/>
                </a:cubicBezTo>
                <a:cubicBezTo>
                  <a:pt x="352" y="1296"/>
                  <a:pt x="360" y="1256"/>
                  <a:pt x="384" y="1248"/>
                </a:cubicBezTo>
                <a:cubicBezTo>
                  <a:pt x="408" y="1240"/>
                  <a:pt x="456" y="1240"/>
                  <a:pt x="480" y="1248"/>
                </a:cubicBezTo>
                <a:cubicBezTo>
                  <a:pt x="504" y="1256"/>
                  <a:pt x="520" y="1280"/>
                  <a:pt x="528" y="1296"/>
                </a:cubicBezTo>
                <a:cubicBezTo>
                  <a:pt x="536" y="1312"/>
                  <a:pt x="512" y="1336"/>
                  <a:pt x="528" y="1344"/>
                </a:cubicBezTo>
                <a:cubicBezTo>
                  <a:pt x="544" y="1352"/>
                  <a:pt x="600" y="1344"/>
                  <a:pt x="624" y="1344"/>
                </a:cubicBezTo>
                <a:cubicBezTo>
                  <a:pt x="648" y="1344"/>
                  <a:pt x="656" y="1344"/>
                  <a:pt x="672" y="1344"/>
                </a:cubicBezTo>
                <a:cubicBezTo>
                  <a:pt x="688" y="1344"/>
                  <a:pt x="704" y="1344"/>
                  <a:pt x="720" y="1344"/>
                </a:cubicBezTo>
                <a:cubicBezTo>
                  <a:pt x="736" y="1344"/>
                  <a:pt x="744" y="1344"/>
                  <a:pt x="768" y="1344"/>
                </a:cubicBezTo>
                <a:cubicBezTo>
                  <a:pt x="792" y="1344"/>
                  <a:pt x="832" y="1344"/>
                  <a:pt x="864" y="1344"/>
                </a:cubicBezTo>
                <a:cubicBezTo>
                  <a:pt x="896" y="1344"/>
                  <a:pt x="944" y="1328"/>
                  <a:pt x="960" y="1344"/>
                </a:cubicBezTo>
                <a:cubicBezTo>
                  <a:pt x="976" y="1360"/>
                  <a:pt x="952" y="1408"/>
                  <a:pt x="960" y="1440"/>
                </a:cubicBezTo>
                <a:cubicBezTo>
                  <a:pt x="968" y="1472"/>
                  <a:pt x="992" y="1528"/>
                  <a:pt x="1008" y="1536"/>
                </a:cubicBezTo>
                <a:cubicBezTo>
                  <a:pt x="1024" y="1544"/>
                  <a:pt x="1032" y="1488"/>
                  <a:pt x="1056" y="1488"/>
                </a:cubicBezTo>
                <a:cubicBezTo>
                  <a:pt x="1080" y="1488"/>
                  <a:pt x="1128" y="1528"/>
                  <a:pt x="1152" y="1536"/>
                </a:cubicBezTo>
                <a:cubicBezTo>
                  <a:pt x="1176" y="1544"/>
                  <a:pt x="1184" y="1528"/>
                  <a:pt x="1200" y="1536"/>
                </a:cubicBezTo>
                <a:cubicBezTo>
                  <a:pt x="1216" y="1544"/>
                  <a:pt x="1240" y="1560"/>
                  <a:pt x="1248" y="1584"/>
                </a:cubicBezTo>
                <a:cubicBezTo>
                  <a:pt x="1256" y="1608"/>
                  <a:pt x="1252" y="1644"/>
                  <a:pt x="1248" y="1680"/>
                </a:cubicBezTo>
              </a:path>
            </a:pathLst>
          </a:custGeom>
          <a:noFill/>
          <a:ln w="38100" cmpd="sng">
            <a:solidFill>
              <a:srgbClr val="FF66CC"/>
            </a:solidFill>
            <a:round/>
            <a:headEnd/>
            <a:tailEnd/>
          </a:ln>
        </p:spPr>
        <p:txBody>
          <a:bodyPr/>
          <a:lstStyle/>
          <a:p>
            <a:endParaRPr lang="en-US">
              <a:solidFill>
                <a:prstClr val="black"/>
              </a:solidFill>
              <a:latin typeface="Times New Roman"/>
            </a:endParaRPr>
          </a:p>
        </p:txBody>
      </p:sp>
      <p:sp>
        <p:nvSpPr>
          <p:cNvPr id="14" name="TextBox 13">
            <a:extLst>
              <a:ext uri="{FF2B5EF4-FFF2-40B4-BE49-F238E27FC236}">
                <a16:creationId xmlns:a16="http://schemas.microsoft.com/office/drawing/2014/main" id="{782709E1-CCAF-4CC6-8A2B-5E01C47C5707}"/>
              </a:ext>
            </a:extLst>
          </p:cNvPr>
          <p:cNvSpPr txBox="1"/>
          <p:nvPr/>
        </p:nvSpPr>
        <p:spPr>
          <a:xfrm>
            <a:off x="1236320" y="457848"/>
            <a:ext cx="9715500" cy="523220"/>
          </a:xfrm>
          <a:prstGeom prst="rect">
            <a:avLst/>
          </a:prstGeom>
          <a:noFill/>
        </p:spPr>
        <p:txBody>
          <a:bodyPr wrap="square" rtlCol="0">
            <a:spAutoFit/>
          </a:bodyPr>
          <a:lstStyle/>
          <a:p>
            <a:r>
              <a:rPr lang="en-US" sz="2800" dirty="0" err="1">
                <a:solidFill>
                  <a:srgbClr val="FF0000"/>
                </a:solidFill>
                <a:latin typeface="Times New Roman"/>
              </a:rPr>
              <a:t>Nhìn</a:t>
            </a:r>
            <a:r>
              <a:rPr lang="en-US" sz="2800" dirty="0">
                <a:solidFill>
                  <a:srgbClr val="FF0000"/>
                </a:solidFill>
                <a:latin typeface="Times New Roman"/>
              </a:rPr>
              <a:t> </a:t>
            </a:r>
            <a:r>
              <a:rPr lang="en-US" sz="2800" dirty="0" err="1">
                <a:solidFill>
                  <a:srgbClr val="FF0000"/>
                </a:solidFill>
                <a:latin typeface="Times New Roman"/>
              </a:rPr>
              <a:t>vào</a:t>
            </a:r>
            <a:r>
              <a:rPr lang="en-US" sz="2800" dirty="0">
                <a:solidFill>
                  <a:srgbClr val="FF0000"/>
                </a:solidFill>
                <a:latin typeface="Times New Roman"/>
              </a:rPr>
              <a:t> </a:t>
            </a:r>
            <a:r>
              <a:rPr lang="en-US" sz="2800" dirty="0" err="1">
                <a:solidFill>
                  <a:srgbClr val="FF0000"/>
                </a:solidFill>
                <a:latin typeface="Times New Roman"/>
              </a:rPr>
              <a:t>lược</a:t>
            </a:r>
            <a:r>
              <a:rPr lang="en-US" sz="2800" dirty="0">
                <a:solidFill>
                  <a:srgbClr val="FF0000"/>
                </a:solidFill>
                <a:latin typeface="Times New Roman"/>
              </a:rPr>
              <a:t> </a:t>
            </a:r>
            <a:r>
              <a:rPr lang="en-US" sz="2800" dirty="0" err="1">
                <a:solidFill>
                  <a:srgbClr val="FF0000"/>
                </a:solidFill>
                <a:latin typeface="Times New Roman"/>
              </a:rPr>
              <a:t>đồ</a:t>
            </a:r>
            <a:r>
              <a:rPr lang="en-US" sz="2800" dirty="0">
                <a:solidFill>
                  <a:srgbClr val="FF0000"/>
                </a:solidFill>
                <a:latin typeface="Times New Roman"/>
              </a:rPr>
              <a:t> </a:t>
            </a:r>
            <a:r>
              <a:rPr lang="en-US" sz="2800" dirty="0" err="1">
                <a:solidFill>
                  <a:srgbClr val="FF0000"/>
                </a:solidFill>
                <a:latin typeface="Times New Roman"/>
              </a:rPr>
              <a:t>cho</a:t>
            </a:r>
            <a:r>
              <a:rPr lang="en-US" sz="2800" dirty="0">
                <a:solidFill>
                  <a:srgbClr val="FF0000"/>
                </a:solidFill>
                <a:latin typeface="Times New Roman"/>
              </a:rPr>
              <a:t> </a:t>
            </a:r>
            <a:r>
              <a:rPr lang="en-US" sz="2800" dirty="0" err="1">
                <a:solidFill>
                  <a:srgbClr val="FF0000"/>
                </a:solidFill>
                <a:latin typeface="Times New Roman"/>
              </a:rPr>
              <a:t>biết</a:t>
            </a:r>
            <a:r>
              <a:rPr lang="en-US" sz="2800" dirty="0">
                <a:solidFill>
                  <a:srgbClr val="FF0000"/>
                </a:solidFill>
                <a:latin typeface="Times New Roman"/>
              </a:rPr>
              <a:t> </a:t>
            </a:r>
            <a:r>
              <a:rPr lang="en-US" sz="2800" dirty="0" err="1">
                <a:solidFill>
                  <a:srgbClr val="FF0000"/>
                </a:solidFill>
                <a:latin typeface="Times New Roman"/>
              </a:rPr>
              <a:t>đồng</a:t>
            </a:r>
            <a:r>
              <a:rPr lang="en-US" sz="2800" dirty="0">
                <a:solidFill>
                  <a:srgbClr val="FF0000"/>
                </a:solidFill>
                <a:latin typeface="Times New Roman"/>
              </a:rPr>
              <a:t> </a:t>
            </a:r>
            <a:r>
              <a:rPr lang="en-US" sz="2800" dirty="0" err="1">
                <a:solidFill>
                  <a:srgbClr val="FF0000"/>
                </a:solidFill>
                <a:latin typeface="Times New Roman"/>
              </a:rPr>
              <a:t>Bắc</a:t>
            </a:r>
            <a:r>
              <a:rPr lang="en-US" sz="2800" dirty="0">
                <a:solidFill>
                  <a:srgbClr val="FF0000"/>
                </a:solidFill>
                <a:latin typeface="Times New Roman"/>
              </a:rPr>
              <a:t> </a:t>
            </a:r>
            <a:r>
              <a:rPr lang="en-US" sz="2800" dirty="0" err="1">
                <a:solidFill>
                  <a:srgbClr val="FF0000"/>
                </a:solidFill>
                <a:latin typeface="Times New Roman"/>
              </a:rPr>
              <a:t>bộ</a:t>
            </a:r>
            <a:r>
              <a:rPr lang="en-US" sz="2800" dirty="0">
                <a:solidFill>
                  <a:srgbClr val="FF0000"/>
                </a:solidFill>
                <a:latin typeface="Times New Roman"/>
              </a:rPr>
              <a:t> </a:t>
            </a:r>
            <a:r>
              <a:rPr lang="en-US" sz="2800" dirty="0" err="1">
                <a:solidFill>
                  <a:srgbClr val="FF0000"/>
                </a:solidFill>
                <a:latin typeface="Times New Roman"/>
              </a:rPr>
              <a:t>có</a:t>
            </a:r>
            <a:r>
              <a:rPr lang="en-US" sz="2800" dirty="0">
                <a:solidFill>
                  <a:srgbClr val="FF0000"/>
                </a:solidFill>
                <a:latin typeface="Times New Roman"/>
              </a:rPr>
              <a:t> </a:t>
            </a:r>
            <a:r>
              <a:rPr lang="en-US" sz="2800" dirty="0" err="1">
                <a:solidFill>
                  <a:srgbClr val="FF0000"/>
                </a:solidFill>
                <a:latin typeface="Times New Roman"/>
              </a:rPr>
              <a:t>sông</a:t>
            </a:r>
            <a:r>
              <a:rPr lang="en-US" sz="2800" dirty="0">
                <a:solidFill>
                  <a:srgbClr val="FF0000"/>
                </a:solidFill>
                <a:latin typeface="Times New Roman"/>
              </a:rPr>
              <a:t> </a:t>
            </a:r>
            <a:r>
              <a:rPr lang="en-US" sz="2800" dirty="0" err="1">
                <a:solidFill>
                  <a:srgbClr val="FF0000"/>
                </a:solidFill>
                <a:latin typeface="Times New Roman"/>
              </a:rPr>
              <a:t>ngòi</a:t>
            </a:r>
            <a:r>
              <a:rPr lang="en-US" sz="2800" dirty="0">
                <a:solidFill>
                  <a:srgbClr val="FF0000"/>
                </a:solidFill>
                <a:latin typeface="Times New Roman"/>
              </a:rPr>
              <a:t> </a:t>
            </a:r>
            <a:r>
              <a:rPr lang="en-US" sz="2800" dirty="0" err="1">
                <a:solidFill>
                  <a:srgbClr val="FF0000"/>
                </a:solidFill>
                <a:latin typeface="Times New Roman"/>
              </a:rPr>
              <a:t>như</a:t>
            </a:r>
            <a:r>
              <a:rPr lang="en-US" sz="2800" dirty="0">
                <a:solidFill>
                  <a:srgbClr val="FF0000"/>
                </a:solidFill>
                <a:latin typeface="Times New Roman"/>
              </a:rPr>
              <a:t> </a:t>
            </a:r>
            <a:r>
              <a:rPr lang="en-US" sz="2800" dirty="0" err="1">
                <a:solidFill>
                  <a:srgbClr val="FF0000"/>
                </a:solidFill>
                <a:latin typeface="Times New Roman"/>
              </a:rPr>
              <a:t>thế</a:t>
            </a:r>
            <a:r>
              <a:rPr lang="en-US" sz="2800" dirty="0">
                <a:solidFill>
                  <a:srgbClr val="FF0000"/>
                </a:solidFill>
                <a:latin typeface="Times New Roman"/>
              </a:rPr>
              <a:t> </a:t>
            </a:r>
            <a:r>
              <a:rPr lang="en-US" sz="2800" dirty="0" err="1">
                <a:solidFill>
                  <a:srgbClr val="FF0000"/>
                </a:solidFill>
                <a:latin typeface="Times New Roman"/>
              </a:rPr>
              <a:t>nào</a:t>
            </a:r>
            <a:r>
              <a:rPr lang="en-US" sz="2800" dirty="0">
                <a:solidFill>
                  <a:srgbClr val="FF0000"/>
                </a:solidFill>
                <a:latin typeface="Times New Roman"/>
              </a:rPr>
              <a:t>?</a:t>
            </a:r>
          </a:p>
        </p:txBody>
      </p:sp>
      <p:sp>
        <p:nvSpPr>
          <p:cNvPr id="15" name="Text Box 3">
            <a:extLst>
              <a:ext uri="{FF2B5EF4-FFF2-40B4-BE49-F238E27FC236}">
                <a16:creationId xmlns:a16="http://schemas.microsoft.com/office/drawing/2014/main" id="{8A36E878-7085-453E-8AF2-888B0744018C}"/>
              </a:ext>
            </a:extLst>
          </p:cNvPr>
          <p:cNvSpPr txBox="1">
            <a:spLocks noChangeArrowheads="1"/>
          </p:cNvSpPr>
          <p:nvPr/>
        </p:nvSpPr>
        <p:spPr bwMode="auto">
          <a:xfrm>
            <a:off x="2514600" y="445452"/>
            <a:ext cx="8534400" cy="584775"/>
          </a:xfrm>
          <a:prstGeom prst="rect">
            <a:avLst/>
          </a:prstGeom>
          <a:noFill/>
          <a:ln w="9525">
            <a:noFill/>
            <a:miter lim="800000"/>
            <a:headEnd/>
            <a:tailEnd/>
          </a:ln>
        </p:spPr>
        <p:txBody>
          <a:bodyPr wrap="square">
            <a:spAutoFit/>
          </a:bodyPr>
          <a:lstStyle/>
          <a:p>
            <a:pPr>
              <a:spcBef>
                <a:spcPct val="50000"/>
              </a:spcBef>
            </a:pPr>
            <a:r>
              <a:rPr lang="en-US" sz="3200" b="1" dirty="0">
                <a:solidFill>
                  <a:srgbClr val="002060"/>
                </a:solidFill>
                <a:latin typeface="Times New Roman" pitchFamily="18" charset="0"/>
              </a:rPr>
              <a:t> - </a:t>
            </a:r>
            <a:r>
              <a:rPr lang="en-US" sz="3200" b="1" dirty="0" err="1">
                <a:solidFill>
                  <a:srgbClr val="002060"/>
                </a:solidFill>
                <a:latin typeface="Times New Roman" pitchFamily="18" charset="0"/>
              </a:rPr>
              <a:t>Đồng</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bằng</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Bắc</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Bộ</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có</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nhiều</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sông</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ngòi</a:t>
            </a:r>
            <a:r>
              <a:rPr lang="en-US" sz="3200" b="1" dirty="0">
                <a:solidFill>
                  <a:srgbClr val="002060"/>
                </a:solidFill>
                <a:latin typeface="Times New Roman" pitchFamily="18" charset="0"/>
              </a:rPr>
              <a:t> .</a:t>
            </a:r>
          </a:p>
        </p:txBody>
      </p:sp>
    </p:spTree>
    <p:extLst>
      <p:ext uri="{BB962C8B-B14F-4D97-AF65-F5344CB8AC3E}">
        <p14:creationId xmlns:p14="http://schemas.microsoft.com/office/powerpoint/2010/main" val="3557680936"/>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par>
                                <p:cTn id="13" presetID="3" presetClass="entr" presetSubtype="1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ox(in)">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linds(horizont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linds(horizontal)">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linds(horizont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4" presetClass="exit" presetSubtype="16" fill="hold" grpId="0" nodeType="clickEffect">
                                  <p:stCondLst>
                                    <p:cond delay="0"/>
                                  </p:stCondLst>
                                  <p:childTnLst>
                                    <p:animEffect transition="out" filter="box(in)">
                                      <p:cBhvr>
                                        <p:cTn id="39" dur="500"/>
                                        <p:tgtEl>
                                          <p:spTgt spid="14"/>
                                        </p:tgtEl>
                                      </p:cBhvr>
                                    </p:animEffect>
                                    <p:set>
                                      <p:cBhvr>
                                        <p:cTn id="40" dur="1" fill="hold">
                                          <p:stCondLst>
                                            <p:cond delay="499"/>
                                          </p:stCondLst>
                                        </p:cTn>
                                        <p:tgtEl>
                                          <p:spTgt spid="14"/>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blinds(horizontal)">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3" grpId="0" animBg="1"/>
      <p:bldP spid="14"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38CBB3C-CEC5-4B23-A4BD-798CF69AF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909657" y="-2446479"/>
            <a:ext cx="6349846" cy="11655706"/>
          </a:xfrm>
          <a:prstGeom prst="rect">
            <a:avLst/>
          </a:prstGeom>
        </p:spPr>
      </p:pic>
      <p:grpSp>
        <p:nvGrpSpPr>
          <p:cNvPr id="8" name="组合 7">
            <a:extLst>
              <a:ext uri="{FF2B5EF4-FFF2-40B4-BE49-F238E27FC236}">
                <a16:creationId xmlns:a16="http://schemas.microsoft.com/office/drawing/2014/main" id="{2A7E7291-4A8A-4890-8065-57B5A52491B7}"/>
              </a:ext>
            </a:extLst>
          </p:cNvPr>
          <p:cNvGrpSpPr/>
          <p:nvPr/>
        </p:nvGrpSpPr>
        <p:grpSpPr>
          <a:xfrm>
            <a:off x="591607" y="560583"/>
            <a:ext cx="1880218" cy="369332"/>
            <a:chOff x="695779" y="699479"/>
            <a:chExt cx="1880218" cy="369332"/>
          </a:xfrm>
        </p:grpSpPr>
        <p:sp>
          <p:nvSpPr>
            <p:cNvPr id="6" name="矩形 5">
              <a:extLst>
                <a:ext uri="{FF2B5EF4-FFF2-40B4-BE49-F238E27FC236}">
                  <a16:creationId xmlns:a16="http://schemas.microsoft.com/office/drawing/2014/main" id="{FC70D688-2F1D-4050-87F1-080C13051ACA}"/>
                </a:ext>
              </a:extLst>
            </p:cNvPr>
            <p:cNvSpPr/>
            <p:nvPr/>
          </p:nvSpPr>
          <p:spPr>
            <a:xfrm>
              <a:off x="695779" y="699479"/>
              <a:ext cx="1880218" cy="369332"/>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C597C953-B3EF-4AE8-B2F1-F16B40D4F145}"/>
                </a:ext>
              </a:extLst>
            </p:cNvPr>
            <p:cNvSpPr/>
            <p:nvPr/>
          </p:nvSpPr>
          <p:spPr>
            <a:xfrm>
              <a:off x="775504" y="699479"/>
              <a:ext cx="1800493" cy="369332"/>
            </a:xfrm>
            <a:prstGeom prst="rect">
              <a:avLst/>
            </a:prstGeom>
          </p:spPr>
          <p:txBody>
            <a:bodyPr wrap="none">
              <a:spAutoFit/>
            </a:bodyPr>
            <a:lstStyle/>
            <a:p>
              <a:r>
                <a:rPr lang="zh-CN" altLang="en-US" spc="300" dirty="0">
                  <a:solidFill>
                    <a:schemeClr val="bg1"/>
                  </a:solidFill>
                  <a:latin typeface="字魂20号-石头体" panose="00000500000000000000" pitchFamily="2" charset="-122"/>
                  <a:ea typeface="字魂20号-石头体" panose="00000500000000000000" pitchFamily="2" charset="-122"/>
                </a:rPr>
                <a:t>输入标题内容</a:t>
              </a:r>
              <a:endParaRPr lang="zh-CN" altLang="en-US" dirty="0">
                <a:solidFill>
                  <a:schemeClr val="bg1"/>
                </a:solidFill>
              </a:endParaRPr>
            </a:p>
          </p:txBody>
        </p:sp>
      </p:grpSp>
      <p:pic>
        <p:nvPicPr>
          <p:cNvPr id="9"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4">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grpSp>
        <p:nvGrpSpPr>
          <p:cNvPr id="12" name="组合 11">
            <a:extLst>
              <a:ext uri="{FF2B5EF4-FFF2-40B4-BE49-F238E27FC236}">
                <a16:creationId xmlns:a16="http://schemas.microsoft.com/office/drawing/2014/main" id="{2214D01F-9936-4ED3-BBE3-1BCC83970511}"/>
              </a:ext>
            </a:extLst>
          </p:cNvPr>
          <p:cNvGrpSpPr/>
          <p:nvPr/>
        </p:nvGrpSpPr>
        <p:grpSpPr>
          <a:xfrm>
            <a:off x="11292768" y="1987543"/>
            <a:ext cx="1091423" cy="1232181"/>
            <a:chOff x="115079" y="968971"/>
            <a:chExt cx="1091423" cy="1232181"/>
          </a:xfrm>
        </p:grpSpPr>
        <p:pic>
          <p:nvPicPr>
            <p:cNvPr id="10" name="图片 9">
              <a:extLst>
                <a:ext uri="{FF2B5EF4-FFF2-40B4-BE49-F238E27FC236}">
                  <a16:creationId xmlns:a16="http://schemas.microsoft.com/office/drawing/2014/main" id="{C9C1C85E-1A25-467C-86B4-67770556C7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1" name="图片 10">
              <a:extLst>
                <a:ext uri="{FF2B5EF4-FFF2-40B4-BE49-F238E27FC236}">
                  <a16:creationId xmlns:a16="http://schemas.microsoft.com/office/drawing/2014/main" id="{D354413E-068F-4C56-AF2E-F8EF92D856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grpSp>
        <p:nvGrpSpPr>
          <p:cNvPr id="16" name="组合 15">
            <a:extLst>
              <a:ext uri="{FF2B5EF4-FFF2-40B4-BE49-F238E27FC236}">
                <a16:creationId xmlns:a16="http://schemas.microsoft.com/office/drawing/2014/main" id="{0C7916FD-CC56-4B71-81E2-CF8A807D8010}"/>
              </a:ext>
            </a:extLst>
          </p:cNvPr>
          <p:cNvGrpSpPr/>
          <p:nvPr/>
        </p:nvGrpSpPr>
        <p:grpSpPr>
          <a:xfrm>
            <a:off x="-528376" y="3825472"/>
            <a:ext cx="3565106" cy="3224691"/>
            <a:chOff x="112128" y="1630522"/>
            <a:chExt cx="5291239" cy="4666895"/>
          </a:xfrm>
        </p:grpSpPr>
        <p:sp>
          <p:nvSpPr>
            <p:cNvPr id="15" name="椭圆 14">
              <a:extLst>
                <a:ext uri="{FF2B5EF4-FFF2-40B4-BE49-F238E27FC236}">
                  <a16:creationId xmlns:a16="http://schemas.microsoft.com/office/drawing/2014/main" id="{4FF223B1-61B7-4527-A5D5-FE92CA79FF81}"/>
                </a:ext>
              </a:extLst>
            </p:cNvPr>
            <p:cNvSpPr/>
            <p:nvPr/>
          </p:nvSpPr>
          <p:spPr>
            <a:xfrm>
              <a:off x="954040" y="2096149"/>
              <a:ext cx="3552296" cy="3552296"/>
            </a:xfrm>
            <a:prstGeom prst="ellipse">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a:extLst>
                <a:ext uri="{FF2B5EF4-FFF2-40B4-BE49-F238E27FC236}">
                  <a16:creationId xmlns:a16="http://schemas.microsoft.com/office/drawing/2014/main" id="{5C64AAC6-C2D3-4E74-B6DC-4BD4914956A8}"/>
                </a:ext>
              </a:extLst>
            </p:cNvPr>
            <p:cNvPicPr>
              <a:picLocks noChangeAspect="1"/>
            </p:cNvPicPr>
            <p:nvPr/>
          </p:nvPicPr>
          <p:blipFill rotWithShape="1">
            <a:blip r:embed="rId7">
              <a:extLst>
                <a:ext uri="{28A0092B-C50C-407E-A947-70E740481C1C}">
                  <a14:useLocalDpi xmlns:a14="http://schemas.microsoft.com/office/drawing/2010/main" val="0"/>
                </a:ext>
              </a:extLst>
            </a:blip>
            <a:srcRect r="52843" b="68889"/>
            <a:stretch/>
          </p:blipFill>
          <p:spPr>
            <a:xfrm>
              <a:off x="112128" y="1630522"/>
              <a:ext cx="5291239" cy="4666895"/>
            </a:xfrm>
            <a:prstGeom prst="rect">
              <a:avLst/>
            </a:prstGeom>
          </p:spPr>
        </p:pic>
      </p:grpSp>
      <p:sp>
        <p:nvSpPr>
          <p:cNvPr id="13" name="Rectangle 5">
            <a:extLst>
              <a:ext uri="{FF2B5EF4-FFF2-40B4-BE49-F238E27FC236}">
                <a16:creationId xmlns:a16="http://schemas.microsoft.com/office/drawing/2014/main" id="{C1249D03-1612-4B4C-8473-34946AAF27F9}"/>
              </a:ext>
            </a:extLst>
          </p:cNvPr>
          <p:cNvSpPr>
            <a:spLocks noChangeArrowheads="1"/>
          </p:cNvSpPr>
          <p:nvPr/>
        </p:nvSpPr>
        <p:spPr bwMode="auto">
          <a:xfrm>
            <a:off x="1122311" y="1629449"/>
            <a:ext cx="9163050" cy="609600"/>
          </a:xfrm>
          <a:prstGeom prst="rect">
            <a:avLst/>
          </a:prstGeom>
          <a:noFill/>
          <a:ln w="9525">
            <a:noFill/>
            <a:miter lim="800000"/>
            <a:headEnd/>
            <a:tailEnd/>
          </a:ln>
        </p:spPr>
        <p:txBody>
          <a:bodyPr anchor="ctr"/>
          <a:lstStyle/>
          <a:p>
            <a:r>
              <a:rPr lang="en-US" sz="2800" b="1" dirty="0">
                <a:solidFill>
                  <a:srgbClr val="002060"/>
                </a:solidFill>
                <a:latin typeface="Times New Roman"/>
              </a:rPr>
              <a:t> </a:t>
            </a:r>
            <a:r>
              <a:rPr lang="en-US" sz="2800" b="1" dirty="0" err="1">
                <a:solidFill>
                  <a:srgbClr val="002060"/>
                </a:solidFill>
                <a:latin typeface="Times New Roman"/>
              </a:rPr>
              <a:t>Nước</a:t>
            </a:r>
            <a:r>
              <a:rPr lang="en-US" sz="2800" b="1" dirty="0">
                <a:solidFill>
                  <a:srgbClr val="002060"/>
                </a:solidFill>
                <a:latin typeface="Times New Roman"/>
              </a:rPr>
              <a:t> </a:t>
            </a:r>
            <a:r>
              <a:rPr lang="en-US" sz="2800" b="1" dirty="0" err="1">
                <a:solidFill>
                  <a:srgbClr val="002060"/>
                </a:solidFill>
                <a:latin typeface="Times New Roman"/>
              </a:rPr>
              <a:t>các</a:t>
            </a:r>
            <a:r>
              <a:rPr lang="en-US" sz="2800" b="1" dirty="0">
                <a:solidFill>
                  <a:srgbClr val="002060"/>
                </a:solidFill>
                <a:latin typeface="Times New Roman"/>
              </a:rPr>
              <a:t> </a:t>
            </a:r>
            <a:r>
              <a:rPr lang="en-US" sz="2800" b="1" dirty="0" err="1">
                <a:solidFill>
                  <a:srgbClr val="002060"/>
                </a:solidFill>
                <a:latin typeface="Times New Roman"/>
              </a:rPr>
              <a:t>sông</a:t>
            </a:r>
            <a:r>
              <a:rPr lang="en-US" sz="2800" b="1" dirty="0">
                <a:solidFill>
                  <a:srgbClr val="002060"/>
                </a:solidFill>
                <a:latin typeface="Times New Roman"/>
              </a:rPr>
              <a:t> </a:t>
            </a:r>
            <a:r>
              <a:rPr lang="en-US" sz="2800" b="1" dirty="0" err="1">
                <a:solidFill>
                  <a:srgbClr val="002060"/>
                </a:solidFill>
                <a:latin typeface="Times New Roman"/>
              </a:rPr>
              <a:t>dâng</a:t>
            </a:r>
            <a:r>
              <a:rPr lang="en-US" sz="2800" b="1" dirty="0">
                <a:solidFill>
                  <a:srgbClr val="002060"/>
                </a:solidFill>
                <a:latin typeface="Times New Roman"/>
              </a:rPr>
              <a:t> </a:t>
            </a:r>
            <a:r>
              <a:rPr lang="en-US" sz="2800" b="1" dirty="0" err="1">
                <a:solidFill>
                  <a:srgbClr val="002060"/>
                </a:solidFill>
                <a:latin typeface="Times New Roman"/>
              </a:rPr>
              <a:t>cao</a:t>
            </a:r>
            <a:r>
              <a:rPr lang="en-US" sz="2800" b="1" dirty="0">
                <a:solidFill>
                  <a:srgbClr val="002060"/>
                </a:solidFill>
                <a:latin typeface="Times New Roman"/>
              </a:rPr>
              <a:t> </a:t>
            </a:r>
            <a:r>
              <a:rPr lang="en-US" sz="2800" b="1" dirty="0" err="1">
                <a:solidFill>
                  <a:srgbClr val="002060"/>
                </a:solidFill>
                <a:latin typeface="Times New Roman"/>
              </a:rPr>
              <a:t>thường</a:t>
            </a:r>
            <a:r>
              <a:rPr lang="en-US" sz="2800" b="1" dirty="0">
                <a:solidFill>
                  <a:srgbClr val="002060"/>
                </a:solidFill>
                <a:latin typeface="Times New Roman"/>
              </a:rPr>
              <a:t> </a:t>
            </a:r>
            <a:r>
              <a:rPr lang="en-US" sz="2800" b="1" dirty="0" err="1">
                <a:solidFill>
                  <a:srgbClr val="002060"/>
                </a:solidFill>
                <a:latin typeface="Times New Roman"/>
              </a:rPr>
              <a:t>gây</a:t>
            </a:r>
            <a:r>
              <a:rPr lang="en-US" sz="2800" b="1" dirty="0">
                <a:solidFill>
                  <a:srgbClr val="002060"/>
                </a:solidFill>
                <a:latin typeface="Times New Roman"/>
              </a:rPr>
              <a:t> </a:t>
            </a:r>
            <a:r>
              <a:rPr lang="en-US" sz="2800" b="1" dirty="0" err="1">
                <a:solidFill>
                  <a:srgbClr val="002060"/>
                </a:solidFill>
                <a:latin typeface="Times New Roman"/>
              </a:rPr>
              <a:t>ngập</a:t>
            </a:r>
            <a:r>
              <a:rPr lang="en-US" sz="2800" b="1" dirty="0">
                <a:solidFill>
                  <a:srgbClr val="002060"/>
                </a:solidFill>
                <a:latin typeface="Times New Roman"/>
              </a:rPr>
              <a:t> </a:t>
            </a:r>
            <a:r>
              <a:rPr lang="en-US" sz="2800" b="1" dirty="0" err="1">
                <a:solidFill>
                  <a:srgbClr val="002060"/>
                </a:solidFill>
                <a:latin typeface="Times New Roman"/>
              </a:rPr>
              <a:t>lụt</a:t>
            </a:r>
            <a:r>
              <a:rPr lang="en-US" sz="2800" b="1" dirty="0">
                <a:solidFill>
                  <a:srgbClr val="002060"/>
                </a:solidFill>
                <a:latin typeface="Times New Roman"/>
              </a:rPr>
              <a:t> ở </a:t>
            </a:r>
            <a:r>
              <a:rPr lang="en-US" sz="2800" b="1" dirty="0" err="1">
                <a:solidFill>
                  <a:srgbClr val="002060"/>
                </a:solidFill>
                <a:latin typeface="Times New Roman"/>
              </a:rPr>
              <a:t>đồng</a:t>
            </a:r>
            <a:r>
              <a:rPr lang="en-US" sz="2800" b="1" dirty="0">
                <a:solidFill>
                  <a:srgbClr val="002060"/>
                </a:solidFill>
                <a:latin typeface="Times New Roman"/>
              </a:rPr>
              <a:t> </a:t>
            </a:r>
            <a:r>
              <a:rPr lang="en-US" sz="2800" b="1" dirty="0" err="1">
                <a:solidFill>
                  <a:srgbClr val="002060"/>
                </a:solidFill>
                <a:latin typeface="Times New Roman"/>
              </a:rPr>
              <a:t>bằng</a:t>
            </a:r>
            <a:r>
              <a:rPr lang="en-US" sz="2800" b="1" dirty="0">
                <a:solidFill>
                  <a:srgbClr val="002060"/>
                </a:solidFill>
                <a:latin typeface="Times New Roman"/>
              </a:rPr>
              <a:t>.</a:t>
            </a:r>
          </a:p>
        </p:txBody>
      </p:sp>
      <p:sp>
        <p:nvSpPr>
          <p:cNvPr id="17" name="Rectangle 4">
            <a:extLst>
              <a:ext uri="{FF2B5EF4-FFF2-40B4-BE49-F238E27FC236}">
                <a16:creationId xmlns:a16="http://schemas.microsoft.com/office/drawing/2014/main" id="{46DF3D28-9D99-4768-9708-6BCCD2A99D7E}"/>
              </a:ext>
            </a:extLst>
          </p:cNvPr>
          <p:cNvSpPr>
            <a:spLocks noChangeArrowheads="1"/>
          </p:cNvSpPr>
          <p:nvPr/>
        </p:nvSpPr>
        <p:spPr bwMode="auto">
          <a:xfrm>
            <a:off x="942972" y="2480897"/>
            <a:ext cx="10353675" cy="609600"/>
          </a:xfrm>
          <a:prstGeom prst="rect">
            <a:avLst/>
          </a:prstGeom>
          <a:noFill/>
          <a:ln w="9525">
            <a:noFill/>
            <a:miter lim="800000"/>
            <a:headEnd/>
            <a:tailEnd/>
          </a:ln>
        </p:spPr>
        <p:txBody>
          <a:bodyPr anchor="ctr"/>
          <a:lstStyle/>
          <a:p>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Mùa</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mưa</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của</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đồng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bằng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Bắc</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Bộ</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trùng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với</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mùa</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nào</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trong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năm</a:t>
            </a:r>
            <a:r>
              <a:rPr lang="en-US" sz="2800" b="1" dirty="0">
                <a:solidFill>
                  <a:srgbClr val="FF0000"/>
                </a:solidFill>
                <a:latin typeface="Times New Roman" pitchFamily="18" charset="0"/>
              </a:rPr>
              <a:t>?</a:t>
            </a:r>
          </a:p>
        </p:txBody>
      </p:sp>
      <p:sp>
        <p:nvSpPr>
          <p:cNvPr id="18" name="Rectangle 5">
            <a:extLst>
              <a:ext uri="{FF2B5EF4-FFF2-40B4-BE49-F238E27FC236}">
                <a16:creationId xmlns:a16="http://schemas.microsoft.com/office/drawing/2014/main" id="{E3DEA728-A4C0-4FD1-A708-C78ED6E49BE4}"/>
              </a:ext>
            </a:extLst>
          </p:cNvPr>
          <p:cNvSpPr>
            <a:spLocks noChangeArrowheads="1"/>
          </p:cNvSpPr>
          <p:nvPr/>
        </p:nvSpPr>
        <p:spPr bwMode="auto">
          <a:xfrm>
            <a:off x="2143684" y="3887170"/>
            <a:ext cx="9054545" cy="609600"/>
          </a:xfrm>
          <a:prstGeom prst="rect">
            <a:avLst/>
          </a:prstGeom>
          <a:noFill/>
          <a:ln w="9525">
            <a:noFill/>
            <a:miter lim="800000"/>
            <a:headEnd/>
            <a:tailEnd/>
          </a:ln>
        </p:spPr>
        <p:txBody>
          <a:bodyPr anchor="ctr"/>
          <a:lstStyle/>
          <a:p>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Về</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mùa</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mưa</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nước</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các</a:t>
            </a:r>
            <a:r>
              <a:rPr lang="en-US" sz="2800" b="1" dirty="0">
                <a:solidFill>
                  <a:srgbClr val="FF0000"/>
                </a:solidFill>
                <a:latin typeface="Times New Roman" pitchFamily="18" charset="0"/>
              </a:rPr>
              <a:t> con </a:t>
            </a:r>
            <a:r>
              <a:rPr lang="en-US" sz="2800" b="1" dirty="0" err="1">
                <a:solidFill>
                  <a:srgbClr val="FF0000"/>
                </a:solidFill>
                <a:latin typeface="Times New Roman" pitchFamily="18" charset="0"/>
              </a:rPr>
              <a:t>sông</a:t>
            </a:r>
            <a:r>
              <a:rPr lang="en-US" sz="2800" b="1" dirty="0">
                <a:solidFill>
                  <a:srgbClr val="FF0000"/>
                </a:solidFill>
                <a:latin typeface="Times New Roman" pitchFamily="18" charset="0"/>
              </a:rPr>
              <a:t> ở </a:t>
            </a:r>
            <a:r>
              <a:rPr lang="en-US" sz="2800" b="1" dirty="0" err="1">
                <a:solidFill>
                  <a:srgbClr val="FF0000"/>
                </a:solidFill>
                <a:latin typeface="Times New Roman" pitchFamily="18" charset="0"/>
              </a:rPr>
              <a:t>đây</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như</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thế</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nào</a:t>
            </a:r>
            <a:r>
              <a:rPr lang="en-US" sz="2800" b="1" dirty="0">
                <a:solidFill>
                  <a:srgbClr val="FF0000"/>
                </a:solidFill>
                <a:latin typeface="Times New Roman" pitchFamily="18" charset="0"/>
              </a:rPr>
              <a:t>?</a:t>
            </a:r>
          </a:p>
        </p:txBody>
      </p:sp>
      <p:sp>
        <p:nvSpPr>
          <p:cNvPr id="19" name="Rectangle 5">
            <a:extLst>
              <a:ext uri="{FF2B5EF4-FFF2-40B4-BE49-F238E27FC236}">
                <a16:creationId xmlns:a16="http://schemas.microsoft.com/office/drawing/2014/main" id="{5EEDEB02-D407-45DA-AEA4-C3087AE2E059}"/>
              </a:ext>
            </a:extLst>
          </p:cNvPr>
          <p:cNvSpPr>
            <a:spLocks noChangeArrowheads="1"/>
          </p:cNvSpPr>
          <p:nvPr/>
        </p:nvSpPr>
        <p:spPr bwMode="auto">
          <a:xfrm>
            <a:off x="1041392" y="898773"/>
            <a:ext cx="10156837" cy="609600"/>
          </a:xfrm>
          <a:prstGeom prst="rect">
            <a:avLst/>
          </a:prstGeom>
          <a:noFill/>
          <a:ln w="9525">
            <a:noFill/>
            <a:miter lim="800000"/>
            <a:headEnd/>
            <a:tailEnd/>
          </a:ln>
        </p:spPr>
        <p:txBody>
          <a:bodyPr anchor="ctr"/>
          <a:lstStyle/>
          <a:p>
            <a:r>
              <a:rPr lang="en-US" sz="2800" b="1" dirty="0">
                <a:solidFill>
                  <a:srgbClr val="FF0000"/>
                </a:solidFill>
                <a:latin typeface="Times New Roman"/>
              </a:rPr>
              <a:t>- </a:t>
            </a:r>
            <a:r>
              <a:rPr lang="pt-BR" sz="2800" b="1" dirty="0">
                <a:solidFill>
                  <a:srgbClr val="FF0000"/>
                </a:solidFill>
                <a:latin typeface="Times New Roman"/>
              </a:rPr>
              <a:t>Khi mưa nhiều, nước sông ngòi, ao, hồ thường như thế nào?</a:t>
            </a:r>
            <a:endParaRPr lang="en-US" sz="2800" b="1" dirty="0">
              <a:solidFill>
                <a:srgbClr val="FF0000"/>
              </a:solidFill>
              <a:latin typeface="Times New Roman"/>
            </a:endParaRPr>
          </a:p>
        </p:txBody>
      </p:sp>
      <p:sp>
        <p:nvSpPr>
          <p:cNvPr id="20" name="Rectangle 7">
            <a:extLst>
              <a:ext uri="{FF2B5EF4-FFF2-40B4-BE49-F238E27FC236}">
                <a16:creationId xmlns:a16="http://schemas.microsoft.com/office/drawing/2014/main" id="{0AC12E1A-B27F-4911-AC48-A4D99C811882}"/>
              </a:ext>
            </a:extLst>
          </p:cNvPr>
          <p:cNvSpPr>
            <a:spLocks noChangeArrowheads="1"/>
          </p:cNvSpPr>
          <p:nvPr/>
        </p:nvSpPr>
        <p:spPr bwMode="auto">
          <a:xfrm>
            <a:off x="1531716" y="3151855"/>
            <a:ext cx="8077200" cy="609600"/>
          </a:xfrm>
          <a:prstGeom prst="rect">
            <a:avLst/>
          </a:prstGeom>
          <a:noFill/>
          <a:ln w="9525">
            <a:noFill/>
            <a:miter lim="800000"/>
            <a:headEnd/>
            <a:tailEnd/>
          </a:ln>
        </p:spPr>
        <p:txBody>
          <a:bodyPr anchor="ctr"/>
          <a:lstStyle/>
          <a:p>
            <a:r>
              <a:rPr lang="en-US" sz="2800" b="1" dirty="0" err="1">
                <a:solidFill>
                  <a:srgbClr val="002060"/>
                </a:solidFill>
                <a:latin typeface="Times New Roman" pitchFamily="18" charset="0"/>
              </a:rPr>
              <a:t>Mùa</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mưa</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trùng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với</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mùa</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hạ</a:t>
            </a:r>
            <a:r>
              <a:rPr lang="en-US" sz="2800" b="1" dirty="0">
                <a:solidFill>
                  <a:srgbClr val="002060"/>
                </a:solidFill>
                <a:latin typeface="Times New Roman" pitchFamily="18" charset="0"/>
              </a:rPr>
              <a:t>.</a:t>
            </a:r>
          </a:p>
        </p:txBody>
      </p:sp>
      <p:sp>
        <p:nvSpPr>
          <p:cNvPr id="21" name="Rectangle 9">
            <a:extLst>
              <a:ext uri="{FF2B5EF4-FFF2-40B4-BE49-F238E27FC236}">
                <a16:creationId xmlns:a16="http://schemas.microsoft.com/office/drawing/2014/main" id="{FBA941A1-0DA8-4BB3-B7F7-8171E4016D7B}"/>
              </a:ext>
            </a:extLst>
          </p:cNvPr>
          <p:cNvSpPr>
            <a:spLocks noChangeArrowheads="1"/>
          </p:cNvSpPr>
          <p:nvPr/>
        </p:nvSpPr>
        <p:spPr bwMode="auto">
          <a:xfrm>
            <a:off x="2471825" y="4706251"/>
            <a:ext cx="9310449" cy="914400"/>
          </a:xfrm>
          <a:prstGeom prst="rect">
            <a:avLst/>
          </a:prstGeom>
          <a:noFill/>
          <a:ln w="9525">
            <a:noFill/>
            <a:miter lim="800000"/>
            <a:headEnd/>
            <a:tailEnd/>
          </a:ln>
        </p:spPr>
        <p:txBody>
          <a:bodyPr anchor="ctr"/>
          <a:lstStyle/>
          <a:p>
            <a:pPr algn="just">
              <a:lnSpc>
                <a:spcPct val="114000"/>
              </a:lnSpc>
            </a:pPr>
            <a:r>
              <a:rPr lang="en-US" sz="2800" b="1" dirty="0" err="1">
                <a:solidFill>
                  <a:srgbClr val="002060"/>
                </a:solidFill>
                <a:latin typeface="Times New Roman" pitchFamily="18" charset="0"/>
              </a:rPr>
              <a:t>Về</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mùa</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mưa</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nước</a:t>
            </a:r>
            <a:r>
              <a:rPr lang="en-US" sz="2800" b="1" dirty="0">
                <a:solidFill>
                  <a:srgbClr val="002060"/>
                </a:solidFill>
                <a:latin typeface="Times New Roman" pitchFamily="18" charset="0"/>
              </a:rPr>
              <a:t> ở </a:t>
            </a:r>
            <a:r>
              <a:rPr lang="en-US" sz="2800" b="1" dirty="0" err="1">
                <a:solidFill>
                  <a:srgbClr val="002060"/>
                </a:solidFill>
                <a:latin typeface="Times New Roman" pitchFamily="18" charset="0"/>
              </a:rPr>
              <a:t>các</a:t>
            </a:r>
            <a:r>
              <a:rPr lang="en-US" sz="2800" b="1" dirty="0">
                <a:solidFill>
                  <a:srgbClr val="002060"/>
                </a:solidFill>
                <a:latin typeface="Times New Roman" pitchFamily="18" charset="0"/>
              </a:rPr>
              <a:t> con </a:t>
            </a:r>
            <a:r>
              <a:rPr lang="en-US" sz="2800" b="1" dirty="0" err="1">
                <a:solidFill>
                  <a:srgbClr val="002060"/>
                </a:solidFill>
                <a:latin typeface="Times New Roman" pitchFamily="18" charset="0"/>
              </a:rPr>
              <a:t>sông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dâng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cao</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và</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gây</a:t>
            </a:r>
            <a:r>
              <a:rPr lang="en-US" sz="2800" b="1" dirty="0">
                <a:solidFill>
                  <a:srgbClr val="002060"/>
                </a:solidFill>
                <a:latin typeface="Times New Roman" pitchFamily="18" charset="0"/>
              </a:rPr>
              <a:t> ra </a:t>
            </a:r>
            <a:r>
              <a:rPr lang="en-US" sz="2800" b="1" dirty="0" err="1">
                <a:solidFill>
                  <a:srgbClr val="002060"/>
                </a:solidFill>
                <a:latin typeface="Times New Roman" pitchFamily="18" charset="0"/>
              </a:rPr>
              <a:t>ngập</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lụt</a:t>
            </a:r>
            <a:r>
              <a:rPr lang="en-US" sz="2800" b="1" dirty="0">
                <a:solidFill>
                  <a:srgbClr val="002060"/>
                </a:solidFill>
                <a:latin typeface="Times New Roman" pitchFamily="18" charset="0"/>
              </a:rPr>
              <a:t> ở </a:t>
            </a:r>
            <a:r>
              <a:rPr lang="en-US" sz="2800" b="1" dirty="0" err="1">
                <a:solidFill>
                  <a:srgbClr val="002060"/>
                </a:solidFill>
                <a:latin typeface="Times New Roman" pitchFamily="18" charset="0"/>
              </a:rPr>
              <a:t>đồng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bằng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Bắc</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Bộ</a:t>
            </a:r>
            <a:r>
              <a:rPr lang="en-US" sz="2800" b="1" dirty="0">
                <a:solidFill>
                  <a:srgbClr val="002060"/>
                </a:solidFill>
                <a:latin typeface="Times New Roman" pitchFamily="18" charset="0"/>
              </a:rPr>
              <a:t>.</a:t>
            </a:r>
          </a:p>
        </p:txBody>
      </p:sp>
    </p:spTree>
    <p:extLst>
      <p:ext uri="{BB962C8B-B14F-4D97-AF65-F5344CB8AC3E}">
        <p14:creationId xmlns:p14="http://schemas.microsoft.com/office/powerpoint/2010/main" val="2601574399"/>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4" presetClass="entr" presetSubtype="0" accel="10000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500" fill="hold"/>
                                        <p:tgtEl>
                                          <p:spTgt spid="20"/>
                                        </p:tgtEl>
                                        <p:attrNameLst>
                                          <p:attrName>ppt_w</p:attrName>
                                        </p:attrNameLst>
                                      </p:cBhvr>
                                      <p:tavLst>
                                        <p:tav tm="0">
                                          <p:val>
                                            <p:strVal val="#ppt_w*0.05"/>
                                          </p:val>
                                        </p:tav>
                                        <p:tav tm="100000">
                                          <p:val>
                                            <p:strVal val="#ppt_w"/>
                                          </p:val>
                                        </p:tav>
                                      </p:tavLst>
                                    </p:anim>
                                    <p:anim calcmode="lin" valueType="num">
                                      <p:cBhvr>
                                        <p:cTn id="26" dur="500" fill="hold"/>
                                        <p:tgtEl>
                                          <p:spTgt spid="20"/>
                                        </p:tgtEl>
                                        <p:attrNameLst>
                                          <p:attrName>ppt_h</p:attrName>
                                        </p:attrNameLst>
                                      </p:cBhvr>
                                      <p:tavLst>
                                        <p:tav tm="0">
                                          <p:val>
                                            <p:strVal val="#ppt_h"/>
                                          </p:val>
                                        </p:tav>
                                        <p:tav tm="100000">
                                          <p:val>
                                            <p:strVal val="#ppt_h"/>
                                          </p:val>
                                        </p:tav>
                                      </p:tavLst>
                                    </p:anim>
                                    <p:anim calcmode="lin" valueType="num">
                                      <p:cBhvr>
                                        <p:cTn id="27" dur="500" fill="hold"/>
                                        <p:tgtEl>
                                          <p:spTgt spid="20"/>
                                        </p:tgtEl>
                                        <p:attrNameLst>
                                          <p:attrName>ppt_x</p:attrName>
                                        </p:attrNameLst>
                                      </p:cBhvr>
                                      <p:tavLst>
                                        <p:tav tm="0">
                                          <p:val>
                                            <p:strVal val="#ppt_x-.2"/>
                                          </p:val>
                                        </p:tav>
                                        <p:tav tm="100000">
                                          <p:val>
                                            <p:strVal val="#ppt_x"/>
                                          </p:val>
                                        </p:tav>
                                      </p:tavLst>
                                    </p:anim>
                                    <p:anim calcmode="lin" valueType="num">
                                      <p:cBhvr>
                                        <p:cTn id="28" dur="500" fill="hold"/>
                                        <p:tgtEl>
                                          <p:spTgt spid="20"/>
                                        </p:tgtEl>
                                        <p:attrNameLst>
                                          <p:attrName>ppt_y</p:attrName>
                                        </p:attrNameLst>
                                      </p:cBhvr>
                                      <p:tavLst>
                                        <p:tav tm="0">
                                          <p:val>
                                            <p:strVal val="#ppt_y"/>
                                          </p:val>
                                        </p:tav>
                                        <p:tav tm="100000">
                                          <p:val>
                                            <p:strVal val="#ppt_y"/>
                                          </p:val>
                                        </p:tav>
                                      </p:tavLst>
                                    </p:anim>
                                    <p:animEffect transition="in" filter="fade">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ppt_x"/>
                                          </p:val>
                                        </p:tav>
                                        <p:tav tm="100000">
                                          <p:val>
                                            <p:strVal val="#ppt_x"/>
                                          </p:val>
                                        </p:tav>
                                      </p:tavLst>
                                    </p:anim>
                                    <p:anim calcmode="lin" valueType="num">
                                      <p:cBhvr additive="base">
                                        <p:cTn id="3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1000"/>
                                        <p:tgtEl>
                                          <p:spTgt spid="21"/>
                                        </p:tgtEl>
                                      </p:cBhvr>
                                    </p:animEffect>
                                    <p:anim calcmode="lin" valueType="num">
                                      <p:cBhvr>
                                        <p:cTn id="41" dur="1000" fill="hold"/>
                                        <p:tgtEl>
                                          <p:spTgt spid="21"/>
                                        </p:tgtEl>
                                        <p:attrNameLst>
                                          <p:attrName>ppt_x</p:attrName>
                                        </p:attrNameLst>
                                      </p:cBhvr>
                                      <p:tavLst>
                                        <p:tav tm="0">
                                          <p:val>
                                            <p:strVal val="#ppt_x"/>
                                          </p:val>
                                        </p:tav>
                                        <p:tav tm="100000">
                                          <p:val>
                                            <p:strVal val="#ppt_x"/>
                                          </p:val>
                                        </p:tav>
                                      </p:tavLst>
                                    </p:anim>
                                    <p:anim calcmode="lin" valueType="num">
                                      <p:cBhvr>
                                        <p:cTn id="4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18" grpId="0"/>
      <p:bldP spid="19" grpId="0"/>
      <p:bldP spid="20"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3">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grpSp>
        <p:nvGrpSpPr>
          <p:cNvPr id="12" name="组合 11">
            <a:extLst>
              <a:ext uri="{FF2B5EF4-FFF2-40B4-BE49-F238E27FC236}">
                <a16:creationId xmlns:a16="http://schemas.microsoft.com/office/drawing/2014/main" id="{2214D01F-9936-4ED3-BBE3-1BCC83970511}"/>
              </a:ext>
            </a:extLst>
          </p:cNvPr>
          <p:cNvGrpSpPr/>
          <p:nvPr/>
        </p:nvGrpSpPr>
        <p:grpSpPr>
          <a:xfrm>
            <a:off x="11292768" y="1987543"/>
            <a:ext cx="1091423" cy="1232181"/>
            <a:chOff x="115079" y="968971"/>
            <a:chExt cx="1091423" cy="1232181"/>
          </a:xfrm>
        </p:grpSpPr>
        <p:pic>
          <p:nvPicPr>
            <p:cNvPr id="10" name="图片 9">
              <a:extLst>
                <a:ext uri="{FF2B5EF4-FFF2-40B4-BE49-F238E27FC236}">
                  <a16:creationId xmlns:a16="http://schemas.microsoft.com/office/drawing/2014/main" id="{C9C1C85E-1A25-467C-86B4-67770556C7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1" name="图片 10">
              <a:extLst>
                <a:ext uri="{FF2B5EF4-FFF2-40B4-BE49-F238E27FC236}">
                  <a16:creationId xmlns:a16="http://schemas.microsoft.com/office/drawing/2014/main" id="{D354413E-068F-4C56-AF2E-F8EF92D856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grpSp>
        <p:nvGrpSpPr>
          <p:cNvPr id="17" name="Group 15">
            <a:extLst>
              <a:ext uri="{FF2B5EF4-FFF2-40B4-BE49-F238E27FC236}">
                <a16:creationId xmlns:a16="http://schemas.microsoft.com/office/drawing/2014/main" id="{42B2F944-7D18-4F0D-B8BC-0BD7C880098B}"/>
              </a:ext>
            </a:extLst>
          </p:cNvPr>
          <p:cNvGrpSpPr>
            <a:grpSpLocks/>
          </p:cNvGrpSpPr>
          <p:nvPr/>
        </p:nvGrpSpPr>
        <p:grpSpPr bwMode="auto">
          <a:xfrm>
            <a:off x="1752600" y="533400"/>
            <a:ext cx="8610600" cy="5943600"/>
            <a:chOff x="144" y="384"/>
            <a:chExt cx="5424" cy="3744"/>
          </a:xfrm>
        </p:grpSpPr>
        <p:pic>
          <p:nvPicPr>
            <p:cNvPr id="18" name="Picture 16" descr="ntrl_disaster_china_flood">
              <a:extLst>
                <a:ext uri="{FF2B5EF4-FFF2-40B4-BE49-F238E27FC236}">
                  <a16:creationId xmlns:a16="http://schemas.microsoft.com/office/drawing/2014/main" id="{94CB525B-0AE2-4C06-B5C6-44233FD5DE82}"/>
                </a:ext>
              </a:extLst>
            </p:cNvPr>
            <p:cNvPicPr>
              <a:picLocks noChangeAspect="1" noChangeArrowheads="1"/>
            </p:cNvPicPr>
            <p:nvPr/>
          </p:nvPicPr>
          <p:blipFill>
            <a:blip r:embed="rId6" cstate="print"/>
            <a:srcRect/>
            <a:stretch>
              <a:fillRect/>
            </a:stretch>
          </p:blipFill>
          <p:spPr bwMode="auto">
            <a:xfrm>
              <a:off x="3024" y="384"/>
              <a:ext cx="2544" cy="1872"/>
            </a:xfrm>
            <a:prstGeom prst="rect">
              <a:avLst/>
            </a:prstGeom>
            <a:ln>
              <a:noFill/>
            </a:ln>
            <a:effectLst>
              <a:softEdge rad="112500"/>
            </a:effectLst>
          </p:spPr>
        </p:pic>
        <p:pic>
          <p:nvPicPr>
            <p:cNvPr id="19" name="Picture 18" descr="lu sh1">
              <a:extLst>
                <a:ext uri="{FF2B5EF4-FFF2-40B4-BE49-F238E27FC236}">
                  <a16:creationId xmlns:a16="http://schemas.microsoft.com/office/drawing/2014/main" id="{2A9AC9A6-60BE-46D9-B287-5408C7A6E225}"/>
                </a:ext>
              </a:extLst>
            </p:cNvPr>
            <p:cNvPicPr>
              <a:picLocks noChangeAspect="1" noChangeArrowheads="1"/>
            </p:cNvPicPr>
            <p:nvPr/>
          </p:nvPicPr>
          <p:blipFill>
            <a:blip r:embed="rId7" cstate="print"/>
            <a:srcRect/>
            <a:stretch>
              <a:fillRect/>
            </a:stretch>
          </p:blipFill>
          <p:spPr bwMode="auto">
            <a:xfrm>
              <a:off x="3072" y="2400"/>
              <a:ext cx="2496" cy="1704"/>
            </a:xfrm>
            <a:prstGeom prst="rect">
              <a:avLst/>
            </a:prstGeom>
            <a:ln>
              <a:noFill/>
            </a:ln>
            <a:effectLst>
              <a:softEdge rad="112500"/>
            </a:effectLst>
          </p:spPr>
        </p:pic>
        <p:pic>
          <p:nvPicPr>
            <p:cNvPr id="20" name="Picture 19" descr="lu sh3">
              <a:extLst>
                <a:ext uri="{FF2B5EF4-FFF2-40B4-BE49-F238E27FC236}">
                  <a16:creationId xmlns:a16="http://schemas.microsoft.com/office/drawing/2014/main" id="{7AFD0233-D56B-4E84-92F5-590B9B0C333F}"/>
                </a:ext>
              </a:extLst>
            </p:cNvPr>
            <p:cNvPicPr>
              <a:picLocks noChangeAspect="1" noChangeArrowheads="1"/>
            </p:cNvPicPr>
            <p:nvPr/>
          </p:nvPicPr>
          <p:blipFill>
            <a:blip r:embed="rId8" cstate="print"/>
            <a:srcRect/>
            <a:stretch>
              <a:fillRect/>
            </a:stretch>
          </p:blipFill>
          <p:spPr bwMode="auto">
            <a:xfrm>
              <a:off x="144" y="2400"/>
              <a:ext cx="2784" cy="1728"/>
            </a:xfrm>
            <a:prstGeom prst="rect">
              <a:avLst/>
            </a:prstGeom>
            <a:ln>
              <a:noFill/>
            </a:ln>
            <a:effectLst>
              <a:softEdge rad="112500"/>
            </a:effectLst>
          </p:spPr>
        </p:pic>
      </p:grpSp>
      <p:pic>
        <p:nvPicPr>
          <p:cNvPr id="21" name="Picture 2" descr="VGP News :. | Đối mặt thiên tai, lũ lụt lịch sử: Chìa khóa then chốt để ứng  phó | BÁO ĐIỆN TỬ CHÍNH PHỦ NƯỚC CHXHCN VIỆT NAM">
            <a:extLst>
              <a:ext uri="{FF2B5EF4-FFF2-40B4-BE49-F238E27FC236}">
                <a16:creationId xmlns:a16="http://schemas.microsoft.com/office/drawing/2014/main" id="{8E38FC21-2784-41AE-87F8-B7D794A64170}"/>
              </a:ext>
            </a:extLst>
          </p:cNvPr>
          <p:cNvPicPr>
            <a:picLocks noChangeAspect="1" noChangeArrowheads="1"/>
          </p:cNvPicPr>
          <p:nvPr/>
        </p:nvPicPr>
        <p:blipFill>
          <a:blip r:embed="rId9"/>
          <a:srcRect/>
          <a:stretch>
            <a:fillRect/>
          </a:stretch>
        </p:blipFill>
        <p:spPr bwMode="auto">
          <a:xfrm>
            <a:off x="1752601" y="457200"/>
            <a:ext cx="4450673" cy="3048000"/>
          </a:xfrm>
          <a:prstGeom prst="rect">
            <a:avLst/>
          </a:prstGeom>
          <a:ln>
            <a:noFill/>
          </a:ln>
          <a:effectLst>
            <a:softEdge rad="112500"/>
          </a:effectLst>
        </p:spPr>
      </p:pic>
    </p:spTree>
    <p:extLst>
      <p:ext uri="{BB962C8B-B14F-4D97-AF65-F5344CB8AC3E}">
        <p14:creationId xmlns:p14="http://schemas.microsoft.com/office/powerpoint/2010/main" val="1819560707"/>
      </p:ext>
    </p:extLst>
  </p:cSld>
  <p:clrMapOvr>
    <a:masterClrMapping/>
  </p:clrMapOvr>
  <p:transition>
    <p:split orient="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3" name="Rectangles 2"/>
          <p:cNvSpPr/>
          <p:nvPr/>
        </p:nvSpPr>
        <p:spPr>
          <a:xfrm>
            <a:off x="1865342" y="698072"/>
            <a:ext cx="8073390" cy="1569660"/>
          </a:xfrm>
          <a:prstGeom prst="rect">
            <a:avLst/>
          </a:prstGeom>
          <a:noFill/>
          <a:ln>
            <a:noFill/>
          </a:ln>
        </p:spPr>
        <p:txBody>
          <a:bodyPr wrap="square" rtlCol="0" anchor="t">
            <a:spAutoFit/>
          </a:bodyPr>
          <a:lstStyle/>
          <a:p>
            <a:pPr algn="ctr"/>
            <a:r>
              <a:rPr lang="vi-VN" altLang="en-US" sz="3200" b="1" dirty="0">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Thứ </a:t>
            </a:r>
            <a:r>
              <a:rPr lang="en-US" altLang="en-US" sz="3200" b="1" dirty="0" err="1" smtClean="0">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tư</a:t>
            </a:r>
            <a:r>
              <a:rPr lang="vi-VN" altLang="en-US" sz="3200" b="1" dirty="0" smtClean="0">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a:t>
            </a:r>
            <a:r>
              <a:rPr lang="vi-VN" altLang="en-US" sz="3200" b="1" dirty="0">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ngày </a:t>
            </a:r>
            <a:r>
              <a:rPr lang="en-US" altLang="en-US" sz="3200" b="1" dirty="0" smtClean="0">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23</a:t>
            </a:r>
            <a:r>
              <a:rPr lang="vi-VN" altLang="en-US" sz="3200" b="1" dirty="0" smtClean="0">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a:t>
            </a:r>
            <a:r>
              <a:rPr lang="vi-VN" altLang="en-US" sz="3200" b="1" dirty="0">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tháng 11 năm 2021</a:t>
            </a:r>
          </a:p>
          <a:p>
            <a:pPr algn="ctr"/>
            <a:r>
              <a:rPr lang="en-US" altLang="en-US" sz="3200" b="1" u="sng" dirty="0" err="1">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Địa</a:t>
            </a:r>
            <a:r>
              <a:rPr lang="en-US" altLang="en-US" sz="3200" b="1" u="sng" dirty="0">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a:t>
            </a:r>
            <a:r>
              <a:rPr lang="en-US" altLang="en-US" sz="3200" b="1" u="sng" dirty="0" err="1">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lí</a:t>
            </a:r>
            <a:endParaRPr lang="en-US" altLang="en-US" sz="3200" b="1" u="sng" dirty="0">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endParaRPr>
          </a:p>
          <a:p>
            <a:pPr algn="ctr"/>
            <a:r>
              <a:rPr lang="en-US" altLang="en-US" sz="3200" b="1" dirty="0" err="1">
                <a:solidFill>
                  <a:srgbClr val="FFFF00"/>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Đồng</a:t>
            </a:r>
            <a:r>
              <a:rPr lang="en-US" altLang="en-US" sz="3200" b="1" dirty="0">
                <a:solidFill>
                  <a:srgbClr val="FFFF00"/>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a:t>
            </a:r>
            <a:r>
              <a:rPr lang="en-US" altLang="en-US" sz="3200" b="1" dirty="0" err="1">
                <a:solidFill>
                  <a:srgbClr val="FFFF00"/>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bằng</a:t>
            </a:r>
            <a:r>
              <a:rPr lang="en-US" altLang="en-US" sz="3200" b="1" dirty="0">
                <a:solidFill>
                  <a:srgbClr val="FFFF00"/>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a:t>
            </a:r>
            <a:r>
              <a:rPr lang="en-US" altLang="en-US" sz="3200" b="1" dirty="0" err="1">
                <a:solidFill>
                  <a:srgbClr val="FFFF00"/>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Bắc</a:t>
            </a:r>
            <a:r>
              <a:rPr lang="en-US" altLang="en-US" sz="3200" b="1" dirty="0">
                <a:solidFill>
                  <a:srgbClr val="FFFF00"/>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a:t>
            </a:r>
            <a:r>
              <a:rPr lang="en-US" altLang="en-US" sz="3200" b="1" dirty="0" err="1">
                <a:solidFill>
                  <a:srgbClr val="FFFF00"/>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Bộ</a:t>
            </a:r>
            <a:endParaRPr lang="vi-VN" altLang="en-US" sz="3200" b="1" dirty="0">
              <a:solidFill>
                <a:srgbClr val="FFFF00"/>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endParaRPr>
          </a:p>
        </p:txBody>
      </p:sp>
    </p:spTree>
  </p:cSld>
  <p:clrMapOvr>
    <a:masterClrMapping/>
  </p:clrMapOvr>
  <p:transition>
    <p:split orient="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4" name="Picture 5" descr="de">
            <a:extLst>
              <a:ext uri="{FF2B5EF4-FFF2-40B4-BE49-F238E27FC236}">
                <a16:creationId xmlns:a16="http://schemas.microsoft.com/office/drawing/2014/main" id="{92B32800-2A13-48C9-9DEE-5DB3F474CD86}"/>
              </a:ext>
            </a:extLst>
          </p:cNvPr>
          <p:cNvPicPr>
            <a:picLocks noChangeAspect="1" noChangeArrowheads="1"/>
          </p:cNvPicPr>
          <p:nvPr/>
        </p:nvPicPr>
        <p:blipFill>
          <a:blip r:embed="rId2" cstate="print"/>
          <a:srcRect/>
          <a:stretch>
            <a:fillRect/>
          </a:stretch>
        </p:blipFill>
        <p:spPr bwMode="auto">
          <a:xfrm>
            <a:off x="1552883" y="49214"/>
            <a:ext cx="4608512" cy="2998787"/>
          </a:xfrm>
          <a:prstGeom prst="rect">
            <a:avLst/>
          </a:prstGeom>
          <a:ln>
            <a:noFill/>
          </a:ln>
          <a:effectLst>
            <a:softEdge rad="112500"/>
          </a:effectLst>
        </p:spPr>
      </p:pic>
      <p:pic>
        <p:nvPicPr>
          <p:cNvPr id="5" name="Picture 4" descr="Hình ảnh008">
            <a:extLst>
              <a:ext uri="{FF2B5EF4-FFF2-40B4-BE49-F238E27FC236}">
                <a16:creationId xmlns:a16="http://schemas.microsoft.com/office/drawing/2014/main" id="{64F99870-81F4-46A6-AE42-88D2E2DCE00E}"/>
              </a:ext>
            </a:extLst>
          </p:cNvPr>
          <p:cNvPicPr>
            <a:picLocks noChangeAspect="1" noChangeArrowheads="1"/>
          </p:cNvPicPr>
          <p:nvPr/>
        </p:nvPicPr>
        <p:blipFill>
          <a:blip r:embed="rId3" cstate="print"/>
          <a:srcRect r="3703"/>
          <a:stretch>
            <a:fillRect/>
          </a:stretch>
        </p:blipFill>
        <p:spPr bwMode="auto">
          <a:xfrm>
            <a:off x="6277284" y="49214"/>
            <a:ext cx="4340225" cy="2922587"/>
          </a:xfrm>
          <a:prstGeom prst="rect">
            <a:avLst/>
          </a:prstGeom>
          <a:ln>
            <a:noFill/>
          </a:ln>
          <a:effectLst>
            <a:softEdge rad="112500"/>
          </a:effectLst>
        </p:spPr>
      </p:pic>
      <p:pic>
        <p:nvPicPr>
          <p:cNvPr id="6" name="Picture 8" descr="de">
            <a:extLst>
              <a:ext uri="{FF2B5EF4-FFF2-40B4-BE49-F238E27FC236}">
                <a16:creationId xmlns:a16="http://schemas.microsoft.com/office/drawing/2014/main" id="{A6E77349-50D9-4F55-ACD7-258EFBD4E799}"/>
              </a:ext>
            </a:extLst>
          </p:cNvPr>
          <p:cNvPicPr>
            <a:picLocks noChangeAspect="1" noChangeArrowheads="1"/>
          </p:cNvPicPr>
          <p:nvPr/>
        </p:nvPicPr>
        <p:blipFill>
          <a:blip r:embed="rId4" cstate="print"/>
          <a:srcRect/>
          <a:stretch>
            <a:fillRect/>
          </a:stretch>
        </p:blipFill>
        <p:spPr bwMode="auto">
          <a:xfrm>
            <a:off x="1551295" y="3048001"/>
            <a:ext cx="4837112" cy="3048000"/>
          </a:xfrm>
          <a:prstGeom prst="rect">
            <a:avLst/>
          </a:prstGeom>
          <a:ln>
            <a:noFill/>
          </a:ln>
          <a:effectLst>
            <a:softEdge rad="112500"/>
          </a:effectLst>
        </p:spPr>
      </p:pic>
      <p:pic>
        <p:nvPicPr>
          <p:cNvPr id="7" name="Picture 10" descr="80471362">
            <a:extLst>
              <a:ext uri="{FF2B5EF4-FFF2-40B4-BE49-F238E27FC236}">
                <a16:creationId xmlns:a16="http://schemas.microsoft.com/office/drawing/2014/main" id="{1B51B949-A5F4-40E6-ADF4-B51436A356D6}"/>
              </a:ext>
            </a:extLst>
          </p:cNvPr>
          <p:cNvPicPr>
            <a:picLocks noChangeAspect="1" noChangeArrowheads="1"/>
          </p:cNvPicPr>
          <p:nvPr/>
        </p:nvPicPr>
        <p:blipFill>
          <a:blip r:embed="rId5" cstate="print"/>
          <a:srcRect/>
          <a:stretch>
            <a:fillRect/>
          </a:stretch>
        </p:blipFill>
        <p:spPr bwMode="auto">
          <a:xfrm>
            <a:off x="6280459" y="3048000"/>
            <a:ext cx="4414837" cy="3048000"/>
          </a:xfrm>
          <a:prstGeom prst="rect">
            <a:avLst/>
          </a:prstGeom>
          <a:ln>
            <a:noFill/>
          </a:ln>
          <a:effectLst>
            <a:softEdge rad="112500"/>
          </a:effectLst>
        </p:spPr>
      </p:pic>
      <p:sp>
        <p:nvSpPr>
          <p:cNvPr id="8" name="Rectangle 4">
            <a:extLst>
              <a:ext uri="{FF2B5EF4-FFF2-40B4-BE49-F238E27FC236}">
                <a16:creationId xmlns:a16="http://schemas.microsoft.com/office/drawing/2014/main" id="{0CEBF987-1419-45D9-88D0-B9444234B602}"/>
              </a:ext>
            </a:extLst>
          </p:cNvPr>
          <p:cNvSpPr>
            <a:spLocks noChangeArrowheads="1"/>
          </p:cNvSpPr>
          <p:nvPr/>
        </p:nvSpPr>
        <p:spPr bwMode="auto">
          <a:xfrm>
            <a:off x="4448484" y="2971800"/>
            <a:ext cx="3657600" cy="457200"/>
          </a:xfrm>
          <a:prstGeom prst="rect">
            <a:avLst/>
          </a:prstGeom>
          <a:noFill/>
          <a:ln w="9525">
            <a:noFill/>
            <a:miter lim="800000"/>
            <a:headEnd/>
            <a:tailEnd/>
          </a:ln>
        </p:spPr>
        <p:txBody>
          <a:bodyPr wrap="none" anchor="ctr"/>
          <a:lstStyle/>
          <a:p>
            <a:pPr algn="ctr"/>
            <a:r>
              <a:rPr lang="en-US" sz="2400" b="1" dirty="0" err="1">
                <a:solidFill>
                  <a:srgbClr val="002060"/>
                </a:solidFill>
                <a:latin typeface="Times New Roman" pitchFamily="18" charset="0"/>
              </a:rPr>
              <a:t>Một</a:t>
            </a:r>
            <a:r>
              <a:rPr lang="en-US" sz="2400" b="1" dirty="0">
                <a:solidFill>
                  <a:srgbClr val="002060"/>
                </a:solidFill>
                <a:latin typeface="Times New Roman" pitchFamily="18" charset="0"/>
              </a:rPr>
              <a:t> </a:t>
            </a:r>
            <a:r>
              <a:rPr lang="en-US" sz="2400" b="1" dirty="0" err="1">
                <a:solidFill>
                  <a:srgbClr val="002060"/>
                </a:solidFill>
                <a:latin typeface="Times New Roman" pitchFamily="18" charset="0"/>
              </a:rPr>
              <a:t>đoạn</a:t>
            </a:r>
            <a:r>
              <a:rPr lang="en-US" sz="2400" b="1" dirty="0">
                <a:solidFill>
                  <a:srgbClr val="002060"/>
                </a:solidFill>
                <a:latin typeface="Times New Roman" pitchFamily="18" charset="0"/>
              </a:rPr>
              <a:t> </a:t>
            </a:r>
            <a:r>
              <a:rPr lang="en-US" sz="2400" b="1" dirty="0" err="1">
                <a:solidFill>
                  <a:srgbClr val="002060"/>
                </a:solidFill>
                <a:latin typeface="Times New Roman" pitchFamily="18" charset="0"/>
              </a:rPr>
              <a:t>đê</a:t>
            </a:r>
            <a:r>
              <a:rPr lang="en-US" sz="2400" b="1" dirty="0">
                <a:solidFill>
                  <a:srgbClr val="002060"/>
                </a:solidFill>
                <a:latin typeface="Times New Roman" pitchFamily="18" charset="0"/>
              </a:rPr>
              <a:t> </a:t>
            </a:r>
            <a:r>
              <a:rPr lang="en-US" sz="2400" b="1" dirty="0" err="1">
                <a:solidFill>
                  <a:srgbClr val="002060"/>
                </a:solidFill>
                <a:latin typeface="Times New Roman" pitchFamily="18" charset="0"/>
              </a:rPr>
              <a:t>sông</a:t>
            </a:r>
            <a:r>
              <a:rPr lang="en-US" sz="2400" b="1" dirty="0">
                <a:solidFill>
                  <a:srgbClr val="002060"/>
                </a:solidFill>
                <a:latin typeface="Times New Roman" pitchFamily="18" charset="0"/>
              </a:rPr>
              <a:t> </a:t>
            </a:r>
            <a:r>
              <a:rPr lang="en-US" sz="2400" b="1" dirty="0" err="1">
                <a:solidFill>
                  <a:srgbClr val="002060"/>
                </a:solidFill>
                <a:latin typeface="Times New Roman" pitchFamily="18" charset="0"/>
              </a:rPr>
              <a:t>Hồng</a:t>
            </a:r>
            <a:endParaRPr lang="en-US" sz="2400" b="1" dirty="0">
              <a:solidFill>
                <a:srgbClr val="002060"/>
              </a:solidFill>
              <a:latin typeface="Times New Roman" pitchFamily="18" charset="0"/>
            </a:endParaRPr>
          </a:p>
        </p:txBody>
      </p:sp>
      <p:sp>
        <p:nvSpPr>
          <p:cNvPr id="9" name="TextBox 8">
            <a:extLst>
              <a:ext uri="{FF2B5EF4-FFF2-40B4-BE49-F238E27FC236}">
                <a16:creationId xmlns:a16="http://schemas.microsoft.com/office/drawing/2014/main" id="{485A264D-892B-40D9-ADD9-D845F4CCD1DD}"/>
              </a:ext>
            </a:extLst>
          </p:cNvPr>
          <p:cNvSpPr txBox="1"/>
          <p:nvPr/>
        </p:nvSpPr>
        <p:spPr>
          <a:xfrm>
            <a:off x="4904095" y="6273225"/>
            <a:ext cx="3886200" cy="584775"/>
          </a:xfrm>
          <a:prstGeom prst="rect">
            <a:avLst/>
          </a:prstGeom>
          <a:noFill/>
        </p:spPr>
        <p:txBody>
          <a:bodyPr wrap="square" rtlCol="0">
            <a:spAutoFit/>
          </a:bodyPr>
          <a:lstStyle/>
          <a:p>
            <a:r>
              <a:rPr lang="en-US" sz="3200" b="1" dirty="0" err="1">
                <a:solidFill>
                  <a:srgbClr val="FF0000"/>
                </a:solidFill>
                <a:latin typeface="Times New Roman"/>
              </a:rPr>
              <a:t>Đê</a:t>
            </a:r>
            <a:r>
              <a:rPr lang="en-US" sz="3200" b="1" dirty="0">
                <a:solidFill>
                  <a:srgbClr val="FF0000"/>
                </a:solidFill>
                <a:latin typeface="Times New Roman"/>
              </a:rPr>
              <a:t> </a:t>
            </a:r>
            <a:r>
              <a:rPr lang="en-US" sz="3200" b="1" dirty="0" err="1">
                <a:solidFill>
                  <a:srgbClr val="FF0000"/>
                </a:solidFill>
                <a:latin typeface="Times New Roman"/>
              </a:rPr>
              <a:t>có</a:t>
            </a:r>
            <a:r>
              <a:rPr lang="en-US" sz="3200" b="1" dirty="0">
                <a:solidFill>
                  <a:srgbClr val="FF0000"/>
                </a:solidFill>
                <a:latin typeface="Times New Roman"/>
              </a:rPr>
              <a:t> </a:t>
            </a:r>
            <a:r>
              <a:rPr lang="en-US" sz="3200" b="1" dirty="0" err="1">
                <a:solidFill>
                  <a:srgbClr val="FF0000"/>
                </a:solidFill>
                <a:latin typeface="Times New Roman"/>
              </a:rPr>
              <a:t>tác</a:t>
            </a:r>
            <a:r>
              <a:rPr lang="en-US" sz="3200" b="1" dirty="0">
                <a:solidFill>
                  <a:srgbClr val="FF0000"/>
                </a:solidFill>
                <a:latin typeface="Times New Roman"/>
              </a:rPr>
              <a:t> </a:t>
            </a:r>
            <a:r>
              <a:rPr lang="en-US" sz="3200" b="1" dirty="0" err="1">
                <a:solidFill>
                  <a:srgbClr val="FF0000"/>
                </a:solidFill>
                <a:latin typeface="Times New Roman"/>
              </a:rPr>
              <a:t>dụng</a:t>
            </a:r>
            <a:r>
              <a:rPr lang="en-US" sz="3200" b="1" dirty="0">
                <a:solidFill>
                  <a:srgbClr val="FF0000"/>
                </a:solidFill>
                <a:latin typeface="Times New Roman"/>
              </a:rPr>
              <a:t> </a:t>
            </a:r>
            <a:r>
              <a:rPr lang="en-US" sz="3200" b="1" dirty="0" err="1">
                <a:solidFill>
                  <a:srgbClr val="FF0000"/>
                </a:solidFill>
                <a:latin typeface="Times New Roman"/>
              </a:rPr>
              <a:t>gì</a:t>
            </a:r>
            <a:r>
              <a:rPr lang="en-US" sz="3200" b="1" dirty="0">
                <a:solidFill>
                  <a:srgbClr val="FF0000"/>
                </a:solidFill>
                <a:latin typeface="Times New Roman"/>
              </a:rPr>
              <a:t>?</a:t>
            </a:r>
          </a:p>
        </p:txBody>
      </p:sp>
    </p:spTree>
    <p:extLst>
      <p:ext uri="{BB962C8B-B14F-4D97-AF65-F5344CB8AC3E}">
        <p14:creationId xmlns:p14="http://schemas.microsoft.com/office/powerpoint/2010/main" val="240796862"/>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1" nodeType="clickEffect">
                                  <p:stCondLst>
                                    <p:cond delay="0"/>
                                  </p:stCondLst>
                                  <p:childTnLst>
                                    <p:animEffect transition="out" filter="box(in)">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38CBB3C-CEC5-4B23-A4BD-798CF69AF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919148" y="-2433011"/>
            <a:ext cx="6349846" cy="11655706"/>
          </a:xfrm>
          <a:prstGeom prst="rect">
            <a:avLst/>
          </a:prstGeom>
        </p:spPr>
      </p:pic>
      <p:pic>
        <p:nvPicPr>
          <p:cNvPr id="9"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4">
            <a:extLst>
              <a:ext uri="{28A0092B-C50C-407E-A947-70E740481C1C}">
                <a14:useLocalDpi xmlns:a14="http://schemas.microsoft.com/office/drawing/2010/main" val="0"/>
              </a:ext>
            </a:extLst>
          </a:blip>
          <a:srcRect l="66515" t="7778" r="5336" b="75097"/>
          <a:stretch/>
        </p:blipFill>
        <p:spPr>
          <a:xfrm rot="660128">
            <a:off x="9604002" y="-248082"/>
            <a:ext cx="2538847" cy="2163771"/>
          </a:xfrm>
          <a:prstGeom prst="rect">
            <a:avLst/>
          </a:prstGeom>
        </p:spPr>
      </p:pic>
      <p:grpSp>
        <p:nvGrpSpPr>
          <p:cNvPr id="12" name="组合 11">
            <a:extLst>
              <a:ext uri="{FF2B5EF4-FFF2-40B4-BE49-F238E27FC236}">
                <a16:creationId xmlns:a16="http://schemas.microsoft.com/office/drawing/2014/main" id="{2214D01F-9936-4ED3-BBE3-1BCC83970511}"/>
              </a:ext>
            </a:extLst>
          </p:cNvPr>
          <p:cNvGrpSpPr/>
          <p:nvPr/>
        </p:nvGrpSpPr>
        <p:grpSpPr>
          <a:xfrm>
            <a:off x="11292768" y="1987543"/>
            <a:ext cx="1091423" cy="1232181"/>
            <a:chOff x="115079" y="968971"/>
            <a:chExt cx="1091423" cy="1232181"/>
          </a:xfrm>
        </p:grpSpPr>
        <p:pic>
          <p:nvPicPr>
            <p:cNvPr id="10" name="图片 9">
              <a:extLst>
                <a:ext uri="{FF2B5EF4-FFF2-40B4-BE49-F238E27FC236}">
                  <a16:creationId xmlns:a16="http://schemas.microsoft.com/office/drawing/2014/main" id="{C9C1C85E-1A25-467C-86B4-67770556C7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1" name="图片 10">
              <a:extLst>
                <a:ext uri="{FF2B5EF4-FFF2-40B4-BE49-F238E27FC236}">
                  <a16:creationId xmlns:a16="http://schemas.microsoft.com/office/drawing/2014/main" id="{D354413E-068F-4C56-AF2E-F8EF92D856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grpSp>
        <p:nvGrpSpPr>
          <p:cNvPr id="3" name="组合 2">
            <a:extLst>
              <a:ext uri="{FF2B5EF4-FFF2-40B4-BE49-F238E27FC236}">
                <a16:creationId xmlns:a16="http://schemas.microsoft.com/office/drawing/2014/main" id="{97B5B2FD-5119-485B-B1A2-651860EAA1B2}"/>
              </a:ext>
            </a:extLst>
          </p:cNvPr>
          <p:cNvGrpSpPr/>
          <p:nvPr/>
        </p:nvGrpSpPr>
        <p:grpSpPr>
          <a:xfrm>
            <a:off x="375399" y="3716742"/>
            <a:ext cx="2804529" cy="2656763"/>
            <a:chOff x="3963397" y="1589167"/>
            <a:chExt cx="3565106" cy="3816760"/>
          </a:xfrm>
        </p:grpSpPr>
        <p:sp>
          <p:nvSpPr>
            <p:cNvPr id="2" name="矩形 1">
              <a:extLst>
                <a:ext uri="{FF2B5EF4-FFF2-40B4-BE49-F238E27FC236}">
                  <a16:creationId xmlns:a16="http://schemas.microsoft.com/office/drawing/2014/main" id="{57749B8E-E5A7-4163-8507-D8F3B9F34E13}"/>
                </a:ext>
              </a:extLst>
            </p:cNvPr>
            <p:cNvSpPr/>
            <p:nvPr/>
          </p:nvSpPr>
          <p:spPr>
            <a:xfrm>
              <a:off x="4861367" y="2118167"/>
              <a:ext cx="1990846" cy="2812648"/>
            </a:xfrm>
            <a:prstGeom prst="rect">
              <a:avLst/>
            </a:prstGeom>
            <a:solidFill>
              <a:srgbClr val="FFE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1C298902-3191-41FB-91C7-4B3C21134A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63397" y="1589167"/>
              <a:ext cx="3565106" cy="3816760"/>
            </a:xfrm>
            <a:prstGeom prst="rect">
              <a:avLst/>
            </a:prstGeom>
          </p:spPr>
        </p:pic>
      </p:grpSp>
      <p:sp>
        <p:nvSpPr>
          <p:cNvPr id="14" name="Rectangle 1">
            <a:extLst>
              <a:ext uri="{FF2B5EF4-FFF2-40B4-BE49-F238E27FC236}">
                <a16:creationId xmlns:a16="http://schemas.microsoft.com/office/drawing/2014/main" id="{B78218F8-D4BE-42EA-9101-D848F1DC8380}"/>
              </a:ext>
            </a:extLst>
          </p:cNvPr>
          <p:cNvSpPr>
            <a:spLocks noChangeArrowheads="1"/>
          </p:cNvSpPr>
          <p:nvPr/>
        </p:nvSpPr>
        <p:spPr bwMode="auto">
          <a:xfrm>
            <a:off x="571500" y="1816292"/>
            <a:ext cx="8850320" cy="954107"/>
          </a:xfrm>
          <a:prstGeom prst="rect">
            <a:avLst/>
          </a:prstGeom>
          <a:noFill/>
          <a:ln w="9525" algn="ctr">
            <a:noFill/>
            <a:miter lim="800000"/>
            <a:headEnd/>
            <a:tailEnd/>
          </a:ln>
        </p:spPr>
        <p:txBody>
          <a:bodyPr wrap="square" anchor="ctr">
            <a:spAutoFit/>
          </a:bodyPr>
          <a:lstStyle/>
          <a:p>
            <a:pPr indent="109538"/>
            <a:r>
              <a:rPr lang="en-US" altLang="en-US" sz="2800" b="1" dirty="0">
                <a:solidFill>
                  <a:srgbClr val="FF0000"/>
                </a:solidFill>
                <a:latin typeface="Times New Roman"/>
                <a:cs typeface="Times New Roman" pitchFamily="18" charset="0"/>
              </a:rPr>
              <a:t>2.</a:t>
            </a:r>
            <a:r>
              <a:rPr lang="vi-VN" altLang="en-US" sz="2800" b="1" dirty="0">
                <a:solidFill>
                  <a:srgbClr val="FF0000"/>
                </a:solidFill>
                <a:latin typeface="Times New Roman"/>
                <a:cs typeface="Times New Roman" pitchFamily="18" charset="0"/>
              </a:rPr>
              <a:t> </a:t>
            </a:r>
            <a:r>
              <a:rPr lang="en-US" altLang="en-US" sz="2800" b="1" dirty="0" err="1">
                <a:solidFill>
                  <a:srgbClr val="FF0000"/>
                </a:solidFill>
                <a:latin typeface="Times New Roman"/>
              </a:rPr>
              <a:t>Hệ</a:t>
            </a:r>
            <a:r>
              <a:rPr lang="en-US" altLang="en-US" sz="2800" b="1" dirty="0">
                <a:solidFill>
                  <a:srgbClr val="FF0000"/>
                </a:solidFill>
                <a:latin typeface="Times New Roman"/>
              </a:rPr>
              <a:t> </a:t>
            </a:r>
            <a:r>
              <a:rPr lang="en-US" altLang="en-US" sz="2800" b="1" dirty="0" err="1">
                <a:solidFill>
                  <a:srgbClr val="FF0000"/>
                </a:solidFill>
                <a:latin typeface="Times New Roman"/>
              </a:rPr>
              <a:t>thống</a:t>
            </a:r>
            <a:r>
              <a:rPr lang="en-US" altLang="en-US" sz="2800" b="1" dirty="0">
                <a:solidFill>
                  <a:srgbClr val="FF0000"/>
                </a:solidFill>
                <a:latin typeface="Times New Roman"/>
              </a:rPr>
              <a:t> </a:t>
            </a:r>
            <a:r>
              <a:rPr lang="en-US" altLang="en-US" sz="2800" b="1" dirty="0" err="1">
                <a:solidFill>
                  <a:srgbClr val="FF0000"/>
                </a:solidFill>
                <a:latin typeface="Times New Roman"/>
              </a:rPr>
              <a:t>đê</a:t>
            </a:r>
            <a:r>
              <a:rPr lang="en-US" altLang="en-US" sz="2800" b="1" dirty="0">
                <a:solidFill>
                  <a:srgbClr val="FF0000"/>
                </a:solidFill>
                <a:latin typeface="Times New Roman"/>
              </a:rPr>
              <a:t> ở </a:t>
            </a:r>
            <a:r>
              <a:rPr lang="en-US" altLang="en-US" sz="2800" b="1" dirty="0" err="1">
                <a:solidFill>
                  <a:srgbClr val="FF0000"/>
                </a:solidFill>
                <a:latin typeface="Times New Roman"/>
              </a:rPr>
              <a:t>đồng</a:t>
            </a:r>
            <a:r>
              <a:rPr lang="en-US" altLang="en-US" sz="2800" b="1" dirty="0">
                <a:solidFill>
                  <a:srgbClr val="FF0000"/>
                </a:solidFill>
                <a:latin typeface="Times New Roman"/>
              </a:rPr>
              <a:t> </a:t>
            </a:r>
            <a:r>
              <a:rPr lang="en-US" altLang="en-US" sz="2800" b="1" dirty="0" err="1">
                <a:solidFill>
                  <a:srgbClr val="FF0000"/>
                </a:solidFill>
                <a:latin typeface="Times New Roman"/>
              </a:rPr>
              <a:t>bằng</a:t>
            </a:r>
            <a:r>
              <a:rPr lang="en-US" altLang="en-US" sz="2800" b="1" dirty="0">
                <a:solidFill>
                  <a:srgbClr val="FF0000"/>
                </a:solidFill>
                <a:latin typeface="Times New Roman"/>
              </a:rPr>
              <a:t> </a:t>
            </a:r>
            <a:r>
              <a:rPr lang="en-US" altLang="en-US" sz="2800" b="1" dirty="0" err="1">
                <a:solidFill>
                  <a:srgbClr val="FF0000"/>
                </a:solidFill>
                <a:latin typeface="Times New Roman"/>
              </a:rPr>
              <a:t>Bắc</a:t>
            </a:r>
            <a:r>
              <a:rPr lang="en-US" altLang="en-US" sz="2800" b="1" dirty="0">
                <a:solidFill>
                  <a:srgbClr val="FF0000"/>
                </a:solidFill>
                <a:latin typeface="Times New Roman"/>
              </a:rPr>
              <a:t> </a:t>
            </a:r>
            <a:r>
              <a:rPr lang="en-US" altLang="en-US" sz="2800" b="1" dirty="0" err="1">
                <a:solidFill>
                  <a:srgbClr val="FF0000"/>
                </a:solidFill>
                <a:latin typeface="Times New Roman"/>
              </a:rPr>
              <a:t>Bộ</a:t>
            </a:r>
            <a:r>
              <a:rPr lang="en-US" altLang="en-US" sz="2800" b="1" dirty="0">
                <a:solidFill>
                  <a:srgbClr val="FF0000"/>
                </a:solidFill>
                <a:latin typeface="Times New Roman"/>
              </a:rPr>
              <a:t> </a:t>
            </a:r>
            <a:r>
              <a:rPr lang="en-US" altLang="en-US" sz="2800" b="1" dirty="0" err="1">
                <a:solidFill>
                  <a:srgbClr val="FF0000"/>
                </a:solidFill>
                <a:latin typeface="Times New Roman"/>
              </a:rPr>
              <a:t>có</a:t>
            </a:r>
            <a:r>
              <a:rPr lang="en-US" altLang="en-US" sz="2800" b="1" dirty="0">
                <a:solidFill>
                  <a:srgbClr val="FF0000"/>
                </a:solidFill>
                <a:latin typeface="Times New Roman"/>
              </a:rPr>
              <a:t> </a:t>
            </a:r>
            <a:r>
              <a:rPr lang="en-US" altLang="en-US" sz="2800" b="1" dirty="0" err="1">
                <a:solidFill>
                  <a:srgbClr val="FF0000"/>
                </a:solidFill>
                <a:latin typeface="Times New Roman"/>
              </a:rPr>
              <a:t>đặc</a:t>
            </a:r>
            <a:r>
              <a:rPr lang="en-US" altLang="en-US" sz="2800" b="1" dirty="0">
                <a:solidFill>
                  <a:srgbClr val="FF0000"/>
                </a:solidFill>
                <a:latin typeface="Times New Roman"/>
              </a:rPr>
              <a:t> </a:t>
            </a:r>
            <a:r>
              <a:rPr lang="en-US" altLang="en-US" sz="2800" b="1" dirty="0" err="1">
                <a:solidFill>
                  <a:srgbClr val="FF0000"/>
                </a:solidFill>
                <a:latin typeface="Times New Roman"/>
              </a:rPr>
              <a:t>điểm</a:t>
            </a:r>
            <a:r>
              <a:rPr lang="en-US" altLang="en-US" sz="2800" b="1" dirty="0">
                <a:solidFill>
                  <a:srgbClr val="FF0000"/>
                </a:solidFill>
                <a:latin typeface="Times New Roman"/>
              </a:rPr>
              <a:t> </a:t>
            </a:r>
            <a:r>
              <a:rPr lang="en-US" altLang="en-US" sz="2800" b="1" dirty="0" err="1">
                <a:solidFill>
                  <a:srgbClr val="FF0000"/>
                </a:solidFill>
                <a:latin typeface="Times New Roman"/>
              </a:rPr>
              <a:t>gì</a:t>
            </a:r>
            <a:r>
              <a:rPr lang="en-US" altLang="en-US" sz="2800" b="1" dirty="0">
                <a:solidFill>
                  <a:srgbClr val="FF0000"/>
                </a:solidFill>
                <a:latin typeface="Times New Roman"/>
              </a:rPr>
              <a:t>?</a:t>
            </a:r>
          </a:p>
          <a:p>
            <a:pPr indent="457200"/>
            <a:endParaRPr lang="en-US" altLang="en-US" sz="2800" dirty="0">
              <a:solidFill>
                <a:prstClr val="black"/>
              </a:solidFill>
              <a:latin typeface="Times New Roman"/>
            </a:endParaRPr>
          </a:p>
        </p:txBody>
      </p:sp>
      <p:sp>
        <p:nvSpPr>
          <p:cNvPr id="15" name="Rectangle 1">
            <a:extLst>
              <a:ext uri="{FF2B5EF4-FFF2-40B4-BE49-F238E27FC236}">
                <a16:creationId xmlns:a16="http://schemas.microsoft.com/office/drawing/2014/main" id="{3558C573-464A-48DC-A512-90DEE816BB90}"/>
              </a:ext>
            </a:extLst>
          </p:cNvPr>
          <p:cNvSpPr>
            <a:spLocks noChangeArrowheads="1"/>
          </p:cNvSpPr>
          <p:nvPr/>
        </p:nvSpPr>
        <p:spPr bwMode="auto">
          <a:xfrm>
            <a:off x="2024111" y="1123952"/>
            <a:ext cx="9143999" cy="646113"/>
          </a:xfrm>
          <a:prstGeom prst="rect">
            <a:avLst/>
          </a:prstGeom>
          <a:noFill/>
          <a:ln w="9525" algn="ctr">
            <a:noFill/>
            <a:miter lim="800000"/>
            <a:headEnd/>
            <a:tailEnd/>
          </a:ln>
        </p:spPr>
        <p:txBody>
          <a:bodyPr anchor="ctr">
            <a:spAutoFit/>
          </a:bodyPr>
          <a:lstStyle/>
          <a:p>
            <a:pPr indent="457200"/>
            <a:endParaRPr lang="en-US" altLang="en-US" sz="3600">
              <a:solidFill>
                <a:prstClr val="black"/>
              </a:solidFill>
              <a:latin typeface="Times New Roman"/>
            </a:endParaRPr>
          </a:p>
        </p:txBody>
      </p:sp>
      <p:sp>
        <p:nvSpPr>
          <p:cNvPr id="16" name="Rectangle 1">
            <a:extLst>
              <a:ext uri="{FF2B5EF4-FFF2-40B4-BE49-F238E27FC236}">
                <a16:creationId xmlns:a16="http://schemas.microsoft.com/office/drawing/2014/main" id="{2965A11B-B8B8-4267-9300-6D1F78891D99}"/>
              </a:ext>
            </a:extLst>
          </p:cNvPr>
          <p:cNvSpPr>
            <a:spLocks noChangeArrowheads="1"/>
          </p:cNvSpPr>
          <p:nvPr/>
        </p:nvSpPr>
        <p:spPr bwMode="auto">
          <a:xfrm>
            <a:off x="1066801" y="1077725"/>
            <a:ext cx="9143999" cy="954107"/>
          </a:xfrm>
          <a:prstGeom prst="rect">
            <a:avLst/>
          </a:prstGeom>
          <a:noFill/>
          <a:ln w="9525" algn="ctr">
            <a:noFill/>
            <a:miter lim="800000"/>
            <a:headEnd/>
            <a:tailEnd/>
          </a:ln>
        </p:spPr>
        <p:txBody>
          <a:bodyPr anchor="ctr">
            <a:spAutoFit/>
          </a:bodyPr>
          <a:lstStyle/>
          <a:p>
            <a:pPr indent="457200"/>
            <a:r>
              <a:rPr lang="en-US" altLang="en-US" sz="2800" b="1" dirty="0">
                <a:solidFill>
                  <a:srgbClr val="002060"/>
                </a:solidFill>
                <a:latin typeface="Times New Roman"/>
                <a:cs typeface="Times New Roman" pitchFamily="18" charset="0"/>
              </a:rPr>
              <a:t>-</a:t>
            </a:r>
            <a:r>
              <a:rPr lang="vi-VN" altLang="en-US" sz="2800" b="1" dirty="0">
                <a:solidFill>
                  <a:srgbClr val="002060"/>
                </a:solidFill>
                <a:latin typeface="Times New Roman"/>
                <a:cs typeface="Times New Roman" pitchFamily="18" charset="0"/>
              </a:rPr>
              <a:t> </a:t>
            </a:r>
            <a:r>
              <a:rPr lang="en-US" altLang="en-US" sz="2800" b="1" dirty="0" err="1">
                <a:solidFill>
                  <a:srgbClr val="002060"/>
                </a:solidFill>
                <a:latin typeface="Times New Roman"/>
              </a:rPr>
              <a:t>Người</a:t>
            </a:r>
            <a:r>
              <a:rPr lang="en-US" altLang="en-US" sz="2800" b="1" dirty="0">
                <a:solidFill>
                  <a:srgbClr val="002060"/>
                </a:solidFill>
                <a:latin typeface="Times New Roman"/>
              </a:rPr>
              <a:t> </a:t>
            </a:r>
            <a:r>
              <a:rPr lang="en-US" altLang="en-US" sz="2800" b="1" dirty="0" err="1">
                <a:solidFill>
                  <a:srgbClr val="002060"/>
                </a:solidFill>
                <a:latin typeface="Times New Roman"/>
              </a:rPr>
              <a:t>dân</a:t>
            </a:r>
            <a:r>
              <a:rPr lang="en-US" altLang="en-US" sz="2800" b="1" dirty="0">
                <a:solidFill>
                  <a:srgbClr val="002060"/>
                </a:solidFill>
                <a:latin typeface="Times New Roman"/>
              </a:rPr>
              <a:t> ĐBBB </a:t>
            </a:r>
            <a:r>
              <a:rPr lang="en-US" altLang="en-US" sz="2800" b="1" dirty="0" err="1">
                <a:solidFill>
                  <a:srgbClr val="002060"/>
                </a:solidFill>
                <a:latin typeface="Times New Roman"/>
              </a:rPr>
              <a:t>đắp</a:t>
            </a:r>
            <a:r>
              <a:rPr lang="en-US" altLang="en-US" sz="2800" b="1" dirty="0">
                <a:solidFill>
                  <a:srgbClr val="002060"/>
                </a:solidFill>
                <a:latin typeface="Times New Roman"/>
              </a:rPr>
              <a:t> </a:t>
            </a:r>
            <a:r>
              <a:rPr lang="en-US" altLang="en-US" sz="2800" b="1" dirty="0" err="1">
                <a:solidFill>
                  <a:srgbClr val="002060"/>
                </a:solidFill>
                <a:latin typeface="Times New Roman"/>
              </a:rPr>
              <a:t>đê</a:t>
            </a:r>
            <a:r>
              <a:rPr lang="en-US" altLang="en-US" sz="2800" b="1" dirty="0">
                <a:solidFill>
                  <a:srgbClr val="002060"/>
                </a:solidFill>
                <a:latin typeface="Times New Roman"/>
              </a:rPr>
              <a:t> </a:t>
            </a:r>
            <a:r>
              <a:rPr lang="en-US" altLang="en-US" sz="2800" b="1" dirty="0" err="1">
                <a:solidFill>
                  <a:srgbClr val="002060"/>
                </a:solidFill>
                <a:latin typeface="Times New Roman"/>
              </a:rPr>
              <a:t>ven</a:t>
            </a:r>
            <a:r>
              <a:rPr lang="en-US" altLang="en-US" sz="2800" b="1" dirty="0">
                <a:solidFill>
                  <a:srgbClr val="002060"/>
                </a:solidFill>
                <a:latin typeface="Times New Roman"/>
              </a:rPr>
              <a:t> </a:t>
            </a:r>
            <a:r>
              <a:rPr lang="en-US" altLang="en-US" sz="2800" b="1" dirty="0" err="1">
                <a:solidFill>
                  <a:srgbClr val="002060"/>
                </a:solidFill>
                <a:latin typeface="Times New Roman"/>
              </a:rPr>
              <a:t>sông</a:t>
            </a:r>
            <a:r>
              <a:rPr lang="en-US" altLang="en-US" sz="2800" b="1" dirty="0">
                <a:solidFill>
                  <a:srgbClr val="002060"/>
                </a:solidFill>
                <a:latin typeface="Times New Roman"/>
              </a:rPr>
              <a:t> </a:t>
            </a:r>
            <a:r>
              <a:rPr lang="en-US" altLang="en-US" sz="2800" b="1" dirty="0" err="1">
                <a:solidFill>
                  <a:srgbClr val="002060"/>
                </a:solidFill>
                <a:latin typeface="Times New Roman"/>
              </a:rPr>
              <a:t>để</a:t>
            </a:r>
            <a:r>
              <a:rPr lang="en-US" altLang="en-US" sz="2800" b="1" dirty="0">
                <a:solidFill>
                  <a:srgbClr val="002060"/>
                </a:solidFill>
                <a:latin typeface="Times New Roman"/>
              </a:rPr>
              <a:t> </a:t>
            </a:r>
            <a:r>
              <a:rPr lang="en-US" altLang="en-US" sz="2800" b="1" dirty="0" err="1">
                <a:solidFill>
                  <a:srgbClr val="002060"/>
                </a:solidFill>
                <a:latin typeface="Times New Roman"/>
              </a:rPr>
              <a:t>ngăn</a:t>
            </a:r>
            <a:r>
              <a:rPr lang="en-US" altLang="en-US" sz="2800" b="1" dirty="0">
                <a:solidFill>
                  <a:srgbClr val="002060"/>
                </a:solidFill>
                <a:latin typeface="Times New Roman"/>
              </a:rPr>
              <a:t> </a:t>
            </a:r>
            <a:r>
              <a:rPr lang="en-US" altLang="en-US" sz="2800" b="1" dirty="0" err="1">
                <a:solidFill>
                  <a:srgbClr val="002060"/>
                </a:solidFill>
                <a:latin typeface="Times New Roman"/>
              </a:rPr>
              <a:t>lũ</a:t>
            </a:r>
            <a:r>
              <a:rPr lang="en-US" altLang="en-US" sz="2800" b="1" dirty="0">
                <a:solidFill>
                  <a:srgbClr val="002060"/>
                </a:solidFill>
                <a:latin typeface="Times New Roman"/>
              </a:rPr>
              <a:t> </a:t>
            </a:r>
            <a:r>
              <a:rPr lang="en-US" altLang="en-US" sz="2800" b="1" dirty="0" err="1">
                <a:solidFill>
                  <a:srgbClr val="002060"/>
                </a:solidFill>
                <a:latin typeface="Times New Roman"/>
              </a:rPr>
              <a:t>lụt</a:t>
            </a:r>
            <a:r>
              <a:rPr lang="en-US" altLang="en-US" sz="2800" b="1" dirty="0">
                <a:solidFill>
                  <a:srgbClr val="002060"/>
                </a:solidFill>
                <a:latin typeface="Times New Roman"/>
              </a:rPr>
              <a:t>.</a:t>
            </a:r>
          </a:p>
          <a:p>
            <a:pPr indent="457200"/>
            <a:endParaRPr lang="en-US" altLang="en-US" sz="2800" dirty="0">
              <a:solidFill>
                <a:srgbClr val="002060"/>
              </a:solidFill>
              <a:latin typeface="Times New Roman"/>
            </a:endParaRPr>
          </a:p>
        </p:txBody>
      </p:sp>
      <p:sp>
        <p:nvSpPr>
          <p:cNvPr id="17" name="Rectangle 1">
            <a:extLst>
              <a:ext uri="{FF2B5EF4-FFF2-40B4-BE49-F238E27FC236}">
                <a16:creationId xmlns:a16="http://schemas.microsoft.com/office/drawing/2014/main" id="{4588B483-EDB7-4C4A-9ECC-A548E25BA16B}"/>
              </a:ext>
            </a:extLst>
          </p:cNvPr>
          <p:cNvSpPr>
            <a:spLocks noChangeArrowheads="1"/>
          </p:cNvSpPr>
          <p:nvPr/>
        </p:nvSpPr>
        <p:spPr bwMode="auto">
          <a:xfrm>
            <a:off x="3179928" y="3800475"/>
            <a:ext cx="8745372" cy="1477328"/>
          </a:xfrm>
          <a:prstGeom prst="rect">
            <a:avLst/>
          </a:prstGeom>
          <a:noFill/>
          <a:ln w="9525" algn="ctr">
            <a:noFill/>
            <a:miter lim="800000"/>
            <a:headEnd/>
            <a:tailEnd/>
          </a:ln>
        </p:spPr>
        <p:txBody>
          <a:bodyPr wrap="square" anchor="ctr">
            <a:spAutoFit/>
          </a:bodyPr>
          <a:lstStyle/>
          <a:p>
            <a:pPr indent="457200"/>
            <a:r>
              <a:rPr lang="vi-VN" altLang="en-US" sz="3000" b="1" dirty="0">
                <a:solidFill>
                  <a:srgbClr val="FF0000"/>
                </a:solidFill>
                <a:latin typeface="Times New Roman"/>
              </a:rPr>
              <a:t>3. </a:t>
            </a:r>
            <a:r>
              <a:rPr lang="en-US" altLang="en-US" sz="3000" b="1" dirty="0" err="1">
                <a:solidFill>
                  <a:srgbClr val="FF0000"/>
                </a:solidFill>
                <a:latin typeface="Times New Roman"/>
              </a:rPr>
              <a:t>Ngoài</a:t>
            </a:r>
            <a:r>
              <a:rPr lang="en-US" altLang="en-US" sz="3000" b="1" dirty="0">
                <a:solidFill>
                  <a:srgbClr val="FF0000"/>
                </a:solidFill>
                <a:latin typeface="Times New Roman"/>
              </a:rPr>
              <a:t> </a:t>
            </a:r>
            <a:r>
              <a:rPr lang="en-US" altLang="en-US" sz="3000" b="1" dirty="0" err="1">
                <a:solidFill>
                  <a:srgbClr val="FF0000"/>
                </a:solidFill>
                <a:latin typeface="Times New Roman"/>
              </a:rPr>
              <a:t>việc</a:t>
            </a:r>
            <a:r>
              <a:rPr lang="en-US" altLang="en-US" sz="3000" b="1" dirty="0">
                <a:solidFill>
                  <a:srgbClr val="FF0000"/>
                </a:solidFill>
                <a:latin typeface="Times New Roman"/>
              </a:rPr>
              <a:t> </a:t>
            </a:r>
            <a:r>
              <a:rPr lang="en-US" altLang="en-US" sz="3000" b="1" dirty="0" err="1">
                <a:solidFill>
                  <a:srgbClr val="FF0000"/>
                </a:solidFill>
                <a:latin typeface="Times New Roman"/>
              </a:rPr>
              <a:t>đắp</a:t>
            </a:r>
            <a:r>
              <a:rPr lang="en-US" altLang="en-US" sz="3000" b="1" dirty="0">
                <a:solidFill>
                  <a:srgbClr val="FF0000"/>
                </a:solidFill>
                <a:latin typeface="Times New Roman"/>
              </a:rPr>
              <a:t> </a:t>
            </a:r>
            <a:r>
              <a:rPr lang="en-US" altLang="en-US" sz="3000" b="1" dirty="0" err="1">
                <a:solidFill>
                  <a:srgbClr val="FF0000"/>
                </a:solidFill>
                <a:latin typeface="Times New Roman"/>
              </a:rPr>
              <a:t>đê</a:t>
            </a:r>
            <a:r>
              <a:rPr lang="en-US" altLang="en-US" sz="3000" b="1" dirty="0">
                <a:solidFill>
                  <a:srgbClr val="FF0000"/>
                </a:solidFill>
                <a:latin typeface="Times New Roman"/>
              </a:rPr>
              <a:t>, </a:t>
            </a:r>
            <a:r>
              <a:rPr lang="en-US" altLang="en-US" sz="3000" b="1" dirty="0" err="1">
                <a:solidFill>
                  <a:srgbClr val="FF0000"/>
                </a:solidFill>
                <a:latin typeface="Times New Roman"/>
              </a:rPr>
              <a:t>người</a:t>
            </a:r>
            <a:r>
              <a:rPr lang="en-US" altLang="en-US" sz="3000" b="1" dirty="0">
                <a:solidFill>
                  <a:srgbClr val="FF0000"/>
                </a:solidFill>
                <a:latin typeface="Times New Roman"/>
              </a:rPr>
              <a:t> </a:t>
            </a:r>
            <a:r>
              <a:rPr lang="en-US" altLang="en-US" sz="3000" b="1" dirty="0" err="1">
                <a:solidFill>
                  <a:srgbClr val="FF0000"/>
                </a:solidFill>
                <a:latin typeface="Times New Roman"/>
              </a:rPr>
              <a:t>dân</a:t>
            </a:r>
            <a:r>
              <a:rPr lang="en-US" altLang="en-US" sz="3000" b="1" dirty="0">
                <a:solidFill>
                  <a:srgbClr val="FF0000"/>
                </a:solidFill>
                <a:latin typeface="Times New Roman"/>
              </a:rPr>
              <a:t> </a:t>
            </a:r>
            <a:r>
              <a:rPr lang="en-US" altLang="en-US" sz="3000" b="1" dirty="0" err="1">
                <a:solidFill>
                  <a:srgbClr val="FF0000"/>
                </a:solidFill>
                <a:latin typeface="Times New Roman"/>
              </a:rPr>
              <a:t>còn</a:t>
            </a:r>
            <a:r>
              <a:rPr lang="en-US" altLang="en-US" sz="3000" b="1" dirty="0">
                <a:solidFill>
                  <a:srgbClr val="FF0000"/>
                </a:solidFill>
                <a:latin typeface="Times New Roman"/>
              </a:rPr>
              <a:t> </a:t>
            </a:r>
            <a:r>
              <a:rPr lang="en-US" altLang="en-US" sz="3000" b="1" dirty="0" err="1">
                <a:solidFill>
                  <a:srgbClr val="FF0000"/>
                </a:solidFill>
                <a:latin typeface="Times New Roman"/>
              </a:rPr>
              <a:t>làm</a:t>
            </a:r>
            <a:r>
              <a:rPr lang="en-US" altLang="en-US" sz="3000" b="1" dirty="0">
                <a:solidFill>
                  <a:srgbClr val="FF0000"/>
                </a:solidFill>
                <a:latin typeface="Times New Roman"/>
              </a:rPr>
              <a:t> </a:t>
            </a:r>
            <a:r>
              <a:rPr lang="en-US" altLang="en-US" sz="3000" b="1" dirty="0" err="1">
                <a:solidFill>
                  <a:srgbClr val="FF0000"/>
                </a:solidFill>
                <a:latin typeface="Times New Roman"/>
              </a:rPr>
              <a:t>gì</a:t>
            </a:r>
            <a:r>
              <a:rPr lang="en-US" altLang="en-US" sz="3000" b="1" dirty="0">
                <a:solidFill>
                  <a:srgbClr val="FF0000"/>
                </a:solidFill>
                <a:latin typeface="Times New Roman"/>
              </a:rPr>
              <a:t> </a:t>
            </a:r>
            <a:r>
              <a:rPr lang="en-US" altLang="en-US" sz="3000" b="1" dirty="0" err="1">
                <a:solidFill>
                  <a:srgbClr val="FF0000"/>
                </a:solidFill>
                <a:latin typeface="Times New Roman"/>
              </a:rPr>
              <a:t>để</a:t>
            </a:r>
            <a:r>
              <a:rPr lang="en-US" altLang="en-US" sz="3000" b="1" dirty="0">
                <a:solidFill>
                  <a:srgbClr val="FF0000"/>
                </a:solidFill>
                <a:latin typeface="Times New Roman"/>
              </a:rPr>
              <a:t> </a:t>
            </a:r>
            <a:r>
              <a:rPr lang="en-US" altLang="en-US" sz="3000" b="1" dirty="0" err="1">
                <a:solidFill>
                  <a:srgbClr val="FF0000"/>
                </a:solidFill>
                <a:latin typeface="Times New Roman"/>
              </a:rPr>
              <a:t>sử</a:t>
            </a:r>
            <a:r>
              <a:rPr lang="en-US" altLang="en-US" sz="3000" b="1" dirty="0">
                <a:solidFill>
                  <a:srgbClr val="FF0000"/>
                </a:solidFill>
                <a:latin typeface="Times New Roman"/>
              </a:rPr>
              <a:t> </a:t>
            </a:r>
            <a:r>
              <a:rPr lang="en-US" altLang="en-US" sz="3000" b="1" dirty="0" err="1">
                <a:solidFill>
                  <a:srgbClr val="FF0000"/>
                </a:solidFill>
                <a:latin typeface="Times New Roman"/>
              </a:rPr>
              <a:t>dụng</a:t>
            </a:r>
            <a:r>
              <a:rPr lang="en-US" altLang="en-US" sz="3000" b="1" dirty="0">
                <a:solidFill>
                  <a:srgbClr val="FF0000"/>
                </a:solidFill>
                <a:latin typeface="Times New Roman"/>
              </a:rPr>
              <a:t> </a:t>
            </a:r>
            <a:r>
              <a:rPr lang="en-US" altLang="en-US" sz="3000" b="1" dirty="0" err="1">
                <a:solidFill>
                  <a:srgbClr val="FF0000"/>
                </a:solidFill>
                <a:latin typeface="Times New Roman"/>
              </a:rPr>
              <a:t>nước</a:t>
            </a:r>
            <a:r>
              <a:rPr lang="en-US" altLang="en-US" sz="3000" b="1" dirty="0">
                <a:solidFill>
                  <a:srgbClr val="FF0000"/>
                </a:solidFill>
                <a:latin typeface="Times New Roman"/>
              </a:rPr>
              <a:t> </a:t>
            </a:r>
            <a:r>
              <a:rPr lang="en-US" altLang="en-US" sz="3000" b="1" dirty="0" err="1">
                <a:solidFill>
                  <a:srgbClr val="FF0000"/>
                </a:solidFill>
                <a:latin typeface="Times New Roman"/>
              </a:rPr>
              <a:t>các</a:t>
            </a:r>
            <a:r>
              <a:rPr lang="vi-VN" altLang="en-US" sz="3000" b="1" dirty="0">
                <a:solidFill>
                  <a:srgbClr val="FF0000"/>
                </a:solidFill>
                <a:latin typeface="Times New Roman"/>
              </a:rPr>
              <a:t> </a:t>
            </a:r>
            <a:r>
              <a:rPr lang="en-US" altLang="en-US" sz="3000" b="1" dirty="0">
                <a:solidFill>
                  <a:srgbClr val="FF0000"/>
                </a:solidFill>
                <a:latin typeface="Times New Roman"/>
              </a:rPr>
              <a:t>con </a:t>
            </a:r>
            <a:r>
              <a:rPr lang="en-US" altLang="en-US" sz="3000" b="1" dirty="0" err="1">
                <a:solidFill>
                  <a:srgbClr val="FF0000"/>
                </a:solidFill>
                <a:latin typeface="Times New Roman"/>
              </a:rPr>
              <a:t>sông</a:t>
            </a:r>
            <a:r>
              <a:rPr lang="en-US" altLang="en-US" sz="3000" b="1" dirty="0">
                <a:solidFill>
                  <a:srgbClr val="FF0000"/>
                </a:solidFill>
                <a:latin typeface="Times New Roman"/>
              </a:rPr>
              <a:t> </a:t>
            </a:r>
            <a:r>
              <a:rPr lang="en-US" altLang="en-US" sz="3000" b="1" dirty="0" err="1">
                <a:solidFill>
                  <a:srgbClr val="FF0000"/>
                </a:solidFill>
                <a:latin typeface="Times New Roman"/>
              </a:rPr>
              <a:t>cho</a:t>
            </a:r>
            <a:r>
              <a:rPr lang="en-US" altLang="en-US" sz="3000" b="1" dirty="0">
                <a:solidFill>
                  <a:srgbClr val="FF0000"/>
                </a:solidFill>
                <a:latin typeface="Times New Roman"/>
              </a:rPr>
              <a:t> </a:t>
            </a:r>
            <a:r>
              <a:rPr lang="en-US" altLang="en-US" sz="3000" b="1" dirty="0" err="1">
                <a:solidFill>
                  <a:srgbClr val="FF0000"/>
                </a:solidFill>
                <a:latin typeface="Times New Roman"/>
              </a:rPr>
              <a:t>sản</a:t>
            </a:r>
            <a:r>
              <a:rPr lang="en-US" altLang="en-US" sz="3000" b="1" dirty="0">
                <a:solidFill>
                  <a:srgbClr val="FF0000"/>
                </a:solidFill>
                <a:latin typeface="Times New Roman"/>
              </a:rPr>
              <a:t> </a:t>
            </a:r>
            <a:r>
              <a:rPr lang="en-US" altLang="en-US" sz="3000" b="1" dirty="0" err="1">
                <a:solidFill>
                  <a:srgbClr val="FF0000"/>
                </a:solidFill>
                <a:latin typeface="Times New Roman"/>
              </a:rPr>
              <a:t>xuất</a:t>
            </a:r>
            <a:r>
              <a:rPr lang="en-US" altLang="en-US" sz="3000" b="1" dirty="0">
                <a:solidFill>
                  <a:srgbClr val="FF0000"/>
                </a:solidFill>
                <a:latin typeface="Times New Roman"/>
              </a:rPr>
              <a:t>?</a:t>
            </a:r>
          </a:p>
          <a:p>
            <a:pPr indent="457200"/>
            <a:endParaRPr lang="en-US" altLang="en-US" sz="3000" dirty="0">
              <a:solidFill>
                <a:prstClr val="black"/>
              </a:solidFill>
              <a:latin typeface="Times New Roman"/>
            </a:endParaRPr>
          </a:p>
        </p:txBody>
      </p:sp>
      <p:sp>
        <p:nvSpPr>
          <p:cNvPr id="18" name="Rectangle 1">
            <a:extLst>
              <a:ext uri="{FF2B5EF4-FFF2-40B4-BE49-F238E27FC236}">
                <a16:creationId xmlns:a16="http://schemas.microsoft.com/office/drawing/2014/main" id="{4B9DA159-D7FA-46B6-B9EA-57E8243D3F07}"/>
              </a:ext>
            </a:extLst>
          </p:cNvPr>
          <p:cNvSpPr>
            <a:spLocks noChangeArrowheads="1"/>
          </p:cNvSpPr>
          <p:nvPr/>
        </p:nvSpPr>
        <p:spPr bwMode="auto">
          <a:xfrm>
            <a:off x="3176551" y="5057867"/>
            <a:ext cx="8636009" cy="1015663"/>
          </a:xfrm>
          <a:prstGeom prst="rect">
            <a:avLst/>
          </a:prstGeom>
          <a:noFill/>
          <a:ln w="9525" algn="ctr">
            <a:noFill/>
            <a:miter lim="800000"/>
            <a:headEnd/>
            <a:tailEnd/>
          </a:ln>
        </p:spPr>
        <p:txBody>
          <a:bodyPr wrap="square" anchor="ctr">
            <a:spAutoFit/>
          </a:bodyPr>
          <a:lstStyle/>
          <a:p>
            <a:pPr indent="457200"/>
            <a:r>
              <a:rPr lang="en-US" altLang="en-US" sz="3000" b="1" dirty="0">
                <a:solidFill>
                  <a:srgbClr val="002060"/>
                </a:solidFill>
                <a:latin typeface="Times New Roman"/>
                <a:cs typeface="Times New Roman" pitchFamily="18" charset="0"/>
              </a:rPr>
              <a:t>-</a:t>
            </a:r>
            <a:r>
              <a:rPr lang="en-US" altLang="en-US" sz="3000" b="1" dirty="0">
                <a:solidFill>
                  <a:srgbClr val="002060"/>
                </a:solidFill>
                <a:latin typeface="Times New Roman"/>
              </a:rPr>
              <a:t> </a:t>
            </a:r>
            <a:r>
              <a:rPr lang="en-US" altLang="en-US" sz="3000" b="1" dirty="0" err="1">
                <a:solidFill>
                  <a:srgbClr val="002060"/>
                </a:solidFill>
                <a:latin typeface="Times New Roman"/>
              </a:rPr>
              <a:t>Ngoài</a:t>
            </a:r>
            <a:r>
              <a:rPr lang="en-US" altLang="en-US" sz="3000" b="1" dirty="0">
                <a:solidFill>
                  <a:srgbClr val="002060"/>
                </a:solidFill>
                <a:latin typeface="Times New Roman"/>
              </a:rPr>
              <a:t> </a:t>
            </a:r>
            <a:r>
              <a:rPr lang="en-US" altLang="en-US" sz="3000" b="1" dirty="0" err="1">
                <a:solidFill>
                  <a:srgbClr val="002060"/>
                </a:solidFill>
                <a:latin typeface="Times New Roman"/>
              </a:rPr>
              <a:t>việc</a:t>
            </a:r>
            <a:r>
              <a:rPr lang="en-US" altLang="en-US" sz="3000" b="1" dirty="0">
                <a:solidFill>
                  <a:srgbClr val="002060"/>
                </a:solidFill>
                <a:latin typeface="Times New Roman"/>
              </a:rPr>
              <a:t> </a:t>
            </a:r>
            <a:r>
              <a:rPr lang="en-US" altLang="en-US" sz="3000" b="1" dirty="0" err="1">
                <a:solidFill>
                  <a:srgbClr val="002060"/>
                </a:solidFill>
                <a:latin typeface="Times New Roman"/>
              </a:rPr>
              <a:t>đắp</a:t>
            </a:r>
            <a:r>
              <a:rPr lang="en-US" altLang="en-US" sz="3000" b="1" dirty="0">
                <a:solidFill>
                  <a:srgbClr val="002060"/>
                </a:solidFill>
                <a:latin typeface="Times New Roman"/>
              </a:rPr>
              <a:t> </a:t>
            </a:r>
            <a:r>
              <a:rPr lang="en-US" altLang="en-US" sz="3000" b="1" dirty="0" err="1">
                <a:solidFill>
                  <a:srgbClr val="002060"/>
                </a:solidFill>
                <a:latin typeface="Times New Roman"/>
              </a:rPr>
              <a:t>đê</a:t>
            </a:r>
            <a:r>
              <a:rPr lang="en-US" altLang="en-US" sz="3000" b="1" dirty="0">
                <a:solidFill>
                  <a:srgbClr val="002060"/>
                </a:solidFill>
                <a:latin typeface="Times New Roman"/>
              </a:rPr>
              <a:t> </a:t>
            </a:r>
            <a:r>
              <a:rPr lang="en-US" altLang="en-US" sz="3000" b="1" dirty="0" err="1">
                <a:solidFill>
                  <a:srgbClr val="002060"/>
                </a:solidFill>
                <a:latin typeface="Times New Roman"/>
              </a:rPr>
              <a:t>người</a:t>
            </a:r>
            <a:r>
              <a:rPr lang="en-US" altLang="en-US" sz="3000" b="1" dirty="0">
                <a:solidFill>
                  <a:srgbClr val="002060"/>
                </a:solidFill>
                <a:latin typeface="Times New Roman"/>
              </a:rPr>
              <a:t> </a:t>
            </a:r>
            <a:r>
              <a:rPr lang="en-US" altLang="en-US" sz="3000" b="1" dirty="0" err="1">
                <a:solidFill>
                  <a:srgbClr val="002060"/>
                </a:solidFill>
                <a:latin typeface="Times New Roman"/>
              </a:rPr>
              <a:t>dân</a:t>
            </a:r>
            <a:r>
              <a:rPr lang="en-US" altLang="en-US" sz="3000" b="1" dirty="0">
                <a:solidFill>
                  <a:srgbClr val="002060"/>
                </a:solidFill>
                <a:latin typeface="Times New Roman"/>
              </a:rPr>
              <a:t> </a:t>
            </a:r>
            <a:r>
              <a:rPr lang="en-US" altLang="en-US" sz="3000" b="1" dirty="0" err="1">
                <a:solidFill>
                  <a:srgbClr val="002060"/>
                </a:solidFill>
                <a:latin typeface="Times New Roman"/>
              </a:rPr>
              <a:t>còn</a:t>
            </a:r>
            <a:r>
              <a:rPr lang="en-US" altLang="en-US" sz="3000" b="1" dirty="0">
                <a:solidFill>
                  <a:srgbClr val="002060"/>
                </a:solidFill>
                <a:latin typeface="Times New Roman"/>
              </a:rPr>
              <a:t> </a:t>
            </a:r>
            <a:r>
              <a:rPr lang="en-US" altLang="en-US" sz="3000" b="1" dirty="0" err="1">
                <a:solidFill>
                  <a:srgbClr val="002060"/>
                </a:solidFill>
                <a:latin typeface="Times New Roman"/>
              </a:rPr>
              <a:t>đào</a:t>
            </a:r>
            <a:r>
              <a:rPr lang="en-US" altLang="en-US" sz="3000" b="1" dirty="0">
                <a:solidFill>
                  <a:srgbClr val="002060"/>
                </a:solidFill>
                <a:latin typeface="Times New Roman"/>
              </a:rPr>
              <a:t> </a:t>
            </a:r>
            <a:r>
              <a:rPr lang="en-US" altLang="en-US" sz="3000" b="1" dirty="0" err="1">
                <a:solidFill>
                  <a:srgbClr val="002060"/>
                </a:solidFill>
                <a:latin typeface="Times New Roman"/>
              </a:rPr>
              <a:t>kênh</a:t>
            </a:r>
            <a:r>
              <a:rPr lang="en-US" altLang="en-US" sz="3000" b="1" dirty="0">
                <a:solidFill>
                  <a:srgbClr val="002060"/>
                </a:solidFill>
                <a:latin typeface="Times New Roman"/>
              </a:rPr>
              <a:t>, </a:t>
            </a:r>
            <a:r>
              <a:rPr lang="en-US" altLang="en-US" sz="3000" b="1" dirty="0" err="1">
                <a:solidFill>
                  <a:srgbClr val="002060"/>
                </a:solidFill>
                <a:latin typeface="Times New Roman"/>
              </a:rPr>
              <a:t>mương</a:t>
            </a:r>
            <a:r>
              <a:rPr lang="en-US" altLang="en-US" sz="3000" b="1" dirty="0">
                <a:solidFill>
                  <a:srgbClr val="002060"/>
                </a:solidFill>
                <a:latin typeface="Times New Roman"/>
              </a:rPr>
              <a:t> </a:t>
            </a:r>
            <a:r>
              <a:rPr lang="en-US" altLang="en-US" sz="3000" b="1" dirty="0" err="1">
                <a:solidFill>
                  <a:srgbClr val="002060"/>
                </a:solidFill>
                <a:latin typeface="Times New Roman"/>
              </a:rPr>
              <a:t>để</a:t>
            </a:r>
            <a:r>
              <a:rPr lang="en-US" altLang="en-US" sz="3000" b="1" dirty="0">
                <a:solidFill>
                  <a:srgbClr val="002060"/>
                </a:solidFill>
                <a:latin typeface="Times New Roman"/>
              </a:rPr>
              <a:t> </a:t>
            </a:r>
            <a:r>
              <a:rPr lang="en-US" altLang="en-US" sz="3000" b="1" dirty="0" err="1">
                <a:solidFill>
                  <a:srgbClr val="002060"/>
                </a:solidFill>
                <a:latin typeface="Times New Roman"/>
              </a:rPr>
              <a:t>tưới</a:t>
            </a:r>
            <a:r>
              <a:rPr lang="en-US" altLang="en-US" sz="3000" b="1" dirty="0">
                <a:solidFill>
                  <a:srgbClr val="002060"/>
                </a:solidFill>
                <a:latin typeface="Times New Roman"/>
              </a:rPr>
              <a:t> </a:t>
            </a:r>
            <a:r>
              <a:rPr lang="en-US" altLang="en-US" sz="3000" b="1" dirty="0" err="1">
                <a:solidFill>
                  <a:srgbClr val="002060"/>
                </a:solidFill>
                <a:latin typeface="Times New Roman"/>
              </a:rPr>
              <a:t>tiêu</a:t>
            </a:r>
            <a:r>
              <a:rPr lang="en-US" altLang="en-US" sz="3000" b="1" dirty="0">
                <a:solidFill>
                  <a:srgbClr val="002060"/>
                </a:solidFill>
                <a:latin typeface="Times New Roman"/>
              </a:rPr>
              <a:t> </a:t>
            </a:r>
            <a:r>
              <a:rPr lang="en-US" altLang="en-US" sz="3000" b="1" dirty="0" err="1">
                <a:solidFill>
                  <a:srgbClr val="002060"/>
                </a:solidFill>
                <a:latin typeface="Times New Roman"/>
              </a:rPr>
              <a:t>nước</a:t>
            </a:r>
            <a:r>
              <a:rPr lang="en-US" altLang="en-US" sz="3000" b="1" dirty="0">
                <a:solidFill>
                  <a:srgbClr val="002060"/>
                </a:solidFill>
                <a:latin typeface="Times New Roman"/>
              </a:rPr>
              <a:t> </a:t>
            </a:r>
            <a:r>
              <a:rPr lang="en-US" altLang="en-US" sz="3000" b="1" dirty="0" err="1">
                <a:solidFill>
                  <a:srgbClr val="002060"/>
                </a:solidFill>
                <a:latin typeface="Times New Roman"/>
              </a:rPr>
              <a:t>cho</a:t>
            </a:r>
            <a:r>
              <a:rPr lang="en-US" altLang="en-US" sz="3000" b="1" dirty="0">
                <a:solidFill>
                  <a:srgbClr val="002060"/>
                </a:solidFill>
                <a:latin typeface="Times New Roman"/>
              </a:rPr>
              <a:t> </a:t>
            </a:r>
            <a:r>
              <a:rPr lang="en-US" altLang="en-US" sz="3000" b="1" dirty="0" err="1">
                <a:solidFill>
                  <a:srgbClr val="002060"/>
                </a:solidFill>
                <a:latin typeface="Times New Roman"/>
              </a:rPr>
              <a:t>đồng</a:t>
            </a:r>
            <a:r>
              <a:rPr lang="en-US" altLang="en-US" sz="3000" b="1" dirty="0">
                <a:solidFill>
                  <a:srgbClr val="002060"/>
                </a:solidFill>
                <a:latin typeface="Times New Roman"/>
              </a:rPr>
              <a:t> </a:t>
            </a:r>
            <a:r>
              <a:rPr lang="en-US" altLang="en-US" sz="3000" b="1" dirty="0" err="1">
                <a:solidFill>
                  <a:srgbClr val="002060"/>
                </a:solidFill>
                <a:latin typeface="Times New Roman"/>
              </a:rPr>
              <a:t>ruộng</a:t>
            </a:r>
            <a:endParaRPr lang="en-US" altLang="en-US" sz="3000" dirty="0">
              <a:solidFill>
                <a:srgbClr val="002060"/>
              </a:solidFill>
              <a:latin typeface="Times New Roman"/>
            </a:endParaRPr>
          </a:p>
        </p:txBody>
      </p:sp>
      <p:sp>
        <p:nvSpPr>
          <p:cNvPr id="19" name="Rectangle 1">
            <a:extLst>
              <a:ext uri="{FF2B5EF4-FFF2-40B4-BE49-F238E27FC236}">
                <a16:creationId xmlns:a16="http://schemas.microsoft.com/office/drawing/2014/main" id="{8024E591-4132-4CA8-A155-E26EBA930B36}"/>
              </a:ext>
            </a:extLst>
          </p:cNvPr>
          <p:cNvSpPr>
            <a:spLocks noChangeArrowheads="1"/>
          </p:cNvSpPr>
          <p:nvPr/>
        </p:nvSpPr>
        <p:spPr bwMode="auto">
          <a:xfrm>
            <a:off x="1066800" y="2558472"/>
            <a:ext cx="10858500" cy="954107"/>
          </a:xfrm>
          <a:prstGeom prst="rect">
            <a:avLst/>
          </a:prstGeom>
          <a:noFill/>
          <a:ln w="9525" algn="ctr">
            <a:noFill/>
            <a:miter lim="800000"/>
            <a:headEnd/>
            <a:tailEnd/>
          </a:ln>
        </p:spPr>
        <p:txBody>
          <a:bodyPr wrap="square" anchor="ctr">
            <a:spAutoFit/>
          </a:bodyPr>
          <a:lstStyle/>
          <a:p>
            <a:pPr indent="457200"/>
            <a:r>
              <a:rPr lang="en-US" altLang="en-US" sz="2800" b="1" dirty="0">
                <a:solidFill>
                  <a:srgbClr val="002060"/>
                </a:solidFill>
                <a:latin typeface="Times New Roman"/>
                <a:cs typeface="Times New Roman" pitchFamily="18" charset="0"/>
              </a:rPr>
              <a:t>-</a:t>
            </a:r>
            <a:r>
              <a:rPr lang="vi-VN" altLang="en-US" sz="2800" b="1" dirty="0">
                <a:solidFill>
                  <a:srgbClr val="002060"/>
                </a:solidFill>
                <a:latin typeface="Times New Roman"/>
                <a:cs typeface="Times New Roman" pitchFamily="18" charset="0"/>
              </a:rPr>
              <a:t> </a:t>
            </a:r>
            <a:r>
              <a:rPr lang="en-US" altLang="en-US" sz="2800" b="1" dirty="0" err="1">
                <a:solidFill>
                  <a:srgbClr val="002060"/>
                </a:solidFill>
                <a:latin typeface="Times New Roman"/>
              </a:rPr>
              <a:t>Hệ</a:t>
            </a:r>
            <a:r>
              <a:rPr lang="en-US" altLang="en-US" sz="2800" b="1" dirty="0">
                <a:solidFill>
                  <a:srgbClr val="002060"/>
                </a:solidFill>
                <a:latin typeface="Times New Roman"/>
              </a:rPr>
              <a:t> </a:t>
            </a:r>
            <a:r>
              <a:rPr lang="en-US" altLang="en-US" sz="2800" b="1" dirty="0" err="1">
                <a:solidFill>
                  <a:srgbClr val="002060"/>
                </a:solidFill>
                <a:latin typeface="Times New Roman"/>
              </a:rPr>
              <a:t>thống</a:t>
            </a:r>
            <a:r>
              <a:rPr lang="en-US" altLang="en-US" sz="2800" b="1" dirty="0">
                <a:solidFill>
                  <a:srgbClr val="002060"/>
                </a:solidFill>
                <a:latin typeface="Times New Roman"/>
              </a:rPr>
              <a:t> </a:t>
            </a:r>
            <a:r>
              <a:rPr lang="en-US" altLang="en-US" sz="2800" b="1" dirty="0" err="1">
                <a:solidFill>
                  <a:srgbClr val="002060"/>
                </a:solidFill>
                <a:latin typeface="Times New Roman"/>
              </a:rPr>
              <a:t>đê</a:t>
            </a:r>
            <a:r>
              <a:rPr lang="en-US" altLang="en-US" sz="2800" b="1" dirty="0">
                <a:solidFill>
                  <a:srgbClr val="002060"/>
                </a:solidFill>
                <a:latin typeface="Times New Roman"/>
              </a:rPr>
              <a:t> ở </a:t>
            </a:r>
            <a:r>
              <a:rPr lang="en-US" altLang="en-US" sz="2800" b="1" dirty="0" err="1">
                <a:solidFill>
                  <a:srgbClr val="002060"/>
                </a:solidFill>
                <a:latin typeface="Times New Roman"/>
              </a:rPr>
              <a:t>đồng</a:t>
            </a:r>
            <a:r>
              <a:rPr lang="en-US" altLang="en-US" sz="2800" b="1" dirty="0">
                <a:solidFill>
                  <a:srgbClr val="002060"/>
                </a:solidFill>
                <a:latin typeface="Times New Roman"/>
              </a:rPr>
              <a:t> </a:t>
            </a:r>
            <a:r>
              <a:rPr lang="en-US" altLang="en-US" sz="2800" b="1" dirty="0" err="1">
                <a:solidFill>
                  <a:srgbClr val="002060"/>
                </a:solidFill>
                <a:latin typeface="Times New Roman"/>
              </a:rPr>
              <a:t>bằng</a:t>
            </a:r>
            <a:r>
              <a:rPr lang="en-US" altLang="en-US" sz="2800" b="1" dirty="0">
                <a:solidFill>
                  <a:srgbClr val="002060"/>
                </a:solidFill>
                <a:latin typeface="Times New Roman"/>
              </a:rPr>
              <a:t> </a:t>
            </a:r>
            <a:r>
              <a:rPr lang="en-US" altLang="en-US" sz="2800" b="1" dirty="0" err="1">
                <a:solidFill>
                  <a:srgbClr val="002060"/>
                </a:solidFill>
                <a:latin typeface="Times New Roman"/>
              </a:rPr>
              <a:t>Bắc</a:t>
            </a:r>
            <a:r>
              <a:rPr lang="en-US" altLang="en-US" sz="2800" b="1" dirty="0">
                <a:solidFill>
                  <a:srgbClr val="002060"/>
                </a:solidFill>
                <a:latin typeface="Times New Roman"/>
              </a:rPr>
              <a:t> </a:t>
            </a:r>
            <a:r>
              <a:rPr lang="en-US" altLang="en-US" sz="2800" b="1" dirty="0" err="1">
                <a:solidFill>
                  <a:srgbClr val="002060"/>
                </a:solidFill>
                <a:latin typeface="Times New Roman"/>
              </a:rPr>
              <a:t>Bộ</a:t>
            </a:r>
            <a:r>
              <a:rPr lang="en-US" altLang="en-US" sz="2800" b="1" dirty="0">
                <a:solidFill>
                  <a:srgbClr val="002060"/>
                </a:solidFill>
                <a:latin typeface="Times New Roman"/>
              </a:rPr>
              <a:t> </a:t>
            </a:r>
            <a:r>
              <a:rPr lang="en-US" altLang="en-US" sz="2800" b="1" dirty="0" err="1">
                <a:solidFill>
                  <a:srgbClr val="002060"/>
                </a:solidFill>
                <a:latin typeface="Times New Roman"/>
              </a:rPr>
              <a:t>có</a:t>
            </a:r>
            <a:r>
              <a:rPr lang="en-US" altLang="en-US" sz="2800" b="1" dirty="0">
                <a:solidFill>
                  <a:srgbClr val="002060"/>
                </a:solidFill>
                <a:latin typeface="Times New Roman"/>
              </a:rPr>
              <a:t> </a:t>
            </a:r>
            <a:r>
              <a:rPr lang="en-US" altLang="en-US" sz="2800" b="1" dirty="0" err="1">
                <a:solidFill>
                  <a:srgbClr val="002060"/>
                </a:solidFill>
                <a:latin typeface="Times New Roman"/>
              </a:rPr>
              <a:t>đặc</a:t>
            </a:r>
            <a:r>
              <a:rPr lang="en-US" altLang="en-US" sz="2800" b="1" dirty="0">
                <a:solidFill>
                  <a:srgbClr val="002060"/>
                </a:solidFill>
                <a:latin typeface="Times New Roman"/>
              </a:rPr>
              <a:t> </a:t>
            </a:r>
            <a:r>
              <a:rPr lang="en-US" altLang="en-US" sz="2800" b="1" dirty="0" err="1">
                <a:solidFill>
                  <a:srgbClr val="002060"/>
                </a:solidFill>
                <a:latin typeface="Times New Roman"/>
              </a:rPr>
              <a:t>điểm</a:t>
            </a:r>
            <a:r>
              <a:rPr lang="en-US" altLang="en-US" sz="2800" b="1" dirty="0">
                <a:solidFill>
                  <a:srgbClr val="002060"/>
                </a:solidFill>
                <a:latin typeface="Times New Roman"/>
              </a:rPr>
              <a:t>: </a:t>
            </a:r>
            <a:r>
              <a:rPr lang="en-US" altLang="en-US" sz="2800" b="1" dirty="0" err="1">
                <a:solidFill>
                  <a:srgbClr val="002060"/>
                </a:solidFill>
                <a:latin typeface="Times New Roman"/>
              </a:rPr>
              <a:t>cao</a:t>
            </a:r>
            <a:r>
              <a:rPr lang="en-US" altLang="en-US" sz="2800" b="1" dirty="0">
                <a:solidFill>
                  <a:srgbClr val="002060"/>
                </a:solidFill>
                <a:latin typeface="Times New Roman"/>
              </a:rPr>
              <a:t>, </a:t>
            </a:r>
            <a:r>
              <a:rPr lang="en-US" altLang="en-US" sz="2800" b="1" dirty="0" err="1">
                <a:solidFill>
                  <a:srgbClr val="002060"/>
                </a:solidFill>
                <a:latin typeface="Times New Roman"/>
              </a:rPr>
              <a:t>dài</a:t>
            </a:r>
            <a:r>
              <a:rPr lang="en-US" altLang="en-US" sz="2800" b="1" dirty="0">
                <a:solidFill>
                  <a:srgbClr val="002060"/>
                </a:solidFill>
                <a:latin typeface="Times New Roman"/>
              </a:rPr>
              <a:t>, </a:t>
            </a:r>
            <a:r>
              <a:rPr lang="en-US" altLang="en-US" sz="2800" b="1" dirty="0" err="1">
                <a:solidFill>
                  <a:srgbClr val="002060"/>
                </a:solidFill>
                <a:latin typeface="Times New Roman"/>
              </a:rPr>
              <a:t>vững</a:t>
            </a:r>
            <a:r>
              <a:rPr lang="en-US" altLang="en-US" sz="2800" b="1" dirty="0">
                <a:solidFill>
                  <a:srgbClr val="002060"/>
                </a:solidFill>
                <a:latin typeface="Times New Roman"/>
              </a:rPr>
              <a:t> </a:t>
            </a:r>
            <a:r>
              <a:rPr lang="en-US" altLang="en-US" sz="2800" b="1" dirty="0" err="1">
                <a:solidFill>
                  <a:srgbClr val="002060"/>
                </a:solidFill>
                <a:latin typeface="Times New Roman"/>
              </a:rPr>
              <a:t>chắc</a:t>
            </a:r>
            <a:r>
              <a:rPr lang="en-US" sz="2800" b="1" dirty="0">
                <a:solidFill>
                  <a:srgbClr val="002060"/>
                </a:solidFill>
                <a:latin typeface="Times New Roman"/>
              </a:rPr>
              <a:t> </a:t>
            </a:r>
            <a:r>
              <a:rPr lang="en-US" sz="2800" b="1" dirty="0" err="1">
                <a:solidFill>
                  <a:srgbClr val="002060"/>
                </a:solidFill>
                <a:latin typeface="Times New Roman"/>
              </a:rPr>
              <a:t>và</a:t>
            </a:r>
            <a:r>
              <a:rPr lang="en-US" sz="2800" b="1" dirty="0">
                <a:solidFill>
                  <a:srgbClr val="002060"/>
                </a:solidFill>
                <a:latin typeface="Times New Roman"/>
              </a:rPr>
              <a:t> </a:t>
            </a:r>
            <a:r>
              <a:rPr lang="en-US" sz="2800" b="1" dirty="0" err="1">
                <a:solidFill>
                  <a:srgbClr val="002060"/>
                </a:solidFill>
                <a:latin typeface="Times New Roman"/>
              </a:rPr>
              <a:t>dài</a:t>
            </a:r>
            <a:r>
              <a:rPr lang="en-US" sz="2800" b="1" dirty="0">
                <a:solidFill>
                  <a:srgbClr val="002060"/>
                </a:solidFill>
                <a:latin typeface="Times New Roman"/>
              </a:rPr>
              <a:t> </a:t>
            </a:r>
            <a:r>
              <a:rPr lang="en-US" sz="2800" b="1" dirty="0" err="1">
                <a:solidFill>
                  <a:srgbClr val="002060"/>
                </a:solidFill>
                <a:latin typeface="Times New Roman"/>
              </a:rPr>
              <a:t>tới</a:t>
            </a:r>
            <a:r>
              <a:rPr lang="en-US" sz="2800" b="1" dirty="0">
                <a:solidFill>
                  <a:srgbClr val="002060"/>
                </a:solidFill>
                <a:latin typeface="Times New Roman"/>
              </a:rPr>
              <a:t> </a:t>
            </a:r>
            <a:r>
              <a:rPr lang="en-US" sz="2800" b="1" dirty="0" err="1">
                <a:solidFill>
                  <a:srgbClr val="002060"/>
                </a:solidFill>
                <a:latin typeface="Times New Roman"/>
              </a:rPr>
              <a:t>hàng</a:t>
            </a:r>
            <a:r>
              <a:rPr lang="en-US" sz="2800" b="1" dirty="0">
                <a:solidFill>
                  <a:srgbClr val="002060"/>
                </a:solidFill>
                <a:latin typeface="Times New Roman"/>
              </a:rPr>
              <a:t> </a:t>
            </a:r>
            <a:r>
              <a:rPr lang="en-US" sz="2800" b="1" dirty="0" err="1">
                <a:solidFill>
                  <a:srgbClr val="002060"/>
                </a:solidFill>
                <a:latin typeface="Times New Roman"/>
              </a:rPr>
              <a:t>nghìn</a:t>
            </a:r>
            <a:r>
              <a:rPr lang="en-US" sz="2800" b="1" dirty="0">
                <a:solidFill>
                  <a:srgbClr val="002060"/>
                </a:solidFill>
                <a:latin typeface="Times New Roman"/>
              </a:rPr>
              <a:t> km</a:t>
            </a:r>
            <a:r>
              <a:rPr lang="nl-NL" sz="2800" b="1" dirty="0">
                <a:solidFill>
                  <a:srgbClr val="002060"/>
                </a:solidFill>
                <a:latin typeface="Times New Roman"/>
              </a:rPr>
              <a:t>.</a:t>
            </a:r>
            <a:endParaRPr lang="en-US" altLang="en-US" sz="2800" b="1" dirty="0">
              <a:solidFill>
                <a:srgbClr val="002060"/>
              </a:solidFill>
              <a:latin typeface="Times New Roman"/>
            </a:endParaRPr>
          </a:p>
        </p:txBody>
      </p:sp>
      <p:sp>
        <p:nvSpPr>
          <p:cNvPr id="20" name="Rectangle 6">
            <a:extLst>
              <a:ext uri="{FF2B5EF4-FFF2-40B4-BE49-F238E27FC236}">
                <a16:creationId xmlns:a16="http://schemas.microsoft.com/office/drawing/2014/main" id="{AD47F2F2-29A8-4210-8655-20325D559CFA}"/>
              </a:ext>
            </a:extLst>
          </p:cNvPr>
          <p:cNvSpPr>
            <a:spLocks noChangeArrowheads="1"/>
          </p:cNvSpPr>
          <p:nvPr/>
        </p:nvSpPr>
        <p:spPr bwMode="auto">
          <a:xfrm>
            <a:off x="676275" y="381000"/>
            <a:ext cx="9382125" cy="609600"/>
          </a:xfrm>
          <a:prstGeom prst="rect">
            <a:avLst/>
          </a:prstGeom>
          <a:noFill/>
          <a:ln w="9525">
            <a:noFill/>
            <a:miter lim="800000"/>
            <a:headEnd/>
            <a:tailEnd/>
          </a:ln>
        </p:spPr>
        <p:txBody>
          <a:bodyPr anchor="ctr"/>
          <a:lstStyle/>
          <a:p>
            <a:pPr algn="just"/>
            <a:r>
              <a:rPr lang="en-US" sz="2800" b="1" dirty="0">
                <a:solidFill>
                  <a:srgbClr val="FF0000"/>
                </a:solidFill>
                <a:latin typeface="Times New Roman" pitchFamily="18" charset="0"/>
              </a:rPr>
              <a:t>1. </a:t>
            </a:r>
            <a:r>
              <a:rPr lang="en-US" sz="2800" b="1" dirty="0" err="1">
                <a:solidFill>
                  <a:srgbClr val="FF0000"/>
                </a:solidFill>
                <a:latin typeface="Times New Roman" pitchFamily="18" charset="0"/>
              </a:rPr>
              <a:t>Người</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dân</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đồng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bằng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Bắc</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Bộ</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đắp</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đê</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ven</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sông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để</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làm</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gì</a:t>
            </a:r>
            <a:r>
              <a:rPr lang="en-US" sz="2800" b="1" dirty="0">
                <a:solidFill>
                  <a:srgbClr val="FF0000"/>
                </a:solidFill>
                <a:latin typeface="Times New Roman" pitchFamily="18" charset="0"/>
              </a:rPr>
              <a:t>?</a:t>
            </a:r>
          </a:p>
        </p:txBody>
      </p:sp>
    </p:spTree>
    <p:extLst>
      <p:ext uri="{BB962C8B-B14F-4D97-AF65-F5344CB8AC3E}">
        <p14:creationId xmlns:p14="http://schemas.microsoft.com/office/powerpoint/2010/main" val="2595932747"/>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P spid="18" grpId="0"/>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0965" name="Rectangle 5"/>
          <p:cNvSpPr>
            <a:spLocks noChangeArrowheads="1"/>
          </p:cNvSpPr>
          <p:nvPr/>
        </p:nvSpPr>
        <p:spPr bwMode="auto">
          <a:xfrm>
            <a:off x="1085893" y="5661600"/>
            <a:ext cx="5137179" cy="838200"/>
          </a:xfrm>
          <a:prstGeom prst="rect">
            <a:avLst/>
          </a:prstGeom>
          <a:noFill/>
          <a:ln w="9525">
            <a:noFill/>
            <a:miter lim="800000"/>
            <a:headEnd/>
            <a:tailEnd/>
          </a:ln>
        </p:spPr>
        <p:txBody>
          <a:bodyPr/>
          <a:lstStyle/>
          <a:p>
            <a:pPr>
              <a:spcBef>
                <a:spcPct val="20000"/>
              </a:spcBef>
            </a:pPr>
            <a:r>
              <a:rPr lang="en-US" sz="3200" b="1" dirty="0" err="1">
                <a:solidFill>
                  <a:srgbClr val="002060"/>
                </a:solidFill>
                <a:latin typeface="Times New Roman" pitchFamily="18" charset="0"/>
              </a:rPr>
              <a:t>Cảnh</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đắp</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đê</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dưới</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thời</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Trần</a:t>
            </a:r>
            <a:endParaRPr lang="en-US" sz="3200" b="1" dirty="0">
              <a:solidFill>
                <a:srgbClr val="002060"/>
              </a:solidFill>
              <a:latin typeface="Times New Roman" pitchFamily="18" charset="0"/>
            </a:endParaRPr>
          </a:p>
        </p:txBody>
      </p:sp>
      <p:sp>
        <p:nvSpPr>
          <p:cNvPr id="5" name="Text Box 10"/>
          <p:cNvSpPr txBox="1">
            <a:spLocks noChangeArrowheads="1"/>
          </p:cNvSpPr>
          <p:nvPr/>
        </p:nvSpPr>
        <p:spPr bwMode="auto">
          <a:xfrm>
            <a:off x="6134188" y="5621933"/>
            <a:ext cx="5051559" cy="584775"/>
          </a:xfrm>
          <a:prstGeom prst="rect">
            <a:avLst/>
          </a:prstGeom>
          <a:noFill/>
          <a:ln w="9525">
            <a:noFill/>
            <a:miter lim="800000"/>
            <a:headEnd/>
            <a:tailEnd/>
          </a:ln>
        </p:spPr>
        <p:txBody>
          <a:bodyPr wrap="square">
            <a:spAutoFit/>
          </a:bodyPr>
          <a:lstStyle/>
          <a:p>
            <a:pPr algn="ctr" eaLnBrk="0" hangingPunct="0">
              <a:spcBef>
                <a:spcPct val="50000"/>
              </a:spcBef>
            </a:pPr>
            <a:r>
              <a:rPr lang="en-US" sz="3200" dirty="0">
                <a:solidFill>
                  <a:srgbClr val="002060"/>
                </a:solidFill>
                <a:latin typeface="Times New Roman" pitchFamily="18" charset="0"/>
              </a:rPr>
              <a:t>     </a:t>
            </a:r>
            <a:r>
              <a:rPr lang="en-US" sz="3200" b="1" dirty="0" err="1">
                <a:solidFill>
                  <a:srgbClr val="002060"/>
                </a:solidFill>
                <a:latin typeface="Times New Roman" pitchFamily="18" charset="0"/>
              </a:rPr>
              <a:t>Cảnh</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đắp</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đê</a:t>
            </a:r>
            <a:endParaRPr lang="en-US" sz="3200" b="1" dirty="0">
              <a:solidFill>
                <a:srgbClr val="002060"/>
              </a:solidFill>
              <a:latin typeface="Times New Roman" pitchFamily="18" charset="0"/>
            </a:endParaRPr>
          </a:p>
        </p:txBody>
      </p:sp>
      <p:pic>
        <p:nvPicPr>
          <p:cNvPr id="1026" name="Picture 2" descr="Bộ đội hối hả đắp đê chống bão số 11 sau lũ">
            <a:extLst>
              <a:ext uri="{FF2B5EF4-FFF2-40B4-BE49-F238E27FC236}">
                <a16:creationId xmlns:a16="http://schemas.microsoft.com/office/drawing/2014/main" id="{2B26DBDC-79D0-44E7-81E7-39E52FB7C0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3072" y="1113288"/>
            <a:ext cx="5715000" cy="38671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hà Trần và việc đắp đê | History Quiz - Quizizz">
            <a:extLst>
              <a:ext uri="{FF2B5EF4-FFF2-40B4-BE49-F238E27FC236}">
                <a16:creationId xmlns:a16="http://schemas.microsoft.com/office/drawing/2014/main" id="{3D19FF9D-8D63-4CFF-B2BB-C11FC3FB3C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393" y="1113288"/>
            <a:ext cx="5797607" cy="3865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2727162"/>
      </p:ext>
    </p:extLst>
  </p:cSld>
  <p:clrMapOvr>
    <a:masterClrMapping/>
  </p:clrMapOvr>
  <p:transition>
    <p:split orient="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38CBB3C-CEC5-4B23-A4BD-798CF69AF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919148" y="-2433011"/>
            <a:ext cx="6349846" cy="11655706"/>
          </a:xfrm>
          <a:prstGeom prst="rect">
            <a:avLst/>
          </a:prstGeom>
        </p:spPr>
      </p:pic>
      <p:grpSp>
        <p:nvGrpSpPr>
          <p:cNvPr id="8" name="组合 7">
            <a:extLst>
              <a:ext uri="{FF2B5EF4-FFF2-40B4-BE49-F238E27FC236}">
                <a16:creationId xmlns:a16="http://schemas.microsoft.com/office/drawing/2014/main" id="{2A7E7291-4A8A-4890-8065-57B5A52491B7}"/>
              </a:ext>
            </a:extLst>
          </p:cNvPr>
          <p:cNvGrpSpPr/>
          <p:nvPr/>
        </p:nvGrpSpPr>
        <p:grpSpPr>
          <a:xfrm>
            <a:off x="591607" y="560583"/>
            <a:ext cx="1880218" cy="369332"/>
            <a:chOff x="695779" y="699479"/>
            <a:chExt cx="1880218" cy="369332"/>
          </a:xfrm>
        </p:grpSpPr>
        <p:sp>
          <p:nvSpPr>
            <p:cNvPr id="6" name="矩形 5">
              <a:extLst>
                <a:ext uri="{FF2B5EF4-FFF2-40B4-BE49-F238E27FC236}">
                  <a16:creationId xmlns:a16="http://schemas.microsoft.com/office/drawing/2014/main" id="{FC70D688-2F1D-4050-87F1-080C13051ACA}"/>
                </a:ext>
              </a:extLst>
            </p:cNvPr>
            <p:cNvSpPr/>
            <p:nvPr/>
          </p:nvSpPr>
          <p:spPr>
            <a:xfrm>
              <a:off x="695779" y="699479"/>
              <a:ext cx="1880218" cy="369332"/>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C597C953-B3EF-4AE8-B2F1-F16B40D4F145}"/>
                </a:ext>
              </a:extLst>
            </p:cNvPr>
            <p:cNvSpPr/>
            <p:nvPr/>
          </p:nvSpPr>
          <p:spPr>
            <a:xfrm>
              <a:off x="775504" y="699479"/>
              <a:ext cx="1800493" cy="369332"/>
            </a:xfrm>
            <a:prstGeom prst="rect">
              <a:avLst/>
            </a:prstGeom>
          </p:spPr>
          <p:txBody>
            <a:bodyPr wrap="none">
              <a:spAutoFit/>
            </a:bodyPr>
            <a:lstStyle/>
            <a:p>
              <a:r>
                <a:rPr lang="zh-CN" altLang="en-US" spc="300" dirty="0">
                  <a:solidFill>
                    <a:schemeClr val="bg1"/>
                  </a:solidFill>
                  <a:latin typeface="字魂20号-石头体" panose="00000500000000000000" pitchFamily="2" charset="-122"/>
                  <a:ea typeface="字魂20号-石头体" panose="00000500000000000000" pitchFamily="2" charset="-122"/>
                </a:rPr>
                <a:t>输入标题内容</a:t>
              </a:r>
              <a:endParaRPr lang="zh-CN" altLang="en-US" dirty="0">
                <a:solidFill>
                  <a:schemeClr val="bg1"/>
                </a:solidFill>
              </a:endParaRPr>
            </a:p>
          </p:txBody>
        </p:sp>
      </p:grpSp>
      <p:pic>
        <p:nvPicPr>
          <p:cNvPr id="9"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4">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pic>
        <p:nvPicPr>
          <p:cNvPr id="10" name="Picture 16" descr="kenh muong">
            <a:extLst>
              <a:ext uri="{FF2B5EF4-FFF2-40B4-BE49-F238E27FC236}">
                <a16:creationId xmlns:a16="http://schemas.microsoft.com/office/drawing/2014/main" id="{C0BB0E82-7D74-4B90-895E-887AA4FDC80B}"/>
              </a:ext>
            </a:extLst>
          </p:cNvPr>
          <p:cNvPicPr>
            <a:picLocks noChangeAspect="1" noChangeArrowheads="1"/>
          </p:cNvPicPr>
          <p:nvPr/>
        </p:nvPicPr>
        <p:blipFill>
          <a:blip r:embed="rId5" cstate="print"/>
          <a:srcRect/>
          <a:stretch>
            <a:fillRect/>
          </a:stretch>
        </p:blipFill>
        <p:spPr bwMode="auto">
          <a:xfrm>
            <a:off x="1446213" y="1132652"/>
            <a:ext cx="4495800" cy="4191000"/>
          </a:xfrm>
          <a:prstGeom prst="rect">
            <a:avLst/>
          </a:prstGeom>
          <a:noFill/>
          <a:ln w="9525">
            <a:solidFill>
              <a:srgbClr val="0000FF"/>
            </a:solidFill>
            <a:miter lim="800000"/>
            <a:headEnd/>
            <a:tailEnd/>
          </a:ln>
        </p:spPr>
      </p:pic>
      <p:pic>
        <p:nvPicPr>
          <p:cNvPr id="11" name="Picture 13" descr="muong dan nuoc o DBBB">
            <a:extLst>
              <a:ext uri="{FF2B5EF4-FFF2-40B4-BE49-F238E27FC236}">
                <a16:creationId xmlns:a16="http://schemas.microsoft.com/office/drawing/2014/main" id="{C1E4636C-28DF-41DD-A245-2ED0D76B40F2}"/>
              </a:ext>
            </a:extLst>
          </p:cNvPr>
          <p:cNvPicPr>
            <a:picLocks noChangeAspect="1" noChangeArrowheads="1"/>
          </p:cNvPicPr>
          <p:nvPr/>
        </p:nvPicPr>
        <p:blipFill>
          <a:blip r:embed="rId6" cstate="print"/>
          <a:srcRect l="5588" t="5148" r="6866" b="17146"/>
          <a:stretch>
            <a:fillRect/>
          </a:stretch>
        </p:blipFill>
        <p:spPr bwMode="auto">
          <a:xfrm>
            <a:off x="6096000" y="1132652"/>
            <a:ext cx="4494213" cy="4191000"/>
          </a:xfrm>
          <a:prstGeom prst="rect">
            <a:avLst/>
          </a:prstGeom>
          <a:noFill/>
          <a:ln w="38100" cmpd="dbl">
            <a:solidFill>
              <a:srgbClr val="D60093"/>
            </a:solidFill>
            <a:miter lim="800000"/>
            <a:headEnd/>
            <a:tailEnd/>
          </a:ln>
        </p:spPr>
      </p:pic>
      <p:sp>
        <p:nvSpPr>
          <p:cNvPr id="12" name="Text Box 5">
            <a:extLst>
              <a:ext uri="{FF2B5EF4-FFF2-40B4-BE49-F238E27FC236}">
                <a16:creationId xmlns:a16="http://schemas.microsoft.com/office/drawing/2014/main" id="{406909D5-20CF-46A0-ACFB-4204408426F5}"/>
              </a:ext>
            </a:extLst>
          </p:cNvPr>
          <p:cNvSpPr txBox="1">
            <a:spLocks noChangeArrowheads="1"/>
          </p:cNvSpPr>
          <p:nvPr/>
        </p:nvSpPr>
        <p:spPr bwMode="auto">
          <a:xfrm>
            <a:off x="2436813" y="523052"/>
            <a:ext cx="7924800" cy="519113"/>
          </a:xfrm>
          <a:prstGeom prst="rect">
            <a:avLst/>
          </a:prstGeom>
          <a:noFill/>
          <a:ln w="9525">
            <a:noFill/>
            <a:miter lim="800000"/>
            <a:headEnd/>
            <a:tailEnd/>
          </a:ln>
        </p:spPr>
        <p:txBody>
          <a:bodyPr>
            <a:spAutoFit/>
          </a:bodyPr>
          <a:lstStyle/>
          <a:p>
            <a:pPr algn="ctr">
              <a:spcBef>
                <a:spcPct val="50000"/>
              </a:spcBef>
            </a:pPr>
            <a:r>
              <a:rPr lang="en-US" altLang="en-US" sz="2800" b="1" dirty="0"/>
              <a:t>MƯƠNG DẪN NƯỚC Ở ĐỒNG BẰNG BẮC BỘ</a:t>
            </a:r>
          </a:p>
        </p:txBody>
      </p:sp>
      <p:sp>
        <p:nvSpPr>
          <p:cNvPr id="13" name="TextBox 12">
            <a:extLst>
              <a:ext uri="{FF2B5EF4-FFF2-40B4-BE49-F238E27FC236}">
                <a16:creationId xmlns:a16="http://schemas.microsoft.com/office/drawing/2014/main" id="{6F46A9AE-A10D-400A-AD0A-32F63A7E72C1}"/>
              </a:ext>
            </a:extLst>
          </p:cNvPr>
          <p:cNvSpPr txBox="1"/>
          <p:nvPr/>
        </p:nvSpPr>
        <p:spPr>
          <a:xfrm>
            <a:off x="912813" y="5526389"/>
            <a:ext cx="10972800" cy="584775"/>
          </a:xfrm>
          <a:prstGeom prst="rect">
            <a:avLst/>
          </a:prstGeom>
          <a:noFill/>
        </p:spPr>
        <p:txBody>
          <a:bodyPr wrap="square" rtlCol="0">
            <a:spAutoFit/>
          </a:bodyPr>
          <a:lstStyle/>
          <a:p>
            <a:r>
              <a:rPr lang="en-US" sz="3200" b="1" dirty="0" err="1">
                <a:solidFill>
                  <a:schemeClr val="accent6">
                    <a:lumMod val="75000"/>
                  </a:schemeClr>
                </a:solidFill>
              </a:rPr>
              <a:t>Người</a:t>
            </a:r>
            <a:r>
              <a:rPr lang="en-US" sz="3200" b="1" dirty="0">
                <a:solidFill>
                  <a:schemeClr val="accent6">
                    <a:lumMod val="75000"/>
                  </a:schemeClr>
                </a:solidFill>
              </a:rPr>
              <a:t> </a:t>
            </a:r>
            <a:r>
              <a:rPr lang="en-US" sz="3200" b="1" dirty="0" err="1">
                <a:solidFill>
                  <a:schemeClr val="accent6">
                    <a:lumMod val="75000"/>
                  </a:schemeClr>
                </a:solidFill>
              </a:rPr>
              <a:t>dân</a:t>
            </a:r>
            <a:r>
              <a:rPr lang="en-US" sz="3200" b="1" dirty="0">
                <a:solidFill>
                  <a:schemeClr val="accent6">
                    <a:lumMod val="75000"/>
                  </a:schemeClr>
                </a:solidFill>
              </a:rPr>
              <a:t> </a:t>
            </a:r>
            <a:r>
              <a:rPr lang="en-US" sz="3200" b="1" dirty="0" err="1">
                <a:solidFill>
                  <a:schemeClr val="accent6">
                    <a:lumMod val="75000"/>
                  </a:schemeClr>
                </a:solidFill>
              </a:rPr>
              <a:t>đã</a:t>
            </a:r>
            <a:r>
              <a:rPr lang="en-US" sz="3200" b="1" dirty="0">
                <a:solidFill>
                  <a:schemeClr val="accent6">
                    <a:lumMod val="75000"/>
                  </a:schemeClr>
                </a:solidFill>
              </a:rPr>
              <a:t> </a:t>
            </a:r>
            <a:r>
              <a:rPr lang="en-US" sz="3200" b="1" dirty="0" err="1">
                <a:solidFill>
                  <a:schemeClr val="accent6">
                    <a:lumMod val="75000"/>
                  </a:schemeClr>
                </a:solidFill>
              </a:rPr>
              <a:t>làm</a:t>
            </a:r>
            <a:r>
              <a:rPr lang="en-US" sz="3200" b="1" dirty="0">
                <a:solidFill>
                  <a:schemeClr val="accent6">
                    <a:lumMod val="75000"/>
                  </a:schemeClr>
                </a:solidFill>
              </a:rPr>
              <a:t> </a:t>
            </a:r>
            <a:r>
              <a:rPr lang="en-US" sz="3200" b="1" dirty="0" err="1">
                <a:solidFill>
                  <a:schemeClr val="accent6">
                    <a:lumMod val="75000"/>
                  </a:schemeClr>
                </a:solidFill>
              </a:rPr>
              <a:t>gì</a:t>
            </a:r>
            <a:r>
              <a:rPr lang="en-US" sz="3200" b="1" dirty="0">
                <a:solidFill>
                  <a:schemeClr val="accent6">
                    <a:lumMod val="75000"/>
                  </a:schemeClr>
                </a:solidFill>
              </a:rPr>
              <a:t> </a:t>
            </a:r>
            <a:r>
              <a:rPr lang="en-US" sz="3200" b="1" dirty="0" err="1">
                <a:solidFill>
                  <a:schemeClr val="accent6">
                    <a:lumMod val="75000"/>
                  </a:schemeClr>
                </a:solidFill>
              </a:rPr>
              <a:t>để</a:t>
            </a:r>
            <a:r>
              <a:rPr lang="en-US" sz="3200" b="1" dirty="0">
                <a:solidFill>
                  <a:schemeClr val="accent6">
                    <a:lumMod val="75000"/>
                  </a:schemeClr>
                </a:solidFill>
              </a:rPr>
              <a:t> </a:t>
            </a:r>
            <a:r>
              <a:rPr lang="en-US" sz="3200" b="1" dirty="0" err="1">
                <a:solidFill>
                  <a:schemeClr val="accent6">
                    <a:lumMod val="75000"/>
                  </a:schemeClr>
                </a:solidFill>
              </a:rPr>
              <a:t>tưới</a:t>
            </a:r>
            <a:r>
              <a:rPr lang="en-US" sz="3200" b="1" dirty="0">
                <a:solidFill>
                  <a:schemeClr val="accent6">
                    <a:lumMod val="75000"/>
                  </a:schemeClr>
                </a:solidFill>
              </a:rPr>
              <a:t> </a:t>
            </a:r>
            <a:r>
              <a:rPr lang="en-US" sz="3200" b="1" dirty="0" err="1">
                <a:solidFill>
                  <a:schemeClr val="accent6">
                    <a:lumMod val="75000"/>
                  </a:schemeClr>
                </a:solidFill>
              </a:rPr>
              <a:t>tiêu</a:t>
            </a:r>
            <a:r>
              <a:rPr lang="en-US" sz="3200" b="1" dirty="0">
                <a:solidFill>
                  <a:schemeClr val="accent6">
                    <a:lumMod val="75000"/>
                  </a:schemeClr>
                </a:solidFill>
              </a:rPr>
              <a:t> </a:t>
            </a:r>
            <a:r>
              <a:rPr lang="en-US" sz="3200" b="1" dirty="0" err="1">
                <a:solidFill>
                  <a:schemeClr val="accent6">
                    <a:lumMod val="75000"/>
                  </a:schemeClr>
                </a:solidFill>
              </a:rPr>
              <a:t>nước</a:t>
            </a:r>
            <a:r>
              <a:rPr lang="en-US" sz="3200" b="1" dirty="0">
                <a:solidFill>
                  <a:schemeClr val="accent6">
                    <a:lumMod val="75000"/>
                  </a:schemeClr>
                </a:solidFill>
              </a:rPr>
              <a:t> </a:t>
            </a:r>
            <a:r>
              <a:rPr lang="en-US" sz="3200" b="1" dirty="0" err="1">
                <a:solidFill>
                  <a:schemeClr val="accent6">
                    <a:lumMod val="75000"/>
                  </a:schemeClr>
                </a:solidFill>
              </a:rPr>
              <a:t>cho</a:t>
            </a:r>
            <a:r>
              <a:rPr lang="en-US" sz="3200" b="1" dirty="0">
                <a:solidFill>
                  <a:schemeClr val="accent6">
                    <a:lumMod val="75000"/>
                  </a:schemeClr>
                </a:solidFill>
              </a:rPr>
              <a:t> </a:t>
            </a:r>
            <a:r>
              <a:rPr lang="en-US" sz="3200" b="1" dirty="0" err="1">
                <a:solidFill>
                  <a:schemeClr val="accent6">
                    <a:lumMod val="75000"/>
                  </a:schemeClr>
                </a:solidFill>
              </a:rPr>
              <a:t>đồng</a:t>
            </a:r>
            <a:r>
              <a:rPr lang="en-US" sz="3200" b="1" dirty="0">
                <a:solidFill>
                  <a:schemeClr val="accent6">
                    <a:lumMod val="75000"/>
                  </a:schemeClr>
                </a:solidFill>
              </a:rPr>
              <a:t> </a:t>
            </a:r>
            <a:r>
              <a:rPr lang="en-US" sz="3200" b="1" dirty="0" err="1">
                <a:solidFill>
                  <a:schemeClr val="accent6">
                    <a:lumMod val="75000"/>
                  </a:schemeClr>
                </a:solidFill>
              </a:rPr>
              <a:t>ruộng</a:t>
            </a:r>
            <a:r>
              <a:rPr lang="en-US" sz="3200" b="1" dirty="0">
                <a:solidFill>
                  <a:schemeClr val="accent6">
                    <a:lumMod val="75000"/>
                  </a:schemeClr>
                </a:solidFill>
              </a:rPr>
              <a:t>?</a:t>
            </a:r>
          </a:p>
        </p:txBody>
      </p:sp>
      <p:sp>
        <p:nvSpPr>
          <p:cNvPr id="14" name="TextBox 13">
            <a:extLst>
              <a:ext uri="{FF2B5EF4-FFF2-40B4-BE49-F238E27FC236}">
                <a16:creationId xmlns:a16="http://schemas.microsoft.com/office/drawing/2014/main" id="{CE9E013A-6EE1-4D44-90DF-A959D2278C3A}"/>
              </a:ext>
            </a:extLst>
          </p:cNvPr>
          <p:cNvSpPr txBox="1"/>
          <p:nvPr/>
        </p:nvSpPr>
        <p:spPr>
          <a:xfrm>
            <a:off x="876502" y="5414139"/>
            <a:ext cx="10742375" cy="1077218"/>
          </a:xfrm>
          <a:prstGeom prst="rect">
            <a:avLst/>
          </a:prstGeom>
          <a:noFill/>
        </p:spPr>
        <p:txBody>
          <a:bodyPr wrap="square" rtlCol="0">
            <a:spAutoFit/>
          </a:bodyPr>
          <a:lstStyle/>
          <a:p>
            <a:r>
              <a:rPr lang="en-US" sz="3200" b="1" dirty="0" err="1">
                <a:solidFill>
                  <a:srgbClr val="C00000"/>
                </a:solidFill>
              </a:rPr>
              <a:t>Người</a:t>
            </a:r>
            <a:r>
              <a:rPr lang="en-US" sz="3200" b="1" dirty="0">
                <a:solidFill>
                  <a:srgbClr val="C00000"/>
                </a:solidFill>
              </a:rPr>
              <a:t> </a:t>
            </a:r>
            <a:r>
              <a:rPr lang="en-US" sz="3200" b="1" dirty="0" err="1">
                <a:solidFill>
                  <a:srgbClr val="C00000"/>
                </a:solidFill>
              </a:rPr>
              <a:t>dân</a:t>
            </a:r>
            <a:r>
              <a:rPr lang="en-US" sz="3200" b="1" dirty="0">
                <a:solidFill>
                  <a:srgbClr val="C00000"/>
                </a:solidFill>
              </a:rPr>
              <a:t> </a:t>
            </a:r>
            <a:r>
              <a:rPr lang="en-US" sz="3200" b="1" dirty="0" err="1">
                <a:solidFill>
                  <a:srgbClr val="C00000"/>
                </a:solidFill>
              </a:rPr>
              <a:t>đã</a:t>
            </a:r>
            <a:r>
              <a:rPr lang="en-US" sz="3200" b="1" dirty="0">
                <a:solidFill>
                  <a:srgbClr val="C00000"/>
                </a:solidFill>
              </a:rPr>
              <a:t> </a:t>
            </a:r>
            <a:r>
              <a:rPr lang="en-US" sz="3200" b="1" dirty="0" err="1">
                <a:solidFill>
                  <a:srgbClr val="C00000"/>
                </a:solidFill>
              </a:rPr>
              <a:t>đào</a:t>
            </a:r>
            <a:r>
              <a:rPr lang="en-US" sz="3200" b="1" dirty="0">
                <a:solidFill>
                  <a:srgbClr val="C00000"/>
                </a:solidFill>
              </a:rPr>
              <a:t> </a:t>
            </a:r>
            <a:r>
              <a:rPr lang="en-US" sz="3200" b="1" dirty="0" err="1">
                <a:solidFill>
                  <a:srgbClr val="C00000"/>
                </a:solidFill>
              </a:rPr>
              <a:t>hệ</a:t>
            </a:r>
            <a:r>
              <a:rPr lang="en-US" sz="3200" b="1" dirty="0">
                <a:solidFill>
                  <a:srgbClr val="C00000"/>
                </a:solidFill>
              </a:rPr>
              <a:t> </a:t>
            </a:r>
            <a:r>
              <a:rPr lang="en-US" sz="3200" b="1" dirty="0" err="1">
                <a:solidFill>
                  <a:srgbClr val="C00000"/>
                </a:solidFill>
              </a:rPr>
              <a:t>thống</a:t>
            </a:r>
            <a:r>
              <a:rPr lang="en-US" sz="3200" b="1" dirty="0">
                <a:solidFill>
                  <a:srgbClr val="C00000"/>
                </a:solidFill>
              </a:rPr>
              <a:t> </a:t>
            </a:r>
            <a:r>
              <a:rPr lang="en-US" sz="3200" b="1" dirty="0" err="1">
                <a:solidFill>
                  <a:srgbClr val="C00000"/>
                </a:solidFill>
              </a:rPr>
              <a:t>mương</a:t>
            </a:r>
            <a:r>
              <a:rPr lang="en-US" sz="3200" b="1" dirty="0">
                <a:solidFill>
                  <a:srgbClr val="C00000"/>
                </a:solidFill>
              </a:rPr>
              <a:t> </a:t>
            </a:r>
            <a:r>
              <a:rPr lang="en-US" sz="3200" b="1" dirty="0" err="1">
                <a:solidFill>
                  <a:srgbClr val="C00000"/>
                </a:solidFill>
              </a:rPr>
              <a:t>nước</a:t>
            </a:r>
            <a:r>
              <a:rPr lang="en-US" sz="3200" b="1" dirty="0">
                <a:solidFill>
                  <a:srgbClr val="C00000"/>
                </a:solidFill>
              </a:rPr>
              <a:t> ,</a:t>
            </a:r>
            <a:r>
              <a:rPr lang="en-US" sz="3200" b="1" dirty="0" err="1">
                <a:solidFill>
                  <a:srgbClr val="C00000"/>
                </a:solidFill>
              </a:rPr>
              <a:t>kênh</a:t>
            </a:r>
            <a:r>
              <a:rPr lang="en-US" sz="3200" b="1" dirty="0">
                <a:solidFill>
                  <a:srgbClr val="C00000"/>
                </a:solidFill>
              </a:rPr>
              <a:t> </a:t>
            </a:r>
            <a:r>
              <a:rPr lang="en-US" sz="3200" b="1" dirty="0" err="1">
                <a:solidFill>
                  <a:srgbClr val="C00000"/>
                </a:solidFill>
              </a:rPr>
              <a:t>rạch</a:t>
            </a:r>
            <a:r>
              <a:rPr lang="en-US" sz="3200" b="1" dirty="0">
                <a:solidFill>
                  <a:srgbClr val="C00000"/>
                </a:solidFill>
              </a:rPr>
              <a:t> </a:t>
            </a:r>
            <a:r>
              <a:rPr lang="en-US" sz="3200" b="1" dirty="0" err="1">
                <a:solidFill>
                  <a:srgbClr val="C00000"/>
                </a:solidFill>
              </a:rPr>
              <a:t>để</a:t>
            </a:r>
            <a:r>
              <a:rPr lang="en-US" sz="3200" b="1" dirty="0">
                <a:solidFill>
                  <a:srgbClr val="C00000"/>
                </a:solidFill>
              </a:rPr>
              <a:t> </a:t>
            </a:r>
            <a:r>
              <a:rPr lang="en-US" sz="3200" b="1" dirty="0" err="1">
                <a:solidFill>
                  <a:srgbClr val="C00000"/>
                </a:solidFill>
              </a:rPr>
              <a:t>tưới</a:t>
            </a:r>
            <a:r>
              <a:rPr lang="en-US" sz="3200" b="1" dirty="0">
                <a:solidFill>
                  <a:srgbClr val="C00000"/>
                </a:solidFill>
              </a:rPr>
              <a:t> </a:t>
            </a:r>
            <a:r>
              <a:rPr lang="en-US" sz="3200" b="1" dirty="0" err="1">
                <a:solidFill>
                  <a:srgbClr val="C00000"/>
                </a:solidFill>
              </a:rPr>
              <a:t>tiêu</a:t>
            </a:r>
            <a:r>
              <a:rPr lang="en-US" sz="3200" b="1" dirty="0">
                <a:solidFill>
                  <a:srgbClr val="C00000"/>
                </a:solidFill>
              </a:rPr>
              <a:t> </a:t>
            </a:r>
            <a:r>
              <a:rPr lang="en-US" sz="3200" b="1" dirty="0" err="1">
                <a:solidFill>
                  <a:srgbClr val="C00000"/>
                </a:solidFill>
              </a:rPr>
              <a:t>nước</a:t>
            </a:r>
            <a:r>
              <a:rPr lang="en-US" sz="3200" b="1" dirty="0">
                <a:solidFill>
                  <a:srgbClr val="C00000"/>
                </a:solidFill>
              </a:rPr>
              <a:t> </a:t>
            </a:r>
            <a:r>
              <a:rPr lang="en-US" sz="3200" b="1" dirty="0" err="1">
                <a:solidFill>
                  <a:srgbClr val="C00000"/>
                </a:solidFill>
              </a:rPr>
              <a:t>cho</a:t>
            </a:r>
            <a:r>
              <a:rPr lang="en-US" sz="3200" b="1" dirty="0">
                <a:solidFill>
                  <a:srgbClr val="C00000"/>
                </a:solidFill>
              </a:rPr>
              <a:t> </a:t>
            </a:r>
            <a:r>
              <a:rPr lang="en-US" sz="3200" b="1" dirty="0" err="1">
                <a:solidFill>
                  <a:srgbClr val="C00000"/>
                </a:solidFill>
              </a:rPr>
              <a:t>đồng</a:t>
            </a:r>
            <a:r>
              <a:rPr lang="en-US" sz="3200" b="1" dirty="0">
                <a:solidFill>
                  <a:srgbClr val="C00000"/>
                </a:solidFill>
              </a:rPr>
              <a:t> </a:t>
            </a:r>
            <a:r>
              <a:rPr lang="en-US" sz="3200" b="1" dirty="0" err="1">
                <a:solidFill>
                  <a:srgbClr val="C00000"/>
                </a:solidFill>
              </a:rPr>
              <a:t>ruộng</a:t>
            </a:r>
            <a:endParaRPr lang="en-US" sz="3200" b="1" dirty="0">
              <a:solidFill>
                <a:srgbClr val="C00000"/>
              </a:solidFill>
            </a:endParaRPr>
          </a:p>
        </p:txBody>
      </p:sp>
    </p:spTree>
    <p:extLst>
      <p:ext uri="{BB962C8B-B14F-4D97-AF65-F5344CB8AC3E}">
        <p14:creationId xmlns:p14="http://schemas.microsoft.com/office/powerpoint/2010/main" val="1076074744"/>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1" nodeType="clickEffect">
                                  <p:stCondLst>
                                    <p:cond delay="0"/>
                                  </p:stCondLst>
                                  <p:childTnLst>
                                    <p:animEffect transition="out" filter="box(in)">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linds(horizont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F6A4BB4-81DD-468B-8AAC-9EDFDE6A8E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7000" y="-2705102"/>
            <a:ext cx="6858000" cy="12268204"/>
          </a:xfrm>
          <a:prstGeom prst="rect">
            <a:avLst/>
          </a:prstGeom>
        </p:spPr>
      </p:pic>
      <p:pic>
        <p:nvPicPr>
          <p:cNvPr id="6" name="图片 5">
            <a:extLst>
              <a:ext uri="{FF2B5EF4-FFF2-40B4-BE49-F238E27FC236}">
                <a16:creationId xmlns:a16="http://schemas.microsoft.com/office/drawing/2014/main" id="{EA68D798-07AA-4E36-810F-B9E923648A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7" name="图片 6">
            <a:extLst>
              <a:ext uri="{FF2B5EF4-FFF2-40B4-BE49-F238E27FC236}">
                <a16:creationId xmlns:a16="http://schemas.microsoft.com/office/drawing/2014/main" id="{51C10BFE-A374-4D7F-9325-5F43D60074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4428" y="3611047"/>
            <a:ext cx="294120" cy="352944"/>
          </a:xfrm>
          <a:prstGeom prst="rect">
            <a:avLst/>
          </a:prstGeom>
        </p:spPr>
      </p:pic>
      <p:pic>
        <p:nvPicPr>
          <p:cNvPr id="9" name="图片 8">
            <a:extLst>
              <a:ext uri="{FF2B5EF4-FFF2-40B4-BE49-F238E27FC236}">
                <a16:creationId xmlns:a16="http://schemas.microsoft.com/office/drawing/2014/main" id="{6F2B8244-EDB0-4264-BC3A-992F89BE1D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07034" y="3790650"/>
            <a:ext cx="444494" cy="732592"/>
          </a:xfrm>
          <a:prstGeom prst="rect">
            <a:avLst/>
          </a:prstGeom>
        </p:spPr>
      </p:pic>
      <p:pic>
        <p:nvPicPr>
          <p:cNvPr id="10" name="图片 9">
            <a:extLst>
              <a:ext uri="{FF2B5EF4-FFF2-40B4-BE49-F238E27FC236}">
                <a16:creationId xmlns:a16="http://schemas.microsoft.com/office/drawing/2014/main" id="{B0E9EF4C-30D3-4AFC-840C-5E2D51F6DA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74428" y="1475561"/>
            <a:ext cx="1395134" cy="1563223"/>
          </a:xfrm>
          <a:prstGeom prst="rect">
            <a:avLst/>
          </a:prstGeom>
        </p:spPr>
      </p:pic>
      <p:sp>
        <p:nvSpPr>
          <p:cNvPr id="16" name="AutoShape 2" descr="Kè đê sông Mã đang sạt lở nghiêm trọng - Tin tức">
            <a:extLst>
              <a:ext uri="{FF2B5EF4-FFF2-40B4-BE49-F238E27FC236}">
                <a16:creationId xmlns:a16="http://schemas.microsoft.com/office/drawing/2014/main" id="{FB781379-818B-418C-A2BC-07E58DE30B7F}"/>
              </a:ext>
            </a:extLst>
          </p:cNvPr>
          <p:cNvSpPr>
            <a:spLocks noChangeAspect="1" noChangeArrowheads="1"/>
          </p:cNvSpPr>
          <p:nvPr/>
        </p:nvSpPr>
        <p:spPr bwMode="auto">
          <a:xfrm>
            <a:off x="1643181" y="314360"/>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7" name="AutoShape 4" descr="Kè đê sông Mã đang sạt lở nghiêm trọng - Tin tức">
            <a:extLst>
              <a:ext uri="{FF2B5EF4-FFF2-40B4-BE49-F238E27FC236}">
                <a16:creationId xmlns:a16="http://schemas.microsoft.com/office/drawing/2014/main" id="{01173333-84EC-4E9A-9C38-25DF418F8D17}"/>
              </a:ext>
            </a:extLst>
          </p:cNvPr>
          <p:cNvSpPr>
            <a:spLocks noChangeAspect="1" noChangeArrowheads="1"/>
          </p:cNvSpPr>
          <p:nvPr/>
        </p:nvSpPr>
        <p:spPr bwMode="auto">
          <a:xfrm>
            <a:off x="1643181" y="314360"/>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9" name="AutoShape 8" descr="Hà Nội: Cần 120 tỷ đồng xử lý sạt lở bờ sông Hồng tại Ba Vì">
            <a:extLst>
              <a:ext uri="{FF2B5EF4-FFF2-40B4-BE49-F238E27FC236}">
                <a16:creationId xmlns:a16="http://schemas.microsoft.com/office/drawing/2014/main" id="{1C660DC2-8EFC-4E70-88C5-9E1F56A946BB}"/>
              </a:ext>
            </a:extLst>
          </p:cNvPr>
          <p:cNvSpPr>
            <a:spLocks noChangeAspect="1" noChangeArrowheads="1"/>
          </p:cNvSpPr>
          <p:nvPr/>
        </p:nvSpPr>
        <p:spPr bwMode="auto">
          <a:xfrm>
            <a:off x="1643181" y="314360"/>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2" name="Text Box 9">
            <a:extLst>
              <a:ext uri="{FF2B5EF4-FFF2-40B4-BE49-F238E27FC236}">
                <a16:creationId xmlns:a16="http://schemas.microsoft.com/office/drawing/2014/main" id="{941CB009-E62E-46F7-A910-D75DE690A032}"/>
              </a:ext>
            </a:extLst>
          </p:cNvPr>
          <p:cNvSpPr txBox="1">
            <a:spLocks noChangeArrowheads="1"/>
          </p:cNvSpPr>
          <p:nvPr/>
        </p:nvSpPr>
        <p:spPr bwMode="auto">
          <a:xfrm>
            <a:off x="532263" y="4963236"/>
            <a:ext cx="11119265" cy="1384995"/>
          </a:xfrm>
          <a:prstGeom prst="rect">
            <a:avLst/>
          </a:prstGeom>
          <a:solidFill>
            <a:schemeClr val="accent6">
              <a:lumMod val="20000"/>
              <a:lumOff val="80000"/>
            </a:schemeClr>
          </a:solidFill>
          <a:ln w="9525">
            <a:noFill/>
            <a:miter lim="800000"/>
            <a:headEnd/>
            <a:tailEnd/>
          </a:ln>
        </p:spPr>
        <p:txBody>
          <a:bodyPr wrap="square">
            <a:spAutoFit/>
          </a:bodyPr>
          <a:lstStyle/>
          <a:p>
            <a:pPr algn="just" eaLnBrk="1" hangingPunct="1">
              <a:spcBef>
                <a:spcPct val="50000"/>
              </a:spcBef>
            </a:pPr>
            <a:r>
              <a:rPr lang="en-US" altLang="en-US" sz="2800" b="1" dirty="0"/>
              <a:t>      </a:t>
            </a:r>
            <a:r>
              <a:rPr lang="en-US" altLang="en-US" sz="2800" b="1" dirty="0" err="1"/>
              <a:t>Tuy</a:t>
            </a:r>
            <a:r>
              <a:rPr lang="en-US" altLang="en-US" sz="2800" b="1" dirty="0"/>
              <a:t> </a:t>
            </a:r>
            <a:r>
              <a:rPr lang="en-US" altLang="en-US" sz="2800" b="1" dirty="0" err="1"/>
              <a:t>nhiên</a:t>
            </a:r>
            <a:r>
              <a:rPr lang="en-US" altLang="en-US" sz="2800" b="1" dirty="0"/>
              <a:t> </a:t>
            </a:r>
            <a:r>
              <a:rPr lang="en-US" altLang="en-US" sz="2800" b="1" dirty="0" err="1"/>
              <a:t>hệ</a:t>
            </a:r>
            <a:r>
              <a:rPr lang="en-US" altLang="en-US" sz="2800" b="1" dirty="0"/>
              <a:t> </a:t>
            </a:r>
            <a:r>
              <a:rPr lang="en-US" altLang="en-US" sz="2800" b="1" dirty="0" err="1"/>
              <a:t>thống</a:t>
            </a:r>
            <a:r>
              <a:rPr lang="en-US" altLang="en-US" sz="2800" b="1" dirty="0"/>
              <a:t> </a:t>
            </a:r>
            <a:r>
              <a:rPr lang="en-US" altLang="en-US" sz="2800" b="1" dirty="0" err="1"/>
              <a:t>đê</a:t>
            </a:r>
            <a:r>
              <a:rPr lang="en-US" altLang="en-US" sz="2800" b="1" dirty="0"/>
              <a:t> </a:t>
            </a:r>
            <a:r>
              <a:rPr lang="en-US" altLang="en-US" sz="2800" b="1" dirty="0" err="1"/>
              <a:t>đã</a:t>
            </a:r>
            <a:r>
              <a:rPr lang="en-US" altLang="en-US" sz="2800" b="1" dirty="0"/>
              <a:t> </a:t>
            </a:r>
            <a:r>
              <a:rPr lang="en-US" altLang="en-US" sz="2800" b="1" dirty="0" err="1"/>
              <a:t>làm</a:t>
            </a:r>
            <a:r>
              <a:rPr lang="en-US" altLang="en-US" sz="2800" b="1" dirty="0"/>
              <a:t> </a:t>
            </a:r>
            <a:r>
              <a:rPr lang="en-US" altLang="en-US" sz="2800" b="1" dirty="0" err="1"/>
              <a:t>cho</a:t>
            </a:r>
            <a:r>
              <a:rPr lang="en-US" altLang="en-US" sz="2800" b="1" dirty="0"/>
              <a:t> </a:t>
            </a:r>
            <a:r>
              <a:rPr lang="en-US" altLang="en-US" sz="2800" b="1" dirty="0" err="1"/>
              <a:t>phần</a:t>
            </a:r>
            <a:r>
              <a:rPr lang="en-US" altLang="en-US" sz="2800" b="1" dirty="0"/>
              <a:t> </a:t>
            </a:r>
            <a:r>
              <a:rPr lang="en-US" altLang="en-US" sz="2800" b="1" dirty="0" err="1"/>
              <a:t>lớn</a:t>
            </a:r>
            <a:r>
              <a:rPr lang="en-US" altLang="en-US" sz="2800" b="1" dirty="0"/>
              <a:t> </a:t>
            </a:r>
            <a:r>
              <a:rPr lang="en-US" altLang="en-US" sz="2800" b="1" dirty="0" err="1"/>
              <a:t>diện</a:t>
            </a:r>
            <a:r>
              <a:rPr lang="en-US" altLang="en-US" sz="2800" b="1" dirty="0"/>
              <a:t> </a:t>
            </a:r>
            <a:r>
              <a:rPr lang="en-US" altLang="en-US" sz="2800" b="1" dirty="0" err="1"/>
              <a:t>tích</a:t>
            </a:r>
            <a:r>
              <a:rPr lang="en-US" altLang="en-US" sz="2800" b="1" dirty="0"/>
              <a:t> </a:t>
            </a:r>
            <a:r>
              <a:rPr lang="en-US" altLang="en-US" sz="2800" b="1" dirty="0" err="1"/>
              <a:t>đồng</a:t>
            </a:r>
            <a:r>
              <a:rPr lang="en-US" altLang="en-US" sz="2800" b="1" dirty="0"/>
              <a:t> </a:t>
            </a:r>
            <a:r>
              <a:rPr lang="en-US" altLang="en-US" sz="2800" b="1" dirty="0" err="1"/>
              <a:t>bằng</a:t>
            </a:r>
            <a:r>
              <a:rPr lang="en-US" altLang="en-US" sz="2800" b="1" dirty="0"/>
              <a:t> </a:t>
            </a:r>
            <a:r>
              <a:rPr lang="en-US" altLang="en-US" sz="2800" b="1" dirty="0" err="1"/>
              <a:t>không</a:t>
            </a:r>
            <a:r>
              <a:rPr lang="en-US" altLang="en-US" sz="2800" b="1" dirty="0"/>
              <a:t> </a:t>
            </a:r>
            <a:r>
              <a:rPr lang="en-US" altLang="en-US" sz="2800" b="1" dirty="0" err="1"/>
              <a:t>được</a:t>
            </a:r>
            <a:r>
              <a:rPr lang="en-US" altLang="en-US" sz="2800" b="1" dirty="0"/>
              <a:t> </a:t>
            </a:r>
            <a:r>
              <a:rPr lang="en-US" altLang="en-US" sz="2800" b="1" dirty="0" err="1"/>
              <a:t>bồi</a:t>
            </a:r>
            <a:r>
              <a:rPr lang="en-US" altLang="en-US" sz="2800" b="1" dirty="0"/>
              <a:t> </a:t>
            </a:r>
            <a:r>
              <a:rPr lang="en-US" altLang="en-US" sz="2800" b="1" dirty="0" err="1"/>
              <a:t>đắp</a:t>
            </a:r>
            <a:r>
              <a:rPr lang="en-US" altLang="en-US" sz="2800" b="1" dirty="0"/>
              <a:t> </a:t>
            </a:r>
            <a:r>
              <a:rPr lang="en-US" altLang="en-US" sz="2800" b="1" dirty="0" err="1"/>
              <a:t>thêm</a:t>
            </a:r>
            <a:r>
              <a:rPr lang="en-US" altLang="en-US" sz="2800" b="1" dirty="0"/>
              <a:t> </a:t>
            </a:r>
            <a:r>
              <a:rPr lang="en-US" altLang="en-US" sz="2800" b="1" dirty="0" err="1"/>
              <a:t>phù</a:t>
            </a:r>
            <a:r>
              <a:rPr lang="en-US" altLang="en-US" sz="2800" b="1" dirty="0"/>
              <a:t> </a:t>
            </a:r>
            <a:r>
              <a:rPr lang="en-US" altLang="en-US" sz="2800" b="1" dirty="0" err="1"/>
              <a:t>sa</a:t>
            </a:r>
            <a:r>
              <a:rPr lang="en-US" altLang="en-US" sz="2800" b="1" dirty="0"/>
              <a:t> </a:t>
            </a:r>
            <a:r>
              <a:rPr lang="en-US" altLang="en-US" sz="2800" b="1" dirty="0" err="1"/>
              <a:t>hàng</a:t>
            </a:r>
            <a:r>
              <a:rPr lang="en-US" altLang="en-US" sz="2800" b="1" dirty="0"/>
              <a:t> </a:t>
            </a:r>
            <a:r>
              <a:rPr lang="en-US" altLang="en-US" sz="2800" b="1" dirty="0" err="1"/>
              <a:t>năm</a:t>
            </a:r>
            <a:r>
              <a:rPr lang="en-US" altLang="en-US" sz="2800" b="1" dirty="0"/>
              <a:t> </a:t>
            </a:r>
            <a:r>
              <a:rPr lang="en-US" altLang="en-US" sz="2800" b="1" dirty="0" err="1"/>
              <a:t>và</a:t>
            </a:r>
            <a:r>
              <a:rPr lang="en-US" altLang="en-US" sz="2800" b="1" dirty="0"/>
              <a:t> </a:t>
            </a:r>
            <a:r>
              <a:rPr lang="en-US" altLang="en-US" sz="2800" b="1" dirty="0" err="1"/>
              <a:t>tạo</a:t>
            </a:r>
            <a:r>
              <a:rPr lang="en-US" altLang="en-US" sz="2800" b="1" dirty="0"/>
              <a:t> </a:t>
            </a:r>
            <a:r>
              <a:rPr lang="en-US" altLang="en-US" sz="2800" b="1" dirty="0" err="1"/>
              <a:t>nên</a:t>
            </a:r>
            <a:r>
              <a:rPr lang="en-US" altLang="en-US" sz="2800" b="1" dirty="0"/>
              <a:t> </a:t>
            </a:r>
            <a:r>
              <a:rPr lang="en-US" altLang="en-US" sz="2800" b="1" dirty="0" err="1"/>
              <a:t>nhiều</a:t>
            </a:r>
            <a:r>
              <a:rPr lang="en-US" altLang="en-US" sz="2800" b="1" dirty="0"/>
              <a:t> </a:t>
            </a:r>
            <a:r>
              <a:rPr lang="en-US" altLang="en-US" sz="2800" b="1" dirty="0" err="1"/>
              <a:t>vùng</a:t>
            </a:r>
            <a:r>
              <a:rPr lang="en-US" altLang="en-US" sz="2800" b="1" dirty="0"/>
              <a:t> </a:t>
            </a:r>
            <a:r>
              <a:rPr lang="en-US" altLang="en-US" sz="2800" b="1" dirty="0" err="1"/>
              <a:t>đất</a:t>
            </a:r>
            <a:r>
              <a:rPr lang="en-US" altLang="en-US" sz="2800" b="1" dirty="0"/>
              <a:t> </a:t>
            </a:r>
            <a:r>
              <a:rPr lang="en-US" altLang="en-US" sz="2800" b="1" dirty="0" err="1"/>
              <a:t>trũng</a:t>
            </a:r>
            <a:r>
              <a:rPr lang="en-US" altLang="en-US" sz="2800" b="1" dirty="0"/>
              <a:t>.</a:t>
            </a:r>
          </a:p>
        </p:txBody>
      </p:sp>
      <p:pic>
        <p:nvPicPr>
          <p:cNvPr id="23" name="Picture 8" descr="de">
            <a:extLst>
              <a:ext uri="{FF2B5EF4-FFF2-40B4-BE49-F238E27FC236}">
                <a16:creationId xmlns:a16="http://schemas.microsoft.com/office/drawing/2014/main" id="{5F9818E6-C634-4FD4-8CC7-7568D7B8B7A7}"/>
              </a:ext>
            </a:extLst>
          </p:cNvPr>
          <p:cNvPicPr>
            <a:picLocks noChangeAspect="1" noChangeArrowheads="1"/>
          </p:cNvPicPr>
          <p:nvPr/>
        </p:nvPicPr>
        <p:blipFill>
          <a:blip r:embed="rId8" cstate="print"/>
          <a:srcRect/>
          <a:stretch>
            <a:fillRect/>
          </a:stretch>
        </p:blipFill>
        <p:spPr bwMode="auto">
          <a:xfrm>
            <a:off x="5835910" y="1000836"/>
            <a:ext cx="4376191" cy="3581400"/>
          </a:xfrm>
          <a:prstGeom prst="rect">
            <a:avLst/>
          </a:prstGeom>
          <a:noFill/>
          <a:ln w="9525">
            <a:noFill/>
            <a:miter lim="800000"/>
            <a:headEnd/>
            <a:tailEnd/>
          </a:ln>
        </p:spPr>
      </p:pic>
      <p:pic>
        <p:nvPicPr>
          <p:cNvPr id="24" name="Picture 10" descr="80471362">
            <a:extLst>
              <a:ext uri="{FF2B5EF4-FFF2-40B4-BE49-F238E27FC236}">
                <a16:creationId xmlns:a16="http://schemas.microsoft.com/office/drawing/2014/main" id="{3023C108-BE05-4052-A696-0CA0C15B957F}"/>
              </a:ext>
            </a:extLst>
          </p:cNvPr>
          <p:cNvPicPr>
            <a:picLocks noChangeAspect="1" noChangeArrowheads="1"/>
          </p:cNvPicPr>
          <p:nvPr/>
        </p:nvPicPr>
        <p:blipFill>
          <a:blip r:embed="rId9" cstate="print"/>
          <a:srcRect/>
          <a:stretch>
            <a:fillRect/>
          </a:stretch>
        </p:blipFill>
        <p:spPr bwMode="auto">
          <a:xfrm>
            <a:off x="1337481" y="1000836"/>
            <a:ext cx="4297382" cy="3657600"/>
          </a:xfrm>
          <a:prstGeom prst="rect">
            <a:avLst/>
          </a:prstGeom>
          <a:noFill/>
          <a:ln w="9525">
            <a:noFill/>
            <a:miter lim="800000"/>
            <a:headEnd/>
            <a:tailEnd/>
          </a:ln>
        </p:spPr>
      </p:pic>
    </p:spTree>
    <p:extLst>
      <p:ext uri="{BB962C8B-B14F-4D97-AF65-F5344CB8AC3E}">
        <p14:creationId xmlns:p14="http://schemas.microsoft.com/office/powerpoint/2010/main" val="3314292385"/>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strips(downRight)">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F6A4BB4-81DD-468B-8AAC-9EDFDE6A8E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7000" y="-2705102"/>
            <a:ext cx="6858000" cy="12268204"/>
          </a:xfrm>
          <a:prstGeom prst="rect">
            <a:avLst/>
          </a:prstGeom>
        </p:spPr>
      </p:pic>
      <p:pic>
        <p:nvPicPr>
          <p:cNvPr id="6" name="图片 5">
            <a:extLst>
              <a:ext uri="{FF2B5EF4-FFF2-40B4-BE49-F238E27FC236}">
                <a16:creationId xmlns:a16="http://schemas.microsoft.com/office/drawing/2014/main" id="{EA68D798-07AA-4E36-810F-B9E923648A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7" name="图片 6">
            <a:extLst>
              <a:ext uri="{FF2B5EF4-FFF2-40B4-BE49-F238E27FC236}">
                <a16:creationId xmlns:a16="http://schemas.microsoft.com/office/drawing/2014/main" id="{51C10BFE-A374-4D7F-9325-5F43D60074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4428" y="3611047"/>
            <a:ext cx="294120" cy="352944"/>
          </a:xfrm>
          <a:prstGeom prst="rect">
            <a:avLst/>
          </a:prstGeom>
        </p:spPr>
      </p:pic>
      <p:pic>
        <p:nvPicPr>
          <p:cNvPr id="9" name="图片 8">
            <a:extLst>
              <a:ext uri="{FF2B5EF4-FFF2-40B4-BE49-F238E27FC236}">
                <a16:creationId xmlns:a16="http://schemas.microsoft.com/office/drawing/2014/main" id="{6F2B8244-EDB0-4264-BC3A-992F89BE1D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07034" y="3790650"/>
            <a:ext cx="444494" cy="732592"/>
          </a:xfrm>
          <a:prstGeom prst="rect">
            <a:avLst/>
          </a:prstGeom>
        </p:spPr>
      </p:pic>
      <p:pic>
        <p:nvPicPr>
          <p:cNvPr id="10" name="图片 9">
            <a:extLst>
              <a:ext uri="{FF2B5EF4-FFF2-40B4-BE49-F238E27FC236}">
                <a16:creationId xmlns:a16="http://schemas.microsoft.com/office/drawing/2014/main" id="{B0E9EF4C-30D3-4AFC-840C-5E2D51F6DA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74428" y="1475561"/>
            <a:ext cx="1395134" cy="1563223"/>
          </a:xfrm>
          <a:prstGeom prst="rect">
            <a:avLst/>
          </a:prstGeom>
        </p:spPr>
      </p:pic>
      <p:grpSp>
        <p:nvGrpSpPr>
          <p:cNvPr id="17" name="Group 11">
            <a:extLst>
              <a:ext uri="{FF2B5EF4-FFF2-40B4-BE49-F238E27FC236}">
                <a16:creationId xmlns:a16="http://schemas.microsoft.com/office/drawing/2014/main" id="{FE3B93EF-E7CC-4428-90FE-F1FF9931246C}"/>
              </a:ext>
            </a:extLst>
          </p:cNvPr>
          <p:cNvGrpSpPr>
            <a:grpSpLocks/>
          </p:cNvGrpSpPr>
          <p:nvPr/>
        </p:nvGrpSpPr>
        <p:grpSpPr bwMode="auto">
          <a:xfrm>
            <a:off x="1641486" y="550779"/>
            <a:ext cx="9167788" cy="4724400"/>
            <a:chOff x="156" y="2376"/>
            <a:chExt cx="5448" cy="1752"/>
          </a:xfrm>
        </p:grpSpPr>
        <p:pic>
          <p:nvPicPr>
            <p:cNvPr id="18" name="Picture 6" descr="images63480_T42">
              <a:extLst>
                <a:ext uri="{FF2B5EF4-FFF2-40B4-BE49-F238E27FC236}">
                  <a16:creationId xmlns:a16="http://schemas.microsoft.com/office/drawing/2014/main" id="{61244288-05D1-44F8-B6B2-516A0376EB92}"/>
                </a:ext>
              </a:extLst>
            </p:cNvPr>
            <p:cNvPicPr>
              <a:picLocks noChangeAspect="1" noChangeArrowheads="1"/>
            </p:cNvPicPr>
            <p:nvPr/>
          </p:nvPicPr>
          <p:blipFill>
            <a:blip r:embed="rId8" cstate="print"/>
            <a:srcRect/>
            <a:stretch>
              <a:fillRect/>
            </a:stretch>
          </p:blipFill>
          <p:spPr bwMode="auto">
            <a:xfrm>
              <a:off x="156" y="2376"/>
              <a:ext cx="2640" cy="1728"/>
            </a:xfrm>
            <a:prstGeom prst="rect">
              <a:avLst/>
            </a:prstGeom>
            <a:noFill/>
            <a:ln w="38100">
              <a:solidFill>
                <a:srgbClr val="FF66CC"/>
              </a:solidFill>
              <a:miter lim="800000"/>
              <a:headEnd/>
              <a:tailEnd/>
            </a:ln>
          </p:spPr>
        </p:pic>
        <p:pic>
          <p:nvPicPr>
            <p:cNvPr id="19" name="Picture 7" descr="2008112393850_Huy%20641%20-%20Bai%20Phuong%20ky%202%20-%20DSC02779">
              <a:extLst>
                <a:ext uri="{FF2B5EF4-FFF2-40B4-BE49-F238E27FC236}">
                  <a16:creationId xmlns:a16="http://schemas.microsoft.com/office/drawing/2014/main" id="{737D06F4-3646-488F-84B7-2BF7AABACCDB}"/>
                </a:ext>
              </a:extLst>
            </p:cNvPr>
            <p:cNvPicPr>
              <a:picLocks noChangeAspect="1" noChangeArrowheads="1"/>
            </p:cNvPicPr>
            <p:nvPr/>
          </p:nvPicPr>
          <p:blipFill>
            <a:blip r:embed="rId9" cstate="print"/>
            <a:srcRect/>
            <a:stretch>
              <a:fillRect/>
            </a:stretch>
          </p:blipFill>
          <p:spPr bwMode="auto">
            <a:xfrm>
              <a:off x="3000" y="2400"/>
              <a:ext cx="2604" cy="1728"/>
            </a:xfrm>
            <a:prstGeom prst="rect">
              <a:avLst/>
            </a:prstGeom>
            <a:noFill/>
            <a:ln w="38100">
              <a:solidFill>
                <a:srgbClr val="FF66CC"/>
              </a:solidFill>
              <a:miter lim="800000"/>
              <a:headEnd/>
              <a:tailEnd/>
            </a:ln>
          </p:spPr>
        </p:pic>
      </p:grpSp>
      <p:sp>
        <p:nvSpPr>
          <p:cNvPr id="20" name="Text Box 18">
            <a:extLst>
              <a:ext uri="{FF2B5EF4-FFF2-40B4-BE49-F238E27FC236}">
                <a16:creationId xmlns:a16="http://schemas.microsoft.com/office/drawing/2014/main" id="{377CB07E-F2D4-4CB8-8028-A9F239E8E6DC}"/>
              </a:ext>
            </a:extLst>
          </p:cNvPr>
          <p:cNvSpPr txBox="1">
            <a:spLocks noChangeArrowheads="1"/>
          </p:cNvSpPr>
          <p:nvPr/>
        </p:nvSpPr>
        <p:spPr bwMode="auto">
          <a:xfrm>
            <a:off x="455765" y="5480875"/>
            <a:ext cx="11280468" cy="1384995"/>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ct val="50000"/>
              </a:spcBef>
              <a:defRPr/>
            </a:pP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Người</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dân</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phải</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đắp</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đê</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cao</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hơn</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kiểm</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tra</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đê</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thường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xuyên</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trồng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cỏ</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bảo</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vệ</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chân</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đê</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xây</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dựng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bờ</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kè</a:t>
            </a:r>
            <a:r>
              <a:rPr lang="en-US" sz="2800" b="1" dirty="0">
                <a:solidFill>
                  <a:srgbClr val="002060"/>
                </a:solidFill>
                <a:latin typeface="Times New Roman" pitchFamily="18" charset="0"/>
              </a:rPr>
              <a:t> ở </a:t>
            </a:r>
            <a:r>
              <a:rPr lang="en-US" sz="2800" b="1" dirty="0" err="1">
                <a:solidFill>
                  <a:srgbClr val="002060"/>
                </a:solidFill>
                <a:latin typeface="Times New Roman" pitchFamily="18" charset="0"/>
              </a:rPr>
              <a:t>những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nơi</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nước</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chảy</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mạnh</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thông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thoáng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dòng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chảy</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cho</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sông</a:t>
            </a:r>
            <a:r>
              <a:rPr lang="en-US" sz="2800" b="1" dirty="0">
                <a:solidFill>
                  <a:srgbClr val="002060"/>
                </a:solidFill>
                <a:latin typeface="Times New Roman" pitchFamily="18" charset="0"/>
              </a:rPr>
              <a:t>.</a:t>
            </a:r>
          </a:p>
        </p:txBody>
      </p:sp>
    </p:spTree>
    <p:extLst>
      <p:ext uri="{BB962C8B-B14F-4D97-AF65-F5344CB8AC3E}">
        <p14:creationId xmlns:p14="http://schemas.microsoft.com/office/powerpoint/2010/main" val="1274608243"/>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DAA05A1-A30F-4B43-B0F9-842C7E8FDC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7000" y="-2705102"/>
            <a:ext cx="6858000" cy="12268204"/>
          </a:xfrm>
          <a:prstGeom prst="rect">
            <a:avLst/>
          </a:prstGeom>
        </p:spPr>
      </p:pic>
      <p:pic>
        <p:nvPicPr>
          <p:cNvPr id="5" name="图片 4">
            <a:extLst>
              <a:ext uri="{FF2B5EF4-FFF2-40B4-BE49-F238E27FC236}">
                <a16:creationId xmlns:a16="http://schemas.microsoft.com/office/drawing/2014/main" id="{222540BC-A24B-435C-91AE-1DD34C383B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5703063" y="208903"/>
            <a:ext cx="6247250" cy="6624221"/>
          </a:xfrm>
          <a:prstGeom prst="rect">
            <a:avLst/>
          </a:prstGeom>
        </p:spPr>
      </p:pic>
      <p:pic>
        <p:nvPicPr>
          <p:cNvPr id="9" name="图片 8">
            <a:extLst>
              <a:ext uri="{FF2B5EF4-FFF2-40B4-BE49-F238E27FC236}">
                <a16:creationId xmlns:a16="http://schemas.microsoft.com/office/drawing/2014/main" id="{1C673EB3-CF89-4670-AD42-188BEA088385}"/>
              </a:ext>
            </a:extLst>
          </p:cNvPr>
          <p:cNvPicPr>
            <a:picLocks noChangeAspect="1"/>
          </p:cNvPicPr>
          <p:nvPr/>
        </p:nvPicPr>
        <p:blipFill rotWithShape="1">
          <a:blip r:embed="rId5">
            <a:extLst>
              <a:ext uri="{28A0092B-C50C-407E-A947-70E740481C1C}">
                <a14:useLocalDpi xmlns:a14="http://schemas.microsoft.com/office/drawing/2010/main" val="0"/>
              </a:ext>
            </a:extLst>
          </a:blip>
          <a:srcRect l="8008" t="35025" r="59440" b="34782"/>
          <a:stretch/>
        </p:blipFill>
        <p:spPr>
          <a:xfrm>
            <a:off x="-326167" y="2527140"/>
            <a:ext cx="3551053" cy="4403305"/>
          </a:xfrm>
          <a:prstGeom prst="rect">
            <a:avLst/>
          </a:prstGeom>
        </p:spPr>
      </p:pic>
      <p:pic>
        <p:nvPicPr>
          <p:cNvPr id="10" name="图片 9">
            <a:extLst>
              <a:ext uri="{FF2B5EF4-FFF2-40B4-BE49-F238E27FC236}">
                <a16:creationId xmlns:a16="http://schemas.microsoft.com/office/drawing/2014/main" id="{CECE201C-16F7-41CC-9D7C-4F43F62CC366}"/>
              </a:ext>
            </a:extLst>
          </p:cNvPr>
          <p:cNvPicPr>
            <a:picLocks noChangeAspect="1"/>
          </p:cNvPicPr>
          <p:nvPr/>
        </p:nvPicPr>
        <p:blipFill rotWithShape="1">
          <a:blip r:embed="rId5">
            <a:extLst>
              <a:ext uri="{28A0092B-C50C-407E-A947-70E740481C1C}">
                <a14:useLocalDpi xmlns:a14="http://schemas.microsoft.com/office/drawing/2010/main" val="0"/>
              </a:ext>
            </a:extLst>
          </a:blip>
          <a:srcRect l="56471" t="36973" r="10977" b="32834"/>
          <a:stretch/>
        </p:blipFill>
        <p:spPr>
          <a:xfrm>
            <a:off x="2649143" y="2861328"/>
            <a:ext cx="3474099" cy="4272583"/>
          </a:xfrm>
          <a:prstGeom prst="rect">
            <a:avLst/>
          </a:prstGeom>
        </p:spPr>
      </p:pic>
      <p:pic>
        <p:nvPicPr>
          <p:cNvPr id="12" name="图片 11">
            <a:extLst>
              <a:ext uri="{FF2B5EF4-FFF2-40B4-BE49-F238E27FC236}">
                <a16:creationId xmlns:a16="http://schemas.microsoft.com/office/drawing/2014/main" id="{ED6E6BBD-55BC-4609-9234-E6F030B3A4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3" name="图片 12">
            <a:extLst>
              <a:ext uri="{FF2B5EF4-FFF2-40B4-BE49-F238E27FC236}">
                <a16:creationId xmlns:a16="http://schemas.microsoft.com/office/drawing/2014/main" id="{9F2093D5-1511-470A-84F7-CD3D5D60CC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4" name="图片 13">
            <a:extLst>
              <a:ext uri="{FF2B5EF4-FFF2-40B4-BE49-F238E27FC236}">
                <a16:creationId xmlns:a16="http://schemas.microsoft.com/office/drawing/2014/main" id="{E1A8B920-2603-41BF-97D2-B541638BC318}"/>
              </a:ext>
            </a:extLst>
          </p:cNvPr>
          <p:cNvPicPr>
            <a:picLocks noChangeAspect="1"/>
          </p:cNvPicPr>
          <p:nvPr/>
        </p:nvPicPr>
        <p:blipFill rotWithShape="1">
          <a:blip r:embed="rId8">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pic>
        <p:nvPicPr>
          <p:cNvPr id="17" name="图片 16">
            <a:extLst>
              <a:ext uri="{FF2B5EF4-FFF2-40B4-BE49-F238E27FC236}">
                <a16:creationId xmlns:a16="http://schemas.microsoft.com/office/drawing/2014/main" id="{2E9236B6-8568-430A-A241-D955A7D9279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88107" y="1202801"/>
            <a:ext cx="644623" cy="686893"/>
          </a:xfrm>
          <a:prstGeom prst="rect">
            <a:avLst/>
          </a:prstGeom>
        </p:spPr>
      </p:pic>
      <p:pic>
        <p:nvPicPr>
          <p:cNvPr id="18" name="图片 17">
            <a:extLst>
              <a:ext uri="{FF2B5EF4-FFF2-40B4-BE49-F238E27FC236}">
                <a16:creationId xmlns:a16="http://schemas.microsoft.com/office/drawing/2014/main" id="{5150AFAD-94D2-45D0-B9C7-6489920D481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40267" y="670348"/>
            <a:ext cx="391538" cy="469845"/>
          </a:xfrm>
          <a:prstGeom prst="rect">
            <a:avLst/>
          </a:prstGeom>
        </p:spPr>
      </p:pic>
      <p:pic>
        <p:nvPicPr>
          <p:cNvPr id="20" name="图片 19">
            <a:extLst>
              <a:ext uri="{FF2B5EF4-FFF2-40B4-BE49-F238E27FC236}">
                <a16:creationId xmlns:a16="http://schemas.microsoft.com/office/drawing/2014/main" id="{17F29A0C-09E7-494C-BC8E-428CB9B9DA4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827701">
            <a:off x="2693190" y="707721"/>
            <a:ext cx="391538" cy="645313"/>
          </a:xfrm>
          <a:prstGeom prst="rect">
            <a:avLst/>
          </a:prstGeom>
        </p:spPr>
      </p:pic>
      <p:pic>
        <p:nvPicPr>
          <p:cNvPr id="21" name="图片 20">
            <a:extLst>
              <a:ext uri="{FF2B5EF4-FFF2-40B4-BE49-F238E27FC236}">
                <a16:creationId xmlns:a16="http://schemas.microsoft.com/office/drawing/2014/main" id="{B4860D97-F7FE-4AC3-8745-689FB2A4E7D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59630" y="1470919"/>
            <a:ext cx="1054340" cy="1181369"/>
          </a:xfrm>
          <a:prstGeom prst="rect">
            <a:avLst/>
          </a:prstGeom>
        </p:spPr>
      </p:pic>
      <p:sp>
        <p:nvSpPr>
          <p:cNvPr id="22" name="TextBox 21">
            <a:extLst>
              <a:ext uri="{FF2B5EF4-FFF2-40B4-BE49-F238E27FC236}">
                <a16:creationId xmlns:a16="http://schemas.microsoft.com/office/drawing/2014/main" id="{A4D504BE-B2FA-47FD-A302-5ED034A88174}"/>
              </a:ext>
            </a:extLst>
          </p:cNvPr>
          <p:cNvSpPr txBox="1"/>
          <p:nvPr/>
        </p:nvSpPr>
        <p:spPr>
          <a:xfrm>
            <a:off x="5825109" y="1470919"/>
            <a:ext cx="5970758" cy="4832092"/>
          </a:xfrm>
          <a:prstGeom prst="rect">
            <a:avLst/>
          </a:prstGeom>
          <a:noFill/>
        </p:spPr>
        <p:txBody>
          <a:bodyPr wrap="square">
            <a:spAutoFit/>
          </a:bodyPr>
          <a:lstStyle/>
          <a:p>
            <a:pPr marL="0" marR="0" algn="just">
              <a:spcBef>
                <a:spcPts val="0"/>
              </a:spcBef>
              <a:spcAft>
                <a:spcPts val="0"/>
              </a:spcAft>
            </a:pPr>
            <a:r>
              <a:rPr lang="pt-BR" sz="4400" b="1" dirty="0">
                <a:effectLst/>
                <a:latin typeface="Times New Roman" panose="02020603050405020304" pitchFamily="18" charset="0"/>
                <a:ea typeface="Times New Roman" panose="02020603050405020304" pitchFamily="18" charset="0"/>
                <a:cs typeface="Times New Roman" panose="02020603050405020304" pitchFamily="18" charset="0"/>
              </a:rPr>
              <a:t>Đồng bằng Bắc Bộ có nhiều sông ngòi, về mùa hạ nước sông dân cao gây lũ lụt. Người dân đồng bằng Bắc Bộ đắp đê ven sông để ngăn lũ lụt.</a:t>
            </a:r>
            <a:endParaRPr lang="en-US" sz="4400" dirty="0">
              <a:effectLst/>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47826717"/>
      </p:ext>
    </p:extLst>
  </p:cSld>
  <p:clrMapOvr>
    <a:masterClrMapping/>
  </p:clrMapOvr>
  <p:transition>
    <p:split orient="ver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3" name="Rectangles 2"/>
          <p:cNvSpPr/>
          <p:nvPr/>
        </p:nvSpPr>
        <p:spPr>
          <a:xfrm>
            <a:off x="696036" y="905890"/>
            <a:ext cx="11041039" cy="4524315"/>
          </a:xfrm>
          <a:prstGeom prst="rect">
            <a:avLst/>
          </a:prstGeom>
          <a:noFill/>
          <a:ln>
            <a:noFill/>
          </a:ln>
        </p:spPr>
        <p:txBody>
          <a:bodyPr wrap="square" rtlCol="0" anchor="t">
            <a:spAutoFit/>
          </a:bodyPr>
          <a:lstStyle/>
          <a:p>
            <a:pPr algn="ctr"/>
            <a:r>
              <a:rPr lang="vi-VN" altLang="en-US" sz="3200" b="1" dirty="0">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Thứ </a:t>
            </a:r>
            <a:r>
              <a:rPr lang="en-US" altLang="en-US" sz="3200" b="1" dirty="0" err="1">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năm</a:t>
            </a:r>
            <a:r>
              <a:rPr lang="vi-VN" altLang="en-US" sz="3200" b="1" dirty="0">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ngày </a:t>
            </a:r>
            <a:r>
              <a:rPr lang="en-US" altLang="en-US" sz="3200" b="1" dirty="0">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25</a:t>
            </a:r>
            <a:r>
              <a:rPr lang="vi-VN" altLang="en-US" sz="3200" b="1" dirty="0">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tháng 11 năm 2021</a:t>
            </a:r>
          </a:p>
          <a:p>
            <a:pPr algn="ctr"/>
            <a:r>
              <a:rPr lang="en-US" altLang="en-US" sz="3200" b="1" u="sng" dirty="0" err="1">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Địa</a:t>
            </a:r>
            <a:r>
              <a:rPr lang="en-US" altLang="en-US" sz="3200" b="1" u="sng" dirty="0">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a:t>
            </a:r>
            <a:r>
              <a:rPr lang="en-US" altLang="en-US" sz="3200" b="1" u="sng" dirty="0" err="1">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lí</a:t>
            </a:r>
            <a:endParaRPr lang="en-US" altLang="en-US" sz="3200" b="1" u="sng" dirty="0">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endParaRPr>
          </a:p>
          <a:p>
            <a:pPr algn="ctr"/>
            <a:r>
              <a:rPr lang="en-US" altLang="en-US" sz="3200" b="1" dirty="0" err="1">
                <a:solidFill>
                  <a:srgbClr val="FFFF00"/>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Đồng</a:t>
            </a:r>
            <a:r>
              <a:rPr lang="en-US" altLang="en-US" sz="3200" b="1" dirty="0">
                <a:solidFill>
                  <a:srgbClr val="FFFF00"/>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a:t>
            </a:r>
            <a:r>
              <a:rPr lang="en-US" altLang="en-US" sz="3200" b="1" dirty="0" err="1">
                <a:solidFill>
                  <a:srgbClr val="FFFF00"/>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bằng</a:t>
            </a:r>
            <a:r>
              <a:rPr lang="en-US" altLang="en-US" sz="3200" b="1" dirty="0">
                <a:solidFill>
                  <a:srgbClr val="FFFF00"/>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a:t>
            </a:r>
            <a:r>
              <a:rPr lang="en-US" altLang="en-US" sz="3200" b="1" dirty="0" err="1">
                <a:solidFill>
                  <a:srgbClr val="FFFF00"/>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Bắc</a:t>
            </a:r>
            <a:r>
              <a:rPr lang="en-US" altLang="en-US" sz="3200" b="1" dirty="0">
                <a:solidFill>
                  <a:srgbClr val="FFFF00"/>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a:t>
            </a:r>
            <a:r>
              <a:rPr lang="en-US" altLang="en-US" sz="3200" b="1" dirty="0" err="1">
                <a:solidFill>
                  <a:srgbClr val="FFFF00"/>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Bộ</a:t>
            </a:r>
            <a:endParaRPr lang="en-US" altLang="en-US" sz="3200" b="1" dirty="0">
              <a:solidFill>
                <a:srgbClr val="FFFF00"/>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endParaRPr>
          </a:p>
          <a:p>
            <a:pPr marL="514350" indent="-514350">
              <a:buAutoNum type="arabicPeriod"/>
            </a:pPr>
            <a:r>
              <a:rPr lang="en-US" altLang="en-US" sz="3200" b="1" dirty="0" err="1">
                <a:solidFill>
                  <a:srgbClr val="FFFF00"/>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Đồng</a:t>
            </a:r>
            <a:r>
              <a:rPr lang="en-US" altLang="en-US" sz="3200" b="1" dirty="0">
                <a:solidFill>
                  <a:srgbClr val="FFFF00"/>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a:t>
            </a:r>
            <a:r>
              <a:rPr lang="en-US" altLang="en-US" sz="3200" b="1" dirty="0" err="1">
                <a:solidFill>
                  <a:srgbClr val="FFFF00"/>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bằng</a:t>
            </a:r>
            <a:r>
              <a:rPr lang="en-US" altLang="en-US" sz="3200" b="1" dirty="0">
                <a:solidFill>
                  <a:srgbClr val="FFFF00"/>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a:t>
            </a:r>
            <a:r>
              <a:rPr lang="en-US" altLang="en-US" sz="3200" b="1" dirty="0" err="1">
                <a:solidFill>
                  <a:srgbClr val="FFFF00"/>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lớn</a:t>
            </a:r>
            <a:r>
              <a:rPr lang="en-US" altLang="en-US" sz="3200" b="1" dirty="0">
                <a:solidFill>
                  <a:srgbClr val="FFFF00"/>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ở </a:t>
            </a:r>
            <a:r>
              <a:rPr lang="en-US" altLang="en-US" sz="3200" b="1" dirty="0" err="1">
                <a:solidFill>
                  <a:srgbClr val="FFFF00"/>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miền</a:t>
            </a:r>
            <a:r>
              <a:rPr lang="en-US" altLang="en-US" sz="3200" b="1" dirty="0">
                <a:solidFill>
                  <a:srgbClr val="FFFF00"/>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a:t>
            </a:r>
            <a:r>
              <a:rPr lang="en-US" altLang="en-US" sz="3200" b="1" dirty="0" err="1">
                <a:solidFill>
                  <a:srgbClr val="FFFF00"/>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Bắc</a:t>
            </a:r>
            <a:endParaRPr lang="en-US" altLang="en-US" sz="3200" b="1" dirty="0">
              <a:solidFill>
                <a:srgbClr val="FFFF00"/>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endParaRPr>
          </a:p>
          <a:p>
            <a:pPr marL="457200" indent="-457200">
              <a:buFontTx/>
              <a:buChar char="-"/>
            </a:pPr>
            <a:r>
              <a:rPr lang="en-US" altLang="en-US" sz="3200" b="1" dirty="0">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Do </a:t>
            </a:r>
            <a:r>
              <a:rPr lang="en-US" altLang="en-US" sz="3200" b="1" dirty="0" err="1">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phù</a:t>
            </a:r>
            <a:r>
              <a:rPr lang="en-US" altLang="en-US" sz="3200" b="1" dirty="0">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a:t>
            </a:r>
            <a:r>
              <a:rPr lang="en-US" altLang="en-US" sz="3200" b="1" dirty="0" err="1">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sa</a:t>
            </a:r>
            <a:r>
              <a:rPr lang="en-US" altLang="en-US" sz="3200" b="1" dirty="0">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a:t>
            </a:r>
            <a:r>
              <a:rPr lang="en-US" altLang="en-US" sz="3200" b="1" dirty="0" err="1">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của</a:t>
            </a:r>
            <a:r>
              <a:rPr lang="en-US" altLang="en-US" sz="3200" b="1" dirty="0">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song </a:t>
            </a:r>
            <a:r>
              <a:rPr lang="en-US" altLang="en-US" sz="3200" b="1" dirty="0" err="1">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Hồng</a:t>
            </a:r>
            <a:r>
              <a:rPr lang="en-US" altLang="en-US" sz="3200" b="1" dirty="0">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a:t>
            </a:r>
            <a:r>
              <a:rPr lang="en-US" altLang="en-US" sz="3200" b="1" dirty="0" err="1">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sông</a:t>
            </a:r>
            <a:r>
              <a:rPr lang="en-US" altLang="en-US" sz="3200" b="1" dirty="0">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a:t>
            </a:r>
            <a:r>
              <a:rPr lang="en-US" altLang="en-US" sz="3200" b="1" dirty="0" err="1">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Thái</a:t>
            </a:r>
            <a:r>
              <a:rPr lang="en-US" altLang="en-US" sz="3200" b="1" dirty="0">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a:t>
            </a:r>
            <a:r>
              <a:rPr lang="en-US" altLang="en-US" sz="3200" b="1" dirty="0" err="1">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Bình</a:t>
            </a:r>
            <a:r>
              <a:rPr lang="en-US" altLang="en-US" sz="3200" b="1" dirty="0">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a:t>
            </a:r>
            <a:r>
              <a:rPr lang="en-US" altLang="en-US" sz="3200" b="1" dirty="0" err="1">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bồi</a:t>
            </a:r>
            <a:r>
              <a:rPr lang="en-US" altLang="en-US" sz="3200" b="1" dirty="0">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a:t>
            </a:r>
            <a:r>
              <a:rPr lang="en-US" altLang="en-US" sz="3200" b="1" dirty="0" err="1">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đắp</a:t>
            </a:r>
            <a:r>
              <a:rPr lang="en-US" altLang="en-US" sz="3200" b="1" dirty="0">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a:t>
            </a:r>
          </a:p>
          <a:p>
            <a:pPr marL="457200" indent="-457200">
              <a:buFontTx/>
              <a:buChar char="-"/>
            </a:pPr>
            <a:r>
              <a:rPr lang="en-US" altLang="en-US" sz="3200" b="1" dirty="0" err="1">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Là</a:t>
            </a:r>
            <a:r>
              <a:rPr lang="en-US" altLang="en-US" sz="3200" b="1" dirty="0">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a:t>
            </a:r>
            <a:r>
              <a:rPr lang="en-US" altLang="en-US" sz="3200" b="1" dirty="0" err="1">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đồng</a:t>
            </a:r>
            <a:r>
              <a:rPr lang="en-US" altLang="en-US" sz="3200" b="1" dirty="0">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a:t>
            </a:r>
            <a:r>
              <a:rPr lang="en-US" altLang="en-US" sz="3200" b="1" dirty="0" err="1">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bằng</a:t>
            </a:r>
            <a:r>
              <a:rPr lang="en-US" altLang="en-US" sz="3200" b="1" dirty="0">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a:t>
            </a:r>
            <a:r>
              <a:rPr lang="en-US" altLang="en-US" sz="3200" b="1" dirty="0" err="1">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lớn</a:t>
            </a:r>
            <a:r>
              <a:rPr lang="en-US" altLang="en-US" sz="3200" b="1" dirty="0">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a:t>
            </a:r>
            <a:r>
              <a:rPr lang="en-US" altLang="en-US" sz="3200" b="1" dirty="0" err="1">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thứ</a:t>
            </a:r>
            <a:r>
              <a:rPr lang="en-US" altLang="en-US" sz="3200" b="1" dirty="0">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a:t>
            </a:r>
            <a:r>
              <a:rPr lang="en-US" altLang="en-US" sz="3200" b="1" dirty="0" err="1">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hai</a:t>
            </a:r>
            <a:r>
              <a:rPr lang="en-US" altLang="en-US" sz="3200" b="1" dirty="0">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a:t>
            </a:r>
            <a:r>
              <a:rPr lang="en-US" altLang="en-US" sz="3200" b="1" dirty="0" err="1">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nước</a:t>
            </a:r>
            <a:r>
              <a:rPr lang="en-US" altLang="en-US" sz="3200" b="1" dirty="0">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ta</a:t>
            </a:r>
          </a:p>
          <a:p>
            <a:pPr marL="457200" indent="-457200">
              <a:buFontTx/>
              <a:buChar char="-"/>
            </a:pPr>
            <a:r>
              <a:rPr lang="en-US" altLang="en-US" sz="3200" b="1" dirty="0" err="1">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Có</a:t>
            </a:r>
            <a:r>
              <a:rPr lang="en-US" altLang="en-US" sz="3200" b="1" dirty="0">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a:t>
            </a:r>
            <a:r>
              <a:rPr lang="en-US" altLang="en-US" sz="3200" b="1" dirty="0" err="1">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dạng</a:t>
            </a:r>
            <a:r>
              <a:rPr lang="en-US" altLang="en-US" sz="3200" b="1" dirty="0">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a:t>
            </a:r>
            <a:r>
              <a:rPr lang="en-US" altLang="en-US" sz="3200" b="1" dirty="0" err="1">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hình</a:t>
            </a:r>
            <a:r>
              <a:rPr lang="en-US" altLang="en-US" sz="3200" b="1" dirty="0">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tam </a:t>
            </a:r>
            <a:r>
              <a:rPr lang="en-US" altLang="en-US" sz="3200" b="1" dirty="0" err="1">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giác</a:t>
            </a:r>
            <a:r>
              <a:rPr lang="en-US" altLang="en-US" sz="3200" b="1" dirty="0">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a:t>
            </a:r>
            <a:r>
              <a:rPr lang="en-US" altLang="en-US" sz="3200" b="1" dirty="0" err="1">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bề</a:t>
            </a:r>
            <a:r>
              <a:rPr lang="en-US" altLang="en-US" sz="3200" b="1" dirty="0">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a:t>
            </a:r>
            <a:r>
              <a:rPr lang="en-US" altLang="en-US" sz="3200" b="1" dirty="0" err="1">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mặt</a:t>
            </a:r>
            <a:r>
              <a:rPr lang="en-US" altLang="en-US" sz="3200" b="1" dirty="0">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a:t>
            </a:r>
            <a:r>
              <a:rPr lang="en-US" altLang="en-US" sz="3200" b="1" dirty="0" err="1">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khá</a:t>
            </a:r>
            <a:r>
              <a:rPr lang="en-US" altLang="en-US" sz="3200" b="1" dirty="0">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a:t>
            </a:r>
            <a:r>
              <a:rPr lang="en-US" altLang="en-US" sz="3200" b="1" dirty="0" err="1">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bằng</a:t>
            </a:r>
            <a:r>
              <a:rPr lang="en-US" altLang="en-US" sz="3200" b="1" dirty="0">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a:t>
            </a:r>
            <a:r>
              <a:rPr lang="en-US" altLang="en-US" sz="3200" b="1" dirty="0" err="1">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phẳng</a:t>
            </a:r>
            <a:r>
              <a:rPr lang="en-US" altLang="en-US" sz="3200" b="1" dirty="0">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a:t>
            </a:r>
          </a:p>
          <a:p>
            <a:r>
              <a:rPr lang="en-US" altLang="en-US" sz="3200" b="1" dirty="0">
                <a:solidFill>
                  <a:srgbClr val="FFFF00"/>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2. </a:t>
            </a:r>
            <a:r>
              <a:rPr lang="en-US" altLang="en-US" sz="3200" b="1" dirty="0" err="1">
                <a:solidFill>
                  <a:srgbClr val="FFFF00"/>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Sông</a:t>
            </a:r>
            <a:r>
              <a:rPr lang="en-US" altLang="en-US" sz="3200" b="1" dirty="0">
                <a:solidFill>
                  <a:srgbClr val="FFFF00"/>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a:t>
            </a:r>
            <a:r>
              <a:rPr lang="en-US" altLang="en-US" sz="3200" b="1" dirty="0" err="1">
                <a:solidFill>
                  <a:srgbClr val="FFFF00"/>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ngòi</a:t>
            </a:r>
            <a:r>
              <a:rPr lang="en-US" altLang="en-US" sz="3200" b="1" dirty="0">
                <a:solidFill>
                  <a:srgbClr val="FFFF00"/>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a:t>
            </a:r>
            <a:r>
              <a:rPr lang="en-US" altLang="en-US" sz="3200" b="1" dirty="0" err="1">
                <a:solidFill>
                  <a:srgbClr val="FFFF00"/>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và</a:t>
            </a:r>
            <a:r>
              <a:rPr lang="en-US" altLang="en-US" sz="3200" b="1" dirty="0">
                <a:solidFill>
                  <a:srgbClr val="FFFF00"/>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a:t>
            </a:r>
            <a:r>
              <a:rPr lang="en-US" altLang="en-US" sz="3200" b="1" dirty="0" err="1">
                <a:solidFill>
                  <a:srgbClr val="FFFF00"/>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hệ</a:t>
            </a:r>
            <a:r>
              <a:rPr lang="en-US" altLang="en-US" sz="3200" b="1" dirty="0">
                <a:solidFill>
                  <a:srgbClr val="FFFF00"/>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a:t>
            </a:r>
            <a:r>
              <a:rPr lang="en-US" altLang="en-US" sz="3200" b="1" dirty="0" err="1">
                <a:solidFill>
                  <a:srgbClr val="FFFF00"/>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thống</a:t>
            </a:r>
            <a:r>
              <a:rPr lang="en-US" altLang="en-US" sz="3200" b="1" dirty="0">
                <a:solidFill>
                  <a:srgbClr val="FFFF00"/>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a:t>
            </a:r>
            <a:r>
              <a:rPr lang="en-US" altLang="en-US" sz="3200" b="1" dirty="0" err="1">
                <a:solidFill>
                  <a:srgbClr val="FFFF00"/>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đê</a:t>
            </a:r>
            <a:r>
              <a:rPr lang="en-US" altLang="en-US" sz="3200" b="1" dirty="0">
                <a:solidFill>
                  <a:srgbClr val="FFFF00"/>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a:t>
            </a:r>
            <a:r>
              <a:rPr lang="en-US" altLang="en-US" sz="3200" b="1" dirty="0" err="1">
                <a:solidFill>
                  <a:srgbClr val="FFFF00"/>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ngăn</a:t>
            </a:r>
            <a:r>
              <a:rPr lang="en-US" altLang="en-US" sz="3200" b="1" dirty="0">
                <a:solidFill>
                  <a:srgbClr val="FFFF00"/>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a:t>
            </a:r>
            <a:r>
              <a:rPr lang="en-US" altLang="en-US" sz="3200" b="1" dirty="0" err="1">
                <a:solidFill>
                  <a:srgbClr val="FFFF00"/>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lũ</a:t>
            </a:r>
            <a:endParaRPr lang="en-US" altLang="en-US" sz="3200" b="1" dirty="0">
              <a:solidFill>
                <a:srgbClr val="FFFF00"/>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endParaRPr>
          </a:p>
          <a:p>
            <a:r>
              <a:rPr lang="en-US" altLang="en-US" sz="3200" b="1" dirty="0" err="1">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Nhiều</a:t>
            </a:r>
            <a:r>
              <a:rPr lang="en-US" altLang="en-US" sz="3200" b="1" dirty="0">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a:t>
            </a:r>
            <a:r>
              <a:rPr lang="en-US" altLang="en-US" sz="3200" b="1" dirty="0" err="1">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sông</a:t>
            </a:r>
            <a:r>
              <a:rPr lang="en-US" altLang="en-US" sz="3200" b="1" dirty="0">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a:t>
            </a:r>
            <a:r>
              <a:rPr lang="en-US" altLang="en-US" sz="3200" b="1" dirty="0" err="1">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ngòi</a:t>
            </a:r>
            <a:r>
              <a:rPr lang="en-US" altLang="en-US" sz="3200" b="1" dirty="0">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a:t>
            </a:r>
            <a:r>
              <a:rPr lang="en-US" altLang="en-US" sz="3200" b="1" dirty="0" err="1">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ven</a:t>
            </a:r>
            <a:r>
              <a:rPr lang="en-US" altLang="en-US" sz="3200" b="1" dirty="0">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song </a:t>
            </a:r>
            <a:r>
              <a:rPr lang="en-US" altLang="en-US" sz="3200" b="1" dirty="0" err="1">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có</a:t>
            </a:r>
            <a:r>
              <a:rPr lang="en-US" altLang="en-US" sz="3200" b="1" dirty="0">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a:t>
            </a:r>
            <a:r>
              <a:rPr lang="en-US" altLang="en-US" sz="3200" b="1" dirty="0" err="1">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hệ</a:t>
            </a:r>
            <a:r>
              <a:rPr lang="en-US" altLang="en-US" sz="3200" b="1" dirty="0">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a:t>
            </a:r>
            <a:r>
              <a:rPr lang="en-US" altLang="en-US" sz="3200" b="1" dirty="0" err="1">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thống</a:t>
            </a:r>
            <a:r>
              <a:rPr lang="en-US" altLang="en-US" sz="3200" b="1" dirty="0">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a:t>
            </a:r>
            <a:r>
              <a:rPr lang="en-US" altLang="en-US" sz="3200" b="1" dirty="0" err="1">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đê</a:t>
            </a:r>
            <a:r>
              <a:rPr lang="en-US" altLang="en-US" sz="3200" b="1" dirty="0">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a:t>
            </a:r>
            <a:r>
              <a:rPr lang="en-US" altLang="en-US" sz="3200" b="1" dirty="0" err="1">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ngăn</a:t>
            </a:r>
            <a:r>
              <a:rPr lang="en-US" altLang="en-US" sz="3200" b="1" dirty="0">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 </a:t>
            </a:r>
            <a:r>
              <a:rPr lang="en-US" altLang="en-US" sz="3200" b="1" dirty="0" err="1">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rPr>
              <a:t>lũ</a:t>
            </a:r>
            <a:endParaRPr lang="en-US" altLang="en-US" sz="3200" b="1" dirty="0">
              <a:solidFill>
                <a:schemeClr val="bg1"/>
              </a:solidFill>
              <a:effectLst>
                <a:outerShdw blurRad="38100" dist="19050" dir="2700000" algn="tl" rotWithShape="0">
                  <a:schemeClr val="dk1">
                    <a:alpha val="40000"/>
                  </a:schemeClr>
                </a:outerShdw>
              </a:effectLst>
              <a:latin typeface="HP001 4 hàng" panose="020B0603050302020204" charset="0"/>
              <a:cs typeface="HP001 4 hàng" panose="020B0603050302020204" charset="0"/>
            </a:endParaRPr>
          </a:p>
        </p:txBody>
      </p:sp>
    </p:spTree>
    <p:extLst>
      <p:ext uri="{BB962C8B-B14F-4D97-AF65-F5344CB8AC3E}">
        <p14:creationId xmlns:p14="http://schemas.microsoft.com/office/powerpoint/2010/main" val="940121477"/>
      </p:ext>
    </p:extLst>
  </p:cSld>
  <p:clrMapOvr>
    <a:masterClrMapping/>
  </p:clrMapOvr>
  <p:transition>
    <p:split orient="ver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F6A4BB4-81DD-468B-8AAC-9EDFDE6A8E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667000" y="-2705102"/>
            <a:ext cx="6858000" cy="12268204"/>
          </a:xfrm>
          <a:prstGeom prst="rect">
            <a:avLst/>
          </a:prstGeom>
        </p:spPr>
      </p:pic>
      <p:pic>
        <p:nvPicPr>
          <p:cNvPr id="6" name="图片 5">
            <a:extLst>
              <a:ext uri="{FF2B5EF4-FFF2-40B4-BE49-F238E27FC236}">
                <a16:creationId xmlns:a16="http://schemas.microsoft.com/office/drawing/2014/main" id="{EA68D798-07AA-4E36-810F-B9E923648A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7" name="图片 6">
            <a:extLst>
              <a:ext uri="{FF2B5EF4-FFF2-40B4-BE49-F238E27FC236}">
                <a16:creationId xmlns:a16="http://schemas.microsoft.com/office/drawing/2014/main" id="{51C10BFE-A374-4D7F-9325-5F43D60074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4428" y="3611047"/>
            <a:ext cx="294120" cy="352944"/>
          </a:xfrm>
          <a:prstGeom prst="rect">
            <a:avLst/>
          </a:prstGeom>
        </p:spPr>
      </p:pic>
      <p:pic>
        <p:nvPicPr>
          <p:cNvPr id="9" name="图片 8">
            <a:extLst>
              <a:ext uri="{FF2B5EF4-FFF2-40B4-BE49-F238E27FC236}">
                <a16:creationId xmlns:a16="http://schemas.microsoft.com/office/drawing/2014/main" id="{6F2B8244-EDB0-4264-BC3A-992F89BE1DD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07034" y="3790650"/>
            <a:ext cx="444494" cy="732592"/>
          </a:xfrm>
          <a:prstGeom prst="rect">
            <a:avLst/>
          </a:prstGeom>
        </p:spPr>
      </p:pic>
      <p:pic>
        <p:nvPicPr>
          <p:cNvPr id="10" name="图片 9">
            <a:extLst>
              <a:ext uri="{FF2B5EF4-FFF2-40B4-BE49-F238E27FC236}">
                <a16:creationId xmlns:a16="http://schemas.microsoft.com/office/drawing/2014/main" id="{B0E9EF4C-30D3-4AFC-840C-5E2D51F6DA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74428" y="1475561"/>
            <a:ext cx="1395134" cy="1563223"/>
          </a:xfrm>
          <a:prstGeom prst="rect">
            <a:avLst/>
          </a:prstGeom>
        </p:spPr>
      </p:pic>
      <p:sp>
        <p:nvSpPr>
          <p:cNvPr id="8" name="WordArt 9">
            <a:extLst>
              <a:ext uri="{FF2B5EF4-FFF2-40B4-BE49-F238E27FC236}">
                <a16:creationId xmlns:a16="http://schemas.microsoft.com/office/drawing/2014/main" id="{C0AB16F4-6449-499D-AB94-63112E0F3139}"/>
              </a:ext>
            </a:extLst>
          </p:cNvPr>
          <p:cNvSpPr>
            <a:spLocks noChangeArrowheads="1" noChangeShapeType="1" noTextEdit="1"/>
          </p:cNvSpPr>
          <p:nvPr/>
        </p:nvSpPr>
        <p:spPr bwMode="auto">
          <a:xfrm>
            <a:off x="4056063" y="853734"/>
            <a:ext cx="4343400" cy="838200"/>
          </a:xfrm>
          <a:prstGeom prst="rect">
            <a:avLst/>
          </a:prstGeom>
          <a:ln>
            <a:noFill/>
          </a:ln>
        </p:spPr>
        <p:txBody>
          <a:bodyPr wrap="none" fromWordArt="1">
            <a:prstTxWarp prst="textPlain">
              <a:avLst>
                <a:gd name="adj" fmla="val 50000"/>
              </a:avLst>
            </a:prstTxWarp>
          </a:bodyPr>
          <a:lstStyle/>
          <a:p>
            <a:pPr algn="ctr"/>
            <a:r>
              <a:rPr lang="vi-VN" sz="3600" b="1" kern="10" dirty="0">
                <a:ln w="9525">
                  <a:solidFill>
                    <a:srgbClr val="FF99FF"/>
                  </a:solidFill>
                  <a:round/>
                  <a:headEnd/>
                  <a:tailEnd/>
                </a:ln>
                <a:solidFill>
                  <a:srgbClr val="0000FF"/>
                </a:solidFill>
                <a:latin typeface="Times New Roman"/>
                <a:cs typeface="Times New Roman"/>
              </a:rPr>
              <a:t>TRÒ CHƠI</a:t>
            </a:r>
            <a:endParaRPr lang="en-US" sz="3600" b="1" kern="10" dirty="0">
              <a:ln w="9525">
                <a:solidFill>
                  <a:srgbClr val="FF99FF"/>
                </a:solidFill>
                <a:round/>
                <a:headEnd/>
                <a:tailEnd/>
              </a:ln>
              <a:solidFill>
                <a:srgbClr val="0000FF"/>
              </a:solidFill>
              <a:latin typeface="Times New Roman"/>
              <a:cs typeface="Times New Roman"/>
            </a:endParaRPr>
          </a:p>
        </p:txBody>
      </p:sp>
      <p:sp>
        <p:nvSpPr>
          <p:cNvPr id="11" name="AutoShape 2">
            <a:extLst>
              <a:ext uri="{FF2B5EF4-FFF2-40B4-BE49-F238E27FC236}">
                <a16:creationId xmlns:a16="http://schemas.microsoft.com/office/drawing/2014/main" id="{A04EA847-4DF4-483C-B9C0-86282A1408D0}"/>
              </a:ext>
            </a:extLst>
          </p:cNvPr>
          <p:cNvSpPr>
            <a:spLocks noChangeArrowheads="1"/>
          </p:cNvSpPr>
          <p:nvPr/>
        </p:nvSpPr>
        <p:spPr bwMode="auto">
          <a:xfrm>
            <a:off x="1830275" y="2172884"/>
            <a:ext cx="8579486" cy="1677991"/>
          </a:xfrm>
          <a:prstGeom prst="wave">
            <a:avLst>
              <a:gd name="adj1" fmla="val 13005"/>
              <a:gd name="adj2" fmla="val 3134"/>
            </a:avLst>
          </a:prstGeom>
          <a:solidFill>
            <a:schemeClr val="accent6">
              <a:lumMod val="20000"/>
              <a:lumOff val="80000"/>
            </a:schemeClr>
          </a:solidFill>
          <a:ln w="9525">
            <a:solidFill>
              <a:srgbClr val="CCFFFF"/>
            </a:solidFill>
            <a:round/>
            <a:headEnd/>
            <a:tailEnd/>
          </a:ln>
        </p:spPr>
        <p:txBody>
          <a:bodyPr wrap="none" anchor="ctr"/>
          <a:lstStyle/>
          <a:p>
            <a:pPr algn="ctr" eaLnBrk="1" hangingPunct="1"/>
            <a:r>
              <a:rPr lang="en-US" sz="5400" b="1" i="1" dirty="0">
                <a:solidFill>
                  <a:schemeClr val="accent4">
                    <a:lumMod val="50000"/>
                  </a:schemeClr>
                </a:solidFill>
                <a:latin typeface="Times New Roman" pitchFamily="18" charset="0"/>
                <a:cs typeface="Arial" charset="0"/>
              </a:rPr>
              <a:t>AI NHANH AI ĐÚNG</a:t>
            </a:r>
          </a:p>
        </p:txBody>
      </p:sp>
      <p:pic>
        <p:nvPicPr>
          <p:cNvPr id="13" name="图片 8">
            <a:extLst>
              <a:ext uri="{FF2B5EF4-FFF2-40B4-BE49-F238E27FC236}">
                <a16:creationId xmlns:a16="http://schemas.microsoft.com/office/drawing/2014/main" id="{710225C3-5F6F-443A-BE79-0BBE3C839DD0}"/>
              </a:ext>
            </a:extLst>
          </p:cNvPr>
          <p:cNvPicPr>
            <a:picLocks noChangeAspect="1"/>
          </p:cNvPicPr>
          <p:nvPr/>
        </p:nvPicPr>
        <p:blipFill rotWithShape="1">
          <a:blip r:embed="rId9">
            <a:extLst>
              <a:ext uri="{28A0092B-C50C-407E-A947-70E740481C1C}">
                <a14:useLocalDpi xmlns:a14="http://schemas.microsoft.com/office/drawing/2010/main" val="0"/>
              </a:ext>
            </a:extLst>
          </a:blip>
          <a:srcRect l="8008" t="35025" r="59440" b="34782"/>
          <a:stretch/>
        </p:blipFill>
        <p:spPr>
          <a:xfrm>
            <a:off x="8653143" y="3243645"/>
            <a:ext cx="2890719" cy="3584491"/>
          </a:xfrm>
          <a:prstGeom prst="rect">
            <a:avLst/>
          </a:prstGeom>
        </p:spPr>
      </p:pic>
      <p:pic>
        <p:nvPicPr>
          <p:cNvPr id="14" name="图片 9">
            <a:extLst>
              <a:ext uri="{FF2B5EF4-FFF2-40B4-BE49-F238E27FC236}">
                <a16:creationId xmlns:a16="http://schemas.microsoft.com/office/drawing/2014/main" id="{C18D21CF-46CE-4CE1-80FF-2CC6176463B6}"/>
              </a:ext>
            </a:extLst>
          </p:cNvPr>
          <p:cNvPicPr>
            <a:picLocks noChangeAspect="1"/>
          </p:cNvPicPr>
          <p:nvPr/>
        </p:nvPicPr>
        <p:blipFill rotWithShape="1">
          <a:blip r:embed="rId9">
            <a:extLst>
              <a:ext uri="{28A0092B-C50C-407E-A947-70E740481C1C}">
                <a14:useLocalDpi xmlns:a14="http://schemas.microsoft.com/office/drawing/2010/main" val="0"/>
              </a:ext>
            </a:extLst>
          </a:blip>
          <a:srcRect l="56471" t="36973" r="10977" b="32834"/>
          <a:stretch/>
        </p:blipFill>
        <p:spPr>
          <a:xfrm>
            <a:off x="1569" y="2958773"/>
            <a:ext cx="3192007" cy="3925655"/>
          </a:xfrm>
          <a:prstGeom prst="rect">
            <a:avLst/>
          </a:prstGeom>
        </p:spPr>
      </p:pic>
    </p:spTree>
    <p:extLst>
      <p:ext uri="{BB962C8B-B14F-4D97-AF65-F5344CB8AC3E}">
        <p14:creationId xmlns:p14="http://schemas.microsoft.com/office/powerpoint/2010/main" val="1855167340"/>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mph" presetSubtype="0" repeatCount="3000" fill="hold" grpId="0" nodeType="withEffect">
                                  <p:stCondLst>
                                    <p:cond delay="0"/>
                                  </p:stCondLst>
                                  <p:childTnLst>
                                    <p:animClr clrSpc="hsl" dir="cw">
                                      <p:cBhvr override="childStyle">
                                        <p:cTn id="6" dur="1000" fill="hold"/>
                                        <p:tgtEl>
                                          <p:spTgt spid="8"/>
                                        </p:tgtEl>
                                        <p:attrNameLst>
                                          <p:attrName>style.color</p:attrName>
                                        </p:attrNameLst>
                                      </p:cBhvr>
                                      <p:by>
                                        <p:hsl h="-7200000" s="0" l="0"/>
                                      </p:by>
                                    </p:animClr>
                                    <p:animClr clrSpc="hsl" dir="cw">
                                      <p:cBhvr>
                                        <p:cTn id="7" dur="1000" fill="hold"/>
                                        <p:tgtEl>
                                          <p:spTgt spid="8"/>
                                        </p:tgtEl>
                                        <p:attrNameLst>
                                          <p:attrName>fillcolor</p:attrName>
                                        </p:attrNameLst>
                                      </p:cBhvr>
                                      <p:by>
                                        <p:hsl h="-7200000" s="0" l="0"/>
                                      </p:by>
                                    </p:animClr>
                                    <p:animClr clrSpc="hsl" dir="cw">
                                      <p:cBhvr>
                                        <p:cTn id="8" dur="1000" fill="hold"/>
                                        <p:tgtEl>
                                          <p:spTgt spid="8"/>
                                        </p:tgtEl>
                                        <p:attrNameLst>
                                          <p:attrName>stroke.color</p:attrName>
                                        </p:attrNameLst>
                                      </p:cBhvr>
                                      <p:by>
                                        <p:hsl h="-7200000" s="0" l="0"/>
                                      </p:by>
                                    </p:animClr>
                                    <p:set>
                                      <p:cBhvr>
                                        <p:cTn id="9" dur="1000" fill="hold"/>
                                        <p:tgtEl>
                                          <p:spTgt spid="8"/>
                                        </p:tgtEl>
                                        <p:attrNameLst>
                                          <p:attrName>fill.type</p:attrName>
                                        </p:attrNameLst>
                                      </p:cBhvr>
                                      <p:to>
                                        <p:strVal val="solid"/>
                                      </p:to>
                                    </p:set>
                                  </p:childTnLst>
                                </p:cTn>
                              </p:par>
                              <p:par>
                                <p:cTn id="10" presetID="10" presetClass="entr" presetSubtype="0" fill="hold" grpId="0" nodeType="withEffect">
                                  <p:stCondLst>
                                    <p:cond delay="0"/>
                                  </p:stCondLst>
                                  <p:childTnLst>
                                    <p:set>
                                      <p:cBhvr>
                                        <p:cTn id="11" dur="1" fill="hold">
                                          <p:stCondLst>
                                            <p:cond delay="0"/>
                                          </p:stCondLst>
                                        </p:cTn>
                                        <p:tgtEl>
                                          <p:spTgt spid="11">
                                            <p:bg/>
                                          </p:spTgt>
                                        </p:tgtEl>
                                        <p:attrNameLst>
                                          <p:attrName>style.visibility</p:attrName>
                                        </p:attrNameLst>
                                      </p:cBhvr>
                                      <p:to>
                                        <p:strVal val="visible"/>
                                      </p:to>
                                    </p:set>
                                    <p:animEffect transition="in" filter="fade">
                                      <p:cBhvr>
                                        <p:cTn id="12" dur="2000"/>
                                        <p:tgtEl>
                                          <p:spTgt spid="11">
                                            <p:bg/>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Vao rung hoa.wav"/>
                                        </p:tgtEl>
                                      </p:cMediaNode>
                                    </p:audio>
                                  </p:subTnLst>
                                </p:cTn>
                              </p:par>
                              <p:par>
                                <p:cTn id="13" presetID="6" presetClass="emph" presetSubtype="0" repeatCount="5000" fill="hold" nodeType="withEffect">
                                  <p:stCondLst>
                                    <p:cond delay="0"/>
                                  </p:stCondLst>
                                  <p:childTnLst>
                                    <p:animScale>
                                      <p:cBhvr>
                                        <p:cTn id="14" dur="2000" fill="hold"/>
                                        <p:tgtEl>
                                          <p:spTgt spid="11">
                                            <p:txEl>
                                              <p:pRg st="0" end="0"/>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build="allAtOnce"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38CBB3C-CEC5-4B23-A4BD-798CF69AF1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2944209" y="-2559143"/>
            <a:ext cx="6349846" cy="11655706"/>
          </a:xfrm>
          <a:prstGeom prst="rect">
            <a:avLst/>
          </a:prstGeom>
        </p:spPr>
      </p:pic>
      <p:grpSp>
        <p:nvGrpSpPr>
          <p:cNvPr id="8" name="组合 7">
            <a:extLst>
              <a:ext uri="{FF2B5EF4-FFF2-40B4-BE49-F238E27FC236}">
                <a16:creationId xmlns:a16="http://schemas.microsoft.com/office/drawing/2014/main" id="{2A7E7291-4A8A-4890-8065-57B5A52491B7}"/>
              </a:ext>
            </a:extLst>
          </p:cNvPr>
          <p:cNvGrpSpPr/>
          <p:nvPr/>
        </p:nvGrpSpPr>
        <p:grpSpPr>
          <a:xfrm>
            <a:off x="591607" y="560583"/>
            <a:ext cx="1880218" cy="369332"/>
            <a:chOff x="695779" y="699479"/>
            <a:chExt cx="1880218" cy="369332"/>
          </a:xfrm>
        </p:grpSpPr>
        <p:sp>
          <p:nvSpPr>
            <p:cNvPr id="6" name="矩形 5">
              <a:extLst>
                <a:ext uri="{FF2B5EF4-FFF2-40B4-BE49-F238E27FC236}">
                  <a16:creationId xmlns:a16="http://schemas.microsoft.com/office/drawing/2014/main" id="{FC70D688-2F1D-4050-87F1-080C13051ACA}"/>
                </a:ext>
              </a:extLst>
            </p:cNvPr>
            <p:cNvSpPr/>
            <p:nvPr/>
          </p:nvSpPr>
          <p:spPr>
            <a:xfrm>
              <a:off x="695779" y="699479"/>
              <a:ext cx="1880218" cy="369332"/>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C597C953-B3EF-4AE8-B2F1-F16B40D4F145}"/>
                </a:ext>
              </a:extLst>
            </p:cNvPr>
            <p:cNvSpPr/>
            <p:nvPr/>
          </p:nvSpPr>
          <p:spPr>
            <a:xfrm>
              <a:off x="775504" y="699479"/>
              <a:ext cx="1800493" cy="369332"/>
            </a:xfrm>
            <a:prstGeom prst="rect">
              <a:avLst/>
            </a:prstGeom>
          </p:spPr>
          <p:txBody>
            <a:bodyPr wrap="none">
              <a:spAutoFit/>
            </a:bodyPr>
            <a:lstStyle/>
            <a:p>
              <a:r>
                <a:rPr lang="zh-CN" altLang="en-US" spc="300" dirty="0">
                  <a:solidFill>
                    <a:schemeClr val="bg1"/>
                  </a:solidFill>
                  <a:latin typeface="字魂20号-石头体" panose="00000500000000000000" pitchFamily="2" charset="-122"/>
                  <a:ea typeface="字魂20号-石头体" panose="00000500000000000000" pitchFamily="2" charset="-122"/>
                </a:rPr>
                <a:t>输入标题内容</a:t>
              </a:r>
              <a:endParaRPr lang="zh-CN" altLang="en-US" dirty="0">
                <a:solidFill>
                  <a:schemeClr val="bg1"/>
                </a:solidFill>
              </a:endParaRPr>
            </a:p>
          </p:txBody>
        </p:sp>
      </p:grpSp>
      <p:pic>
        <p:nvPicPr>
          <p:cNvPr id="9"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7">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grpSp>
        <p:nvGrpSpPr>
          <p:cNvPr id="45" name="组合 44">
            <a:extLst>
              <a:ext uri="{FF2B5EF4-FFF2-40B4-BE49-F238E27FC236}">
                <a16:creationId xmlns:a16="http://schemas.microsoft.com/office/drawing/2014/main" id="{2C4B23B8-2131-4534-AFB5-AFF300B65221}"/>
              </a:ext>
            </a:extLst>
          </p:cNvPr>
          <p:cNvGrpSpPr/>
          <p:nvPr/>
        </p:nvGrpSpPr>
        <p:grpSpPr>
          <a:xfrm>
            <a:off x="-26773" y="3495441"/>
            <a:ext cx="3795914" cy="2965455"/>
            <a:chOff x="112128" y="1630522"/>
            <a:chExt cx="5291239" cy="4666895"/>
          </a:xfrm>
        </p:grpSpPr>
        <p:sp>
          <p:nvSpPr>
            <p:cNvPr id="46" name="椭圆 45">
              <a:extLst>
                <a:ext uri="{FF2B5EF4-FFF2-40B4-BE49-F238E27FC236}">
                  <a16:creationId xmlns:a16="http://schemas.microsoft.com/office/drawing/2014/main" id="{E8AE7A01-2716-4A81-902A-4FBAFBAD2FBB}"/>
                </a:ext>
              </a:extLst>
            </p:cNvPr>
            <p:cNvSpPr/>
            <p:nvPr/>
          </p:nvSpPr>
          <p:spPr>
            <a:xfrm>
              <a:off x="954040" y="2096149"/>
              <a:ext cx="3552296" cy="3552296"/>
            </a:xfrm>
            <a:prstGeom prst="ellipse">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7" name="图片 46">
              <a:extLst>
                <a:ext uri="{FF2B5EF4-FFF2-40B4-BE49-F238E27FC236}">
                  <a16:creationId xmlns:a16="http://schemas.microsoft.com/office/drawing/2014/main" id="{80A5185C-48A8-4C2E-B641-331E0668325D}"/>
                </a:ext>
              </a:extLst>
            </p:cNvPr>
            <p:cNvPicPr>
              <a:picLocks noChangeAspect="1"/>
            </p:cNvPicPr>
            <p:nvPr/>
          </p:nvPicPr>
          <p:blipFill rotWithShape="1">
            <a:blip r:embed="rId8">
              <a:extLst>
                <a:ext uri="{28A0092B-C50C-407E-A947-70E740481C1C}">
                  <a14:useLocalDpi xmlns:a14="http://schemas.microsoft.com/office/drawing/2010/main" val="0"/>
                </a:ext>
              </a:extLst>
            </a:blip>
            <a:srcRect r="52843" b="68889"/>
            <a:stretch/>
          </p:blipFill>
          <p:spPr>
            <a:xfrm>
              <a:off x="112128" y="1630522"/>
              <a:ext cx="5291239" cy="4666895"/>
            </a:xfrm>
            <a:prstGeom prst="rect">
              <a:avLst/>
            </a:prstGeom>
          </p:spPr>
        </p:pic>
      </p:grpSp>
      <p:sp>
        <p:nvSpPr>
          <p:cNvPr id="10" name="AutoShape 3">
            <a:extLst>
              <a:ext uri="{FF2B5EF4-FFF2-40B4-BE49-F238E27FC236}">
                <a16:creationId xmlns:a16="http://schemas.microsoft.com/office/drawing/2014/main" id="{A952AFE3-4976-41EF-BE0D-5CCC8F12F073}"/>
              </a:ext>
            </a:extLst>
          </p:cNvPr>
          <p:cNvSpPr>
            <a:spLocks noChangeArrowheads="1"/>
          </p:cNvSpPr>
          <p:nvPr/>
        </p:nvSpPr>
        <p:spPr bwMode="auto">
          <a:xfrm>
            <a:off x="2713032" y="1850520"/>
            <a:ext cx="7772400" cy="949325"/>
          </a:xfrm>
          <a:prstGeom prst="roundRect">
            <a:avLst>
              <a:gd name="adj" fmla="val 16667"/>
            </a:avLst>
          </a:prstGeom>
          <a:solidFill>
            <a:schemeClr val="accent4">
              <a:lumMod val="20000"/>
              <a:lumOff val="80000"/>
            </a:schemeClr>
          </a:solidFill>
          <a:ln w="57150" algn="ctr">
            <a:solidFill>
              <a:schemeClr val="accent4">
                <a:lumMod val="50000"/>
              </a:schemeClr>
            </a:solidFill>
            <a:round/>
            <a:headEnd/>
            <a:tailEnd/>
          </a:ln>
          <a:effectLst/>
        </p:spPr>
        <p:txBody>
          <a:bodyPr wrap="none" anchor="ctr"/>
          <a:lstStyle/>
          <a:p>
            <a:pPr eaLnBrk="1" hangingPunct="1">
              <a:defRPr/>
            </a:pPr>
            <a:endParaRPr lang="en-US">
              <a:cs typeface="Arial" charset="0"/>
            </a:endParaRPr>
          </a:p>
        </p:txBody>
      </p:sp>
      <p:sp>
        <p:nvSpPr>
          <p:cNvPr id="11" name="Text Box 4">
            <a:extLst>
              <a:ext uri="{FF2B5EF4-FFF2-40B4-BE49-F238E27FC236}">
                <a16:creationId xmlns:a16="http://schemas.microsoft.com/office/drawing/2014/main" id="{FF22C584-D013-440C-A8F4-882F187FC148}"/>
              </a:ext>
            </a:extLst>
          </p:cNvPr>
          <p:cNvSpPr txBox="1">
            <a:spLocks noChangeArrowheads="1"/>
          </p:cNvSpPr>
          <p:nvPr/>
        </p:nvSpPr>
        <p:spPr bwMode="auto">
          <a:xfrm>
            <a:off x="1219200" y="3733800"/>
            <a:ext cx="2819400" cy="366713"/>
          </a:xfrm>
          <a:prstGeom prst="rect">
            <a:avLst/>
          </a:prstGeom>
          <a:noFill/>
          <a:ln w="9525">
            <a:noFill/>
            <a:miter lim="800000"/>
            <a:headEnd/>
            <a:tailEnd/>
          </a:ln>
        </p:spPr>
        <p:txBody>
          <a:bodyPr>
            <a:spAutoFit/>
          </a:bodyPr>
          <a:lstStyle/>
          <a:p>
            <a:pPr eaLnBrk="1" hangingPunct="1">
              <a:spcBef>
                <a:spcPct val="50000"/>
              </a:spcBef>
            </a:pPr>
            <a:endParaRPr lang="en-US">
              <a:cs typeface="Arial" charset="0"/>
            </a:endParaRPr>
          </a:p>
        </p:txBody>
      </p:sp>
      <p:sp>
        <p:nvSpPr>
          <p:cNvPr id="12" name="AutoShape 5">
            <a:extLst>
              <a:ext uri="{FF2B5EF4-FFF2-40B4-BE49-F238E27FC236}">
                <a16:creationId xmlns:a16="http://schemas.microsoft.com/office/drawing/2014/main" id="{FBA1BD47-2CE0-4798-8AEE-DD75D251FFC2}"/>
              </a:ext>
            </a:extLst>
          </p:cNvPr>
          <p:cNvSpPr>
            <a:spLocks noChangeArrowheads="1"/>
          </p:cNvSpPr>
          <p:nvPr/>
        </p:nvSpPr>
        <p:spPr bwMode="auto">
          <a:xfrm>
            <a:off x="4495800" y="3072086"/>
            <a:ext cx="3124200" cy="838200"/>
          </a:xfrm>
          <a:prstGeom prst="roundRect">
            <a:avLst>
              <a:gd name="adj" fmla="val 16667"/>
            </a:avLst>
          </a:prstGeom>
          <a:gradFill rotWithShape="1">
            <a:gsLst>
              <a:gs pos="0">
                <a:srgbClr val="FFCCFF"/>
              </a:gs>
              <a:gs pos="50000">
                <a:schemeClr val="bg1"/>
              </a:gs>
              <a:gs pos="100000">
                <a:srgbClr val="FFCCFF"/>
              </a:gs>
            </a:gsLst>
            <a:lin ang="5400000" scaled="1"/>
          </a:gradFill>
          <a:ln w="57150" cmpd="thickThin" algn="ctr">
            <a:solidFill>
              <a:srgbClr val="F066D2"/>
            </a:solidFill>
            <a:round/>
            <a:headEnd/>
            <a:tailEnd/>
          </a:ln>
        </p:spPr>
        <p:txBody>
          <a:bodyPr wrap="none" anchor="ctr"/>
          <a:lstStyle/>
          <a:p>
            <a:pPr marL="342900" indent="-342900" eaLnBrk="1" hangingPunct="1">
              <a:defRPr/>
            </a:pPr>
            <a:r>
              <a:rPr lang="en-US" sz="4000">
                <a:solidFill>
                  <a:srgbClr val="000000"/>
                </a:solidFill>
                <a:latin typeface="Times New Roman" pitchFamily="18" charset="0"/>
                <a:cs typeface="Arial" charset="0"/>
              </a:rPr>
              <a:t> Hình tròn</a:t>
            </a:r>
          </a:p>
        </p:txBody>
      </p:sp>
      <p:sp>
        <p:nvSpPr>
          <p:cNvPr id="13" name="AutoShape 6">
            <a:extLst>
              <a:ext uri="{FF2B5EF4-FFF2-40B4-BE49-F238E27FC236}">
                <a16:creationId xmlns:a16="http://schemas.microsoft.com/office/drawing/2014/main" id="{B86ECE03-B5AB-4773-AA57-364B36DC0B67}"/>
              </a:ext>
            </a:extLst>
          </p:cNvPr>
          <p:cNvSpPr>
            <a:spLocks noChangeArrowheads="1"/>
          </p:cNvSpPr>
          <p:nvPr/>
        </p:nvSpPr>
        <p:spPr bwMode="auto">
          <a:xfrm>
            <a:off x="4486275" y="4172662"/>
            <a:ext cx="3133725" cy="850900"/>
          </a:xfrm>
          <a:prstGeom prst="roundRect">
            <a:avLst>
              <a:gd name="adj" fmla="val 16667"/>
            </a:avLst>
          </a:prstGeom>
          <a:gradFill rotWithShape="1">
            <a:gsLst>
              <a:gs pos="0">
                <a:srgbClr val="FFCCFF"/>
              </a:gs>
              <a:gs pos="50000">
                <a:schemeClr val="bg1"/>
              </a:gs>
              <a:gs pos="100000">
                <a:srgbClr val="FFCCFF"/>
              </a:gs>
            </a:gsLst>
            <a:lin ang="5400000" scaled="1"/>
          </a:gradFill>
          <a:ln w="57150" cmpd="thickThin" algn="ctr">
            <a:solidFill>
              <a:srgbClr val="F066D2"/>
            </a:solidFill>
            <a:round/>
            <a:headEnd/>
            <a:tailEnd/>
          </a:ln>
        </p:spPr>
        <p:txBody>
          <a:bodyPr wrap="none" anchor="ctr"/>
          <a:lstStyle/>
          <a:p>
            <a:pPr marL="342900" indent="-342900" eaLnBrk="1" hangingPunct="1">
              <a:defRPr/>
            </a:pPr>
            <a:r>
              <a:rPr lang="en-US" sz="4000">
                <a:solidFill>
                  <a:srgbClr val="000000"/>
                </a:solidFill>
                <a:latin typeface="Times New Roman" pitchFamily="18" charset="0"/>
                <a:cs typeface="Arial" charset="0"/>
              </a:rPr>
              <a:t>Hình vuông</a:t>
            </a:r>
          </a:p>
        </p:txBody>
      </p:sp>
      <p:sp>
        <p:nvSpPr>
          <p:cNvPr id="14" name="AutoShape 7">
            <a:extLst>
              <a:ext uri="{FF2B5EF4-FFF2-40B4-BE49-F238E27FC236}">
                <a16:creationId xmlns:a16="http://schemas.microsoft.com/office/drawing/2014/main" id="{F7615166-F0A8-46C1-AF98-0B0D68E393AF}"/>
              </a:ext>
            </a:extLst>
          </p:cNvPr>
          <p:cNvSpPr>
            <a:spLocks noChangeArrowheads="1"/>
          </p:cNvSpPr>
          <p:nvPr/>
        </p:nvSpPr>
        <p:spPr bwMode="auto">
          <a:xfrm>
            <a:off x="4518931" y="5278408"/>
            <a:ext cx="3200400" cy="862013"/>
          </a:xfrm>
          <a:prstGeom prst="roundRect">
            <a:avLst>
              <a:gd name="adj" fmla="val 16667"/>
            </a:avLst>
          </a:prstGeom>
          <a:gradFill rotWithShape="1">
            <a:gsLst>
              <a:gs pos="0">
                <a:srgbClr val="FFCCFF"/>
              </a:gs>
              <a:gs pos="50000">
                <a:schemeClr val="bg1"/>
              </a:gs>
              <a:gs pos="100000">
                <a:srgbClr val="FFCCFF"/>
              </a:gs>
            </a:gsLst>
            <a:lin ang="5400000" scaled="1"/>
          </a:gradFill>
          <a:ln w="57150" cmpd="thickThin" algn="ctr">
            <a:solidFill>
              <a:srgbClr val="F066D2"/>
            </a:solidFill>
            <a:round/>
            <a:headEnd/>
            <a:tailEnd/>
          </a:ln>
        </p:spPr>
        <p:txBody>
          <a:bodyPr wrap="none" anchor="ctr"/>
          <a:lstStyle/>
          <a:p>
            <a:pPr eaLnBrk="1" hangingPunct="1">
              <a:defRPr/>
            </a:pPr>
            <a:r>
              <a:rPr lang="en-US" sz="4000">
                <a:solidFill>
                  <a:srgbClr val="000000"/>
                </a:solidFill>
                <a:latin typeface="Times New Roman" pitchFamily="18" charset="0"/>
                <a:cs typeface="Arial" charset="0"/>
              </a:rPr>
              <a:t>Hình tam giác</a:t>
            </a:r>
          </a:p>
        </p:txBody>
      </p:sp>
      <p:pic>
        <p:nvPicPr>
          <p:cNvPr id="15" name="Picture 26" descr="AG00092_">
            <a:hlinkClick r:id="rId9" action="ppaction://hlinksldjump"/>
            <a:extLst>
              <a:ext uri="{FF2B5EF4-FFF2-40B4-BE49-F238E27FC236}">
                <a16:creationId xmlns:a16="http://schemas.microsoft.com/office/drawing/2014/main" id="{D7227205-B685-4F39-B481-3BEC5C7864C5}"/>
              </a:ext>
            </a:extLst>
          </p:cNvPr>
          <p:cNvPicPr>
            <a:picLocks noChangeAspect="1" noChangeArrowheads="1" noCrop="1"/>
          </p:cNvPicPr>
          <p:nvPr/>
        </p:nvPicPr>
        <p:blipFill>
          <a:blip r:embed="rId10" cstate="print"/>
          <a:srcRect/>
          <a:stretch>
            <a:fillRect/>
          </a:stretch>
        </p:blipFill>
        <p:spPr bwMode="auto">
          <a:xfrm>
            <a:off x="8839200" y="6634163"/>
            <a:ext cx="152400" cy="147637"/>
          </a:xfrm>
          <a:prstGeom prst="rect">
            <a:avLst/>
          </a:prstGeom>
          <a:noFill/>
          <a:ln w="9525">
            <a:noFill/>
            <a:miter lim="800000"/>
            <a:headEnd/>
            <a:tailEnd/>
          </a:ln>
        </p:spPr>
      </p:pic>
      <p:sp>
        <p:nvSpPr>
          <p:cNvPr id="25" name="Text Box 33">
            <a:extLst>
              <a:ext uri="{FF2B5EF4-FFF2-40B4-BE49-F238E27FC236}">
                <a16:creationId xmlns:a16="http://schemas.microsoft.com/office/drawing/2014/main" id="{5FEB4091-BC17-4D44-A99D-FCC35C15B985}"/>
              </a:ext>
            </a:extLst>
          </p:cNvPr>
          <p:cNvSpPr txBox="1">
            <a:spLocks noChangeArrowheads="1"/>
          </p:cNvSpPr>
          <p:nvPr/>
        </p:nvSpPr>
        <p:spPr bwMode="auto">
          <a:xfrm>
            <a:off x="2328863" y="1752600"/>
            <a:ext cx="3286125" cy="708025"/>
          </a:xfrm>
          <a:prstGeom prst="rect">
            <a:avLst/>
          </a:prstGeom>
          <a:noFill/>
          <a:ln w="9525">
            <a:noFill/>
            <a:miter lim="800000"/>
            <a:headEnd/>
            <a:tailEnd/>
          </a:ln>
        </p:spPr>
        <p:txBody>
          <a:bodyPr>
            <a:spAutoFit/>
          </a:bodyPr>
          <a:lstStyle/>
          <a:p>
            <a:pPr eaLnBrk="1" hangingPunct="1">
              <a:spcBef>
                <a:spcPct val="50000"/>
              </a:spcBef>
            </a:pPr>
            <a:r>
              <a:rPr lang="en-US" sz="4000">
                <a:solidFill>
                  <a:srgbClr val="FF3300"/>
                </a:solidFill>
                <a:cs typeface="Arial" charset="0"/>
              </a:rPr>
              <a:t>    </a:t>
            </a:r>
          </a:p>
        </p:txBody>
      </p:sp>
      <p:grpSp>
        <p:nvGrpSpPr>
          <p:cNvPr id="26" name="Group 160">
            <a:extLst>
              <a:ext uri="{FF2B5EF4-FFF2-40B4-BE49-F238E27FC236}">
                <a16:creationId xmlns:a16="http://schemas.microsoft.com/office/drawing/2014/main" id="{3C4BBE1C-0407-4645-A4A2-BC20DA44FA9B}"/>
              </a:ext>
            </a:extLst>
          </p:cNvPr>
          <p:cNvGrpSpPr>
            <a:grpSpLocks/>
          </p:cNvGrpSpPr>
          <p:nvPr/>
        </p:nvGrpSpPr>
        <p:grpSpPr bwMode="auto">
          <a:xfrm>
            <a:off x="1071995" y="1927061"/>
            <a:ext cx="1219200" cy="838200"/>
            <a:chOff x="2495" y="91"/>
            <a:chExt cx="627" cy="575"/>
          </a:xfrm>
        </p:grpSpPr>
        <p:grpSp>
          <p:nvGrpSpPr>
            <p:cNvPr id="27" name="Group 161">
              <a:extLst>
                <a:ext uri="{FF2B5EF4-FFF2-40B4-BE49-F238E27FC236}">
                  <a16:creationId xmlns:a16="http://schemas.microsoft.com/office/drawing/2014/main" id="{62ADCECA-7592-4D8C-A548-10203E6BFC55}"/>
                </a:ext>
              </a:extLst>
            </p:cNvPr>
            <p:cNvGrpSpPr>
              <a:grpSpLocks/>
            </p:cNvGrpSpPr>
            <p:nvPr/>
          </p:nvGrpSpPr>
          <p:grpSpPr bwMode="auto">
            <a:xfrm>
              <a:off x="2495" y="91"/>
              <a:ext cx="627" cy="575"/>
              <a:chOff x="940" y="2627"/>
              <a:chExt cx="751" cy="653"/>
            </a:xfrm>
          </p:grpSpPr>
          <p:sp>
            <p:nvSpPr>
              <p:cNvPr id="29" name="Oval 162">
                <a:extLst>
                  <a:ext uri="{FF2B5EF4-FFF2-40B4-BE49-F238E27FC236}">
                    <a16:creationId xmlns:a16="http://schemas.microsoft.com/office/drawing/2014/main" id="{485BD63F-1941-4F11-9CB8-1D9CEB942201}"/>
                  </a:ext>
                </a:extLst>
              </p:cNvPr>
              <p:cNvSpPr>
                <a:spLocks noChangeArrowheads="1"/>
              </p:cNvSpPr>
              <p:nvPr/>
            </p:nvSpPr>
            <p:spPr bwMode="gray">
              <a:xfrm>
                <a:off x="980" y="2768"/>
                <a:ext cx="114" cy="374"/>
              </a:xfrm>
              <a:prstGeom prst="ellipse">
                <a:avLst/>
              </a:prstGeom>
              <a:gradFill rotWithShape="1">
                <a:gsLst>
                  <a:gs pos="0">
                    <a:srgbClr val="FFFFFF"/>
                  </a:gs>
                  <a:gs pos="50000">
                    <a:srgbClr val="00CC66"/>
                  </a:gs>
                  <a:gs pos="100000">
                    <a:srgbClr val="FFFFFF"/>
                  </a:gs>
                </a:gsLst>
                <a:lin ang="2700000" scaled="1"/>
              </a:gradFill>
              <a:ln w="38100" algn="ctr">
                <a:noFill/>
                <a:round/>
                <a:headEnd/>
                <a:tailEnd/>
              </a:ln>
            </p:spPr>
            <p:txBody>
              <a:bodyPr wrap="none" anchor="ctr">
                <a:spAutoFit/>
              </a:bodyPr>
              <a:lstStyle/>
              <a:p>
                <a:pPr eaLnBrk="1" hangingPunct="1"/>
                <a:endParaRPr lang="en-US">
                  <a:latin typeface="Times New Roman" pitchFamily="18" charset="0"/>
                  <a:cs typeface="Arial" charset="0"/>
                </a:endParaRPr>
              </a:p>
            </p:txBody>
          </p:sp>
          <p:sp>
            <p:nvSpPr>
              <p:cNvPr id="30" name="Oval 163">
                <a:extLst>
                  <a:ext uri="{FF2B5EF4-FFF2-40B4-BE49-F238E27FC236}">
                    <a16:creationId xmlns:a16="http://schemas.microsoft.com/office/drawing/2014/main" id="{7414FA37-58DA-4E45-9FA0-CF1C181C81D4}"/>
                  </a:ext>
                </a:extLst>
              </p:cNvPr>
              <p:cNvSpPr>
                <a:spLocks noChangeArrowheads="1"/>
              </p:cNvSpPr>
              <p:nvPr/>
            </p:nvSpPr>
            <p:spPr bwMode="gray">
              <a:xfrm>
                <a:off x="980" y="2768"/>
                <a:ext cx="114" cy="374"/>
              </a:xfrm>
              <a:prstGeom prst="ellipse">
                <a:avLst/>
              </a:prstGeom>
              <a:gradFill rotWithShape="1">
                <a:gsLst>
                  <a:gs pos="0">
                    <a:srgbClr val="00CC66">
                      <a:alpha val="32001"/>
                    </a:srgbClr>
                  </a:gs>
                  <a:gs pos="100000">
                    <a:srgbClr val="000000">
                      <a:alpha val="89998"/>
                    </a:srgbClr>
                  </a:gs>
                </a:gsLst>
                <a:lin ang="2700000" scaled="1"/>
              </a:gradFill>
              <a:ln w="38100" algn="ctr">
                <a:noFill/>
                <a:round/>
                <a:headEnd/>
                <a:tailEnd/>
              </a:ln>
            </p:spPr>
            <p:txBody>
              <a:bodyPr wrap="none" anchor="ctr">
                <a:spAutoFit/>
              </a:bodyPr>
              <a:lstStyle/>
              <a:p>
                <a:pPr eaLnBrk="1" hangingPunct="1"/>
                <a:endParaRPr lang="en-US">
                  <a:latin typeface="Times New Roman" pitchFamily="18" charset="0"/>
                  <a:cs typeface="Arial" charset="0"/>
                </a:endParaRPr>
              </a:p>
            </p:txBody>
          </p:sp>
          <p:sp>
            <p:nvSpPr>
              <p:cNvPr id="31" name="Oval 164">
                <a:extLst>
                  <a:ext uri="{FF2B5EF4-FFF2-40B4-BE49-F238E27FC236}">
                    <a16:creationId xmlns:a16="http://schemas.microsoft.com/office/drawing/2014/main" id="{D1470030-9ABF-4691-873F-3F425334EB43}"/>
                  </a:ext>
                </a:extLst>
              </p:cNvPr>
              <p:cNvSpPr>
                <a:spLocks noChangeArrowheads="1"/>
              </p:cNvSpPr>
              <p:nvPr/>
            </p:nvSpPr>
            <p:spPr bwMode="gray">
              <a:xfrm>
                <a:off x="940" y="2768"/>
                <a:ext cx="751" cy="374"/>
              </a:xfrm>
              <a:prstGeom prst="ellipse">
                <a:avLst/>
              </a:prstGeom>
              <a:gradFill rotWithShape="1">
                <a:gsLst>
                  <a:gs pos="0">
                    <a:srgbClr val="006E37"/>
                  </a:gs>
                  <a:gs pos="50000">
                    <a:srgbClr val="00CC66"/>
                  </a:gs>
                  <a:gs pos="100000">
                    <a:srgbClr val="006E37"/>
                  </a:gs>
                </a:gsLst>
                <a:lin ang="18900000" scaled="1"/>
              </a:gradFill>
              <a:ln w="38100" algn="ctr">
                <a:noFill/>
                <a:round/>
                <a:headEnd/>
                <a:tailEnd/>
              </a:ln>
            </p:spPr>
            <p:txBody>
              <a:bodyPr anchor="ctr">
                <a:spAutoFit/>
              </a:bodyPr>
              <a:lstStyle/>
              <a:p>
                <a:pPr eaLnBrk="1" hangingPunct="1"/>
                <a:endParaRPr lang="en-US">
                  <a:latin typeface="Times New Roman" pitchFamily="18" charset="0"/>
                  <a:cs typeface="Arial" charset="0"/>
                </a:endParaRPr>
              </a:p>
            </p:txBody>
          </p:sp>
          <p:sp>
            <p:nvSpPr>
              <p:cNvPr id="32" name="Oval 165">
                <a:extLst>
                  <a:ext uri="{FF2B5EF4-FFF2-40B4-BE49-F238E27FC236}">
                    <a16:creationId xmlns:a16="http://schemas.microsoft.com/office/drawing/2014/main" id="{FC66E4B4-F81B-43B7-92D3-506D11127444}"/>
                  </a:ext>
                </a:extLst>
              </p:cNvPr>
              <p:cNvSpPr>
                <a:spLocks noChangeArrowheads="1"/>
              </p:cNvSpPr>
              <p:nvPr/>
            </p:nvSpPr>
            <p:spPr bwMode="gray">
              <a:xfrm>
                <a:off x="940" y="2768"/>
                <a:ext cx="750" cy="374"/>
              </a:xfrm>
              <a:prstGeom prst="ellipse">
                <a:avLst/>
              </a:prstGeom>
              <a:gradFill rotWithShape="1">
                <a:gsLst>
                  <a:gs pos="0">
                    <a:srgbClr val="008241"/>
                  </a:gs>
                  <a:gs pos="100000">
                    <a:srgbClr val="00CC66">
                      <a:alpha val="0"/>
                    </a:srgbClr>
                  </a:gs>
                </a:gsLst>
                <a:lin ang="2700000" scaled="1"/>
              </a:gradFill>
              <a:ln w="38100" algn="ctr">
                <a:noFill/>
                <a:round/>
                <a:headEnd/>
                <a:tailEnd/>
              </a:ln>
            </p:spPr>
            <p:txBody>
              <a:bodyPr anchor="ctr">
                <a:spAutoFit/>
              </a:bodyPr>
              <a:lstStyle/>
              <a:p>
                <a:pPr eaLnBrk="1" hangingPunct="1"/>
                <a:endParaRPr lang="en-US">
                  <a:latin typeface="Times New Roman" pitchFamily="18" charset="0"/>
                  <a:cs typeface="Arial" charset="0"/>
                </a:endParaRPr>
              </a:p>
            </p:txBody>
          </p:sp>
          <p:sp>
            <p:nvSpPr>
              <p:cNvPr id="33" name="Oval 166">
                <a:extLst>
                  <a:ext uri="{FF2B5EF4-FFF2-40B4-BE49-F238E27FC236}">
                    <a16:creationId xmlns:a16="http://schemas.microsoft.com/office/drawing/2014/main" id="{A235FEC2-57E4-4780-9760-222758BC6443}"/>
                  </a:ext>
                </a:extLst>
              </p:cNvPr>
              <p:cNvSpPr>
                <a:spLocks noChangeArrowheads="1"/>
              </p:cNvSpPr>
              <p:nvPr/>
            </p:nvSpPr>
            <p:spPr bwMode="gray">
              <a:xfrm>
                <a:off x="979" y="2768"/>
                <a:ext cx="677" cy="374"/>
              </a:xfrm>
              <a:prstGeom prst="ellipse">
                <a:avLst/>
              </a:prstGeom>
              <a:solidFill>
                <a:srgbClr val="333333"/>
              </a:solidFill>
              <a:ln w="38100" algn="ctr">
                <a:noFill/>
                <a:round/>
                <a:headEnd/>
                <a:tailEnd/>
              </a:ln>
            </p:spPr>
            <p:txBody>
              <a:bodyPr anchor="ctr">
                <a:spAutoFit/>
              </a:bodyPr>
              <a:lstStyle/>
              <a:p>
                <a:pPr eaLnBrk="1" hangingPunct="1"/>
                <a:endParaRPr lang="en-US">
                  <a:latin typeface="Times New Roman" pitchFamily="18" charset="0"/>
                  <a:cs typeface="Arial" charset="0"/>
                </a:endParaRPr>
              </a:p>
            </p:txBody>
          </p:sp>
          <p:sp>
            <p:nvSpPr>
              <p:cNvPr id="34" name="Oval 167">
                <a:extLst>
                  <a:ext uri="{FF2B5EF4-FFF2-40B4-BE49-F238E27FC236}">
                    <a16:creationId xmlns:a16="http://schemas.microsoft.com/office/drawing/2014/main" id="{49C6118F-DECF-4818-96D9-204B90D399A5}"/>
                  </a:ext>
                </a:extLst>
              </p:cNvPr>
              <p:cNvSpPr>
                <a:spLocks noChangeArrowheads="1"/>
              </p:cNvSpPr>
              <p:nvPr/>
            </p:nvSpPr>
            <p:spPr bwMode="gray">
              <a:xfrm>
                <a:off x="992" y="2627"/>
                <a:ext cx="653" cy="653"/>
              </a:xfrm>
              <a:prstGeom prst="ellipse">
                <a:avLst/>
              </a:prstGeom>
              <a:gradFill rotWithShape="1">
                <a:gsLst>
                  <a:gs pos="0">
                    <a:srgbClr val="595959"/>
                  </a:gs>
                  <a:gs pos="100000">
                    <a:srgbClr val="C0C0C0"/>
                  </a:gs>
                </a:gsLst>
                <a:lin ang="5400000" scaled="1"/>
              </a:gradFill>
              <a:ln w="9525" algn="ctr">
                <a:noFill/>
                <a:round/>
                <a:headEnd/>
                <a:tailEnd/>
              </a:ln>
            </p:spPr>
            <p:txBody>
              <a:bodyPr vert="eaVert" wrap="none" anchor="ctr"/>
              <a:lstStyle/>
              <a:p>
                <a:pPr eaLnBrk="1" hangingPunct="1"/>
                <a:endParaRPr lang="en-US">
                  <a:latin typeface="Times New Roman" pitchFamily="18" charset="0"/>
                  <a:cs typeface="Arial" charset="0"/>
                </a:endParaRPr>
              </a:p>
            </p:txBody>
          </p:sp>
          <p:sp>
            <p:nvSpPr>
              <p:cNvPr id="35" name="Oval 168">
                <a:extLst>
                  <a:ext uri="{FF2B5EF4-FFF2-40B4-BE49-F238E27FC236}">
                    <a16:creationId xmlns:a16="http://schemas.microsoft.com/office/drawing/2014/main" id="{C10B251A-699B-46E7-B78A-8E249FD8109C}"/>
                  </a:ext>
                </a:extLst>
              </p:cNvPr>
              <p:cNvSpPr>
                <a:spLocks noChangeArrowheads="1"/>
              </p:cNvSpPr>
              <p:nvPr/>
            </p:nvSpPr>
            <p:spPr bwMode="gray">
              <a:xfrm>
                <a:off x="1000" y="2632"/>
                <a:ext cx="637" cy="636"/>
              </a:xfrm>
              <a:prstGeom prst="ellipse">
                <a:avLst/>
              </a:prstGeom>
              <a:gradFill rotWithShape="1">
                <a:gsLst>
                  <a:gs pos="0">
                    <a:srgbClr val="C0C0C0">
                      <a:alpha val="0"/>
                    </a:srgbClr>
                  </a:gs>
                  <a:gs pos="100000">
                    <a:srgbClr val="E9E9E9"/>
                  </a:gs>
                </a:gsLst>
                <a:lin ang="5400000" scaled="1"/>
              </a:gradFill>
              <a:ln w="9525" algn="ctr">
                <a:noFill/>
                <a:round/>
                <a:headEnd/>
                <a:tailEnd/>
              </a:ln>
            </p:spPr>
            <p:txBody>
              <a:bodyPr vert="eaVert" wrap="none" anchor="ctr"/>
              <a:lstStyle/>
              <a:p>
                <a:pPr eaLnBrk="1" hangingPunct="1"/>
                <a:endParaRPr lang="en-US">
                  <a:latin typeface="Times New Roman" pitchFamily="18" charset="0"/>
                  <a:cs typeface="Arial" charset="0"/>
                </a:endParaRPr>
              </a:p>
            </p:txBody>
          </p:sp>
          <p:sp>
            <p:nvSpPr>
              <p:cNvPr id="36" name="Oval 169">
                <a:extLst>
                  <a:ext uri="{FF2B5EF4-FFF2-40B4-BE49-F238E27FC236}">
                    <a16:creationId xmlns:a16="http://schemas.microsoft.com/office/drawing/2014/main" id="{FDD4578D-0505-4F6B-970E-7D19A9C9868B}"/>
                  </a:ext>
                </a:extLst>
              </p:cNvPr>
              <p:cNvSpPr>
                <a:spLocks noChangeArrowheads="1"/>
              </p:cNvSpPr>
              <p:nvPr/>
            </p:nvSpPr>
            <p:spPr bwMode="gray">
              <a:xfrm>
                <a:off x="1008" y="2638"/>
                <a:ext cx="606" cy="595"/>
              </a:xfrm>
              <a:prstGeom prst="ellipse">
                <a:avLst/>
              </a:prstGeom>
              <a:gradFill rotWithShape="1">
                <a:gsLst>
                  <a:gs pos="0">
                    <a:srgbClr val="989898"/>
                  </a:gs>
                  <a:gs pos="100000">
                    <a:srgbClr val="C0C0C0">
                      <a:alpha val="48000"/>
                    </a:srgbClr>
                  </a:gs>
                </a:gsLst>
                <a:lin ang="5400000" scaled="1"/>
              </a:gradFill>
              <a:ln w="9525" algn="ctr">
                <a:noFill/>
                <a:round/>
                <a:headEnd/>
                <a:tailEnd/>
              </a:ln>
            </p:spPr>
            <p:txBody>
              <a:bodyPr vert="eaVert" wrap="none" anchor="ctr"/>
              <a:lstStyle/>
              <a:p>
                <a:pPr eaLnBrk="1" hangingPunct="1"/>
                <a:endParaRPr lang="en-US">
                  <a:latin typeface="Times New Roman" pitchFamily="18" charset="0"/>
                  <a:cs typeface="Arial" charset="0"/>
                </a:endParaRPr>
              </a:p>
            </p:txBody>
          </p:sp>
          <p:sp>
            <p:nvSpPr>
              <p:cNvPr id="37" name="Oval 170">
                <a:extLst>
                  <a:ext uri="{FF2B5EF4-FFF2-40B4-BE49-F238E27FC236}">
                    <a16:creationId xmlns:a16="http://schemas.microsoft.com/office/drawing/2014/main" id="{AF0FD4BD-0C39-4C33-872D-A81BD7C9E260}"/>
                  </a:ext>
                </a:extLst>
              </p:cNvPr>
              <p:cNvSpPr>
                <a:spLocks noChangeArrowheads="1"/>
              </p:cNvSpPr>
              <p:nvPr/>
            </p:nvSpPr>
            <p:spPr bwMode="gray">
              <a:xfrm>
                <a:off x="1042" y="2656"/>
                <a:ext cx="539" cy="483"/>
              </a:xfrm>
              <a:prstGeom prst="ellipse">
                <a:avLst/>
              </a:prstGeom>
              <a:gradFill rotWithShape="1">
                <a:gsLst>
                  <a:gs pos="0">
                    <a:srgbClr val="FFFFFF"/>
                  </a:gs>
                  <a:gs pos="100000">
                    <a:srgbClr val="C0C0C0">
                      <a:alpha val="37999"/>
                    </a:srgbClr>
                  </a:gs>
                </a:gsLst>
                <a:lin ang="5400000" scaled="1"/>
              </a:gradFill>
              <a:ln w="9525" algn="ctr">
                <a:noFill/>
                <a:round/>
                <a:headEnd/>
                <a:tailEnd/>
              </a:ln>
            </p:spPr>
            <p:txBody>
              <a:bodyPr vert="eaVert" wrap="none" anchor="ctr"/>
              <a:lstStyle/>
              <a:p>
                <a:pPr eaLnBrk="1" hangingPunct="1"/>
                <a:endParaRPr lang="en-US">
                  <a:latin typeface="Times New Roman" pitchFamily="18" charset="0"/>
                  <a:cs typeface="Arial" charset="0"/>
                </a:endParaRPr>
              </a:p>
            </p:txBody>
          </p:sp>
        </p:grpSp>
        <p:sp>
          <p:nvSpPr>
            <p:cNvPr id="28" name="WordArt 171">
              <a:extLst>
                <a:ext uri="{FF2B5EF4-FFF2-40B4-BE49-F238E27FC236}">
                  <a16:creationId xmlns:a16="http://schemas.microsoft.com/office/drawing/2014/main" id="{BEB8F671-2D7F-4346-8521-E0E81EA2401F}"/>
                </a:ext>
              </a:extLst>
            </p:cNvPr>
            <p:cNvSpPr>
              <a:spLocks noChangeArrowheads="1" noChangeShapeType="1" noTextEdit="1"/>
            </p:cNvSpPr>
            <p:nvPr/>
          </p:nvSpPr>
          <p:spPr bwMode="auto">
            <a:xfrm>
              <a:off x="2714" y="227"/>
              <a:ext cx="192" cy="312"/>
            </a:xfrm>
            <a:prstGeom prst="rect">
              <a:avLst/>
            </a:prstGeom>
          </p:spPr>
          <p:txBody>
            <a:bodyPr wrap="none" fromWordArt="1">
              <a:prstTxWarp prst="textPlain">
                <a:avLst>
                  <a:gd name="adj" fmla="val 50000"/>
                </a:avLst>
              </a:prstTxWarp>
            </a:bodyPr>
            <a:lstStyle/>
            <a:p>
              <a:r>
                <a:rPr lang="en-US" sz="3600" kern="10" dirty="0">
                  <a:ln w="9525">
                    <a:solidFill>
                      <a:srgbClr val="0000FF"/>
                    </a:solidFill>
                    <a:round/>
                    <a:headEnd/>
                    <a:tailEnd/>
                  </a:ln>
                  <a:solidFill>
                    <a:srgbClr val="99FF33"/>
                  </a:solidFill>
                  <a:latin typeface="Times New Roman"/>
                  <a:cs typeface="Times New Roman"/>
                </a:rPr>
                <a:t>1</a:t>
              </a:r>
            </a:p>
          </p:txBody>
        </p:sp>
      </p:grpSp>
      <p:sp>
        <p:nvSpPr>
          <p:cNvPr id="38" name="Text Box 41">
            <a:extLst>
              <a:ext uri="{FF2B5EF4-FFF2-40B4-BE49-F238E27FC236}">
                <a16:creationId xmlns:a16="http://schemas.microsoft.com/office/drawing/2014/main" id="{BA76537B-A696-444A-9508-59C6E62451A0}"/>
              </a:ext>
            </a:extLst>
          </p:cNvPr>
          <p:cNvSpPr txBox="1">
            <a:spLocks noChangeArrowheads="1"/>
          </p:cNvSpPr>
          <p:nvPr/>
        </p:nvSpPr>
        <p:spPr bwMode="auto">
          <a:xfrm>
            <a:off x="2765593" y="1994922"/>
            <a:ext cx="7543800" cy="641350"/>
          </a:xfrm>
          <a:prstGeom prst="rect">
            <a:avLst/>
          </a:prstGeom>
          <a:noFill/>
          <a:ln w="9525">
            <a:noFill/>
            <a:miter lim="800000"/>
            <a:headEnd/>
            <a:tailEnd/>
          </a:ln>
        </p:spPr>
        <p:txBody>
          <a:bodyPr>
            <a:spAutoFit/>
          </a:bodyPr>
          <a:lstStyle/>
          <a:p>
            <a:pPr eaLnBrk="1" hangingPunct="1">
              <a:spcBef>
                <a:spcPct val="50000"/>
              </a:spcBef>
            </a:pPr>
            <a:r>
              <a:rPr lang="en-US" sz="3600" dirty="0" err="1">
                <a:latin typeface="Times New Roman" pitchFamily="18" charset="0"/>
              </a:rPr>
              <a:t>Đồng</a:t>
            </a:r>
            <a:r>
              <a:rPr lang="en-US" sz="3600" dirty="0">
                <a:latin typeface="Times New Roman" pitchFamily="18" charset="0"/>
              </a:rPr>
              <a:t> </a:t>
            </a:r>
            <a:r>
              <a:rPr lang="en-US" sz="3600" dirty="0" err="1">
                <a:latin typeface="Times New Roman" pitchFamily="18" charset="0"/>
              </a:rPr>
              <a:t>bằng</a:t>
            </a:r>
            <a:r>
              <a:rPr lang="en-US" sz="3600" dirty="0">
                <a:latin typeface="Times New Roman" pitchFamily="18" charset="0"/>
              </a:rPr>
              <a:t> </a:t>
            </a:r>
            <a:r>
              <a:rPr lang="en-US" sz="3600" dirty="0" err="1">
                <a:latin typeface="Times New Roman" pitchFamily="18" charset="0"/>
              </a:rPr>
              <a:t>Bắc</a:t>
            </a:r>
            <a:r>
              <a:rPr lang="en-US" sz="3600" dirty="0">
                <a:latin typeface="Times New Roman" pitchFamily="18" charset="0"/>
              </a:rPr>
              <a:t> </a:t>
            </a:r>
            <a:r>
              <a:rPr lang="en-US" sz="3600" dirty="0" err="1">
                <a:latin typeface="Times New Roman" pitchFamily="18" charset="0"/>
              </a:rPr>
              <a:t>Bộ</a:t>
            </a:r>
            <a:r>
              <a:rPr lang="en-US" sz="3600" dirty="0">
                <a:latin typeface="Times New Roman" pitchFamily="18" charset="0"/>
              </a:rPr>
              <a:t> </a:t>
            </a:r>
            <a:r>
              <a:rPr lang="en-US" sz="3600" dirty="0" err="1">
                <a:latin typeface="Times New Roman" pitchFamily="18" charset="0"/>
              </a:rPr>
              <a:t>có</a:t>
            </a:r>
            <a:r>
              <a:rPr lang="en-US" sz="3600" dirty="0">
                <a:latin typeface="Times New Roman" pitchFamily="18" charset="0"/>
              </a:rPr>
              <a:t> </a:t>
            </a:r>
            <a:r>
              <a:rPr lang="en-US" sz="3600" dirty="0" err="1">
                <a:latin typeface="Times New Roman" pitchFamily="18" charset="0"/>
              </a:rPr>
              <a:t>dạng</a:t>
            </a:r>
            <a:r>
              <a:rPr lang="en-US" sz="3600" dirty="0">
                <a:latin typeface="Times New Roman" pitchFamily="18" charset="0"/>
              </a:rPr>
              <a:t> </a:t>
            </a:r>
            <a:r>
              <a:rPr lang="en-US" sz="3600" dirty="0" err="1">
                <a:latin typeface="Times New Roman" pitchFamily="18" charset="0"/>
              </a:rPr>
              <a:t>giống</a:t>
            </a:r>
            <a:r>
              <a:rPr lang="en-US" sz="3600" dirty="0">
                <a:latin typeface="Times New Roman" pitchFamily="18" charset="0"/>
              </a:rPr>
              <a:t> </a:t>
            </a:r>
            <a:r>
              <a:rPr lang="en-US" sz="3600" dirty="0" err="1">
                <a:latin typeface="Times New Roman" pitchFamily="18" charset="0"/>
              </a:rPr>
              <a:t>hình</a:t>
            </a:r>
            <a:r>
              <a:rPr lang="en-US" sz="3600" dirty="0">
                <a:latin typeface="Times New Roman" pitchFamily="18" charset="0"/>
              </a:rPr>
              <a:t>:</a:t>
            </a:r>
          </a:p>
        </p:txBody>
      </p:sp>
      <p:sp>
        <p:nvSpPr>
          <p:cNvPr id="39" name="Oval 23">
            <a:extLst>
              <a:ext uri="{FF2B5EF4-FFF2-40B4-BE49-F238E27FC236}">
                <a16:creationId xmlns:a16="http://schemas.microsoft.com/office/drawing/2014/main" id="{E1D708B9-9568-40C0-9EBF-DC6053054DC4}"/>
              </a:ext>
            </a:extLst>
          </p:cNvPr>
          <p:cNvSpPr>
            <a:spLocks noChangeArrowheads="1"/>
          </p:cNvSpPr>
          <p:nvPr/>
        </p:nvSpPr>
        <p:spPr bwMode="auto">
          <a:xfrm>
            <a:off x="3456819" y="3238470"/>
            <a:ext cx="685800" cy="609600"/>
          </a:xfrm>
          <a:prstGeom prst="ellipse">
            <a:avLst/>
          </a:prstGeom>
          <a:solidFill>
            <a:srgbClr val="00CC00"/>
          </a:solidFill>
          <a:ln w="57150" cmpd="thickThin">
            <a:solidFill>
              <a:schemeClr val="hlink"/>
            </a:solidFill>
            <a:round/>
            <a:headEnd/>
            <a:tailEnd/>
          </a:ln>
        </p:spPr>
        <p:txBody>
          <a:bodyPr wrap="none" anchor="ctr"/>
          <a:lstStyle/>
          <a:p>
            <a:r>
              <a:rPr lang="en-US" sz="2800">
                <a:solidFill>
                  <a:srgbClr val="FFFF00"/>
                </a:solidFill>
                <a:latin typeface="Times New Roman" pitchFamily="18" charset="0"/>
                <a:cs typeface="Times New Roman" pitchFamily="18" charset="0"/>
              </a:rPr>
              <a:t>A</a:t>
            </a:r>
          </a:p>
        </p:txBody>
      </p:sp>
      <p:sp>
        <p:nvSpPr>
          <p:cNvPr id="40" name="Oval 26">
            <a:extLst>
              <a:ext uri="{FF2B5EF4-FFF2-40B4-BE49-F238E27FC236}">
                <a16:creationId xmlns:a16="http://schemas.microsoft.com/office/drawing/2014/main" id="{4D01ED24-F18B-4391-804B-0C5C6BE06902}"/>
              </a:ext>
            </a:extLst>
          </p:cNvPr>
          <p:cNvSpPr>
            <a:spLocks noChangeArrowheads="1"/>
          </p:cNvSpPr>
          <p:nvPr/>
        </p:nvSpPr>
        <p:spPr bwMode="auto">
          <a:xfrm>
            <a:off x="3456819" y="4306935"/>
            <a:ext cx="685800" cy="609600"/>
          </a:xfrm>
          <a:prstGeom prst="ellipse">
            <a:avLst/>
          </a:prstGeom>
          <a:solidFill>
            <a:srgbClr val="00CC00"/>
          </a:solidFill>
          <a:ln w="57150" cmpd="thickThin" algn="ctr">
            <a:solidFill>
              <a:schemeClr val="hlink"/>
            </a:solidFill>
            <a:round/>
            <a:headEnd/>
            <a:tailEnd/>
          </a:ln>
        </p:spPr>
        <p:txBody>
          <a:bodyPr wrap="none" anchor="ctr"/>
          <a:lstStyle/>
          <a:p>
            <a:r>
              <a:rPr lang="en-US" sz="2800">
                <a:solidFill>
                  <a:srgbClr val="FFFF00"/>
                </a:solidFill>
                <a:latin typeface="Times New Roman" pitchFamily="18" charset="0"/>
                <a:cs typeface="Times New Roman" pitchFamily="18" charset="0"/>
              </a:rPr>
              <a:t>B</a:t>
            </a:r>
          </a:p>
        </p:txBody>
      </p:sp>
      <p:sp>
        <p:nvSpPr>
          <p:cNvPr id="41" name="Oval 26">
            <a:extLst>
              <a:ext uri="{FF2B5EF4-FFF2-40B4-BE49-F238E27FC236}">
                <a16:creationId xmlns:a16="http://schemas.microsoft.com/office/drawing/2014/main" id="{72D6B5CB-9E85-486A-99BF-D946A9EA3238}"/>
              </a:ext>
            </a:extLst>
          </p:cNvPr>
          <p:cNvSpPr>
            <a:spLocks noChangeArrowheads="1"/>
          </p:cNvSpPr>
          <p:nvPr/>
        </p:nvSpPr>
        <p:spPr bwMode="auto">
          <a:xfrm>
            <a:off x="3456819" y="5329093"/>
            <a:ext cx="685800" cy="609600"/>
          </a:xfrm>
          <a:prstGeom prst="ellipse">
            <a:avLst/>
          </a:prstGeom>
          <a:solidFill>
            <a:srgbClr val="00CC00"/>
          </a:solidFill>
          <a:ln w="57150" cmpd="thickThin" algn="ctr">
            <a:solidFill>
              <a:schemeClr val="hlink"/>
            </a:solidFill>
            <a:round/>
            <a:headEnd/>
            <a:tailEnd/>
          </a:ln>
        </p:spPr>
        <p:txBody>
          <a:bodyPr wrap="none" anchor="ctr"/>
          <a:lstStyle/>
          <a:p>
            <a:r>
              <a:rPr lang="en-US" sz="2800">
                <a:solidFill>
                  <a:srgbClr val="FFFF00"/>
                </a:solidFill>
                <a:latin typeface="Times New Roman" pitchFamily="18" charset="0"/>
                <a:cs typeface="Times New Roman" pitchFamily="18" charset="0"/>
              </a:rPr>
              <a:t>C</a:t>
            </a:r>
          </a:p>
        </p:txBody>
      </p:sp>
      <p:sp>
        <p:nvSpPr>
          <p:cNvPr id="42" name="Oval 26">
            <a:extLst>
              <a:ext uri="{FF2B5EF4-FFF2-40B4-BE49-F238E27FC236}">
                <a16:creationId xmlns:a16="http://schemas.microsoft.com/office/drawing/2014/main" id="{D1B8F992-E548-4B9D-B87B-E01550EE1AF5}"/>
              </a:ext>
            </a:extLst>
          </p:cNvPr>
          <p:cNvSpPr>
            <a:spLocks noChangeArrowheads="1"/>
          </p:cNvSpPr>
          <p:nvPr/>
        </p:nvSpPr>
        <p:spPr bwMode="auto">
          <a:xfrm>
            <a:off x="3456819" y="5331928"/>
            <a:ext cx="685800" cy="609600"/>
          </a:xfrm>
          <a:prstGeom prst="ellipse">
            <a:avLst/>
          </a:prstGeom>
          <a:solidFill>
            <a:srgbClr val="FF3300"/>
          </a:solidFill>
          <a:ln w="57150" cmpd="thickThin" algn="ctr">
            <a:solidFill>
              <a:srgbClr val="CC0066"/>
            </a:solidFill>
            <a:round/>
            <a:headEnd/>
            <a:tailEnd/>
          </a:ln>
        </p:spPr>
        <p:txBody>
          <a:bodyPr wrap="none" anchor="ctr"/>
          <a:lstStyle/>
          <a:p>
            <a:r>
              <a:rPr lang="en-US" sz="2800">
                <a:solidFill>
                  <a:srgbClr val="FFFF00"/>
                </a:solidFill>
                <a:latin typeface="Times New Roman" pitchFamily="18" charset="0"/>
                <a:cs typeface="Times New Roman" pitchFamily="18" charset="0"/>
              </a:rPr>
              <a:t>C</a:t>
            </a:r>
          </a:p>
        </p:txBody>
      </p:sp>
      <p:sp>
        <p:nvSpPr>
          <p:cNvPr id="43" name="Oval 101">
            <a:extLst>
              <a:ext uri="{FF2B5EF4-FFF2-40B4-BE49-F238E27FC236}">
                <a16:creationId xmlns:a16="http://schemas.microsoft.com/office/drawing/2014/main" id="{F48E6FCB-8189-4926-A565-09073F800E71}"/>
              </a:ext>
            </a:extLst>
          </p:cNvPr>
          <p:cNvSpPr>
            <a:spLocks noChangeArrowheads="1"/>
          </p:cNvSpPr>
          <p:nvPr/>
        </p:nvSpPr>
        <p:spPr bwMode="auto">
          <a:xfrm>
            <a:off x="5562600" y="533400"/>
            <a:ext cx="990600" cy="838200"/>
          </a:xfrm>
          <a:prstGeom prst="ellipse">
            <a:avLst/>
          </a:prstGeom>
          <a:solidFill>
            <a:srgbClr val="FFFF00"/>
          </a:solidFill>
          <a:ln w="9525">
            <a:solidFill>
              <a:schemeClr val="tx1"/>
            </a:solidFill>
            <a:round/>
            <a:headEnd/>
            <a:tailEnd/>
          </a:ln>
        </p:spPr>
        <p:txBody>
          <a:bodyPr wrap="none" anchor="ctr"/>
          <a:lstStyle/>
          <a:p>
            <a:pPr algn="ctr"/>
            <a:r>
              <a:rPr lang="en-US" sz="6000">
                <a:solidFill>
                  <a:srgbClr val="000514"/>
                </a:solidFill>
                <a:latin typeface="Garamond" pitchFamily="18" charset="0"/>
                <a:cs typeface="Arial" pitchFamily="34" charset="0"/>
              </a:rPr>
              <a:t>5</a:t>
            </a:r>
          </a:p>
        </p:txBody>
      </p:sp>
      <p:sp>
        <p:nvSpPr>
          <p:cNvPr id="44" name="Oval 102">
            <a:extLst>
              <a:ext uri="{FF2B5EF4-FFF2-40B4-BE49-F238E27FC236}">
                <a16:creationId xmlns:a16="http://schemas.microsoft.com/office/drawing/2014/main" id="{053C2DD9-123D-4BCE-8758-6F6A5FAC623A}"/>
              </a:ext>
            </a:extLst>
          </p:cNvPr>
          <p:cNvSpPr>
            <a:spLocks noChangeArrowheads="1"/>
          </p:cNvSpPr>
          <p:nvPr/>
        </p:nvSpPr>
        <p:spPr bwMode="auto">
          <a:xfrm>
            <a:off x="5562600" y="533400"/>
            <a:ext cx="990600" cy="838200"/>
          </a:xfrm>
          <a:prstGeom prst="ellipse">
            <a:avLst/>
          </a:prstGeom>
          <a:solidFill>
            <a:srgbClr val="FFFF00"/>
          </a:solidFill>
          <a:ln w="9525">
            <a:solidFill>
              <a:schemeClr val="tx1"/>
            </a:solidFill>
            <a:round/>
            <a:headEnd/>
            <a:tailEnd/>
          </a:ln>
        </p:spPr>
        <p:txBody>
          <a:bodyPr wrap="none" anchor="ctr"/>
          <a:lstStyle/>
          <a:p>
            <a:pPr algn="ctr"/>
            <a:r>
              <a:rPr lang="en-US" sz="6000">
                <a:solidFill>
                  <a:srgbClr val="000514"/>
                </a:solidFill>
                <a:latin typeface="Garamond" pitchFamily="18" charset="0"/>
                <a:cs typeface="Arial" pitchFamily="34" charset="0"/>
              </a:rPr>
              <a:t>4</a:t>
            </a:r>
          </a:p>
        </p:txBody>
      </p:sp>
      <p:sp>
        <p:nvSpPr>
          <p:cNvPr id="48" name="Oval 103">
            <a:extLst>
              <a:ext uri="{FF2B5EF4-FFF2-40B4-BE49-F238E27FC236}">
                <a16:creationId xmlns:a16="http://schemas.microsoft.com/office/drawing/2014/main" id="{004C9062-9DA4-4D26-8ABC-AD967558039C}"/>
              </a:ext>
            </a:extLst>
          </p:cNvPr>
          <p:cNvSpPr>
            <a:spLocks noChangeArrowheads="1"/>
          </p:cNvSpPr>
          <p:nvPr/>
        </p:nvSpPr>
        <p:spPr bwMode="auto">
          <a:xfrm>
            <a:off x="5562600" y="533400"/>
            <a:ext cx="990600" cy="838200"/>
          </a:xfrm>
          <a:prstGeom prst="ellipse">
            <a:avLst/>
          </a:prstGeom>
          <a:solidFill>
            <a:srgbClr val="FFFF00"/>
          </a:solidFill>
          <a:ln w="9525">
            <a:solidFill>
              <a:schemeClr val="tx1"/>
            </a:solidFill>
            <a:round/>
            <a:headEnd/>
            <a:tailEnd/>
          </a:ln>
        </p:spPr>
        <p:txBody>
          <a:bodyPr wrap="none" anchor="ctr"/>
          <a:lstStyle/>
          <a:p>
            <a:pPr algn="ctr"/>
            <a:r>
              <a:rPr lang="en-US" sz="6000">
                <a:solidFill>
                  <a:srgbClr val="000514"/>
                </a:solidFill>
                <a:latin typeface="Garamond" pitchFamily="18" charset="0"/>
                <a:cs typeface="Arial" pitchFamily="34" charset="0"/>
              </a:rPr>
              <a:t>3</a:t>
            </a:r>
          </a:p>
        </p:txBody>
      </p:sp>
      <p:sp>
        <p:nvSpPr>
          <p:cNvPr id="49" name="Oval 104">
            <a:extLst>
              <a:ext uri="{FF2B5EF4-FFF2-40B4-BE49-F238E27FC236}">
                <a16:creationId xmlns:a16="http://schemas.microsoft.com/office/drawing/2014/main" id="{1BAB4758-F592-4C0F-8B7B-BD4E13D75F92}"/>
              </a:ext>
            </a:extLst>
          </p:cNvPr>
          <p:cNvSpPr>
            <a:spLocks noChangeArrowheads="1"/>
          </p:cNvSpPr>
          <p:nvPr/>
        </p:nvSpPr>
        <p:spPr bwMode="auto">
          <a:xfrm>
            <a:off x="5562600" y="533400"/>
            <a:ext cx="990600" cy="838200"/>
          </a:xfrm>
          <a:prstGeom prst="ellipse">
            <a:avLst/>
          </a:prstGeom>
          <a:solidFill>
            <a:srgbClr val="FF3300"/>
          </a:solidFill>
          <a:ln w="9525">
            <a:solidFill>
              <a:schemeClr val="tx1"/>
            </a:solidFill>
            <a:round/>
            <a:headEnd/>
            <a:tailEnd/>
          </a:ln>
        </p:spPr>
        <p:txBody>
          <a:bodyPr wrap="none" anchor="ctr"/>
          <a:lstStyle/>
          <a:p>
            <a:pPr algn="ctr"/>
            <a:r>
              <a:rPr lang="en-US" sz="6000">
                <a:solidFill>
                  <a:srgbClr val="000514"/>
                </a:solidFill>
                <a:latin typeface="Garamond" pitchFamily="18" charset="0"/>
                <a:cs typeface="Arial" pitchFamily="34" charset="0"/>
              </a:rPr>
              <a:t>2</a:t>
            </a:r>
          </a:p>
        </p:txBody>
      </p:sp>
      <p:sp>
        <p:nvSpPr>
          <p:cNvPr id="50" name="Oval 105">
            <a:extLst>
              <a:ext uri="{FF2B5EF4-FFF2-40B4-BE49-F238E27FC236}">
                <a16:creationId xmlns:a16="http://schemas.microsoft.com/office/drawing/2014/main" id="{6C70FC3B-C8D8-444F-BC1C-7BB784180D9B}"/>
              </a:ext>
            </a:extLst>
          </p:cNvPr>
          <p:cNvSpPr>
            <a:spLocks noChangeArrowheads="1"/>
          </p:cNvSpPr>
          <p:nvPr/>
        </p:nvSpPr>
        <p:spPr bwMode="auto">
          <a:xfrm>
            <a:off x="5562600" y="533400"/>
            <a:ext cx="990600" cy="838200"/>
          </a:xfrm>
          <a:prstGeom prst="ellipse">
            <a:avLst/>
          </a:prstGeom>
          <a:solidFill>
            <a:srgbClr val="FF3300"/>
          </a:solidFill>
          <a:ln w="9525">
            <a:solidFill>
              <a:schemeClr val="tx1"/>
            </a:solidFill>
            <a:round/>
            <a:headEnd/>
            <a:tailEnd/>
          </a:ln>
        </p:spPr>
        <p:txBody>
          <a:bodyPr wrap="none" anchor="ctr"/>
          <a:lstStyle/>
          <a:p>
            <a:pPr algn="ctr"/>
            <a:r>
              <a:rPr lang="en-US" sz="6000" dirty="0">
                <a:solidFill>
                  <a:srgbClr val="000514"/>
                </a:solidFill>
                <a:latin typeface="Garamond" pitchFamily="18" charset="0"/>
                <a:cs typeface="Arial" pitchFamily="34" charset="0"/>
              </a:rPr>
              <a:t>1</a:t>
            </a:r>
          </a:p>
        </p:txBody>
      </p:sp>
      <p:sp>
        <p:nvSpPr>
          <p:cNvPr id="51" name="Oval 106">
            <a:extLst>
              <a:ext uri="{FF2B5EF4-FFF2-40B4-BE49-F238E27FC236}">
                <a16:creationId xmlns:a16="http://schemas.microsoft.com/office/drawing/2014/main" id="{A965FE95-2696-4F5D-8D7A-AE10A8109E28}"/>
              </a:ext>
            </a:extLst>
          </p:cNvPr>
          <p:cNvSpPr>
            <a:spLocks noChangeArrowheads="1"/>
          </p:cNvSpPr>
          <p:nvPr/>
        </p:nvSpPr>
        <p:spPr bwMode="auto">
          <a:xfrm>
            <a:off x="5435414" y="499879"/>
            <a:ext cx="1321172" cy="1033462"/>
          </a:xfrm>
          <a:prstGeom prst="ellipse">
            <a:avLst/>
          </a:prstGeom>
          <a:solidFill>
            <a:srgbClr val="FF0000"/>
          </a:solidFill>
          <a:ln w="9525">
            <a:solidFill>
              <a:schemeClr val="tx1"/>
            </a:solidFill>
            <a:round/>
            <a:headEnd/>
            <a:tailEnd/>
          </a:ln>
        </p:spPr>
        <p:txBody>
          <a:bodyPr wrap="none" anchor="ctr"/>
          <a:lstStyle/>
          <a:p>
            <a:pPr algn="ctr"/>
            <a:r>
              <a:rPr lang="en-US" sz="3200" b="1" dirty="0" err="1">
                <a:latin typeface=".VnTimeH" pitchFamily="34" charset="0"/>
                <a:cs typeface="Arial" pitchFamily="34" charset="0"/>
              </a:rPr>
              <a:t>Hết</a:t>
            </a:r>
            <a:r>
              <a:rPr lang="en-US" sz="3200" b="1" dirty="0">
                <a:latin typeface=".VnTimeH" pitchFamily="34" charset="0"/>
                <a:cs typeface="Arial" pitchFamily="34" charset="0"/>
              </a:rPr>
              <a:t> </a:t>
            </a:r>
            <a:r>
              <a:rPr lang="en-US" sz="3200" b="1" dirty="0" err="1">
                <a:latin typeface=".VnTimeH" pitchFamily="34" charset="0"/>
                <a:cs typeface="Arial" pitchFamily="34" charset="0"/>
              </a:rPr>
              <a:t>giờ</a:t>
            </a:r>
            <a:endParaRPr lang="en-US" sz="3200" b="1" dirty="0">
              <a:latin typeface=".VnTimeH" pitchFamily="34" charset="0"/>
              <a:cs typeface="Arial" pitchFamily="34" charset="0"/>
            </a:endParaRPr>
          </a:p>
        </p:txBody>
      </p:sp>
    </p:spTree>
    <p:extLst>
      <p:ext uri="{BB962C8B-B14F-4D97-AF65-F5344CB8AC3E}">
        <p14:creationId xmlns:p14="http://schemas.microsoft.com/office/powerpoint/2010/main" val="2579343476"/>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par>
                                <p:cTn id="8" presetID="19" presetClass="entr" presetSubtype="1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p:cTn id="10" dur="5000" fill="hold"/>
                                        <p:tgtEl>
                                          <p:spTgt spid="26"/>
                                        </p:tgtEl>
                                        <p:attrNameLst>
                                          <p:attrName>ppt_w</p:attrName>
                                        </p:attrNameLst>
                                      </p:cBhvr>
                                      <p:tavLst>
                                        <p:tav tm="0" fmla="#ppt_w*sin(2.5*pi*$)">
                                          <p:val>
                                            <p:fltVal val="0"/>
                                          </p:val>
                                        </p:tav>
                                        <p:tav tm="100000">
                                          <p:val>
                                            <p:fltVal val="1"/>
                                          </p:val>
                                        </p:tav>
                                      </p:tavLst>
                                    </p:anim>
                                    <p:anim calcmode="lin" valueType="num">
                                      <p:cBhvr>
                                        <p:cTn id="11" dur="5000" fill="hold"/>
                                        <p:tgtEl>
                                          <p:spTgt spid="2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8"/>
                                            </p:cond>
                                          </p:stCondLst>
                                          <p:endCondLst>
                                            <p:cond evt="onStopAudio" delay="0">
                                              <p:tgtEl>
                                                <p:sldTgt/>
                                              </p:tgtEl>
                                            </p:cond>
                                          </p:endCondLst>
                                        </p:cTn>
                                        <p:tgtEl>
                                          <p:sndTgt r:embed="rId3" name="chimes.wav"/>
                                        </p:tgtEl>
                                      </p:cMediaNode>
                                    </p:audio>
                                  </p:subTnLst>
                                </p:cTn>
                              </p:par>
                              <p:par>
                                <p:cTn id="12" presetID="5" presetClass="entr" presetSubtype="1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heckerboard(across)">
                                      <p:cBhvr>
                                        <p:cTn id="14" dur="500"/>
                                        <p:tgtEl>
                                          <p:spTgt spid="10"/>
                                        </p:tgtEl>
                                      </p:cBhvr>
                                    </p:animEffect>
                                  </p:childTnLst>
                                </p:cTn>
                              </p:par>
                              <p:par>
                                <p:cTn id="15" presetID="5" presetClass="entr" presetSubtype="1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checkerboard(across)">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box(in)">
                                      <p:cBhvr>
                                        <p:cTn id="22" dur="500"/>
                                        <p:tgtEl>
                                          <p:spTgt spid="43"/>
                                        </p:tgtEl>
                                      </p:cBhvr>
                                    </p:animEffect>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3" fill="hold">
                            <p:stCondLst>
                              <p:cond delay="500"/>
                            </p:stCondLst>
                            <p:childTnLst>
                              <p:par>
                                <p:cTn id="24" presetID="4" presetClass="entr" presetSubtype="16" fill="hold" nodeType="afterEffect">
                                  <p:stCondLst>
                                    <p:cond delay="500"/>
                                  </p:stCondLst>
                                  <p:childTnLst>
                                    <p:set>
                                      <p:cBhvr>
                                        <p:cTn id="25" dur="1" fill="hold">
                                          <p:stCondLst>
                                            <p:cond delay="0"/>
                                          </p:stCondLst>
                                        </p:cTn>
                                        <p:tgtEl>
                                          <p:spTgt spid="44"/>
                                        </p:tgtEl>
                                        <p:attrNameLst>
                                          <p:attrName>style.visibility</p:attrName>
                                        </p:attrNameLst>
                                      </p:cBhvr>
                                      <p:to>
                                        <p:strVal val="visible"/>
                                      </p:to>
                                    </p:set>
                                    <p:animEffect transition="in" filter="box(in)">
                                      <p:cBhvr>
                                        <p:cTn id="26" dur="500"/>
                                        <p:tgtEl>
                                          <p:spTgt spid="44"/>
                                        </p:tgtEl>
                                      </p:cBhvr>
                                    </p:animEffect>
                                  </p:childTnLst>
                                  <p:subTnLst>
                                    <p:audio>
                                      <p:cMediaNode>
                                        <p:cTn display="0" masterRel="sameClick">
                                          <p:stCondLst>
                                            <p:cond evt="begin" delay="0">
                                              <p:tn val="24"/>
                                            </p:cond>
                                          </p:stCondLst>
                                          <p:endCondLst>
                                            <p:cond evt="onStopAudio" delay="0">
                                              <p:tgtEl>
                                                <p:sldTgt/>
                                              </p:tgtEl>
                                            </p:cond>
                                          </p:endCondLst>
                                        </p:cTn>
                                        <p:tgtEl>
                                          <p:sndTgt r:embed="rId4" name="click.wav"/>
                                        </p:tgtEl>
                                      </p:cMediaNode>
                                    </p:audio>
                                  </p:subTnLst>
                                </p:cTn>
                              </p:par>
                            </p:childTnLst>
                          </p:cTn>
                        </p:par>
                        <p:par>
                          <p:cTn id="27" fill="hold">
                            <p:stCondLst>
                              <p:cond delay="1500"/>
                            </p:stCondLst>
                            <p:childTnLst>
                              <p:par>
                                <p:cTn id="28" presetID="4" presetClass="entr" presetSubtype="16" fill="hold" nodeType="afterEffect">
                                  <p:stCondLst>
                                    <p:cond delay="500"/>
                                  </p:stCondLst>
                                  <p:childTnLst>
                                    <p:set>
                                      <p:cBhvr>
                                        <p:cTn id="29" dur="1" fill="hold">
                                          <p:stCondLst>
                                            <p:cond delay="0"/>
                                          </p:stCondLst>
                                        </p:cTn>
                                        <p:tgtEl>
                                          <p:spTgt spid="48"/>
                                        </p:tgtEl>
                                        <p:attrNameLst>
                                          <p:attrName>style.visibility</p:attrName>
                                        </p:attrNameLst>
                                      </p:cBhvr>
                                      <p:to>
                                        <p:strVal val="visible"/>
                                      </p:to>
                                    </p:set>
                                    <p:animEffect transition="in" filter="box(in)">
                                      <p:cBhvr>
                                        <p:cTn id="30" dur="500"/>
                                        <p:tgtEl>
                                          <p:spTgt spid="48"/>
                                        </p:tgtEl>
                                      </p:cBhvr>
                                    </p:animEffect>
                                  </p:childTnLst>
                                  <p:subTnLst>
                                    <p:audio>
                                      <p:cMediaNode>
                                        <p:cTn display="0" masterRel="sameClick">
                                          <p:stCondLst>
                                            <p:cond evt="begin" delay="0">
                                              <p:tn val="28"/>
                                            </p:cond>
                                          </p:stCondLst>
                                          <p:endCondLst>
                                            <p:cond evt="onStopAudio" delay="0">
                                              <p:tgtEl>
                                                <p:sldTgt/>
                                              </p:tgtEl>
                                            </p:cond>
                                          </p:endCondLst>
                                        </p:cTn>
                                        <p:tgtEl>
                                          <p:sndTgt r:embed="rId4" name="click.wav"/>
                                        </p:tgtEl>
                                      </p:cMediaNode>
                                    </p:audio>
                                  </p:subTnLst>
                                </p:cTn>
                              </p:par>
                            </p:childTnLst>
                          </p:cTn>
                        </p:par>
                        <p:par>
                          <p:cTn id="31" fill="hold">
                            <p:stCondLst>
                              <p:cond delay="2500"/>
                            </p:stCondLst>
                            <p:childTnLst>
                              <p:par>
                                <p:cTn id="32" presetID="4" presetClass="entr" presetSubtype="16" fill="hold" nodeType="afterEffect">
                                  <p:stCondLst>
                                    <p:cond delay="500"/>
                                  </p:stCondLst>
                                  <p:childTnLst>
                                    <p:set>
                                      <p:cBhvr>
                                        <p:cTn id="33" dur="1" fill="hold">
                                          <p:stCondLst>
                                            <p:cond delay="0"/>
                                          </p:stCondLst>
                                        </p:cTn>
                                        <p:tgtEl>
                                          <p:spTgt spid="49"/>
                                        </p:tgtEl>
                                        <p:attrNameLst>
                                          <p:attrName>style.visibility</p:attrName>
                                        </p:attrNameLst>
                                      </p:cBhvr>
                                      <p:to>
                                        <p:strVal val="visible"/>
                                      </p:to>
                                    </p:set>
                                    <p:animEffect transition="in" filter="box(in)">
                                      <p:cBhvr>
                                        <p:cTn id="34" dur="500"/>
                                        <p:tgtEl>
                                          <p:spTgt spid="49"/>
                                        </p:tgtEl>
                                      </p:cBhvr>
                                    </p:animEffect>
                                  </p:childTnLst>
                                  <p:subTnLst>
                                    <p:audio>
                                      <p:cMediaNode>
                                        <p:cTn display="0" masterRel="sameClick">
                                          <p:stCondLst>
                                            <p:cond evt="begin" delay="0">
                                              <p:tn val="32"/>
                                            </p:cond>
                                          </p:stCondLst>
                                          <p:endCondLst>
                                            <p:cond evt="onStopAudio" delay="0">
                                              <p:tgtEl>
                                                <p:sldTgt/>
                                              </p:tgtEl>
                                            </p:cond>
                                          </p:endCondLst>
                                        </p:cTn>
                                        <p:tgtEl>
                                          <p:sndTgt r:embed="rId4" name="click.wav"/>
                                        </p:tgtEl>
                                      </p:cMediaNode>
                                    </p:audio>
                                  </p:subTnLst>
                                </p:cTn>
                              </p:par>
                            </p:childTnLst>
                          </p:cTn>
                        </p:par>
                        <p:par>
                          <p:cTn id="35" fill="hold">
                            <p:stCondLst>
                              <p:cond delay="3500"/>
                            </p:stCondLst>
                            <p:childTnLst>
                              <p:par>
                                <p:cTn id="36" presetID="4" presetClass="entr" presetSubtype="16" fill="hold" nodeType="afterEffect">
                                  <p:stCondLst>
                                    <p:cond delay="500"/>
                                  </p:stCondLst>
                                  <p:childTnLst>
                                    <p:set>
                                      <p:cBhvr>
                                        <p:cTn id="37" dur="1" fill="hold">
                                          <p:stCondLst>
                                            <p:cond delay="0"/>
                                          </p:stCondLst>
                                        </p:cTn>
                                        <p:tgtEl>
                                          <p:spTgt spid="50"/>
                                        </p:tgtEl>
                                        <p:attrNameLst>
                                          <p:attrName>style.visibility</p:attrName>
                                        </p:attrNameLst>
                                      </p:cBhvr>
                                      <p:to>
                                        <p:strVal val="visible"/>
                                      </p:to>
                                    </p:set>
                                    <p:animEffect transition="in" filter="box(in)">
                                      <p:cBhvr>
                                        <p:cTn id="38" dur="500"/>
                                        <p:tgtEl>
                                          <p:spTgt spid="50"/>
                                        </p:tgtEl>
                                      </p:cBhvr>
                                    </p:animEffect>
                                  </p:childTnLst>
                                  <p:subTnLst>
                                    <p:audio>
                                      <p:cMediaNode>
                                        <p:cTn display="0" masterRel="sameClick">
                                          <p:stCondLst>
                                            <p:cond evt="begin" delay="0">
                                              <p:tn val="36"/>
                                            </p:cond>
                                          </p:stCondLst>
                                          <p:endCondLst>
                                            <p:cond evt="onStopAudio" delay="0">
                                              <p:tgtEl>
                                                <p:sldTgt/>
                                              </p:tgtEl>
                                            </p:cond>
                                          </p:endCondLst>
                                        </p:cTn>
                                        <p:tgtEl>
                                          <p:sndTgt r:embed="rId4" name="click.wav"/>
                                        </p:tgtEl>
                                      </p:cMediaNode>
                                    </p:audio>
                                  </p:subTnLst>
                                </p:cTn>
                              </p:par>
                            </p:childTnLst>
                          </p:cTn>
                        </p:par>
                        <p:par>
                          <p:cTn id="39" fill="hold">
                            <p:stCondLst>
                              <p:cond delay="4500"/>
                            </p:stCondLst>
                            <p:childTnLst>
                              <p:par>
                                <p:cTn id="40" presetID="4" presetClass="entr" presetSubtype="16" fill="hold" grpId="0" nodeType="after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box(in)">
                                      <p:cBhvr>
                                        <p:cTn id="42" dur="500"/>
                                        <p:tgtEl>
                                          <p:spTgt spid="51"/>
                                        </p:tgtEl>
                                      </p:cBhvr>
                                    </p:animEffect>
                                  </p:childTnLst>
                                  <p:subTnLst>
                                    <p:audio>
                                      <p:cMediaNode>
                                        <p:cTn display="0" masterRel="sameClick">
                                          <p:stCondLst>
                                            <p:cond evt="begin" delay="0">
                                              <p:tn val="40"/>
                                            </p:cond>
                                          </p:stCondLst>
                                          <p:endCondLst>
                                            <p:cond evt="onStopAudio" delay="0">
                                              <p:tgtEl>
                                                <p:sldTgt/>
                                              </p:tgtEl>
                                            </p:cond>
                                          </p:endCondLst>
                                        </p:cTn>
                                        <p:tgtEl>
                                          <p:sndTgt r:embed="rId5" name="cashreg.wav"/>
                                        </p:tgtEl>
                                      </p:cMediaNode>
                                    </p:audio>
                                  </p:subTnLst>
                                </p:cTn>
                              </p:par>
                            </p:childTnLst>
                          </p:cTn>
                        </p:par>
                      </p:childTnLst>
                    </p:cTn>
                  </p:par>
                  <p:par>
                    <p:cTn id="43" fill="hold">
                      <p:stCondLst>
                        <p:cond delay="indefinite"/>
                      </p:stCondLst>
                      <p:childTnLst>
                        <p:par>
                          <p:cTn id="44" fill="hold">
                            <p:stCondLst>
                              <p:cond delay="0"/>
                            </p:stCondLst>
                            <p:childTnLst>
                              <p:par>
                                <p:cTn id="45" presetID="15" presetClass="entr" presetSubtype="0" fill="hold" nodeType="clickEffect">
                                  <p:stCondLst>
                                    <p:cond delay="0"/>
                                  </p:stCondLst>
                                  <p:childTnLst>
                                    <p:set>
                                      <p:cBhvr>
                                        <p:cTn id="46" dur="1" fill="hold">
                                          <p:stCondLst>
                                            <p:cond delay="0"/>
                                          </p:stCondLst>
                                        </p:cTn>
                                        <p:tgtEl>
                                          <p:spTgt spid="42"/>
                                        </p:tgtEl>
                                        <p:attrNameLst>
                                          <p:attrName>style.visibility</p:attrName>
                                        </p:attrNameLst>
                                      </p:cBhvr>
                                      <p:to>
                                        <p:strVal val="visible"/>
                                      </p:to>
                                    </p:set>
                                    <p:anim calcmode="lin" valueType="num">
                                      <p:cBhvr>
                                        <p:cTn id="47" dur="1000" fill="hold"/>
                                        <p:tgtEl>
                                          <p:spTgt spid="42"/>
                                        </p:tgtEl>
                                        <p:attrNameLst>
                                          <p:attrName>ppt_w</p:attrName>
                                        </p:attrNameLst>
                                      </p:cBhvr>
                                      <p:tavLst>
                                        <p:tav tm="0">
                                          <p:val>
                                            <p:fltVal val="0"/>
                                          </p:val>
                                        </p:tav>
                                        <p:tav tm="100000">
                                          <p:val>
                                            <p:strVal val="#ppt_w"/>
                                          </p:val>
                                        </p:tav>
                                      </p:tavLst>
                                    </p:anim>
                                    <p:anim calcmode="lin" valueType="num">
                                      <p:cBhvr>
                                        <p:cTn id="48" dur="1000" fill="hold"/>
                                        <p:tgtEl>
                                          <p:spTgt spid="42"/>
                                        </p:tgtEl>
                                        <p:attrNameLst>
                                          <p:attrName>ppt_h</p:attrName>
                                        </p:attrNameLst>
                                      </p:cBhvr>
                                      <p:tavLst>
                                        <p:tav tm="0">
                                          <p:val>
                                            <p:fltVal val="0"/>
                                          </p:val>
                                        </p:tav>
                                        <p:tav tm="100000">
                                          <p:val>
                                            <p:strVal val="#ppt_h"/>
                                          </p:val>
                                        </p:tav>
                                      </p:tavLst>
                                    </p:anim>
                                    <p:anim calcmode="lin" valueType="num">
                                      <p:cBhvr>
                                        <p:cTn id="49" dur="1000" fill="hold"/>
                                        <p:tgtEl>
                                          <p:spTgt spid="42"/>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4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5" grpId="0"/>
      <p:bldP spid="5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46364" y="1274617"/>
            <a:ext cx="11139053" cy="47382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solidFill>
                  <a:schemeClr val="tx1"/>
                </a:solidFill>
                <a:latin typeface="Times New Roman" panose="02020603050405020304" pitchFamily="18" charset="0"/>
                <a:cs typeface="Times New Roman" panose="02020603050405020304" pitchFamily="18" charset="0"/>
              </a:rPr>
              <a:t>YÊU CẦU CẦN ĐẠT</a:t>
            </a:r>
          </a:p>
          <a:p>
            <a:r>
              <a:rPr lang="en-US" sz="2800" dirty="0" smtClean="0">
                <a:latin typeface="Times New Roman" panose="02020603050405020304" pitchFamily="18" charset="0"/>
                <a:cs typeface="Times New Roman" panose="02020603050405020304" pitchFamily="18" charset="0"/>
              </a:rPr>
              <a:t>- </a:t>
            </a:r>
            <a:r>
              <a:rPr lang="en-US" sz="3600" dirty="0" smtClean="0">
                <a:latin typeface="Times New Roman" panose="02020603050405020304" pitchFamily="18" charset="0"/>
                <a:cs typeface="Times New Roman" panose="02020603050405020304" pitchFamily="18" charset="0"/>
              </a:rPr>
              <a:t>B</a:t>
            </a:r>
            <a:r>
              <a:rPr lang="vi-VN" sz="3600" dirty="0" smtClean="0">
                <a:latin typeface="Times New Roman" panose="02020603050405020304" pitchFamily="18" charset="0"/>
                <a:cs typeface="Times New Roman" panose="02020603050405020304" pitchFamily="18" charset="0"/>
              </a:rPr>
              <a:t>iết </a:t>
            </a:r>
            <a:r>
              <a:rPr lang="vi-VN" sz="3600" dirty="0">
                <a:latin typeface="Times New Roman" panose="02020603050405020304" pitchFamily="18" charset="0"/>
                <a:cs typeface="Times New Roman" panose="02020603050405020304" pitchFamily="18" charset="0"/>
              </a:rPr>
              <a:t>chỉ vị trí của đồng bằng Bắc Bộ trên bản đồ địa lý tự nhiên VN. Trình bày một số đặc điểm của đồng bằng Bắc Bộ (hình dạng, sự hình thành, địa hình, sông ngòi,...), vai trò của hệ thống đê ven sông</a:t>
            </a:r>
            <a:r>
              <a:rPr lang="vi-VN" sz="3600" dirty="0" smtClean="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a:p>
            <a:r>
              <a:rPr lang="pt-PT" sz="3600" dirty="0" smtClean="0">
                <a:latin typeface="Times New Roman" panose="02020603050405020304" pitchFamily="18" charset="0"/>
                <a:cs typeface="Times New Roman" panose="02020603050405020304" pitchFamily="18" charset="0"/>
              </a:rPr>
              <a:t>- Dựa </a:t>
            </a:r>
            <a:r>
              <a:rPr lang="pt-PT" sz="3600" dirty="0">
                <a:latin typeface="Times New Roman" panose="02020603050405020304" pitchFamily="18" charset="0"/>
                <a:cs typeface="Times New Roman" panose="02020603050405020304" pitchFamily="18" charset="0"/>
              </a:rPr>
              <a:t>vào bản đồ, tranh ảnh để tìm kiến thức. Rèn kĩ năng chỉ lược đồ.</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355749"/>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F6A4BB4-81DD-468B-8AAC-9EDFDE6A8E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2667000" y="-2705102"/>
            <a:ext cx="6858000" cy="12268204"/>
          </a:xfrm>
          <a:prstGeom prst="rect">
            <a:avLst/>
          </a:prstGeom>
        </p:spPr>
      </p:pic>
      <p:pic>
        <p:nvPicPr>
          <p:cNvPr id="6" name="图片 5">
            <a:extLst>
              <a:ext uri="{FF2B5EF4-FFF2-40B4-BE49-F238E27FC236}">
                <a16:creationId xmlns:a16="http://schemas.microsoft.com/office/drawing/2014/main" id="{EA68D798-07AA-4E36-810F-B9E923648A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7" name="图片 6">
            <a:extLst>
              <a:ext uri="{FF2B5EF4-FFF2-40B4-BE49-F238E27FC236}">
                <a16:creationId xmlns:a16="http://schemas.microsoft.com/office/drawing/2014/main" id="{51C10BFE-A374-4D7F-9325-5F43D60074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74428" y="3611047"/>
            <a:ext cx="294120" cy="352944"/>
          </a:xfrm>
          <a:prstGeom prst="rect">
            <a:avLst/>
          </a:prstGeom>
        </p:spPr>
      </p:pic>
      <p:pic>
        <p:nvPicPr>
          <p:cNvPr id="9" name="图片 8">
            <a:extLst>
              <a:ext uri="{FF2B5EF4-FFF2-40B4-BE49-F238E27FC236}">
                <a16:creationId xmlns:a16="http://schemas.microsoft.com/office/drawing/2014/main" id="{6F2B8244-EDB0-4264-BC3A-992F89BE1DD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07034" y="3790650"/>
            <a:ext cx="444494" cy="732592"/>
          </a:xfrm>
          <a:prstGeom prst="rect">
            <a:avLst/>
          </a:prstGeom>
        </p:spPr>
      </p:pic>
      <p:pic>
        <p:nvPicPr>
          <p:cNvPr id="10" name="图片 9">
            <a:extLst>
              <a:ext uri="{FF2B5EF4-FFF2-40B4-BE49-F238E27FC236}">
                <a16:creationId xmlns:a16="http://schemas.microsoft.com/office/drawing/2014/main" id="{B0E9EF4C-30D3-4AFC-840C-5E2D51F6DA4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74428" y="1475561"/>
            <a:ext cx="1395134" cy="1563223"/>
          </a:xfrm>
          <a:prstGeom prst="rect">
            <a:avLst/>
          </a:prstGeom>
        </p:spPr>
      </p:pic>
      <p:sp>
        <p:nvSpPr>
          <p:cNvPr id="8" name="AutoShape 3">
            <a:extLst>
              <a:ext uri="{FF2B5EF4-FFF2-40B4-BE49-F238E27FC236}">
                <a16:creationId xmlns:a16="http://schemas.microsoft.com/office/drawing/2014/main" id="{2A2AFFF1-0730-4867-BE9B-BB31D2162F39}"/>
              </a:ext>
            </a:extLst>
          </p:cNvPr>
          <p:cNvSpPr>
            <a:spLocks noChangeArrowheads="1"/>
          </p:cNvSpPr>
          <p:nvPr/>
        </p:nvSpPr>
        <p:spPr bwMode="auto">
          <a:xfrm>
            <a:off x="2000443" y="1731352"/>
            <a:ext cx="8276953" cy="1371600"/>
          </a:xfrm>
          <a:prstGeom prst="roundRect">
            <a:avLst>
              <a:gd name="adj" fmla="val 16667"/>
            </a:avLst>
          </a:prstGeom>
          <a:solidFill>
            <a:schemeClr val="accent6">
              <a:lumMod val="20000"/>
              <a:lumOff val="80000"/>
            </a:schemeClr>
          </a:solidFill>
          <a:ln w="57150" algn="ctr">
            <a:solidFill>
              <a:schemeClr val="accent6">
                <a:lumMod val="50000"/>
              </a:schemeClr>
            </a:solidFill>
            <a:round/>
            <a:headEnd/>
            <a:tailEnd/>
          </a:ln>
          <a:effectLst/>
        </p:spPr>
        <p:txBody>
          <a:bodyPr wrap="none" anchor="ctr"/>
          <a:lstStyle/>
          <a:p>
            <a:pPr eaLnBrk="1" hangingPunct="1">
              <a:defRPr/>
            </a:pPr>
            <a:endParaRPr lang="en-US">
              <a:cs typeface="Arial" charset="0"/>
            </a:endParaRPr>
          </a:p>
        </p:txBody>
      </p:sp>
      <p:sp>
        <p:nvSpPr>
          <p:cNvPr id="11" name="Text Box 4">
            <a:extLst>
              <a:ext uri="{FF2B5EF4-FFF2-40B4-BE49-F238E27FC236}">
                <a16:creationId xmlns:a16="http://schemas.microsoft.com/office/drawing/2014/main" id="{ACFEAE7E-2FBF-4E39-886A-3FF753467EB6}"/>
              </a:ext>
            </a:extLst>
          </p:cNvPr>
          <p:cNvSpPr txBox="1">
            <a:spLocks noChangeArrowheads="1"/>
          </p:cNvSpPr>
          <p:nvPr/>
        </p:nvSpPr>
        <p:spPr bwMode="auto">
          <a:xfrm>
            <a:off x="2808274" y="3956041"/>
            <a:ext cx="2819400" cy="366713"/>
          </a:xfrm>
          <a:prstGeom prst="rect">
            <a:avLst/>
          </a:prstGeom>
          <a:noFill/>
          <a:ln w="9525">
            <a:noFill/>
            <a:miter lim="800000"/>
            <a:headEnd/>
            <a:tailEnd/>
          </a:ln>
        </p:spPr>
        <p:txBody>
          <a:bodyPr>
            <a:spAutoFit/>
          </a:bodyPr>
          <a:lstStyle/>
          <a:p>
            <a:pPr eaLnBrk="1" hangingPunct="1">
              <a:spcBef>
                <a:spcPct val="50000"/>
              </a:spcBef>
            </a:pPr>
            <a:endParaRPr lang="en-US">
              <a:cs typeface="Arial" charset="0"/>
            </a:endParaRPr>
          </a:p>
        </p:txBody>
      </p:sp>
      <p:sp>
        <p:nvSpPr>
          <p:cNvPr id="12" name="AutoShape 7">
            <a:extLst>
              <a:ext uri="{FF2B5EF4-FFF2-40B4-BE49-F238E27FC236}">
                <a16:creationId xmlns:a16="http://schemas.microsoft.com/office/drawing/2014/main" id="{D24CEED0-0455-4999-B441-2156FA4061DD}"/>
              </a:ext>
            </a:extLst>
          </p:cNvPr>
          <p:cNvSpPr>
            <a:spLocks noChangeArrowheads="1"/>
          </p:cNvSpPr>
          <p:nvPr/>
        </p:nvSpPr>
        <p:spPr bwMode="auto">
          <a:xfrm>
            <a:off x="2960674" y="5403841"/>
            <a:ext cx="5791200" cy="862013"/>
          </a:xfrm>
          <a:prstGeom prst="roundRect">
            <a:avLst>
              <a:gd name="adj" fmla="val 16667"/>
            </a:avLst>
          </a:prstGeom>
          <a:gradFill rotWithShape="1">
            <a:gsLst>
              <a:gs pos="0">
                <a:srgbClr val="FFCCFF"/>
              </a:gs>
              <a:gs pos="50000">
                <a:schemeClr val="bg1"/>
              </a:gs>
              <a:gs pos="100000">
                <a:srgbClr val="FFCCFF"/>
              </a:gs>
            </a:gsLst>
            <a:lin ang="5400000" scaled="1"/>
          </a:gradFill>
          <a:ln w="57150" cmpd="thickThin" algn="ctr">
            <a:solidFill>
              <a:srgbClr val="F066D2"/>
            </a:solidFill>
            <a:round/>
            <a:headEnd/>
            <a:tailEnd/>
          </a:ln>
        </p:spPr>
        <p:txBody>
          <a:bodyPr wrap="none" anchor="ctr"/>
          <a:lstStyle/>
          <a:p>
            <a:pPr eaLnBrk="1" hangingPunct="1">
              <a:defRPr/>
            </a:pPr>
            <a:endParaRPr lang="en-US" sz="4000">
              <a:solidFill>
                <a:srgbClr val="FF0000"/>
              </a:solidFill>
              <a:latin typeface="Times New Roman" pitchFamily="18" charset="0"/>
              <a:cs typeface="Arial" charset="0"/>
            </a:endParaRPr>
          </a:p>
          <a:p>
            <a:pPr eaLnBrk="1" hangingPunct="1">
              <a:defRPr/>
            </a:pPr>
            <a:r>
              <a:rPr lang="en-US" sz="4000">
                <a:solidFill>
                  <a:srgbClr val="0000FF"/>
                </a:solidFill>
                <a:latin typeface="Times New Roman" pitchFamily="18" charset="0"/>
                <a:cs typeface="Arial" charset="0"/>
              </a:rPr>
              <a:t> Sông Thái Bình, sông Lam</a:t>
            </a:r>
          </a:p>
          <a:p>
            <a:pPr eaLnBrk="1" hangingPunct="1">
              <a:defRPr/>
            </a:pPr>
            <a:endParaRPr lang="en-US" sz="4000">
              <a:solidFill>
                <a:srgbClr val="FF0000"/>
              </a:solidFill>
              <a:latin typeface="Times New Roman" pitchFamily="18" charset="0"/>
              <a:cs typeface="Arial" charset="0"/>
            </a:endParaRPr>
          </a:p>
        </p:txBody>
      </p:sp>
      <p:pic>
        <p:nvPicPr>
          <p:cNvPr id="13" name="Picture 26" descr="AG00092_">
            <a:hlinkClick r:id="rId11" action="ppaction://hlinksldjump"/>
            <a:extLst>
              <a:ext uri="{FF2B5EF4-FFF2-40B4-BE49-F238E27FC236}">
                <a16:creationId xmlns:a16="http://schemas.microsoft.com/office/drawing/2014/main" id="{A54EBEA0-8800-456A-970F-AF43A0FE6069}"/>
              </a:ext>
            </a:extLst>
          </p:cNvPr>
          <p:cNvPicPr>
            <a:picLocks noChangeAspect="1" noChangeArrowheads="1" noCrop="1"/>
          </p:cNvPicPr>
          <p:nvPr/>
        </p:nvPicPr>
        <p:blipFill>
          <a:blip r:embed="rId12" cstate="print"/>
          <a:srcRect/>
          <a:stretch>
            <a:fillRect/>
          </a:stretch>
        </p:blipFill>
        <p:spPr bwMode="auto">
          <a:xfrm>
            <a:off x="10428274" y="6856404"/>
            <a:ext cx="152400" cy="147637"/>
          </a:xfrm>
          <a:prstGeom prst="rect">
            <a:avLst/>
          </a:prstGeom>
          <a:noFill/>
          <a:ln w="9525">
            <a:noFill/>
            <a:miter lim="800000"/>
            <a:headEnd/>
            <a:tailEnd/>
          </a:ln>
        </p:spPr>
      </p:pic>
      <p:sp>
        <p:nvSpPr>
          <p:cNvPr id="23" name="Text Box 33">
            <a:extLst>
              <a:ext uri="{FF2B5EF4-FFF2-40B4-BE49-F238E27FC236}">
                <a16:creationId xmlns:a16="http://schemas.microsoft.com/office/drawing/2014/main" id="{BB59A7AB-EC87-479E-8762-1942D58BC05C}"/>
              </a:ext>
            </a:extLst>
          </p:cNvPr>
          <p:cNvSpPr txBox="1">
            <a:spLocks noChangeArrowheads="1"/>
          </p:cNvSpPr>
          <p:nvPr/>
        </p:nvSpPr>
        <p:spPr bwMode="auto">
          <a:xfrm>
            <a:off x="3917937" y="1974841"/>
            <a:ext cx="4224337" cy="701675"/>
          </a:xfrm>
          <a:prstGeom prst="rect">
            <a:avLst/>
          </a:prstGeom>
          <a:noFill/>
          <a:ln w="9525">
            <a:noFill/>
            <a:miter lim="800000"/>
            <a:headEnd/>
            <a:tailEnd/>
          </a:ln>
        </p:spPr>
        <p:txBody>
          <a:bodyPr>
            <a:spAutoFit/>
          </a:bodyPr>
          <a:lstStyle/>
          <a:p>
            <a:pPr eaLnBrk="1" hangingPunct="1">
              <a:spcBef>
                <a:spcPct val="50000"/>
              </a:spcBef>
            </a:pPr>
            <a:endParaRPr lang="en-US" sz="4000">
              <a:solidFill>
                <a:srgbClr val="FF3300"/>
              </a:solidFill>
              <a:cs typeface="Arial" charset="0"/>
            </a:endParaRPr>
          </a:p>
        </p:txBody>
      </p:sp>
      <p:grpSp>
        <p:nvGrpSpPr>
          <p:cNvPr id="24" name="Group 160">
            <a:extLst>
              <a:ext uri="{FF2B5EF4-FFF2-40B4-BE49-F238E27FC236}">
                <a16:creationId xmlns:a16="http://schemas.microsoft.com/office/drawing/2014/main" id="{532F6D04-F06F-4A22-9CB8-CC0E265995E2}"/>
              </a:ext>
            </a:extLst>
          </p:cNvPr>
          <p:cNvGrpSpPr>
            <a:grpSpLocks/>
          </p:cNvGrpSpPr>
          <p:nvPr/>
        </p:nvGrpSpPr>
        <p:grpSpPr bwMode="auto">
          <a:xfrm>
            <a:off x="719864" y="1968941"/>
            <a:ext cx="1219200" cy="838200"/>
            <a:chOff x="2495" y="92"/>
            <a:chExt cx="627" cy="575"/>
          </a:xfrm>
        </p:grpSpPr>
        <p:grpSp>
          <p:nvGrpSpPr>
            <p:cNvPr id="25" name="Group 161">
              <a:extLst>
                <a:ext uri="{FF2B5EF4-FFF2-40B4-BE49-F238E27FC236}">
                  <a16:creationId xmlns:a16="http://schemas.microsoft.com/office/drawing/2014/main" id="{B1D42F97-5A82-4AD6-A3D7-E0DD09F63DBB}"/>
                </a:ext>
              </a:extLst>
            </p:cNvPr>
            <p:cNvGrpSpPr>
              <a:grpSpLocks/>
            </p:cNvGrpSpPr>
            <p:nvPr/>
          </p:nvGrpSpPr>
          <p:grpSpPr bwMode="auto">
            <a:xfrm>
              <a:off x="2495" y="92"/>
              <a:ext cx="627" cy="575"/>
              <a:chOff x="940" y="2628"/>
              <a:chExt cx="751" cy="653"/>
            </a:xfrm>
          </p:grpSpPr>
          <p:sp>
            <p:nvSpPr>
              <p:cNvPr id="27" name="Oval 162">
                <a:extLst>
                  <a:ext uri="{FF2B5EF4-FFF2-40B4-BE49-F238E27FC236}">
                    <a16:creationId xmlns:a16="http://schemas.microsoft.com/office/drawing/2014/main" id="{69D7DEA2-2C81-48A7-BEE8-54BDD85C5D08}"/>
                  </a:ext>
                </a:extLst>
              </p:cNvPr>
              <p:cNvSpPr>
                <a:spLocks noChangeArrowheads="1"/>
              </p:cNvSpPr>
              <p:nvPr/>
            </p:nvSpPr>
            <p:spPr bwMode="gray">
              <a:xfrm>
                <a:off x="980" y="2768"/>
                <a:ext cx="114" cy="374"/>
              </a:xfrm>
              <a:prstGeom prst="ellipse">
                <a:avLst/>
              </a:prstGeom>
              <a:gradFill rotWithShape="1">
                <a:gsLst>
                  <a:gs pos="0">
                    <a:srgbClr val="FFFFFF"/>
                  </a:gs>
                  <a:gs pos="50000">
                    <a:srgbClr val="00CC66"/>
                  </a:gs>
                  <a:gs pos="100000">
                    <a:srgbClr val="FFFFFF"/>
                  </a:gs>
                </a:gsLst>
                <a:lin ang="2700000" scaled="1"/>
              </a:gradFill>
              <a:ln w="38100" algn="ctr">
                <a:noFill/>
                <a:round/>
                <a:headEnd/>
                <a:tailEnd/>
              </a:ln>
            </p:spPr>
            <p:txBody>
              <a:bodyPr wrap="none" anchor="ctr">
                <a:spAutoFit/>
              </a:bodyPr>
              <a:lstStyle/>
              <a:p>
                <a:pPr eaLnBrk="1" hangingPunct="1"/>
                <a:endParaRPr lang="en-US">
                  <a:latin typeface="Times New Roman" pitchFamily="18" charset="0"/>
                  <a:cs typeface="Arial" charset="0"/>
                </a:endParaRPr>
              </a:p>
            </p:txBody>
          </p:sp>
          <p:sp>
            <p:nvSpPr>
              <p:cNvPr id="28" name="Oval 163">
                <a:extLst>
                  <a:ext uri="{FF2B5EF4-FFF2-40B4-BE49-F238E27FC236}">
                    <a16:creationId xmlns:a16="http://schemas.microsoft.com/office/drawing/2014/main" id="{432C6D64-6DD3-4439-8789-0A424202ECC5}"/>
                  </a:ext>
                </a:extLst>
              </p:cNvPr>
              <p:cNvSpPr>
                <a:spLocks noChangeArrowheads="1"/>
              </p:cNvSpPr>
              <p:nvPr/>
            </p:nvSpPr>
            <p:spPr bwMode="gray">
              <a:xfrm>
                <a:off x="980" y="2768"/>
                <a:ext cx="114" cy="374"/>
              </a:xfrm>
              <a:prstGeom prst="ellipse">
                <a:avLst/>
              </a:prstGeom>
              <a:gradFill rotWithShape="1">
                <a:gsLst>
                  <a:gs pos="0">
                    <a:srgbClr val="00CC66">
                      <a:alpha val="32001"/>
                    </a:srgbClr>
                  </a:gs>
                  <a:gs pos="100000">
                    <a:srgbClr val="000000">
                      <a:alpha val="89998"/>
                    </a:srgbClr>
                  </a:gs>
                </a:gsLst>
                <a:lin ang="2700000" scaled="1"/>
              </a:gradFill>
              <a:ln w="38100" algn="ctr">
                <a:noFill/>
                <a:round/>
                <a:headEnd/>
                <a:tailEnd/>
              </a:ln>
            </p:spPr>
            <p:txBody>
              <a:bodyPr wrap="none" anchor="ctr">
                <a:spAutoFit/>
              </a:bodyPr>
              <a:lstStyle/>
              <a:p>
                <a:pPr eaLnBrk="1" hangingPunct="1"/>
                <a:endParaRPr lang="en-US">
                  <a:latin typeface="Times New Roman" pitchFamily="18" charset="0"/>
                  <a:cs typeface="Arial" charset="0"/>
                </a:endParaRPr>
              </a:p>
            </p:txBody>
          </p:sp>
          <p:sp>
            <p:nvSpPr>
              <p:cNvPr id="29" name="Oval 164">
                <a:extLst>
                  <a:ext uri="{FF2B5EF4-FFF2-40B4-BE49-F238E27FC236}">
                    <a16:creationId xmlns:a16="http://schemas.microsoft.com/office/drawing/2014/main" id="{4AB623F6-D385-4889-B541-3F5BD5D453BC}"/>
                  </a:ext>
                </a:extLst>
              </p:cNvPr>
              <p:cNvSpPr>
                <a:spLocks noChangeArrowheads="1"/>
              </p:cNvSpPr>
              <p:nvPr/>
            </p:nvSpPr>
            <p:spPr bwMode="gray">
              <a:xfrm>
                <a:off x="940" y="2768"/>
                <a:ext cx="751" cy="374"/>
              </a:xfrm>
              <a:prstGeom prst="ellipse">
                <a:avLst/>
              </a:prstGeom>
              <a:gradFill rotWithShape="1">
                <a:gsLst>
                  <a:gs pos="0">
                    <a:srgbClr val="006E37"/>
                  </a:gs>
                  <a:gs pos="50000">
                    <a:srgbClr val="00CC66"/>
                  </a:gs>
                  <a:gs pos="100000">
                    <a:srgbClr val="006E37"/>
                  </a:gs>
                </a:gsLst>
                <a:lin ang="18900000" scaled="1"/>
              </a:gradFill>
              <a:ln w="38100" algn="ctr">
                <a:noFill/>
                <a:round/>
                <a:headEnd/>
                <a:tailEnd/>
              </a:ln>
            </p:spPr>
            <p:txBody>
              <a:bodyPr anchor="ctr">
                <a:spAutoFit/>
              </a:bodyPr>
              <a:lstStyle/>
              <a:p>
                <a:pPr eaLnBrk="1" hangingPunct="1"/>
                <a:endParaRPr lang="en-US">
                  <a:latin typeface="Times New Roman" pitchFamily="18" charset="0"/>
                  <a:cs typeface="Arial" charset="0"/>
                </a:endParaRPr>
              </a:p>
            </p:txBody>
          </p:sp>
          <p:sp>
            <p:nvSpPr>
              <p:cNvPr id="30" name="Oval 165">
                <a:extLst>
                  <a:ext uri="{FF2B5EF4-FFF2-40B4-BE49-F238E27FC236}">
                    <a16:creationId xmlns:a16="http://schemas.microsoft.com/office/drawing/2014/main" id="{B01197E1-D4C9-4B1A-8095-94ACF78F4260}"/>
                  </a:ext>
                </a:extLst>
              </p:cNvPr>
              <p:cNvSpPr>
                <a:spLocks noChangeArrowheads="1"/>
              </p:cNvSpPr>
              <p:nvPr/>
            </p:nvSpPr>
            <p:spPr bwMode="gray">
              <a:xfrm>
                <a:off x="940" y="2768"/>
                <a:ext cx="750" cy="374"/>
              </a:xfrm>
              <a:prstGeom prst="ellipse">
                <a:avLst/>
              </a:prstGeom>
              <a:gradFill rotWithShape="1">
                <a:gsLst>
                  <a:gs pos="0">
                    <a:srgbClr val="008241"/>
                  </a:gs>
                  <a:gs pos="100000">
                    <a:srgbClr val="00CC66">
                      <a:alpha val="0"/>
                    </a:srgbClr>
                  </a:gs>
                </a:gsLst>
                <a:lin ang="2700000" scaled="1"/>
              </a:gradFill>
              <a:ln w="38100" algn="ctr">
                <a:noFill/>
                <a:round/>
                <a:headEnd/>
                <a:tailEnd/>
              </a:ln>
            </p:spPr>
            <p:txBody>
              <a:bodyPr anchor="ctr">
                <a:spAutoFit/>
              </a:bodyPr>
              <a:lstStyle/>
              <a:p>
                <a:pPr eaLnBrk="1" hangingPunct="1"/>
                <a:endParaRPr lang="en-US">
                  <a:latin typeface="Times New Roman" pitchFamily="18" charset="0"/>
                  <a:cs typeface="Arial" charset="0"/>
                </a:endParaRPr>
              </a:p>
            </p:txBody>
          </p:sp>
          <p:sp>
            <p:nvSpPr>
              <p:cNvPr id="31" name="Oval 166">
                <a:extLst>
                  <a:ext uri="{FF2B5EF4-FFF2-40B4-BE49-F238E27FC236}">
                    <a16:creationId xmlns:a16="http://schemas.microsoft.com/office/drawing/2014/main" id="{240AB375-140A-4E15-8A22-39A16576C8DB}"/>
                  </a:ext>
                </a:extLst>
              </p:cNvPr>
              <p:cNvSpPr>
                <a:spLocks noChangeArrowheads="1"/>
              </p:cNvSpPr>
              <p:nvPr/>
            </p:nvSpPr>
            <p:spPr bwMode="gray">
              <a:xfrm>
                <a:off x="979" y="2768"/>
                <a:ext cx="677" cy="374"/>
              </a:xfrm>
              <a:prstGeom prst="ellipse">
                <a:avLst/>
              </a:prstGeom>
              <a:solidFill>
                <a:srgbClr val="333333"/>
              </a:solidFill>
              <a:ln w="38100" algn="ctr">
                <a:noFill/>
                <a:round/>
                <a:headEnd/>
                <a:tailEnd/>
              </a:ln>
            </p:spPr>
            <p:txBody>
              <a:bodyPr anchor="ctr">
                <a:spAutoFit/>
              </a:bodyPr>
              <a:lstStyle/>
              <a:p>
                <a:pPr eaLnBrk="1" hangingPunct="1"/>
                <a:endParaRPr lang="en-US">
                  <a:latin typeface="Times New Roman" pitchFamily="18" charset="0"/>
                  <a:cs typeface="Arial" charset="0"/>
                </a:endParaRPr>
              </a:p>
            </p:txBody>
          </p:sp>
          <p:sp>
            <p:nvSpPr>
              <p:cNvPr id="32" name="Oval 167">
                <a:extLst>
                  <a:ext uri="{FF2B5EF4-FFF2-40B4-BE49-F238E27FC236}">
                    <a16:creationId xmlns:a16="http://schemas.microsoft.com/office/drawing/2014/main" id="{D255D64F-C1E4-40B5-8F2A-A058087E941C}"/>
                  </a:ext>
                </a:extLst>
              </p:cNvPr>
              <p:cNvSpPr>
                <a:spLocks noChangeArrowheads="1"/>
              </p:cNvSpPr>
              <p:nvPr/>
            </p:nvSpPr>
            <p:spPr bwMode="gray">
              <a:xfrm>
                <a:off x="992" y="2628"/>
                <a:ext cx="653" cy="653"/>
              </a:xfrm>
              <a:prstGeom prst="ellipse">
                <a:avLst/>
              </a:prstGeom>
              <a:gradFill rotWithShape="1">
                <a:gsLst>
                  <a:gs pos="0">
                    <a:srgbClr val="595959"/>
                  </a:gs>
                  <a:gs pos="100000">
                    <a:srgbClr val="C0C0C0"/>
                  </a:gs>
                </a:gsLst>
                <a:lin ang="5400000" scaled="1"/>
              </a:gradFill>
              <a:ln w="9525" algn="ctr">
                <a:noFill/>
                <a:round/>
                <a:headEnd/>
                <a:tailEnd/>
              </a:ln>
            </p:spPr>
            <p:txBody>
              <a:bodyPr vert="eaVert" wrap="none" anchor="ctr"/>
              <a:lstStyle/>
              <a:p>
                <a:pPr eaLnBrk="1" hangingPunct="1"/>
                <a:endParaRPr lang="en-US">
                  <a:latin typeface="Times New Roman" pitchFamily="18" charset="0"/>
                  <a:cs typeface="Arial" charset="0"/>
                </a:endParaRPr>
              </a:p>
            </p:txBody>
          </p:sp>
          <p:sp>
            <p:nvSpPr>
              <p:cNvPr id="33" name="Oval 168">
                <a:extLst>
                  <a:ext uri="{FF2B5EF4-FFF2-40B4-BE49-F238E27FC236}">
                    <a16:creationId xmlns:a16="http://schemas.microsoft.com/office/drawing/2014/main" id="{880A30C5-A03B-4166-8889-10A2CE860866}"/>
                  </a:ext>
                </a:extLst>
              </p:cNvPr>
              <p:cNvSpPr>
                <a:spLocks noChangeArrowheads="1"/>
              </p:cNvSpPr>
              <p:nvPr/>
            </p:nvSpPr>
            <p:spPr bwMode="gray">
              <a:xfrm>
                <a:off x="1000" y="2632"/>
                <a:ext cx="637" cy="636"/>
              </a:xfrm>
              <a:prstGeom prst="ellipse">
                <a:avLst/>
              </a:prstGeom>
              <a:gradFill rotWithShape="1">
                <a:gsLst>
                  <a:gs pos="0">
                    <a:srgbClr val="C0C0C0">
                      <a:alpha val="0"/>
                    </a:srgbClr>
                  </a:gs>
                  <a:gs pos="100000">
                    <a:srgbClr val="E9E9E9"/>
                  </a:gs>
                </a:gsLst>
                <a:lin ang="5400000" scaled="1"/>
              </a:gradFill>
              <a:ln w="9525" algn="ctr">
                <a:noFill/>
                <a:round/>
                <a:headEnd/>
                <a:tailEnd/>
              </a:ln>
            </p:spPr>
            <p:txBody>
              <a:bodyPr vert="eaVert" wrap="none" anchor="ctr"/>
              <a:lstStyle/>
              <a:p>
                <a:pPr eaLnBrk="1" hangingPunct="1"/>
                <a:endParaRPr lang="en-US">
                  <a:latin typeface="Times New Roman" pitchFamily="18" charset="0"/>
                  <a:cs typeface="Arial" charset="0"/>
                </a:endParaRPr>
              </a:p>
            </p:txBody>
          </p:sp>
          <p:sp>
            <p:nvSpPr>
              <p:cNvPr id="34" name="Oval 169">
                <a:extLst>
                  <a:ext uri="{FF2B5EF4-FFF2-40B4-BE49-F238E27FC236}">
                    <a16:creationId xmlns:a16="http://schemas.microsoft.com/office/drawing/2014/main" id="{40F375E2-1018-4EA1-BF88-DB810FA66051}"/>
                  </a:ext>
                </a:extLst>
              </p:cNvPr>
              <p:cNvSpPr>
                <a:spLocks noChangeArrowheads="1"/>
              </p:cNvSpPr>
              <p:nvPr/>
            </p:nvSpPr>
            <p:spPr bwMode="gray">
              <a:xfrm>
                <a:off x="1007" y="2638"/>
                <a:ext cx="606" cy="595"/>
              </a:xfrm>
              <a:prstGeom prst="ellipse">
                <a:avLst/>
              </a:prstGeom>
              <a:gradFill rotWithShape="1">
                <a:gsLst>
                  <a:gs pos="0">
                    <a:srgbClr val="989898"/>
                  </a:gs>
                  <a:gs pos="100000">
                    <a:srgbClr val="C0C0C0">
                      <a:alpha val="48000"/>
                    </a:srgbClr>
                  </a:gs>
                </a:gsLst>
                <a:lin ang="5400000" scaled="1"/>
              </a:gradFill>
              <a:ln w="9525" algn="ctr">
                <a:noFill/>
                <a:round/>
                <a:headEnd/>
                <a:tailEnd/>
              </a:ln>
            </p:spPr>
            <p:txBody>
              <a:bodyPr vert="eaVert" wrap="none" anchor="ctr"/>
              <a:lstStyle/>
              <a:p>
                <a:pPr eaLnBrk="1" hangingPunct="1"/>
                <a:endParaRPr lang="en-US">
                  <a:latin typeface="Times New Roman" pitchFamily="18" charset="0"/>
                  <a:cs typeface="Arial" charset="0"/>
                </a:endParaRPr>
              </a:p>
            </p:txBody>
          </p:sp>
          <p:sp>
            <p:nvSpPr>
              <p:cNvPr id="35" name="Oval 170">
                <a:extLst>
                  <a:ext uri="{FF2B5EF4-FFF2-40B4-BE49-F238E27FC236}">
                    <a16:creationId xmlns:a16="http://schemas.microsoft.com/office/drawing/2014/main" id="{ABA99EDD-6640-4FD3-9B3B-0620CD315657}"/>
                  </a:ext>
                </a:extLst>
              </p:cNvPr>
              <p:cNvSpPr>
                <a:spLocks noChangeArrowheads="1"/>
              </p:cNvSpPr>
              <p:nvPr/>
            </p:nvSpPr>
            <p:spPr bwMode="gray">
              <a:xfrm>
                <a:off x="1042" y="2655"/>
                <a:ext cx="539" cy="483"/>
              </a:xfrm>
              <a:prstGeom prst="ellipse">
                <a:avLst/>
              </a:prstGeom>
              <a:gradFill rotWithShape="1">
                <a:gsLst>
                  <a:gs pos="0">
                    <a:srgbClr val="FFFFFF"/>
                  </a:gs>
                  <a:gs pos="100000">
                    <a:srgbClr val="C0C0C0">
                      <a:alpha val="37999"/>
                    </a:srgbClr>
                  </a:gs>
                </a:gsLst>
                <a:lin ang="5400000" scaled="1"/>
              </a:gradFill>
              <a:ln w="9525" algn="ctr">
                <a:noFill/>
                <a:round/>
                <a:headEnd/>
                <a:tailEnd/>
              </a:ln>
            </p:spPr>
            <p:txBody>
              <a:bodyPr vert="eaVert" wrap="none" anchor="ctr"/>
              <a:lstStyle/>
              <a:p>
                <a:pPr eaLnBrk="1" hangingPunct="1"/>
                <a:endParaRPr lang="en-US">
                  <a:latin typeface="Times New Roman" pitchFamily="18" charset="0"/>
                  <a:cs typeface="Arial" charset="0"/>
                </a:endParaRPr>
              </a:p>
            </p:txBody>
          </p:sp>
        </p:grpSp>
        <p:sp>
          <p:nvSpPr>
            <p:cNvPr id="26" name="WordArt 171">
              <a:extLst>
                <a:ext uri="{FF2B5EF4-FFF2-40B4-BE49-F238E27FC236}">
                  <a16:creationId xmlns:a16="http://schemas.microsoft.com/office/drawing/2014/main" id="{2804C061-BC17-42A5-B6BC-DA50A9FB8D7B}"/>
                </a:ext>
              </a:extLst>
            </p:cNvPr>
            <p:cNvSpPr>
              <a:spLocks noChangeArrowheads="1" noChangeShapeType="1" noTextEdit="1"/>
            </p:cNvSpPr>
            <p:nvPr/>
          </p:nvSpPr>
          <p:spPr bwMode="auto">
            <a:xfrm>
              <a:off x="2714" y="227"/>
              <a:ext cx="192" cy="312"/>
            </a:xfrm>
            <a:prstGeom prst="rect">
              <a:avLst/>
            </a:prstGeom>
          </p:spPr>
          <p:txBody>
            <a:bodyPr wrap="none" fromWordArt="1">
              <a:prstTxWarp prst="textPlain">
                <a:avLst>
                  <a:gd name="adj" fmla="val 50000"/>
                </a:avLst>
              </a:prstTxWarp>
            </a:bodyPr>
            <a:lstStyle/>
            <a:p>
              <a:r>
                <a:rPr lang="en-US" sz="3600" kern="10">
                  <a:ln w="9525">
                    <a:solidFill>
                      <a:srgbClr val="0000FF"/>
                    </a:solidFill>
                    <a:round/>
                    <a:headEnd/>
                    <a:tailEnd/>
                  </a:ln>
                  <a:solidFill>
                    <a:srgbClr val="99FF33"/>
                  </a:solidFill>
                  <a:latin typeface="Times New Roman"/>
                  <a:cs typeface="Times New Roman"/>
                </a:rPr>
                <a:t>2</a:t>
              </a:r>
            </a:p>
          </p:txBody>
        </p:sp>
      </p:grpSp>
      <p:sp>
        <p:nvSpPr>
          <p:cNvPr id="36" name="Text Box 39">
            <a:extLst>
              <a:ext uri="{FF2B5EF4-FFF2-40B4-BE49-F238E27FC236}">
                <a16:creationId xmlns:a16="http://schemas.microsoft.com/office/drawing/2014/main" id="{F9CF71C8-91B2-454A-A908-FE762516A7FB}"/>
              </a:ext>
            </a:extLst>
          </p:cNvPr>
          <p:cNvSpPr txBox="1">
            <a:spLocks noChangeArrowheads="1"/>
          </p:cNvSpPr>
          <p:nvPr/>
        </p:nvSpPr>
        <p:spPr bwMode="auto">
          <a:xfrm>
            <a:off x="2352596" y="1968941"/>
            <a:ext cx="7924800" cy="946150"/>
          </a:xfrm>
          <a:prstGeom prst="rect">
            <a:avLst/>
          </a:prstGeom>
          <a:noFill/>
          <a:ln w="9525">
            <a:noFill/>
            <a:miter lim="800000"/>
            <a:headEnd/>
            <a:tailEnd/>
          </a:ln>
        </p:spPr>
        <p:txBody>
          <a:bodyPr>
            <a:spAutoFit/>
          </a:bodyPr>
          <a:lstStyle/>
          <a:p>
            <a:pPr eaLnBrk="1" hangingPunct="1">
              <a:spcBef>
                <a:spcPct val="50000"/>
              </a:spcBef>
            </a:pPr>
            <a:r>
              <a:rPr lang="en-US" sz="2800" b="1" dirty="0" err="1">
                <a:latin typeface="Times New Roman" pitchFamily="18" charset="0"/>
              </a:rPr>
              <a:t>Đồng</a:t>
            </a:r>
            <a:r>
              <a:rPr lang="en-US" sz="2800" b="1" dirty="0">
                <a:latin typeface="Times New Roman" pitchFamily="18" charset="0"/>
              </a:rPr>
              <a:t> </a:t>
            </a:r>
            <a:r>
              <a:rPr lang="en-US" sz="2800" b="1" dirty="0" err="1">
                <a:latin typeface="Times New Roman" pitchFamily="18" charset="0"/>
              </a:rPr>
              <a:t>bằng</a:t>
            </a:r>
            <a:r>
              <a:rPr lang="en-US" sz="2800" b="1" dirty="0">
                <a:latin typeface="Times New Roman" pitchFamily="18" charset="0"/>
              </a:rPr>
              <a:t> </a:t>
            </a:r>
            <a:r>
              <a:rPr lang="en-US" sz="2800" b="1" dirty="0" err="1">
                <a:latin typeface="Times New Roman" pitchFamily="18" charset="0"/>
              </a:rPr>
              <a:t>Bắc</a:t>
            </a:r>
            <a:r>
              <a:rPr lang="en-US" sz="2800" b="1" dirty="0">
                <a:latin typeface="Times New Roman" pitchFamily="18" charset="0"/>
              </a:rPr>
              <a:t> </a:t>
            </a:r>
            <a:r>
              <a:rPr lang="en-US" sz="2800" b="1" dirty="0" err="1">
                <a:latin typeface="Times New Roman" pitchFamily="18" charset="0"/>
              </a:rPr>
              <a:t>Bộ</a:t>
            </a:r>
            <a:r>
              <a:rPr lang="en-US" sz="2800" b="1" dirty="0">
                <a:latin typeface="Times New Roman" pitchFamily="18" charset="0"/>
              </a:rPr>
              <a:t> do </a:t>
            </a:r>
            <a:r>
              <a:rPr lang="en-US" sz="2800" b="1" dirty="0" err="1">
                <a:latin typeface="Times New Roman" pitchFamily="18" charset="0"/>
              </a:rPr>
              <a:t>phù</a:t>
            </a:r>
            <a:r>
              <a:rPr lang="en-US" sz="2800" b="1" dirty="0">
                <a:latin typeface="Times New Roman" pitchFamily="18" charset="0"/>
              </a:rPr>
              <a:t> </a:t>
            </a:r>
            <a:r>
              <a:rPr lang="en-US" sz="2800" b="1" dirty="0" err="1">
                <a:latin typeface="Times New Roman" pitchFamily="18" charset="0"/>
              </a:rPr>
              <a:t>sa</a:t>
            </a:r>
            <a:r>
              <a:rPr lang="en-US" sz="2800" b="1" dirty="0">
                <a:latin typeface="Times New Roman" pitchFamily="18" charset="0"/>
              </a:rPr>
              <a:t> </a:t>
            </a:r>
            <a:r>
              <a:rPr lang="en-US" sz="2800" b="1" dirty="0" err="1">
                <a:latin typeface="Times New Roman" pitchFamily="18" charset="0"/>
              </a:rPr>
              <a:t>của</a:t>
            </a:r>
            <a:r>
              <a:rPr lang="en-US" sz="2800" b="1" dirty="0">
                <a:latin typeface="Times New Roman" pitchFamily="18" charset="0"/>
              </a:rPr>
              <a:t> </a:t>
            </a:r>
            <a:r>
              <a:rPr lang="en-US" sz="2800" b="1" dirty="0" err="1">
                <a:latin typeface="Times New Roman" pitchFamily="18" charset="0"/>
              </a:rPr>
              <a:t>những</a:t>
            </a:r>
            <a:r>
              <a:rPr lang="en-US" sz="2800" b="1" dirty="0">
                <a:latin typeface="Times New Roman" pitchFamily="18" charset="0"/>
              </a:rPr>
              <a:t> </a:t>
            </a:r>
            <a:r>
              <a:rPr lang="en-US" sz="2800" b="1" dirty="0" err="1">
                <a:latin typeface="Times New Roman" pitchFamily="18" charset="0"/>
              </a:rPr>
              <a:t>sông</a:t>
            </a:r>
            <a:r>
              <a:rPr lang="en-US" sz="2800" b="1" dirty="0">
                <a:latin typeface="Times New Roman" pitchFamily="18" charset="0"/>
              </a:rPr>
              <a:t> </a:t>
            </a:r>
            <a:r>
              <a:rPr lang="en-US" sz="2800" b="1" dirty="0" err="1">
                <a:latin typeface="Times New Roman" pitchFamily="18" charset="0"/>
              </a:rPr>
              <a:t>nào</a:t>
            </a:r>
            <a:r>
              <a:rPr lang="en-US" sz="2800" b="1" dirty="0">
                <a:latin typeface="Times New Roman" pitchFamily="18" charset="0"/>
              </a:rPr>
              <a:t> </a:t>
            </a:r>
            <a:r>
              <a:rPr lang="en-US" sz="2800" b="1" dirty="0" err="1">
                <a:latin typeface="Times New Roman" pitchFamily="18" charset="0"/>
              </a:rPr>
              <a:t>bồi</a:t>
            </a:r>
            <a:r>
              <a:rPr lang="en-US" sz="2800" b="1" dirty="0">
                <a:latin typeface="Times New Roman" pitchFamily="18" charset="0"/>
              </a:rPr>
              <a:t> </a:t>
            </a:r>
            <a:r>
              <a:rPr lang="en-US" sz="2800" b="1" dirty="0" err="1">
                <a:latin typeface="Times New Roman" pitchFamily="18" charset="0"/>
              </a:rPr>
              <a:t>đắp</a:t>
            </a:r>
            <a:r>
              <a:rPr lang="en-US" sz="2800" b="1" dirty="0">
                <a:latin typeface="Times New Roman" pitchFamily="18" charset="0"/>
              </a:rPr>
              <a:t> </a:t>
            </a:r>
            <a:r>
              <a:rPr lang="en-US" sz="2800" b="1" dirty="0" err="1">
                <a:latin typeface="Times New Roman" pitchFamily="18" charset="0"/>
              </a:rPr>
              <a:t>nên</a:t>
            </a:r>
            <a:r>
              <a:rPr lang="en-US" sz="2800" b="1" dirty="0">
                <a:latin typeface="Times New Roman" pitchFamily="18" charset="0"/>
              </a:rPr>
              <a:t>?</a:t>
            </a:r>
          </a:p>
        </p:txBody>
      </p:sp>
      <p:sp>
        <p:nvSpPr>
          <p:cNvPr id="37" name="AutoShape 40">
            <a:extLst>
              <a:ext uri="{FF2B5EF4-FFF2-40B4-BE49-F238E27FC236}">
                <a16:creationId xmlns:a16="http://schemas.microsoft.com/office/drawing/2014/main" id="{E829E70F-CA1B-47A3-95A7-87EFCEDAFD3A}"/>
              </a:ext>
            </a:extLst>
          </p:cNvPr>
          <p:cNvSpPr>
            <a:spLocks noChangeArrowheads="1"/>
          </p:cNvSpPr>
          <p:nvPr/>
        </p:nvSpPr>
        <p:spPr bwMode="auto">
          <a:xfrm>
            <a:off x="2960674" y="3422641"/>
            <a:ext cx="5791200" cy="838200"/>
          </a:xfrm>
          <a:prstGeom prst="flowChartAlternateProcess">
            <a:avLst/>
          </a:prstGeom>
          <a:gradFill rotWithShape="1">
            <a:gsLst>
              <a:gs pos="0">
                <a:srgbClr val="FFCCFF"/>
              </a:gs>
              <a:gs pos="50000">
                <a:schemeClr val="bg1"/>
              </a:gs>
              <a:gs pos="100000">
                <a:srgbClr val="FFCCFF"/>
              </a:gs>
            </a:gsLst>
            <a:lin ang="5400000" scaled="1"/>
          </a:gradFill>
          <a:ln w="57150" cmpd="thinThick">
            <a:solidFill>
              <a:srgbClr val="FF66CC"/>
            </a:solidFill>
            <a:miter lim="800000"/>
            <a:headEnd/>
            <a:tailEnd/>
          </a:ln>
          <a:effectLst/>
        </p:spPr>
        <p:txBody>
          <a:bodyPr wrap="none" anchor="ctr"/>
          <a:lstStyle/>
          <a:p>
            <a:pPr eaLnBrk="1" hangingPunct="1">
              <a:defRPr/>
            </a:pPr>
            <a:r>
              <a:rPr lang="en-US" sz="4000" dirty="0" err="1">
                <a:solidFill>
                  <a:srgbClr val="0000FF"/>
                </a:solidFill>
                <a:latin typeface="Times New Roman" pitchFamily="18" charset="0"/>
              </a:rPr>
              <a:t>Sông</a:t>
            </a:r>
            <a:r>
              <a:rPr lang="en-US" sz="4000" dirty="0">
                <a:solidFill>
                  <a:srgbClr val="0000FF"/>
                </a:solidFill>
                <a:latin typeface="Times New Roman" pitchFamily="18" charset="0"/>
              </a:rPr>
              <a:t> Lam, </a:t>
            </a:r>
            <a:r>
              <a:rPr lang="en-US" sz="4000" dirty="0" err="1">
                <a:solidFill>
                  <a:srgbClr val="0000FF"/>
                </a:solidFill>
                <a:latin typeface="Times New Roman" pitchFamily="18" charset="0"/>
              </a:rPr>
              <a:t>sông</a:t>
            </a:r>
            <a:r>
              <a:rPr lang="en-US" sz="4000" dirty="0">
                <a:solidFill>
                  <a:srgbClr val="0000FF"/>
                </a:solidFill>
                <a:latin typeface="Times New Roman" pitchFamily="18" charset="0"/>
              </a:rPr>
              <a:t> </a:t>
            </a:r>
            <a:r>
              <a:rPr lang="en-US" sz="4000" dirty="0" err="1">
                <a:solidFill>
                  <a:srgbClr val="0000FF"/>
                </a:solidFill>
                <a:latin typeface="Times New Roman" pitchFamily="18" charset="0"/>
              </a:rPr>
              <a:t>Hồng</a:t>
            </a:r>
            <a:endParaRPr lang="en-US" sz="4000" dirty="0">
              <a:solidFill>
                <a:srgbClr val="0000FF"/>
              </a:solidFill>
              <a:latin typeface="Times New Roman" pitchFamily="18" charset="0"/>
            </a:endParaRPr>
          </a:p>
        </p:txBody>
      </p:sp>
      <p:sp>
        <p:nvSpPr>
          <p:cNvPr id="38" name="AutoShape 41">
            <a:extLst>
              <a:ext uri="{FF2B5EF4-FFF2-40B4-BE49-F238E27FC236}">
                <a16:creationId xmlns:a16="http://schemas.microsoft.com/office/drawing/2014/main" id="{6DE602CE-E6C7-46E7-8B8C-5EE63C59A3AB}"/>
              </a:ext>
            </a:extLst>
          </p:cNvPr>
          <p:cNvSpPr>
            <a:spLocks noChangeArrowheads="1"/>
          </p:cNvSpPr>
          <p:nvPr/>
        </p:nvSpPr>
        <p:spPr bwMode="auto">
          <a:xfrm>
            <a:off x="2960674" y="4413241"/>
            <a:ext cx="5791200" cy="838200"/>
          </a:xfrm>
          <a:prstGeom prst="flowChartAlternateProcess">
            <a:avLst/>
          </a:prstGeom>
          <a:gradFill rotWithShape="1">
            <a:gsLst>
              <a:gs pos="0">
                <a:srgbClr val="FFCCFF"/>
              </a:gs>
              <a:gs pos="50000">
                <a:schemeClr val="bg1"/>
              </a:gs>
              <a:gs pos="100000">
                <a:srgbClr val="FFCCFF"/>
              </a:gs>
            </a:gsLst>
            <a:lin ang="5400000" scaled="1"/>
          </a:gradFill>
          <a:ln w="57150" cmpd="thinThick">
            <a:solidFill>
              <a:srgbClr val="FF66CC"/>
            </a:solidFill>
            <a:miter lim="800000"/>
            <a:headEnd/>
            <a:tailEnd/>
          </a:ln>
          <a:effectLst/>
        </p:spPr>
        <p:txBody>
          <a:bodyPr wrap="none" anchor="ctr"/>
          <a:lstStyle/>
          <a:p>
            <a:pPr algn="ctr" eaLnBrk="1" hangingPunct="1">
              <a:defRPr/>
            </a:pPr>
            <a:r>
              <a:rPr lang="en-US" sz="4000">
                <a:solidFill>
                  <a:srgbClr val="0000FF"/>
                </a:solidFill>
                <a:latin typeface="Times New Roman" pitchFamily="18" charset="0"/>
              </a:rPr>
              <a:t>Sông Hồng, sông Thái Bình</a:t>
            </a:r>
          </a:p>
        </p:txBody>
      </p:sp>
      <p:sp>
        <p:nvSpPr>
          <p:cNvPr id="39" name="Oval 23">
            <a:extLst>
              <a:ext uri="{FF2B5EF4-FFF2-40B4-BE49-F238E27FC236}">
                <a16:creationId xmlns:a16="http://schemas.microsoft.com/office/drawing/2014/main" id="{4F05A6A5-EBE3-48A1-AD7F-DDCF2D51C1D1}"/>
              </a:ext>
            </a:extLst>
          </p:cNvPr>
          <p:cNvSpPr>
            <a:spLocks noChangeArrowheads="1"/>
          </p:cNvSpPr>
          <p:nvPr/>
        </p:nvSpPr>
        <p:spPr bwMode="auto">
          <a:xfrm>
            <a:off x="2046274" y="3498841"/>
            <a:ext cx="685800" cy="609600"/>
          </a:xfrm>
          <a:prstGeom prst="ellipse">
            <a:avLst/>
          </a:prstGeom>
          <a:solidFill>
            <a:schemeClr val="accent1">
              <a:lumMod val="60000"/>
              <a:lumOff val="40000"/>
            </a:schemeClr>
          </a:solidFill>
          <a:ln w="57150" cmpd="thickThin">
            <a:solidFill>
              <a:srgbClr val="FFCCFF"/>
            </a:solidFill>
            <a:round/>
            <a:headEnd/>
            <a:tailEnd/>
          </a:ln>
        </p:spPr>
        <p:txBody>
          <a:bodyPr wrap="none" anchor="ctr"/>
          <a:lstStyle/>
          <a:p>
            <a:r>
              <a:rPr lang="en-US" sz="2800" dirty="0">
                <a:solidFill>
                  <a:srgbClr val="FF0000"/>
                </a:solidFill>
                <a:latin typeface="Times New Roman" pitchFamily="18" charset="0"/>
                <a:cs typeface="Times New Roman" pitchFamily="18" charset="0"/>
              </a:rPr>
              <a:t>A</a:t>
            </a:r>
          </a:p>
        </p:txBody>
      </p:sp>
      <p:sp>
        <p:nvSpPr>
          <p:cNvPr id="40" name="Oval 25">
            <a:extLst>
              <a:ext uri="{FF2B5EF4-FFF2-40B4-BE49-F238E27FC236}">
                <a16:creationId xmlns:a16="http://schemas.microsoft.com/office/drawing/2014/main" id="{8D6EBF61-5F5A-49CD-80B8-7CC0FFCB97F0}"/>
              </a:ext>
            </a:extLst>
          </p:cNvPr>
          <p:cNvSpPr>
            <a:spLocks noChangeArrowheads="1"/>
          </p:cNvSpPr>
          <p:nvPr/>
        </p:nvSpPr>
        <p:spPr bwMode="auto">
          <a:xfrm>
            <a:off x="2046274" y="5480041"/>
            <a:ext cx="685800" cy="609600"/>
          </a:xfrm>
          <a:prstGeom prst="ellipse">
            <a:avLst/>
          </a:prstGeom>
          <a:solidFill>
            <a:schemeClr val="accent1">
              <a:lumMod val="20000"/>
              <a:lumOff val="80000"/>
            </a:schemeClr>
          </a:solidFill>
          <a:ln w="57150" cmpd="thickThin" algn="ctr">
            <a:solidFill>
              <a:schemeClr val="hlink"/>
            </a:solidFill>
            <a:round/>
            <a:headEnd/>
            <a:tailEnd/>
          </a:ln>
        </p:spPr>
        <p:txBody>
          <a:bodyPr wrap="none" anchor="ctr"/>
          <a:lstStyle/>
          <a:p>
            <a:r>
              <a:rPr lang="en-US" sz="2800" dirty="0">
                <a:solidFill>
                  <a:srgbClr val="FF0000"/>
                </a:solidFill>
                <a:latin typeface="Times New Roman" pitchFamily="18" charset="0"/>
                <a:cs typeface="Times New Roman" pitchFamily="18" charset="0"/>
              </a:rPr>
              <a:t>C</a:t>
            </a:r>
          </a:p>
        </p:txBody>
      </p:sp>
      <p:sp>
        <p:nvSpPr>
          <p:cNvPr id="41" name="Oval 26">
            <a:extLst>
              <a:ext uri="{FF2B5EF4-FFF2-40B4-BE49-F238E27FC236}">
                <a16:creationId xmlns:a16="http://schemas.microsoft.com/office/drawing/2014/main" id="{CB660038-9D11-40BE-A7F3-BF5FC21586DF}"/>
              </a:ext>
            </a:extLst>
          </p:cNvPr>
          <p:cNvSpPr>
            <a:spLocks noChangeArrowheads="1"/>
          </p:cNvSpPr>
          <p:nvPr/>
        </p:nvSpPr>
        <p:spPr bwMode="auto">
          <a:xfrm>
            <a:off x="2046274" y="4489441"/>
            <a:ext cx="685800" cy="609600"/>
          </a:xfrm>
          <a:prstGeom prst="ellipse">
            <a:avLst/>
          </a:prstGeom>
          <a:solidFill>
            <a:schemeClr val="bg1">
              <a:lumMod val="75000"/>
            </a:schemeClr>
          </a:solidFill>
          <a:ln w="57150" cmpd="thickThin" algn="ctr">
            <a:solidFill>
              <a:schemeClr val="hlink"/>
            </a:solidFill>
            <a:round/>
            <a:headEnd/>
            <a:tailEnd/>
          </a:ln>
        </p:spPr>
        <p:txBody>
          <a:bodyPr wrap="none" anchor="ctr"/>
          <a:lstStyle/>
          <a:p>
            <a:pPr>
              <a:defRPr/>
            </a:pPr>
            <a:r>
              <a:rPr lang="en-US" sz="2800" dirty="0">
                <a:solidFill>
                  <a:srgbClr val="FF0000"/>
                </a:solidFill>
                <a:latin typeface="Times New Roman" pitchFamily="18" charset="0"/>
                <a:cs typeface="Times New Roman" pitchFamily="18" charset="0"/>
              </a:rPr>
              <a:t>B</a:t>
            </a:r>
          </a:p>
        </p:txBody>
      </p:sp>
      <p:sp>
        <p:nvSpPr>
          <p:cNvPr id="42" name="Oval 26">
            <a:extLst>
              <a:ext uri="{FF2B5EF4-FFF2-40B4-BE49-F238E27FC236}">
                <a16:creationId xmlns:a16="http://schemas.microsoft.com/office/drawing/2014/main" id="{6B056A96-C584-4E01-8CB0-CFB57ABE1051}"/>
              </a:ext>
            </a:extLst>
          </p:cNvPr>
          <p:cNvSpPr>
            <a:spLocks noChangeArrowheads="1"/>
          </p:cNvSpPr>
          <p:nvPr/>
        </p:nvSpPr>
        <p:spPr bwMode="auto">
          <a:xfrm>
            <a:off x="2043644" y="4489441"/>
            <a:ext cx="685800" cy="609600"/>
          </a:xfrm>
          <a:prstGeom prst="ellipse">
            <a:avLst/>
          </a:prstGeom>
          <a:solidFill>
            <a:srgbClr val="FF3300"/>
          </a:solidFill>
          <a:ln w="57150" cmpd="thickThin" algn="ctr">
            <a:solidFill>
              <a:srgbClr val="CC0066"/>
            </a:solidFill>
            <a:round/>
            <a:headEnd/>
            <a:tailEnd/>
          </a:ln>
        </p:spPr>
        <p:txBody>
          <a:bodyPr wrap="none" anchor="ctr"/>
          <a:lstStyle/>
          <a:p>
            <a:r>
              <a:rPr lang="en-US" sz="2800">
                <a:solidFill>
                  <a:srgbClr val="FFFF00"/>
                </a:solidFill>
                <a:latin typeface="Times New Roman" pitchFamily="18" charset="0"/>
                <a:cs typeface="Times New Roman" pitchFamily="18" charset="0"/>
              </a:rPr>
              <a:t>B</a:t>
            </a:r>
          </a:p>
        </p:txBody>
      </p:sp>
      <p:sp>
        <p:nvSpPr>
          <p:cNvPr id="43" name="Oval 101">
            <a:extLst>
              <a:ext uri="{FF2B5EF4-FFF2-40B4-BE49-F238E27FC236}">
                <a16:creationId xmlns:a16="http://schemas.microsoft.com/office/drawing/2014/main" id="{C51D60F9-EE85-4F8D-A841-7CDC6B2DECE9}"/>
              </a:ext>
            </a:extLst>
          </p:cNvPr>
          <p:cNvSpPr>
            <a:spLocks noChangeArrowheads="1"/>
          </p:cNvSpPr>
          <p:nvPr/>
        </p:nvSpPr>
        <p:spPr bwMode="auto">
          <a:xfrm>
            <a:off x="7151674" y="755641"/>
            <a:ext cx="990600" cy="838200"/>
          </a:xfrm>
          <a:prstGeom prst="ellipse">
            <a:avLst/>
          </a:prstGeom>
          <a:solidFill>
            <a:srgbClr val="FFFF00"/>
          </a:solidFill>
          <a:ln w="9525">
            <a:solidFill>
              <a:schemeClr val="tx1"/>
            </a:solidFill>
            <a:round/>
            <a:headEnd/>
            <a:tailEnd/>
          </a:ln>
        </p:spPr>
        <p:txBody>
          <a:bodyPr wrap="none" anchor="ctr"/>
          <a:lstStyle/>
          <a:p>
            <a:pPr algn="ctr"/>
            <a:r>
              <a:rPr lang="en-US" sz="6000">
                <a:solidFill>
                  <a:srgbClr val="000514"/>
                </a:solidFill>
                <a:latin typeface="Garamond" pitchFamily="18" charset="0"/>
                <a:cs typeface="Arial" pitchFamily="34" charset="0"/>
              </a:rPr>
              <a:t>5</a:t>
            </a:r>
          </a:p>
        </p:txBody>
      </p:sp>
      <p:sp>
        <p:nvSpPr>
          <p:cNvPr id="44" name="Oval 102">
            <a:extLst>
              <a:ext uri="{FF2B5EF4-FFF2-40B4-BE49-F238E27FC236}">
                <a16:creationId xmlns:a16="http://schemas.microsoft.com/office/drawing/2014/main" id="{787C57BE-060F-47D2-BC08-0704A29FD509}"/>
              </a:ext>
            </a:extLst>
          </p:cNvPr>
          <p:cNvSpPr>
            <a:spLocks noChangeArrowheads="1"/>
          </p:cNvSpPr>
          <p:nvPr/>
        </p:nvSpPr>
        <p:spPr bwMode="auto">
          <a:xfrm>
            <a:off x="7151674" y="755641"/>
            <a:ext cx="990600" cy="838200"/>
          </a:xfrm>
          <a:prstGeom prst="ellipse">
            <a:avLst/>
          </a:prstGeom>
          <a:solidFill>
            <a:srgbClr val="FFFF00"/>
          </a:solidFill>
          <a:ln w="9525">
            <a:solidFill>
              <a:schemeClr val="tx1"/>
            </a:solidFill>
            <a:round/>
            <a:headEnd/>
            <a:tailEnd/>
          </a:ln>
        </p:spPr>
        <p:txBody>
          <a:bodyPr wrap="none" anchor="ctr"/>
          <a:lstStyle/>
          <a:p>
            <a:pPr algn="ctr"/>
            <a:r>
              <a:rPr lang="en-US" sz="6000">
                <a:solidFill>
                  <a:srgbClr val="000514"/>
                </a:solidFill>
                <a:latin typeface="Garamond" pitchFamily="18" charset="0"/>
                <a:cs typeface="Arial" pitchFamily="34" charset="0"/>
              </a:rPr>
              <a:t>4</a:t>
            </a:r>
          </a:p>
        </p:txBody>
      </p:sp>
      <p:sp>
        <p:nvSpPr>
          <p:cNvPr id="45" name="Oval 103">
            <a:extLst>
              <a:ext uri="{FF2B5EF4-FFF2-40B4-BE49-F238E27FC236}">
                <a16:creationId xmlns:a16="http://schemas.microsoft.com/office/drawing/2014/main" id="{62B287D4-F43F-4BC8-928E-96C6F7BF8437}"/>
              </a:ext>
            </a:extLst>
          </p:cNvPr>
          <p:cNvSpPr>
            <a:spLocks noChangeArrowheads="1"/>
          </p:cNvSpPr>
          <p:nvPr/>
        </p:nvSpPr>
        <p:spPr bwMode="auto">
          <a:xfrm>
            <a:off x="7151674" y="755641"/>
            <a:ext cx="990600" cy="838200"/>
          </a:xfrm>
          <a:prstGeom prst="ellipse">
            <a:avLst/>
          </a:prstGeom>
          <a:solidFill>
            <a:srgbClr val="FFFF00"/>
          </a:solidFill>
          <a:ln w="9525">
            <a:solidFill>
              <a:schemeClr val="tx1"/>
            </a:solidFill>
            <a:round/>
            <a:headEnd/>
            <a:tailEnd/>
          </a:ln>
        </p:spPr>
        <p:txBody>
          <a:bodyPr wrap="none" anchor="ctr"/>
          <a:lstStyle/>
          <a:p>
            <a:pPr algn="ctr"/>
            <a:r>
              <a:rPr lang="en-US" sz="6000">
                <a:solidFill>
                  <a:srgbClr val="000514"/>
                </a:solidFill>
                <a:latin typeface="Garamond" pitchFamily="18" charset="0"/>
                <a:cs typeface="Arial" pitchFamily="34" charset="0"/>
              </a:rPr>
              <a:t>3</a:t>
            </a:r>
          </a:p>
        </p:txBody>
      </p:sp>
      <p:sp>
        <p:nvSpPr>
          <p:cNvPr id="46" name="Oval 104">
            <a:extLst>
              <a:ext uri="{FF2B5EF4-FFF2-40B4-BE49-F238E27FC236}">
                <a16:creationId xmlns:a16="http://schemas.microsoft.com/office/drawing/2014/main" id="{4AD93A93-CCAA-48C0-89B9-6812883AD976}"/>
              </a:ext>
            </a:extLst>
          </p:cNvPr>
          <p:cNvSpPr>
            <a:spLocks noChangeArrowheads="1"/>
          </p:cNvSpPr>
          <p:nvPr/>
        </p:nvSpPr>
        <p:spPr bwMode="auto">
          <a:xfrm>
            <a:off x="7151674" y="755641"/>
            <a:ext cx="990600" cy="838200"/>
          </a:xfrm>
          <a:prstGeom prst="ellipse">
            <a:avLst/>
          </a:prstGeom>
          <a:solidFill>
            <a:srgbClr val="FF3300"/>
          </a:solidFill>
          <a:ln w="9525">
            <a:solidFill>
              <a:schemeClr val="tx1"/>
            </a:solidFill>
            <a:round/>
            <a:headEnd/>
            <a:tailEnd/>
          </a:ln>
        </p:spPr>
        <p:txBody>
          <a:bodyPr wrap="none" anchor="ctr"/>
          <a:lstStyle/>
          <a:p>
            <a:pPr algn="ctr"/>
            <a:r>
              <a:rPr lang="en-US" sz="6000">
                <a:solidFill>
                  <a:srgbClr val="000514"/>
                </a:solidFill>
                <a:latin typeface="Garamond" pitchFamily="18" charset="0"/>
                <a:cs typeface="Arial" pitchFamily="34" charset="0"/>
              </a:rPr>
              <a:t>2</a:t>
            </a:r>
          </a:p>
        </p:txBody>
      </p:sp>
      <p:sp>
        <p:nvSpPr>
          <p:cNvPr id="47" name="Oval 105">
            <a:extLst>
              <a:ext uri="{FF2B5EF4-FFF2-40B4-BE49-F238E27FC236}">
                <a16:creationId xmlns:a16="http://schemas.microsoft.com/office/drawing/2014/main" id="{FBCD79E8-2533-4E65-90EB-33801D6BC377}"/>
              </a:ext>
            </a:extLst>
          </p:cNvPr>
          <p:cNvSpPr>
            <a:spLocks noChangeArrowheads="1"/>
          </p:cNvSpPr>
          <p:nvPr/>
        </p:nvSpPr>
        <p:spPr bwMode="auto">
          <a:xfrm>
            <a:off x="7151674" y="755641"/>
            <a:ext cx="990600" cy="838200"/>
          </a:xfrm>
          <a:prstGeom prst="ellipse">
            <a:avLst/>
          </a:prstGeom>
          <a:solidFill>
            <a:srgbClr val="FF3300"/>
          </a:solidFill>
          <a:ln w="9525">
            <a:solidFill>
              <a:schemeClr val="tx1"/>
            </a:solidFill>
            <a:round/>
            <a:headEnd/>
            <a:tailEnd/>
          </a:ln>
        </p:spPr>
        <p:txBody>
          <a:bodyPr wrap="none" anchor="ctr"/>
          <a:lstStyle/>
          <a:p>
            <a:pPr algn="ctr"/>
            <a:r>
              <a:rPr lang="en-US" sz="6000" dirty="0">
                <a:solidFill>
                  <a:srgbClr val="000514"/>
                </a:solidFill>
                <a:latin typeface="Garamond" pitchFamily="18" charset="0"/>
                <a:cs typeface="Arial" pitchFamily="34" charset="0"/>
              </a:rPr>
              <a:t>1</a:t>
            </a:r>
          </a:p>
        </p:txBody>
      </p:sp>
      <p:sp>
        <p:nvSpPr>
          <p:cNvPr id="49" name="Oval 106">
            <a:extLst>
              <a:ext uri="{FF2B5EF4-FFF2-40B4-BE49-F238E27FC236}">
                <a16:creationId xmlns:a16="http://schemas.microsoft.com/office/drawing/2014/main" id="{28893C3A-56B6-4EEB-8EE0-B9996A641FE2}"/>
              </a:ext>
            </a:extLst>
          </p:cNvPr>
          <p:cNvSpPr>
            <a:spLocks noChangeArrowheads="1"/>
          </p:cNvSpPr>
          <p:nvPr/>
        </p:nvSpPr>
        <p:spPr bwMode="auto">
          <a:xfrm>
            <a:off x="6821102" y="621690"/>
            <a:ext cx="1321172" cy="1033462"/>
          </a:xfrm>
          <a:prstGeom prst="ellipse">
            <a:avLst/>
          </a:prstGeom>
          <a:solidFill>
            <a:srgbClr val="FF0000"/>
          </a:solidFill>
          <a:ln w="9525">
            <a:solidFill>
              <a:schemeClr val="tx1"/>
            </a:solidFill>
            <a:round/>
            <a:headEnd/>
            <a:tailEnd/>
          </a:ln>
        </p:spPr>
        <p:txBody>
          <a:bodyPr wrap="none" anchor="ctr"/>
          <a:lstStyle/>
          <a:p>
            <a:pPr algn="ctr"/>
            <a:r>
              <a:rPr lang="en-US" sz="3200" b="1" dirty="0" err="1">
                <a:latin typeface=".VnTimeH" pitchFamily="34" charset="0"/>
                <a:cs typeface="Arial" pitchFamily="34" charset="0"/>
              </a:rPr>
              <a:t>Hết</a:t>
            </a:r>
            <a:r>
              <a:rPr lang="en-US" sz="3200" b="1" dirty="0">
                <a:latin typeface=".VnTimeH" pitchFamily="34" charset="0"/>
                <a:cs typeface="Arial" pitchFamily="34" charset="0"/>
              </a:rPr>
              <a:t> </a:t>
            </a:r>
            <a:r>
              <a:rPr lang="en-US" sz="3200" b="1" dirty="0" err="1">
                <a:latin typeface=".VnTimeH" pitchFamily="34" charset="0"/>
                <a:cs typeface="Arial" pitchFamily="34" charset="0"/>
              </a:rPr>
              <a:t>giờ</a:t>
            </a:r>
            <a:endParaRPr lang="en-US" sz="3200" b="1" dirty="0">
              <a:latin typeface=".VnTimeH" pitchFamily="34" charset="0"/>
              <a:cs typeface="Arial" pitchFamily="34" charset="0"/>
            </a:endParaRPr>
          </a:p>
        </p:txBody>
      </p:sp>
    </p:spTree>
    <p:extLst>
      <p:ext uri="{BB962C8B-B14F-4D97-AF65-F5344CB8AC3E}">
        <p14:creationId xmlns:p14="http://schemas.microsoft.com/office/powerpoint/2010/main" val="3087386977"/>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770" decel="100000"/>
                                        <p:tgtEl>
                                          <p:spTgt spid="24"/>
                                        </p:tgtEl>
                                      </p:cBhvr>
                                    </p:animEffect>
                                    <p:animScale>
                                      <p:cBhvr>
                                        <p:cTn id="8" dur="770" decel="100000"/>
                                        <p:tgtEl>
                                          <p:spTgt spid="24"/>
                                        </p:tgtEl>
                                      </p:cBhvr>
                                      <p:from x="10000" y="10000"/>
                                      <p:to x="200000" y="450000"/>
                                    </p:animScale>
                                    <p:animScale>
                                      <p:cBhvr>
                                        <p:cTn id="9" dur="1230" accel="100000" fill="hold">
                                          <p:stCondLst>
                                            <p:cond delay="770"/>
                                          </p:stCondLst>
                                        </p:cTn>
                                        <p:tgtEl>
                                          <p:spTgt spid="24"/>
                                        </p:tgtEl>
                                      </p:cBhvr>
                                      <p:from x="200000" y="450000"/>
                                      <p:to x="100000" y="100000"/>
                                    </p:animScale>
                                    <p:set>
                                      <p:cBhvr>
                                        <p:cTn id="10" dur="770" fill="hold"/>
                                        <p:tgtEl>
                                          <p:spTgt spid="24"/>
                                        </p:tgtEl>
                                        <p:attrNameLst>
                                          <p:attrName>ppt_x</p:attrName>
                                        </p:attrNameLst>
                                      </p:cBhvr>
                                      <p:to>
                                        <p:strVal val="(0.5)"/>
                                      </p:to>
                                    </p:set>
                                    <p:anim from="(0.5)" to="(#ppt_x)" calcmode="lin" valueType="num">
                                      <p:cBhvr>
                                        <p:cTn id="11" dur="1230" accel="100000" fill="hold">
                                          <p:stCondLst>
                                            <p:cond delay="770"/>
                                          </p:stCondLst>
                                        </p:cTn>
                                        <p:tgtEl>
                                          <p:spTgt spid="24"/>
                                        </p:tgtEl>
                                        <p:attrNameLst>
                                          <p:attrName>ppt_x</p:attrName>
                                        </p:attrNameLst>
                                      </p:cBhvr>
                                    </p:anim>
                                    <p:set>
                                      <p:cBhvr>
                                        <p:cTn id="12" dur="770" fill="hold"/>
                                        <p:tgtEl>
                                          <p:spTgt spid="24"/>
                                        </p:tgtEl>
                                        <p:attrNameLst>
                                          <p:attrName>ppt_y</p:attrName>
                                        </p:attrNameLst>
                                      </p:cBhvr>
                                      <p:to>
                                        <p:strVal val="(#ppt_y+0.4)"/>
                                      </p:to>
                                    </p:set>
                                    <p:anim from="(#ppt_y+0.4)" to="(#ppt_y)" calcmode="lin" valueType="num">
                                      <p:cBhvr>
                                        <p:cTn id="13" dur="1230" accel="100000" fill="hold">
                                          <p:stCondLst>
                                            <p:cond delay="770"/>
                                          </p:stCondLst>
                                        </p:cTn>
                                        <p:tgtEl>
                                          <p:spTgt spid="24"/>
                                        </p:tgtEl>
                                        <p:attrNameLst>
                                          <p:attrName>ppt_y</p:attrName>
                                        </p:attrNameLst>
                                      </p:cBhvr>
                                    </p:anim>
                                  </p:childTnLst>
                                </p:cTn>
                              </p:par>
                              <p:par>
                                <p:cTn id="14" presetID="19" presetClass="entr" presetSubtype="1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p:cTn id="16" dur="5000" fill="hold"/>
                                        <p:tgtEl>
                                          <p:spTgt spid="24"/>
                                        </p:tgtEl>
                                        <p:attrNameLst>
                                          <p:attrName>ppt_w</p:attrName>
                                        </p:attrNameLst>
                                      </p:cBhvr>
                                      <p:tavLst>
                                        <p:tav tm="0" fmla="#ppt_w*sin(2.5*pi*$)">
                                          <p:val>
                                            <p:fltVal val="0"/>
                                          </p:val>
                                        </p:tav>
                                        <p:tav tm="100000">
                                          <p:val>
                                            <p:fltVal val="1"/>
                                          </p:val>
                                        </p:tav>
                                      </p:tavLst>
                                    </p:anim>
                                    <p:anim calcmode="lin" valueType="num">
                                      <p:cBhvr>
                                        <p:cTn id="17" dur="5000" fill="hold"/>
                                        <p:tgtEl>
                                          <p:spTgt spid="2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4"/>
                                            </p:cond>
                                          </p:stCondLst>
                                          <p:endCondLst>
                                            <p:cond evt="onStopAudio" delay="0">
                                              <p:tgtEl>
                                                <p:sldTgt/>
                                              </p:tgtEl>
                                            </p:cond>
                                          </p:endCondLst>
                                        </p:cTn>
                                        <p:tgtEl>
                                          <p:sndTgt r:embed="rId3" name="chimes.wav"/>
                                        </p:tgtEl>
                                      </p:cMediaNode>
                                    </p:audio>
                                  </p:subTnLst>
                                </p:cTn>
                              </p:par>
                              <p:par>
                                <p:cTn id="18" presetID="5" presetClass="entr" presetSubtype="1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heckerboard(across)">
                                      <p:cBhvr>
                                        <p:cTn id="20" dur="500"/>
                                        <p:tgtEl>
                                          <p:spTgt spid="8"/>
                                        </p:tgtEl>
                                      </p:cBhvr>
                                    </p:animEffect>
                                  </p:childTnLst>
                                </p:cTn>
                              </p:par>
                              <p:par>
                                <p:cTn id="21" presetID="5" presetClass="entr" presetSubtype="10" fill="hold" grpId="0" nodeType="withEffect" nodePh="1">
                                  <p:stCondLst>
                                    <p:cond delay="0"/>
                                  </p:stCondLst>
                                  <p:endCondLst>
                                    <p:cond evt="begin" delay="0">
                                      <p:tn val="21"/>
                                    </p:cond>
                                  </p:endCondLst>
                                  <p:childTnLst>
                                    <p:set>
                                      <p:cBhvr>
                                        <p:cTn id="22" dur="1" fill="hold">
                                          <p:stCondLst>
                                            <p:cond delay="0"/>
                                          </p:stCondLst>
                                        </p:cTn>
                                        <p:tgtEl>
                                          <p:spTgt spid="23"/>
                                        </p:tgtEl>
                                        <p:attrNameLst>
                                          <p:attrName>style.visibility</p:attrName>
                                        </p:attrNameLst>
                                      </p:cBhvr>
                                      <p:to>
                                        <p:strVal val="visible"/>
                                      </p:to>
                                    </p:set>
                                    <p:animEffect transition="in" filter="checkerboard(across)">
                                      <p:cBhvr>
                                        <p:cTn id="23" dur="500"/>
                                        <p:tgtEl>
                                          <p:spTgt spid="23"/>
                                        </p:tgtEl>
                                      </p:cBhvr>
                                    </p:animEffect>
                                  </p:childTnLst>
                                </p:cTn>
                              </p:par>
                              <p:par>
                                <p:cTn id="24" presetID="9" presetClass="entr" presetSubtype="0" fill="hold" nodeType="with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dissolve">
                                      <p:cBhvr>
                                        <p:cTn id="26" dur="500"/>
                                        <p:tgtEl>
                                          <p:spTgt spid="41"/>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nodeType="click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box(in)">
                                      <p:cBhvr>
                                        <p:cTn id="31" dur="500"/>
                                        <p:tgtEl>
                                          <p:spTgt spid="43"/>
                                        </p:tgtEl>
                                      </p:cBhvr>
                                    </p:animEffect>
                                  </p:childTnLst>
                                  <p:subTnLst>
                                    <p:audio>
                                      <p:cMediaNode>
                                        <p:cTn display="0" masterRel="sameClick">
                                          <p:stCondLst>
                                            <p:cond evt="begin" delay="0">
                                              <p:tn val="29"/>
                                            </p:cond>
                                          </p:stCondLst>
                                          <p:endCondLst>
                                            <p:cond evt="onStopAudio" delay="0">
                                              <p:tgtEl>
                                                <p:sldTgt/>
                                              </p:tgtEl>
                                            </p:cond>
                                          </p:endCondLst>
                                        </p:cTn>
                                        <p:tgtEl>
                                          <p:sndTgt r:embed="rId4" name="click.wav"/>
                                        </p:tgtEl>
                                      </p:cMediaNode>
                                    </p:audio>
                                  </p:subTnLst>
                                </p:cTn>
                              </p:par>
                            </p:childTnLst>
                          </p:cTn>
                        </p:par>
                        <p:par>
                          <p:cTn id="32" fill="hold">
                            <p:stCondLst>
                              <p:cond delay="500"/>
                            </p:stCondLst>
                            <p:childTnLst>
                              <p:par>
                                <p:cTn id="33" presetID="4" presetClass="entr" presetSubtype="16" fill="hold" nodeType="afterEffect">
                                  <p:stCondLst>
                                    <p:cond delay="500"/>
                                  </p:stCondLst>
                                  <p:childTnLst>
                                    <p:set>
                                      <p:cBhvr>
                                        <p:cTn id="34" dur="1" fill="hold">
                                          <p:stCondLst>
                                            <p:cond delay="0"/>
                                          </p:stCondLst>
                                        </p:cTn>
                                        <p:tgtEl>
                                          <p:spTgt spid="44"/>
                                        </p:tgtEl>
                                        <p:attrNameLst>
                                          <p:attrName>style.visibility</p:attrName>
                                        </p:attrNameLst>
                                      </p:cBhvr>
                                      <p:to>
                                        <p:strVal val="visible"/>
                                      </p:to>
                                    </p:set>
                                    <p:animEffect transition="in" filter="box(in)">
                                      <p:cBhvr>
                                        <p:cTn id="35" dur="500"/>
                                        <p:tgtEl>
                                          <p:spTgt spid="44"/>
                                        </p:tgtEl>
                                      </p:cBhvr>
                                    </p:animEffect>
                                  </p:childTnLst>
                                  <p:subTnLst>
                                    <p:audio>
                                      <p:cMediaNode>
                                        <p:cTn display="0" masterRel="sameClick">
                                          <p:stCondLst>
                                            <p:cond evt="begin" delay="0">
                                              <p:tn val="33"/>
                                            </p:cond>
                                          </p:stCondLst>
                                          <p:endCondLst>
                                            <p:cond evt="onStopAudio" delay="0">
                                              <p:tgtEl>
                                                <p:sldTgt/>
                                              </p:tgtEl>
                                            </p:cond>
                                          </p:endCondLst>
                                        </p:cTn>
                                        <p:tgtEl>
                                          <p:sndTgt r:embed="rId4" name="click.wav"/>
                                        </p:tgtEl>
                                      </p:cMediaNode>
                                    </p:audio>
                                  </p:subTnLst>
                                </p:cTn>
                              </p:par>
                            </p:childTnLst>
                          </p:cTn>
                        </p:par>
                        <p:par>
                          <p:cTn id="36" fill="hold">
                            <p:stCondLst>
                              <p:cond delay="1500"/>
                            </p:stCondLst>
                            <p:childTnLst>
                              <p:par>
                                <p:cTn id="37" presetID="4" presetClass="entr" presetSubtype="16" fill="hold" nodeType="afterEffect">
                                  <p:stCondLst>
                                    <p:cond delay="500"/>
                                  </p:stCondLst>
                                  <p:childTnLst>
                                    <p:set>
                                      <p:cBhvr>
                                        <p:cTn id="38" dur="1" fill="hold">
                                          <p:stCondLst>
                                            <p:cond delay="0"/>
                                          </p:stCondLst>
                                        </p:cTn>
                                        <p:tgtEl>
                                          <p:spTgt spid="45"/>
                                        </p:tgtEl>
                                        <p:attrNameLst>
                                          <p:attrName>style.visibility</p:attrName>
                                        </p:attrNameLst>
                                      </p:cBhvr>
                                      <p:to>
                                        <p:strVal val="visible"/>
                                      </p:to>
                                    </p:set>
                                    <p:animEffect transition="in" filter="box(in)">
                                      <p:cBhvr>
                                        <p:cTn id="39" dur="500"/>
                                        <p:tgtEl>
                                          <p:spTgt spid="45"/>
                                        </p:tgtEl>
                                      </p:cBhvr>
                                    </p:animEffect>
                                  </p:childTnLst>
                                  <p:subTnLst>
                                    <p:audio>
                                      <p:cMediaNode>
                                        <p:cTn display="0" masterRel="sameClick">
                                          <p:stCondLst>
                                            <p:cond evt="begin" delay="0">
                                              <p:tn val="37"/>
                                            </p:cond>
                                          </p:stCondLst>
                                          <p:endCondLst>
                                            <p:cond evt="onStopAudio" delay="0">
                                              <p:tgtEl>
                                                <p:sldTgt/>
                                              </p:tgtEl>
                                            </p:cond>
                                          </p:endCondLst>
                                        </p:cTn>
                                        <p:tgtEl>
                                          <p:sndTgt r:embed="rId4" name="click.wav"/>
                                        </p:tgtEl>
                                      </p:cMediaNode>
                                    </p:audio>
                                  </p:subTnLst>
                                </p:cTn>
                              </p:par>
                            </p:childTnLst>
                          </p:cTn>
                        </p:par>
                        <p:par>
                          <p:cTn id="40" fill="hold">
                            <p:stCondLst>
                              <p:cond delay="2500"/>
                            </p:stCondLst>
                            <p:childTnLst>
                              <p:par>
                                <p:cTn id="41" presetID="4" presetClass="entr" presetSubtype="16" fill="hold" nodeType="afterEffect">
                                  <p:stCondLst>
                                    <p:cond delay="500"/>
                                  </p:stCondLst>
                                  <p:childTnLst>
                                    <p:set>
                                      <p:cBhvr>
                                        <p:cTn id="42" dur="1" fill="hold">
                                          <p:stCondLst>
                                            <p:cond delay="0"/>
                                          </p:stCondLst>
                                        </p:cTn>
                                        <p:tgtEl>
                                          <p:spTgt spid="46"/>
                                        </p:tgtEl>
                                        <p:attrNameLst>
                                          <p:attrName>style.visibility</p:attrName>
                                        </p:attrNameLst>
                                      </p:cBhvr>
                                      <p:to>
                                        <p:strVal val="visible"/>
                                      </p:to>
                                    </p:set>
                                    <p:animEffect transition="in" filter="box(in)">
                                      <p:cBhvr>
                                        <p:cTn id="43" dur="500"/>
                                        <p:tgtEl>
                                          <p:spTgt spid="46"/>
                                        </p:tgtEl>
                                      </p:cBhvr>
                                    </p:animEffect>
                                  </p:childTnLst>
                                  <p:subTnLst>
                                    <p:audio>
                                      <p:cMediaNode>
                                        <p:cTn display="0" masterRel="sameClick">
                                          <p:stCondLst>
                                            <p:cond evt="begin" delay="0">
                                              <p:tn val="41"/>
                                            </p:cond>
                                          </p:stCondLst>
                                          <p:endCondLst>
                                            <p:cond evt="onStopAudio" delay="0">
                                              <p:tgtEl>
                                                <p:sldTgt/>
                                              </p:tgtEl>
                                            </p:cond>
                                          </p:endCondLst>
                                        </p:cTn>
                                        <p:tgtEl>
                                          <p:sndTgt r:embed="rId4" name="click.wav"/>
                                        </p:tgtEl>
                                      </p:cMediaNode>
                                    </p:audio>
                                  </p:subTnLst>
                                </p:cTn>
                              </p:par>
                            </p:childTnLst>
                          </p:cTn>
                        </p:par>
                        <p:par>
                          <p:cTn id="44" fill="hold">
                            <p:stCondLst>
                              <p:cond delay="3500"/>
                            </p:stCondLst>
                            <p:childTnLst>
                              <p:par>
                                <p:cTn id="45" presetID="4" presetClass="entr" presetSubtype="16" fill="hold" nodeType="afterEffect">
                                  <p:stCondLst>
                                    <p:cond delay="500"/>
                                  </p:stCondLst>
                                  <p:childTnLst>
                                    <p:set>
                                      <p:cBhvr>
                                        <p:cTn id="46" dur="1" fill="hold">
                                          <p:stCondLst>
                                            <p:cond delay="0"/>
                                          </p:stCondLst>
                                        </p:cTn>
                                        <p:tgtEl>
                                          <p:spTgt spid="47"/>
                                        </p:tgtEl>
                                        <p:attrNameLst>
                                          <p:attrName>style.visibility</p:attrName>
                                        </p:attrNameLst>
                                      </p:cBhvr>
                                      <p:to>
                                        <p:strVal val="visible"/>
                                      </p:to>
                                    </p:set>
                                    <p:animEffect transition="in" filter="box(in)">
                                      <p:cBhvr>
                                        <p:cTn id="47" dur="500"/>
                                        <p:tgtEl>
                                          <p:spTgt spid="47"/>
                                        </p:tgtEl>
                                      </p:cBhvr>
                                    </p:animEffect>
                                  </p:childTnLst>
                                  <p:subTnLst>
                                    <p:audio>
                                      <p:cMediaNode>
                                        <p:cTn display="0" masterRel="sameClick">
                                          <p:stCondLst>
                                            <p:cond evt="begin" delay="0">
                                              <p:tn val="45"/>
                                            </p:cond>
                                          </p:stCondLst>
                                          <p:endCondLst>
                                            <p:cond evt="onStopAudio" delay="0">
                                              <p:tgtEl>
                                                <p:sldTgt/>
                                              </p:tgtEl>
                                            </p:cond>
                                          </p:endCondLst>
                                        </p:cTn>
                                        <p:tgtEl>
                                          <p:sndTgt r:embed="rId4" name="click.wav"/>
                                        </p:tgtEl>
                                      </p:cMediaNode>
                                    </p:audio>
                                  </p:subTnLst>
                                </p:cTn>
                              </p:par>
                            </p:childTnLst>
                          </p:cTn>
                        </p:par>
                      </p:childTnLst>
                    </p:cTn>
                  </p:par>
                  <p:par>
                    <p:cTn id="48" fill="hold">
                      <p:stCondLst>
                        <p:cond delay="indefinite"/>
                      </p:stCondLst>
                      <p:childTnLst>
                        <p:par>
                          <p:cTn id="49" fill="hold">
                            <p:stCondLst>
                              <p:cond delay="0"/>
                            </p:stCondLst>
                            <p:childTnLst>
                              <p:par>
                                <p:cTn id="50" presetID="15" presetClass="entr" presetSubtype="0" fill="hold" nodeType="clickEffect">
                                  <p:stCondLst>
                                    <p:cond delay="0"/>
                                  </p:stCondLst>
                                  <p:childTnLst>
                                    <p:set>
                                      <p:cBhvr>
                                        <p:cTn id="51" dur="1" fill="hold">
                                          <p:stCondLst>
                                            <p:cond delay="0"/>
                                          </p:stCondLst>
                                        </p:cTn>
                                        <p:tgtEl>
                                          <p:spTgt spid="42"/>
                                        </p:tgtEl>
                                        <p:attrNameLst>
                                          <p:attrName>style.visibility</p:attrName>
                                        </p:attrNameLst>
                                      </p:cBhvr>
                                      <p:to>
                                        <p:strVal val="visible"/>
                                      </p:to>
                                    </p:set>
                                    <p:anim calcmode="lin" valueType="num">
                                      <p:cBhvr>
                                        <p:cTn id="52" dur="1000" fill="hold"/>
                                        <p:tgtEl>
                                          <p:spTgt spid="42"/>
                                        </p:tgtEl>
                                        <p:attrNameLst>
                                          <p:attrName>ppt_w</p:attrName>
                                        </p:attrNameLst>
                                      </p:cBhvr>
                                      <p:tavLst>
                                        <p:tav tm="0">
                                          <p:val>
                                            <p:fltVal val="0"/>
                                          </p:val>
                                        </p:tav>
                                        <p:tav tm="100000">
                                          <p:val>
                                            <p:strVal val="#ppt_w"/>
                                          </p:val>
                                        </p:tav>
                                      </p:tavLst>
                                    </p:anim>
                                    <p:anim calcmode="lin" valueType="num">
                                      <p:cBhvr>
                                        <p:cTn id="53" dur="1000" fill="hold"/>
                                        <p:tgtEl>
                                          <p:spTgt spid="42"/>
                                        </p:tgtEl>
                                        <p:attrNameLst>
                                          <p:attrName>ppt_h</p:attrName>
                                        </p:attrNameLst>
                                      </p:cBhvr>
                                      <p:tavLst>
                                        <p:tav tm="0">
                                          <p:val>
                                            <p:fltVal val="0"/>
                                          </p:val>
                                        </p:tav>
                                        <p:tav tm="100000">
                                          <p:val>
                                            <p:strVal val="#ppt_h"/>
                                          </p:val>
                                        </p:tav>
                                      </p:tavLst>
                                    </p:anim>
                                    <p:anim calcmode="lin" valueType="num">
                                      <p:cBhvr>
                                        <p:cTn id="54" dur="1000" fill="hold"/>
                                        <p:tgtEl>
                                          <p:spTgt spid="42"/>
                                        </p:tgtEl>
                                        <p:attrNameLst>
                                          <p:attrName>ppt_x</p:attrName>
                                        </p:attrNameLst>
                                      </p:cBhvr>
                                      <p:tavLst>
                                        <p:tav tm="0" fmla="#ppt_x+(cos(-2*pi*(1-$))*-#ppt_x-sin(-2*pi*(1-$))*(1-#ppt_y))*(1-$)">
                                          <p:val>
                                            <p:fltVal val="0"/>
                                          </p:val>
                                        </p:tav>
                                        <p:tav tm="100000">
                                          <p:val>
                                            <p:fltVal val="1"/>
                                          </p:val>
                                        </p:tav>
                                      </p:tavLst>
                                    </p:anim>
                                    <p:anim calcmode="lin" valueType="num">
                                      <p:cBhvr>
                                        <p:cTn id="55" dur="1000" fill="hold"/>
                                        <p:tgtEl>
                                          <p:spTgt spid="42"/>
                                        </p:tgtEl>
                                        <p:attrNameLst>
                                          <p:attrName>ppt_y</p:attrName>
                                        </p:attrNameLst>
                                      </p:cBhvr>
                                      <p:tavLst>
                                        <p:tav tm="0" fmla="#ppt_y+(sin(-2*pi*(1-$))*-#ppt_x+cos(-2*pi*(1-$))*(1-#ppt_y))*(1-$)">
                                          <p:val>
                                            <p:fltVal val="0"/>
                                          </p:val>
                                        </p:tav>
                                        <p:tav tm="100000">
                                          <p:val>
                                            <p:fltVal val="1"/>
                                          </p:val>
                                        </p:tav>
                                      </p:tavLst>
                                    </p:anim>
                                  </p:childTnLst>
                                </p:cTn>
                              </p:par>
                            </p:childTnLst>
                          </p:cTn>
                        </p:par>
                        <p:par>
                          <p:cTn id="56" fill="hold">
                            <p:stCondLst>
                              <p:cond delay="1000"/>
                            </p:stCondLst>
                            <p:childTnLst>
                              <p:par>
                                <p:cTn id="57" presetID="4" presetClass="entr" presetSubtype="16" fill="hold" grpId="0" nodeType="afterEffect">
                                  <p:stCondLst>
                                    <p:cond delay="0"/>
                                  </p:stCondLst>
                                  <p:childTnLst>
                                    <p:set>
                                      <p:cBhvr>
                                        <p:cTn id="58" dur="1" fill="hold">
                                          <p:stCondLst>
                                            <p:cond delay="0"/>
                                          </p:stCondLst>
                                        </p:cTn>
                                        <p:tgtEl>
                                          <p:spTgt spid="49"/>
                                        </p:tgtEl>
                                        <p:attrNameLst>
                                          <p:attrName>style.visibility</p:attrName>
                                        </p:attrNameLst>
                                      </p:cBhvr>
                                      <p:to>
                                        <p:strVal val="visible"/>
                                      </p:to>
                                    </p:set>
                                    <p:animEffect transition="in" filter="box(in)">
                                      <p:cBhvr>
                                        <p:cTn id="59" dur="500"/>
                                        <p:tgtEl>
                                          <p:spTgt spid="49"/>
                                        </p:tgtEl>
                                      </p:cBhvr>
                                    </p:animEffect>
                                  </p:childTnLst>
                                  <p:subTnLst>
                                    <p:audio>
                                      <p:cMediaNode>
                                        <p:cTn display="0" masterRel="sameClick">
                                          <p:stCondLst>
                                            <p:cond evt="begin" delay="0">
                                              <p:tn val="57"/>
                                            </p:cond>
                                          </p:stCondLst>
                                          <p:endCondLst>
                                            <p:cond evt="onStopAudio" delay="0">
                                              <p:tgtEl>
                                                <p:sldTgt/>
                                              </p:tgtEl>
                                            </p:cond>
                                          </p:endCondLst>
                                        </p:cTn>
                                        <p:tgtEl>
                                          <p:sndTgt r:embed="rId5"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3" grpId="0"/>
      <p:bldP spid="4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38CBB3C-CEC5-4B23-A4BD-798CF69AF1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2919148" y="-2433011"/>
            <a:ext cx="6349846" cy="11655706"/>
          </a:xfrm>
          <a:prstGeom prst="rect">
            <a:avLst/>
          </a:prstGeom>
        </p:spPr>
      </p:pic>
      <p:grpSp>
        <p:nvGrpSpPr>
          <p:cNvPr id="8" name="组合 7">
            <a:extLst>
              <a:ext uri="{FF2B5EF4-FFF2-40B4-BE49-F238E27FC236}">
                <a16:creationId xmlns:a16="http://schemas.microsoft.com/office/drawing/2014/main" id="{2A7E7291-4A8A-4890-8065-57B5A52491B7}"/>
              </a:ext>
            </a:extLst>
          </p:cNvPr>
          <p:cNvGrpSpPr/>
          <p:nvPr/>
        </p:nvGrpSpPr>
        <p:grpSpPr>
          <a:xfrm>
            <a:off x="591607" y="560583"/>
            <a:ext cx="1880218" cy="369332"/>
            <a:chOff x="695779" y="699479"/>
            <a:chExt cx="1880218" cy="369332"/>
          </a:xfrm>
        </p:grpSpPr>
        <p:sp>
          <p:nvSpPr>
            <p:cNvPr id="6" name="矩形 5">
              <a:extLst>
                <a:ext uri="{FF2B5EF4-FFF2-40B4-BE49-F238E27FC236}">
                  <a16:creationId xmlns:a16="http://schemas.microsoft.com/office/drawing/2014/main" id="{FC70D688-2F1D-4050-87F1-080C13051ACA}"/>
                </a:ext>
              </a:extLst>
            </p:cNvPr>
            <p:cNvSpPr/>
            <p:nvPr/>
          </p:nvSpPr>
          <p:spPr>
            <a:xfrm>
              <a:off x="695779" y="699479"/>
              <a:ext cx="1880218" cy="369332"/>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C597C953-B3EF-4AE8-B2F1-F16B40D4F145}"/>
                </a:ext>
              </a:extLst>
            </p:cNvPr>
            <p:cNvSpPr/>
            <p:nvPr/>
          </p:nvSpPr>
          <p:spPr>
            <a:xfrm>
              <a:off x="775504" y="699479"/>
              <a:ext cx="1800493" cy="369332"/>
            </a:xfrm>
            <a:prstGeom prst="rect">
              <a:avLst/>
            </a:prstGeom>
          </p:spPr>
          <p:txBody>
            <a:bodyPr wrap="none">
              <a:spAutoFit/>
            </a:bodyPr>
            <a:lstStyle/>
            <a:p>
              <a:r>
                <a:rPr lang="zh-CN" altLang="en-US" spc="300" dirty="0">
                  <a:solidFill>
                    <a:schemeClr val="bg1"/>
                  </a:solidFill>
                  <a:latin typeface="字魂20号-石头体" panose="00000500000000000000" pitchFamily="2" charset="-122"/>
                  <a:ea typeface="字魂20号-石头体" panose="00000500000000000000" pitchFamily="2" charset="-122"/>
                </a:rPr>
                <a:t>输入标题内容</a:t>
              </a:r>
              <a:endParaRPr lang="zh-CN" altLang="en-US" dirty="0">
                <a:solidFill>
                  <a:schemeClr val="bg1"/>
                </a:solidFill>
              </a:endParaRPr>
            </a:p>
          </p:txBody>
        </p:sp>
      </p:grpSp>
      <p:pic>
        <p:nvPicPr>
          <p:cNvPr id="9"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7">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grpSp>
        <p:nvGrpSpPr>
          <p:cNvPr id="45" name="组合 44">
            <a:extLst>
              <a:ext uri="{FF2B5EF4-FFF2-40B4-BE49-F238E27FC236}">
                <a16:creationId xmlns:a16="http://schemas.microsoft.com/office/drawing/2014/main" id="{2C4B23B8-2131-4534-AFB5-AFF300B65221}"/>
              </a:ext>
            </a:extLst>
          </p:cNvPr>
          <p:cNvGrpSpPr/>
          <p:nvPr/>
        </p:nvGrpSpPr>
        <p:grpSpPr>
          <a:xfrm>
            <a:off x="-276536" y="3063291"/>
            <a:ext cx="4024563" cy="3549681"/>
            <a:chOff x="112128" y="1630522"/>
            <a:chExt cx="5291239" cy="4666895"/>
          </a:xfrm>
        </p:grpSpPr>
        <p:sp>
          <p:nvSpPr>
            <p:cNvPr id="46" name="椭圆 45">
              <a:extLst>
                <a:ext uri="{FF2B5EF4-FFF2-40B4-BE49-F238E27FC236}">
                  <a16:creationId xmlns:a16="http://schemas.microsoft.com/office/drawing/2014/main" id="{E8AE7A01-2716-4A81-902A-4FBAFBAD2FBB}"/>
                </a:ext>
              </a:extLst>
            </p:cNvPr>
            <p:cNvSpPr/>
            <p:nvPr/>
          </p:nvSpPr>
          <p:spPr>
            <a:xfrm>
              <a:off x="954040" y="2096149"/>
              <a:ext cx="3552296" cy="3552296"/>
            </a:xfrm>
            <a:prstGeom prst="ellipse">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7" name="图片 46">
              <a:extLst>
                <a:ext uri="{FF2B5EF4-FFF2-40B4-BE49-F238E27FC236}">
                  <a16:creationId xmlns:a16="http://schemas.microsoft.com/office/drawing/2014/main" id="{80A5185C-48A8-4C2E-B641-331E0668325D}"/>
                </a:ext>
              </a:extLst>
            </p:cNvPr>
            <p:cNvPicPr>
              <a:picLocks noChangeAspect="1"/>
            </p:cNvPicPr>
            <p:nvPr/>
          </p:nvPicPr>
          <p:blipFill rotWithShape="1">
            <a:blip r:embed="rId8">
              <a:extLst>
                <a:ext uri="{28A0092B-C50C-407E-A947-70E740481C1C}">
                  <a14:useLocalDpi xmlns:a14="http://schemas.microsoft.com/office/drawing/2010/main" val="0"/>
                </a:ext>
              </a:extLst>
            </a:blip>
            <a:srcRect r="52843" b="68889"/>
            <a:stretch/>
          </p:blipFill>
          <p:spPr>
            <a:xfrm>
              <a:off x="112128" y="1630522"/>
              <a:ext cx="5291239" cy="4666895"/>
            </a:xfrm>
            <a:prstGeom prst="rect">
              <a:avLst/>
            </a:prstGeom>
          </p:spPr>
        </p:pic>
      </p:grpSp>
      <p:sp>
        <p:nvSpPr>
          <p:cNvPr id="10" name="AutoShape 3">
            <a:extLst>
              <a:ext uri="{FF2B5EF4-FFF2-40B4-BE49-F238E27FC236}">
                <a16:creationId xmlns:a16="http://schemas.microsoft.com/office/drawing/2014/main" id="{5BD45FED-7B5D-4BF9-B4AC-D529D87753D6}"/>
              </a:ext>
            </a:extLst>
          </p:cNvPr>
          <p:cNvSpPr>
            <a:spLocks noChangeArrowheads="1"/>
          </p:cNvSpPr>
          <p:nvPr/>
        </p:nvSpPr>
        <p:spPr bwMode="auto">
          <a:xfrm>
            <a:off x="3663990" y="1561532"/>
            <a:ext cx="7315200" cy="1066800"/>
          </a:xfrm>
          <a:prstGeom prst="roundRect">
            <a:avLst>
              <a:gd name="adj" fmla="val 16667"/>
            </a:avLst>
          </a:prstGeom>
          <a:solidFill>
            <a:schemeClr val="accent2">
              <a:lumMod val="20000"/>
              <a:lumOff val="80000"/>
            </a:schemeClr>
          </a:solidFill>
          <a:ln w="57150" algn="ctr">
            <a:solidFill>
              <a:schemeClr val="accent4">
                <a:lumMod val="50000"/>
              </a:schemeClr>
            </a:solidFill>
            <a:round/>
            <a:headEnd/>
            <a:tailEnd/>
          </a:ln>
          <a:effectLst/>
        </p:spPr>
        <p:txBody>
          <a:bodyPr wrap="none" anchor="ctr"/>
          <a:lstStyle/>
          <a:p>
            <a:pPr eaLnBrk="1" hangingPunct="1">
              <a:defRPr/>
            </a:pPr>
            <a:endParaRPr lang="en-US">
              <a:cs typeface="Arial" charset="0"/>
            </a:endParaRPr>
          </a:p>
        </p:txBody>
      </p:sp>
      <p:sp>
        <p:nvSpPr>
          <p:cNvPr id="11" name="Text Box 4">
            <a:extLst>
              <a:ext uri="{FF2B5EF4-FFF2-40B4-BE49-F238E27FC236}">
                <a16:creationId xmlns:a16="http://schemas.microsoft.com/office/drawing/2014/main" id="{092BDE7B-76E1-4306-99A5-A79B52A87CEA}"/>
              </a:ext>
            </a:extLst>
          </p:cNvPr>
          <p:cNvSpPr txBox="1">
            <a:spLocks noChangeArrowheads="1"/>
          </p:cNvSpPr>
          <p:nvPr/>
        </p:nvSpPr>
        <p:spPr bwMode="auto">
          <a:xfrm>
            <a:off x="4044990" y="3542732"/>
            <a:ext cx="2819400" cy="366713"/>
          </a:xfrm>
          <a:prstGeom prst="rect">
            <a:avLst/>
          </a:prstGeom>
          <a:noFill/>
          <a:ln w="9525">
            <a:noFill/>
            <a:miter lim="800000"/>
            <a:headEnd/>
            <a:tailEnd/>
          </a:ln>
        </p:spPr>
        <p:txBody>
          <a:bodyPr>
            <a:spAutoFit/>
          </a:bodyPr>
          <a:lstStyle/>
          <a:p>
            <a:pPr eaLnBrk="1" hangingPunct="1">
              <a:spcBef>
                <a:spcPct val="50000"/>
              </a:spcBef>
            </a:pPr>
            <a:endParaRPr lang="en-US">
              <a:cs typeface="Arial" charset="0"/>
            </a:endParaRPr>
          </a:p>
        </p:txBody>
      </p:sp>
      <p:sp>
        <p:nvSpPr>
          <p:cNvPr id="12" name="AutoShape 7">
            <a:extLst>
              <a:ext uri="{FF2B5EF4-FFF2-40B4-BE49-F238E27FC236}">
                <a16:creationId xmlns:a16="http://schemas.microsoft.com/office/drawing/2014/main" id="{5D18FAAD-34D7-4A7D-B0D0-81F9F9B380FA}"/>
              </a:ext>
            </a:extLst>
          </p:cNvPr>
          <p:cNvSpPr>
            <a:spLocks noChangeArrowheads="1"/>
          </p:cNvSpPr>
          <p:nvPr/>
        </p:nvSpPr>
        <p:spPr bwMode="auto">
          <a:xfrm>
            <a:off x="4197390" y="4990532"/>
            <a:ext cx="5791200" cy="862013"/>
          </a:xfrm>
          <a:prstGeom prst="roundRect">
            <a:avLst>
              <a:gd name="adj" fmla="val 16667"/>
            </a:avLst>
          </a:prstGeom>
          <a:gradFill rotWithShape="1">
            <a:gsLst>
              <a:gs pos="0">
                <a:srgbClr val="FFCCFF"/>
              </a:gs>
              <a:gs pos="50000">
                <a:schemeClr val="bg1"/>
              </a:gs>
              <a:gs pos="100000">
                <a:srgbClr val="FFCCFF"/>
              </a:gs>
            </a:gsLst>
            <a:lin ang="5400000" scaled="1"/>
          </a:gradFill>
          <a:ln w="57150" cmpd="thickThin" algn="ctr">
            <a:solidFill>
              <a:srgbClr val="F066D2"/>
            </a:solidFill>
            <a:round/>
            <a:headEnd/>
            <a:tailEnd/>
          </a:ln>
        </p:spPr>
        <p:txBody>
          <a:bodyPr wrap="none" anchor="ctr"/>
          <a:lstStyle/>
          <a:p>
            <a:pPr eaLnBrk="1" hangingPunct="1">
              <a:defRPr/>
            </a:pPr>
            <a:endParaRPr lang="en-US" sz="4000">
              <a:solidFill>
                <a:srgbClr val="0000FF"/>
              </a:solidFill>
              <a:latin typeface="Times New Roman" pitchFamily="18" charset="0"/>
              <a:cs typeface="Arial" charset="0"/>
            </a:endParaRPr>
          </a:p>
          <a:p>
            <a:pPr eaLnBrk="1" hangingPunct="1">
              <a:defRPr/>
            </a:pPr>
            <a:r>
              <a:rPr lang="en-US" sz="4000">
                <a:solidFill>
                  <a:srgbClr val="0000FF"/>
                </a:solidFill>
                <a:latin typeface="Times New Roman" pitchFamily="18" charset="0"/>
              </a:rPr>
              <a:t>Có nhiều sông sâu</a:t>
            </a:r>
            <a:endParaRPr lang="en-US" sz="4000">
              <a:solidFill>
                <a:srgbClr val="0000FF"/>
              </a:solidFill>
              <a:latin typeface="Times New Roman" pitchFamily="18" charset="0"/>
              <a:cs typeface="Arial" charset="0"/>
            </a:endParaRPr>
          </a:p>
          <a:p>
            <a:pPr eaLnBrk="1" hangingPunct="1">
              <a:defRPr/>
            </a:pPr>
            <a:endParaRPr lang="en-US" sz="4000">
              <a:solidFill>
                <a:srgbClr val="FF0000"/>
              </a:solidFill>
              <a:latin typeface="Times New Roman" pitchFamily="18" charset="0"/>
              <a:cs typeface="Arial" charset="0"/>
            </a:endParaRPr>
          </a:p>
        </p:txBody>
      </p:sp>
      <p:pic>
        <p:nvPicPr>
          <p:cNvPr id="13" name="Picture 26" descr="AG00092_">
            <a:hlinkClick r:id="rId9" action="ppaction://hlinksldjump"/>
            <a:extLst>
              <a:ext uri="{FF2B5EF4-FFF2-40B4-BE49-F238E27FC236}">
                <a16:creationId xmlns:a16="http://schemas.microsoft.com/office/drawing/2014/main" id="{D359D6E3-8BB6-4B5C-8946-543E3B6B30D1}"/>
              </a:ext>
            </a:extLst>
          </p:cNvPr>
          <p:cNvPicPr>
            <a:picLocks noChangeAspect="1" noChangeArrowheads="1" noCrop="1"/>
          </p:cNvPicPr>
          <p:nvPr/>
        </p:nvPicPr>
        <p:blipFill>
          <a:blip r:embed="rId10" cstate="print"/>
          <a:srcRect/>
          <a:stretch>
            <a:fillRect/>
          </a:stretch>
        </p:blipFill>
        <p:spPr bwMode="auto">
          <a:xfrm>
            <a:off x="11664990" y="6443095"/>
            <a:ext cx="152400" cy="147637"/>
          </a:xfrm>
          <a:prstGeom prst="rect">
            <a:avLst/>
          </a:prstGeom>
          <a:noFill/>
          <a:ln w="9525">
            <a:noFill/>
            <a:miter lim="800000"/>
            <a:headEnd/>
            <a:tailEnd/>
          </a:ln>
        </p:spPr>
      </p:pic>
      <p:sp>
        <p:nvSpPr>
          <p:cNvPr id="23" name="Text Box 33">
            <a:extLst>
              <a:ext uri="{FF2B5EF4-FFF2-40B4-BE49-F238E27FC236}">
                <a16:creationId xmlns:a16="http://schemas.microsoft.com/office/drawing/2014/main" id="{4328F635-3B08-4E18-9890-FE8CAD2BD02C}"/>
              </a:ext>
            </a:extLst>
          </p:cNvPr>
          <p:cNvSpPr txBox="1">
            <a:spLocks noChangeArrowheads="1"/>
          </p:cNvSpPr>
          <p:nvPr/>
        </p:nvSpPr>
        <p:spPr bwMode="auto">
          <a:xfrm>
            <a:off x="5154653" y="1561532"/>
            <a:ext cx="4224337" cy="701675"/>
          </a:xfrm>
          <a:prstGeom prst="rect">
            <a:avLst/>
          </a:prstGeom>
          <a:noFill/>
          <a:ln w="9525">
            <a:noFill/>
            <a:miter lim="800000"/>
            <a:headEnd/>
            <a:tailEnd/>
          </a:ln>
        </p:spPr>
        <p:txBody>
          <a:bodyPr>
            <a:spAutoFit/>
          </a:bodyPr>
          <a:lstStyle/>
          <a:p>
            <a:pPr eaLnBrk="1" hangingPunct="1">
              <a:spcBef>
                <a:spcPct val="50000"/>
              </a:spcBef>
            </a:pPr>
            <a:endParaRPr lang="en-US" sz="4000">
              <a:solidFill>
                <a:srgbClr val="FF3300"/>
              </a:solidFill>
              <a:cs typeface="Arial" charset="0"/>
            </a:endParaRPr>
          </a:p>
        </p:txBody>
      </p:sp>
      <p:sp>
        <p:nvSpPr>
          <p:cNvPr id="24" name="Text Box 27">
            <a:extLst>
              <a:ext uri="{FF2B5EF4-FFF2-40B4-BE49-F238E27FC236}">
                <a16:creationId xmlns:a16="http://schemas.microsoft.com/office/drawing/2014/main" id="{19D6390C-F96F-45B3-A9A9-0FEE3C32BBE8}"/>
              </a:ext>
            </a:extLst>
          </p:cNvPr>
          <p:cNvSpPr txBox="1">
            <a:spLocks noChangeArrowheads="1"/>
          </p:cNvSpPr>
          <p:nvPr/>
        </p:nvSpPr>
        <p:spPr bwMode="auto">
          <a:xfrm>
            <a:off x="3968790" y="1866332"/>
            <a:ext cx="6781800" cy="519113"/>
          </a:xfrm>
          <a:prstGeom prst="rect">
            <a:avLst/>
          </a:prstGeom>
          <a:noFill/>
          <a:ln w="9525">
            <a:noFill/>
            <a:miter lim="800000"/>
            <a:headEnd/>
            <a:tailEnd/>
          </a:ln>
        </p:spPr>
        <p:txBody>
          <a:bodyPr>
            <a:spAutoFit/>
          </a:bodyPr>
          <a:lstStyle/>
          <a:p>
            <a:pPr eaLnBrk="1" hangingPunct="1">
              <a:spcBef>
                <a:spcPct val="50000"/>
              </a:spcBef>
            </a:pPr>
            <a:r>
              <a:rPr lang="en-US" sz="2800" b="1" dirty="0" err="1">
                <a:latin typeface="Times New Roman" pitchFamily="18" charset="0"/>
              </a:rPr>
              <a:t>Địa</a:t>
            </a:r>
            <a:r>
              <a:rPr lang="en-US" sz="2800" b="1" dirty="0">
                <a:latin typeface="Times New Roman" pitchFamily="18" charset="0"/>
              </a:rPr>
              <a:t> </a:t>
            </a:r>
            <a:r>
              <a:rPr lang="en-US" sz="2800" b="1" dirty="0" err="1">
                <a:latin typeface="Times New Roman" pitchFamily="18" charset="0"/>
              </a:rPr>
              <a:t>hình</a:t>
            </a:r>
            <a:r>
              <a:rPr lang="en-US" sz="2800" b="1" dirty="0">
                <a:latin typeface="Times New Roman" pitchFamily="18" charset="0"/>
              </a:rPr>
              <a:t> </a:t>
            </a:r>
            <a:r>
              <a:rPr lang="en-US" sz="2800" b="1" dirty="0" err="1">
                <a:latin typeface="Times New Roman" pitchFamily="18" charset="0"/>
              </a:rPr>
              <a:t>đồng</a:t>
            </a:r>
            <a:r>
              <a:rPr lang="en-US" sz="2800" b="1" dirty="0">
                <a:latin typeface="Times New Roman" pitchFamily="18" charset="0"/>
              </a:rPr>
              <a:t> </a:t>
            </a:r>
            <a:r>
              <a:rPr lang="en-US" sz="2800" b="1" dirty="0" err="1">
                <a:latin typeface="Times New Roman" pitchFamily="18" charset="0"/>
              </a:rPr>
              <a:t>bằng</a:t>
            </a:r>
            <a:r>
              <a:rPr lang="en-US" sz="2800" b="1" dirty="0">
                <a:latin typeface="Times New Roman" pitchFamily="18" charset="0"/>
              </a:rPr>
              <a:t> </a:t>
            </a:r>
            <a:r>
              <a:rPr lang="en-US" sz="2800" b="1" dirty="0" err="1">
                <a:latin typeface="Times New Roman" pitchFamily="18" charset="0"/>
              </a:rPr>
              <a:t>Bắc</a:t>
            </a:r>
            <a:r>
              <a:rPr lang="en-US" sz="2800" b="1" dirty="0">
                <a:latin typeface="Times New Roman" pitchFamily="18" charset="0"/>
              </a:rPr>
              <a:t> </a:t>
            </a:r>
            <a:r>
              <a:rPr lang="en-US" sz="2800" b="1" dirty="0" err="1">
                <a:latin typeface="Times New Roman" pitchFamily="18" charset="0"/>
              </a:rPr>
              <a:t>Bộ</a:t>
            </a:r>
            <a:r>
              <a:rPr lang="en-US" sz="2800" b="1" dirty="0">
                <a:latin typeface="Times New Roman" pitchFamily="18" charset="0"/>
              </a:rPr>
              <a:t> </a:t>
            </a:r>
            <a:r>
              <a:rPr lang="en-US" sz="2800" b="1" dirty="0" err="1">
                <a:latin typeface="Times New Roman" pitchFamily="18" charset="0"/>
              </a:rPr>
              <a:t>có</a:t>
            </a:r>
            <a:r>
              <a:rPr lang="en-US" sz="2800" b="1" dirty="0">
                <a:latin typeface="Times New Roman" pitchFamily="18" charset="0"/>
              </a:rPr>
              <a:t> </a:t>
            </a:r>
            <a:r>
              <a:rPr lang="en-US" sz="2800" b="1" dirty="0" err="1">
                <a:latin typeface="Times New Roman" pitchFamily="18" charset="0"/>
              </a:rPr>
              <a:t>đặc</a:t>
            </a:r>
            <a:r>
              <a:rPr lang="en-US" sz="2800" b="1" dirty="0">
                <a:latin typeface="Times New Roman" pitchFamily="18" charset="0"/>
              </a:rPr>
              <a:t> </a:t>
            </a:r>
            <a:r>
              <a:rPr lang="en-US" sz="2800" b="1" dirty="0" err="1">
                <a:latin typeface="Times New Roman" pitchFamily="18" charset="0"/>
              </a:rPr>
              <a:t>điểm</a:t>
            </a:r>
            <a:r>
              <a:rPr lang="en-US" sz="2800" b="1" dirty="0">
                <a:latin typeface="Times New Roman" pitchFamily="18" charset="0"/>
              </a:rPr>
              <a:t> </a:t>
            </a:r>
            <a:r>
              <a:rPr lang="en-US" sz="2800" b="1" dirty="0" err="1">
                <a:latin typeface="Times New Roman" pitchFamily="18" charset="0"/>
              </a:rPr>
              <a:t>gì</a:t>
            </a:r>
            <a:r>
              <a:rPr lang="en-US" sz="2800" b="1" dirty="0">
                <a:latin typeface="Times New Roman" pitchFamily="18" charset="0"/>
              </a:rPr>
              <a:t>?</a:t>
            </a:r>
          </a:p>
        </p:txBody>
      </p:sp>
      <p:sp>
        <p:nvSpPr>
          <p:cNvPr id="25" name="AutoShape 28">
            <a:extLst>
              <a:ext uri="{FF2B5EF4-FFF2-40B4-BE49-F238E27FC236}">
                <a16:creationId xmlns:a16="http://schemas.microsoft.com/office/drawing/2014/main" id="{738761A0-9338-44AA-97A9-4D234F3340A5}"/>
              </a:ext>
            </a:extLst>
          </p:cNvPr>
          <p:cNvSpPr>
            <a:spLocks noChangeArrowheads="1"/>
          </p:cNvSpPr>
          <p:nvPr/>
        </p:nvSpPr>
        <p:spPr bwMode="auto">
          <a:xfrm>
            <a:off x="4197390" y="3009332"/>
            <a:ext cx="5791200" cy="838200"/>
          </a:xfrm>
          <a:prstGeom prst="flowChartAlternateProcess">
            <a:avLst/>
          </a:prstGeom>
          <a:gradFill rotWithShape="1">
            <a:gsLst>
              <a:gs pos="0">
                <a:srgbClr val="FFCCFF"/>
              </a:gs>
              <a:gs pos="50000">
                <a:schemeClr val="bg1"/>
              </a:gs>
              <a:gs pos="100000">
                <a:srgbClr val="FFCCFF"/>
              </a:gs>
            </a:gsLst>
            <a:lin ang="5400000" scaled="1"/>
          </a:gradFill>
          <a:ln w="57150" cmpd="thinThick">
            <a:solidFill>
              <a:srgbClr val="FF66CC"/>
            </a:solidFill>
            <a:miter lim="800000"/>
            <a:headEnd/>
            <a:tailEnd/>
          </a:ln>
          <a:effectLst/>
        </p:spPr>
        <p:txBody>
          <a:bodyPr wrap="none" anchor="ctr"/>
          <a:lstStyle/>
          <a:p>
            <a:pPr eaLnBrk="1" hangingPunct="1">
              <a:defRPr/>
            </a:pPr>
            <a:r>
              <a:rPr lang="en-US" sz="4000">
                <a:solidFill>
                  <a:srgbClr val="0000FF"/>
                </a:solidFill>
                <a:latin typeface="Times New Roman" pitchFamily="18" charset="0"/>
              </a:rPr>
              <a:t> Có bề mặt khá bằng phẳng</a:t>
            </a:r>
          </a:p>
        </p:txBody>
      </p:sp>
      <p:sp>
        <p:nvSpPr>
          <p:cNvPr id="26" name="AutoShape 29">
            <a:extLst>
              <a:ext uri="{FF2B5EF4-FFF2-40B4-BE49-F238E27FC236}">
                <a16:creationId xmlns:a16="http://schemas.microsoft.com/office/drawing/2014/main" id="{1ECC6FE9-4BA8-4BE6-BC3C-F05FF13CD6CE}"/>
              </a:ext>
            </a:extLst>
          </p:cNvPr>
          <p:cNvSpPr>
            <a:spLocks noChangeArrowheads="1"/>
          </p:cNvSpPr>
          <p:nvPr/>
        </p:nvSpPr>
        <p:spPr bwMode="auto">
          <a:xfrm>
            <a:off x="4197390" y="3999932"/>
            <a:ext cx="5791200" cy="838200"/>
          </a:xfrm>
          <a:prstGeom prst="flowChartAlternateProcess">
            <a:avLst/>
          </a:prstGeom>
          <a:gradFill rotWithShape="1">
            <a:gsLst>
              <a:gs pos="0">
                <a:srgbClr val="FFCCFF"/>
              </a:gs>
              <a:gs pos="50000">
                <a:schemeClr val="bg1"/>
              </a:gs>
              <a:gs pos="100000">
                <a:srgbClr val="FFCCFF"/>
              </a:gs>
            </a:gsLst>
            <a:lin ang="5400000" scaled="1"/>
          </a:gradFill>
          <a:ln w="57150" cmpd="thinThick">
            <a:solidFill>
              <a:srgbClr val="FF66CC"/>
            </a:solidFill>
            <a:miter lim="800000"/>
            <a:headEnd/>
            <a:tailEnd/>
          </a:ln>
          <a:effectLst/>
        </p:spPr>
        <p:txBody>
          <a:bodyPr wrap="none" anchor="ctr"/>
          <a:lstStyle/>
          <a:p>
            <a:pPr eaLnBrk="1" hangingPunct="1">
              <a:defRPr/>
            </a:pPr>
            <a:r>
              <a:rPr lang="en-US" sz="4000">
                <a:solidFill>
                  <a:srgbClr val="0000FF"/>
                </a:solidFill>
                <a:latin typeface="Times New Roman" pitchFamily="18" charset="0"/>
              </a:rPr>
              <a:t>Có nhiều vùng trũng </a:t>
            </a:r>
          </a:p>
        </p:txBody>
      </p:sp>
      <p:sp>
        <p:nvSpPr>
          <p:cNvPr id="27" name="Oval 23">
            <a:extLst>
              <a:ext uri="{FF2B5EF4-FFF2-40B4-BE49-F238E27FC236}">
                <a16:creationId xmlns:a16="http://schemas.microsoft.com/office/drawing/2014/main" id="{A4D4D5ED-EE89-4765-82F6-03AB9D483F03}"/>
              </a:ext>
            </a:extLst>
          </p:cNvPr>
          <p:cNvSpPr>
            <a:spLocks noChangeArrowheads="1"/>
          </p:cNvSpPr>
          <p:nvPr/>
        </p:nvSpPr>
        <p:spPr bwMode="auto">
          <a:xfrm>
            <a:off x="3282990" y="3085532"/>
            <a:ext cx="685800" cy="609600"/>
          </a:xfrm>
          <a:prstGeom prst="ellipse">
            <a:avLst/>
          </a:prstGeom>
          <a:solidFill>
            <a:srgbClr val="FF99FF"/>
          </a:solidFill>
          <a:ln w="57150" cmpd="thickThin">
            <a:solidFill>
              <a:schemeClr val="hlink"/>
            </a:solidFill>
            <a:round/>
            <a:headEnd/>
            <a:tailEnd/>
          </a:ln>
        </p:spPr>
        <p:txBody>
          <a:bodyPr wrap="none" anchor="ctr"/>
          <a:lstStyle/>
          <a:p>
            <a:r>
              <a:rPr lang="en-US" sz="2800">
                <a:solidFill>
                  <a:srgbClr val="FFFF00"/>
                </a:solidFill>
                <a:latin typeface="Times New Roman" pitchFamily="18" charset="0"/>
                <a:cs typeface="Times New Roman" pitchFamily="18" charset="0"/>
              </a:rPr>
              <a:t>A</a:t>
            </a:r>
          </a:p>
        </p:txBody>
      </p:sp>
      <p:sp>
        <p:nvSpPr>
          <p:cNvPr id="28" name="Oval 26">
            <a:extLst>
              <a:ext uri="{FF2B5EF4-FFF2-40B4-BE49-F238E27FC236}">
                <a16:creationId xmlns:a16="http://schemas.microsoft.com/office/drawing/2014/main" id="{D2C8F841-AE4C-4B85-8BA2-D987B7AA4155}"/>
              </a:ext>
            </a:extLst>
          </p:cNvPr>
          <p:cNvSpPr>
            <a:spLocks noChangeArrowheads="1"/>
          </p:cNvSpPr>
          <p:nvPr/>
        </p:nvSpPr>
        <p:spPr bwMode="auto">
          <a:xfrm>
            <a:off x="3282990" y="4076132"/>
            <a:ext cx="685800" cy="609600"/>
          </a:xfrm>
          <a:prstGeom prst="ellipse">
            <a:avLst/>
          </a:prstGeom>
          <a:solidFill>
            <a:srgbClr val="FF99FF"/>
          </a:solidFill>
          <a:ln w="57150" cmpd="thickThin" algn="ctr">
            <a:solidFill>
              <a:schemeClr val="hlink"/>
            </a:solidFill>
            <a:round/>
            <a:headEnd/>
            <a:tailEnd/>
          </a:ln>
        </p:spPr>
        <p:txBody>
          <a:bodyPr wrap="none" anchor="ctr"/>
          <a:lstStyle/>
          <a:p>
            <a:r>
              <a:rPr lang="en-US" sz="2800">
                <a:solidFill>
                  <a:srgbClr val="FFFF00"/>
                </a:solidFill>
                <a:latin typeface="Times New Roman" pitchFamily="18" charset="0"/>
                <a:cs typeface="Times New Roman" pitchFamily="18" charset="0"/>
              </a:rPr>
              <a:t>B</a:t>
            </a:r>
          </a:p>
        </p:txBody>
      </p:sp>
      <p:sp>
        <p:nvSpPr>
          <p:cNvPr id="29" name="Oval 26">
            <a:extLst>
              <a:ext uri="{FF2B5EF4-FFF2-40B4-BE49-F238E27FC236}">
                <a16:creationId xmlns:a16="http://schemas.microsoft.com/office/drawing/2014/main" id="{49CCFD35-CFEE-4723-BA25-8888FCBF8809}"/>
              </a:ext>
            </a:extLst>
          </p:cNvPr>
          <p:cNvSpPr>
            <a:spLocks noChangeArrowheads="1"/>
          </p:cNvSpPr>
          <p:nvPr/>
        </p:nvSpPr>
        <p:spPr bwMode="auto">
          <a:xfrm>
            <a:off x="3282990" y="3085532"/>
            <a:ext cx="685800" cy="609600"/>
          </a:xfrm>
          <a:prstGeom prst="ellipse">
            <a:avLst/>
          </a:prstGeom>
          <a:solidFill>
            <a:srgbClr val="FF3300"/>
          </a:solidFill>
          <a:ln w="57150" cmpd="thickThin" algn="ctr">
            <a:solidFill>
              <a:srgbClr val="CC0066"/>
            </a:solidFill>
            <a:round/>
            <a:headEnd/>
            <a:tailEnd/>
          </a:ln>
        </p:spPr>
        <p:txBody>
          <a:bodyPr wrap="none" anchor="ctr"/>
          <a:lstStyle/>
          <a:p>
            <a:r>
              <a:rPr lang="en-US" sz="2800">
                <a:solidFill>
                  <a:srgbClr val="FFFF00"/>
                </a:solidFill>
                <a:latin typeface="Times New Roman" pitchFamily="18" charset="0"/>
                <a:cs typeface="Times New Roman" pitchFamily="18" charset="0"/>
              </a:rPr>
              <a:t>A</a:t>
            </a:r>
          </a:p>
        </p:txBody>
      </p:sp>
      <p:grpSp>
        <p:nvGrpSpPr>
          <p:cNvPr id="30" name="Group 160">
            <a:extLst>
              <a:ext uri="{FF2B5EF4-FFF2-40B4-BE49-F238E27FC236}">
                <a16:creationId xmlns:a16="http://schemas.microsoft.com/office/drawing/2014/main" id="{DBBBD45E-E873-491F-B84B-7546D823ED04}"/>
              </a:ext>
            </a:extLst>
          </p:cNvPr>
          <p:cNvGrpSpPr>
            <a:grpSpLocks/>
          </p:cNvGrpSpPr>
          <p:nvPr/>
        </p:nvGrpSpPr>
        <p:grpSpPr bwMode="auto">
          <a:xfrm>
            <a:off x="2203410" y="1750758"/>
            <a:ext cx="1219200" cy="838200"/>
            <a:chOff x="2495" y="92"/>
            <a:chExt cx="627" cy="575"/>
          </a:xfrm>
        </p:grpSpPr>
        <p:grpSp>
          <p:nvGrpSpPr>
            <p:cNvPr id="31" name="Group 161">
              <a:extLst>
                <a:ext uri="{FF2B5EF4-FFF2-40B4-BE49-F238E27FC236}">
                  <a16:creationId xmlns:a16="http://schemas.microsoft.com/office/drawing/2014/main" id="{4F0C4B36-3B33-4AF8-A84E-CF6E0D6AEF2B}"/>
                </a:ext>
              </a:extLst>
            </p:cNvPr>
            <p:cNvGrpSpPr>
              <a:grpSpLocks/>
            </p:cNvGrpSpPr>
            <p:nvPr/>
          </p:nvGrpSpPr>
          <p:grpSpPr bwMode="auto">
            <a:xfrm>
              <a:off x="2495" y="92"/>
              <a:ext cx="627" cy="575"/>
              <a:chOff x="940" y="2628"/>
              <a:chExt cx="751" cy="653"/>
            </a:xfrm>
          </p:grpSpPr>
          <p:sp>
            <p:nvSpPr>
              <p:cNvPr id="33" name="Oval 162">
                <a:extLst>
                  <a:ext uri="{FF2B5EF4-FFF2-40B4-BE49-F238E27FC236}">
                    <a16:creationId xmlns:a16="http://schemas.microsoft.com/office/drawing/2014/main" id="{7E0EB50C-4B63-4E48-9FB7-5D2614ED30F4}"/>
                  </a:ext>
                </a:extLst>
              </p:cNvPr>
              <p:cNvSpPr>
                <a:spLocks noChangeArrowheads="1"/>
              </p:cNvSpPr>
              <p:nvPr/>
            </p:nvSpPr>
            <p:spPr bwMode="gray">
              <a:xfrm>
                <a:off x="980" y="2768"/>
                <a:ext cx="114" cy="374"/>
              </a:xfrm>
              <a:prstGeom prst="ellipse">
                <a:avLst/>
              </a:prstGeom>
              <a:gradFill rotWithShape="1">
                <a:gsLst>
                  <a:gs pos="0">
                    <a:srgbClr val="FFFFFF"/>
                  </a:gs>
                  <a:gs pos="50000">
                    <a:srgbClr val="00CC66"/>
                  </a:gs>
                  <a:gs pos="100000">
                    <a:srgbClr val="FFFFFF"/>
                  </a:gs>
                </a:gsLst>
                <a:lin ang="2700000" scaled="1"/>
              </a:gradFill>
              <a:ln w="38100" algn="ctr">
                <a:noFill/>
                <a:round/>
                <a:headEnd/>
                <a:tailEnd/>
              </a:ln>
            </p:spPr>
            <p:txBody>
              <a:bodyPr wrap="none" anchor="ctr">
                <a:spAutoFit/>
              </a:bodyPr>
              <a:lstStyle/>
              <a:p>
                <a:pPr eaLnBrk="1" hangingPunct="1"/>
                <a:endParaRPr lang="en-US">
                  <a:latin typeface="Times New Roman" pitchFamily="18" charset="0"/>
                  <a:cs typeface="Arial" charset="0"/>
                </a:endParaRPr>
              </a:p>
            </p:txBody>
          </p:sp>
          <p:sp>
            <p:nvSpPr>
              <p:cNvPr id="34" name="Oval 163">
                <a:extLst>
                  <a:ext uri="{FF2B5EF4-FFF2-40B4-BE49-F238E27FC236}">
                    <a16:creationId xmlns:a16="http://schemas.microsoft.com/office/drawing/2014/main" id="{FE4C1080-42A7-4B46-8799-7BDD722C3446}"/>
                  </a:ext>
                </a:extLst>
              </p:cNvPr>
              <p:cNvSpPr>
                <a:spLocks noChangeArrowheads="1"/>
              </p:cNvSpPr>
              <p:nvPr/>
            </p:nvSpPr>
            <p:spPr bwMode="gray">
              <a:xfrm>
                <a:off x="980" y="2768"/>
                <a:ext cx="114" cy="374"/>
              </a:xfrm>
              <a:prstGeom prst="ellipse">
                <a:avLst/>
              </a:prstGeom>
              <a:gradFill rotWithShape="1">
                <a:gsLst>
                  <a:gs pos="0">
                    <a:srgbClr val="00CC66">
                      <a:alpha val="32001"/>
                    </a:srgbClr>
                  </a:gs>
                  <a:gs pos="100000">
                    <a:srgbClr val="000000">
                      <a:alpha val="89998"/>
                    </a:srgbClr>
                  </a:gs>
                </a:gsLst>
                <a:lin ang="2700000" scaled="1"/>
              </a:gradFill>
              <a:ln w="38100" algn="ctr">
                <a:noFill/>
                <a:round/>
                <a:headEnd/>
                <a:tailEnd/>
              </a:ln>
            </p:spPr>
            <p:txBody>
              <a:bodyPr wrap="none" anchor="ctr">
                <a:spAutoFit/>
              </a:bodyPr>
              <a:lstStyle/>
              <a:p>
                <a:pPr eaLnBrk="1" hangingPunct="1"/>
                <a:endParaRPr lang="en-US">
                  <a:latin typeface="Times New Roman" pitchFamily="18" charset="0"/>
                  <a:cs typeface="Arial" charset="0"/>
                </a:endParaRPr>
              </a:p>
            </p:txBody>
          </p:sp>
          <p:sp>
            <p:nvSpPr>
              <p:cNvPr id="35" name="Oval 164">
                <a:extLst>
                  <a:ext uri="{FF2B5EF4-FFF2-40B4-BE49-F238E27FC236}">
                    <a16:creationId xmlns:a16="http://schemas.microsoft.com/office/drawing/2014/main" id="{FB8589D0-E649-4C71-9CD6-61332BBF6101}"/>
                  </a:ext>
                </a:extLst>
              </p:cNvPr>
              <p:cNvSpPr>
                <a:spLocks noChangeArrowheads="1"/>
              </p:cNvSpPr>
              <p:nvPr/>
            </p:nvSpPr>
            <p:spPr bwMode="gray">
              <a:xfrm>
                <a:off x="940" y="2768"/>
                <a:ext cx="751" cy="374"/>
              </a:xfrm>
              <a:prstGeom prst="ellipse">
                <a:avLst/>
              </a:prstGeom>
              <a:gradFill rotWithShape="1">
                <a:gsLst>
                  <a:gs pos="0">
                    <a:srgbClr val="006E37"/>
                  </a:gs>
                  <a:gs pos="50000">
                    <a:srgbClr val="00CC66"/>
                  </a:gs>
                  <a:gs pos="100000">
                    <a:srgbClr val="006E37"/>
                  </a:gs>
                </a:gsLst>
                <a:lin ang="18900000" scaled="1"/>
              </a:gradFill>
              <a:ln w="38100" algn="ctr">
                <a:noFill/>
                <a:round/>
                <a:headEnd/>
                <a:tailEnd/>
              </a:ln>
            </p:spPr>
            <p:txBody>
              <a:bodyPr anchor="ctr">
                <a:spAutoFit/>
              </a:bodyPr>
              <a:lstStyle/>
              <a:p>
                <a:pPr eaLnBrk="1" hangingPunct="1"/>
                <a:endParaRPr lang="en-US">
                  <a:latin typeface="Times New Roman" pitchFamily="18" charset="0"/>
                  <a:cs typeface="Arial" charset="0"/>
                </a:endParaRPr>
              </a:p>
            </p:txBody>
          </p:sp>
          <p:sp>
            <p:nvSpPr>
              <p:cNvPr id="36" name="Oval 165">
                <a:extLst>
                  <a:ext uri="{FF2B5EF4-FFF2-40B4-BE49-F238E27FC236}">
                    <a16:creationId xmlns:a16="http://schemas.microsoft.com/office/drawing/2014/main" id="{8EBDFA35-BAE8-4985-9A24-C079CB4C53BE}"/>
                  </a:ext>
                </a:extLst>
              </p:cNvPr>
              <p:cNvSpPr>
                <a:spLocks noChangeArrowheads="1"/>
              </p:cNvSpPr>
              <p:nvPr/>
            </p:nvSpPr>
            <p:spPr bwMode="gray">
              <a:xfrm>
                <a:off x="940" y="2768"/>
                <a:ext cx="750" cy="374"/>
              </a:xfrm>
              <a:prstGeom prst="ellipse">
                <a:avLst/>
              </a:prstGeom>
              <a:gradFill rotWithShape="1">
                <a:gsLst>
                  <a:gs pos="0">
                    <a:srgbClr val="008241"/>
                  </a:gs>
                  <a:gs pos="100000">
                    <a:srgbClr val="00CC66">
                      <a:alpha val="0"/>
                    </a:srgbClr>
                  </a:gs>
                </a:gsLst>
                <a:lin ang="2700000" scaled="1"/>
              </a:gradFill>
              <a:ln w="38100" algn="ctr">
                <a:noFill/>
                <a:round/>
                <a:headEnd/>
                <a:tailEnd/>
              </a:ln>
            </p:spPr>
            <p:txBody>
              <a:bodyPr anchor="ctr">
                <a:spAutoFit/>
              </a:bodyPr>
              <a:lstStyle/>
              <a:p>
                <a:pPr eaLnBrk="1" hangingPunct="1"/>
                <a:endParaRPr lang="en-US">
                  <a:latin typeface="Times New Roman" pitchFamily="18" charset="0"/>
                  <a:cs typeface="Arial" charset="0"/>
                </a:endParaRPr>
              </a:p>
            </p:txBody>
          </p:sp>
          <p:sp>
            <p:nvSpPr>
              <p:cNvPr id="37" name="Oval 166">
                <a:extLst>
                  <a:ext uri="{FF2B5EF4-FFF2-40B4-BE49-F238E27FC236}">
                    <a16:creationId xmlns:a16="http://schemas.microsoft.com/office/drawing/2014/main" id="{767A0816-9772-4D65-B7DF-565957A16C76}"/>
                  </a:ext>
                </a:extLst>
              </p:cNvPr>
              <p:cNvSpPr>
                <a:spLocks noChangeArrowheads="1"/>
              </p:cNvSpPr>
              <p:nvPr/>
            </p:nvSpPr>
            <p:spPr bwMode="gray">
              <a:xfrm>
                <a:off x="979" y="2768"/>
                <a:ext cx="677" cy="374"/>
              </a:xfrm>
              <a:prstGeom prst="ellipse">
                <a:avLst/>
              </a:prstGeom>
              <a:solidFill>
                <a:srgbClr val="333333"/>
              </a:solidFill>
              <a:ln w="38100" algn="ctr">
                <a:noFill/>
                <a:round/>
                <a:headEnd/>
                <a:tailEnd/>
              </a:ln>
            </p:spPr>
            <p:txBody>
              <a:bodyPr anchor="ctr">
                <a:spAutoFit/>
              </a:bodyPr>
              <a:lstStyle/>
              <a:p>
                <a:pPr eaLnBrk="1" hangingPunct="1"/>
                <a:endParaRPr lang="en-US">
                  <a:latin typeface="Times New Roman" pitchFamily="18" charset="0"/>
                  <a:cs typeface="Arial" charset="0"/>
                </a:endParaRPr>
              </a:p>
            </p:txBody>
          </p:sp>
          <p:sp>
            <p:nvSpPr>
              <p:cNvPr id="38" name="Oval 167">
                <a:extLst>
                  <a:ext uri="{FF2B5EF4-FFF2-40B4-BE49-F238E27FC236}">
                    <a16:creationId xmlns:a16="http://schemas.microsoft.com/office/drawing/2014/main" id="{B1BAFCBA-5A5E-4FC1-9302-C49608866B30}"/>
                  </a:ext>
                </a:extLst>
              </p:cNvPr>
              <p:cNvSpPr>
                <a:spLocks noChangeArrowheads="1"/>
              </p:cNvSpPr>
              <p:nvPr/>
            </p:nvSpPr>
            <p:spPr bwMode="gray">
              <a:xfrm>
                <a:off x="992" y="2628"/>
                <a:ext cx="653" cy="653"/>
              </a:xfrm>
              <a:prstGeom prst="ellipse">
                <a:avLst/>
              </a:prstGeom>
              <a:gradFill rotWithShape="1">
                <a:gsLst>
                  <a:gs pos="0">
                    <a:srgbClr val="595959"/>
                  </a:gs>
                  <a:gs pos="100000">
                    <a:srgbClr val="C0C0C0"/>
                  </a:gs>
                </a:gsLst>
                <a:lin ang="5400000" scaled="1"/>
              </a:gradFill>
              <a:ln w="9525" algn="ctr">
                <a:noFill/>
                <a:round/>
                <a:headEnd/>
                <a:tailEnd/>
              </a:ln>
            </p:spPr>
            <p:txBody>
              <a:bodyPr vert="eaVert" wrap="none" anchor="ctr"/>
              <a:lstStyle/>
              <a:p>
                <a:pPr eaLnBrk="1" hangingPunct="1"/>
                <a:endParaRPr lang="en-US">
                  <a:latin typeface="Times New Roman" pitchFamily="18" charset="0"/>
                  <a:cs typeface="Arial" charset="0"/>
                </a:endParaRPr>
              </a:p>
            </p:txBody>
          </p:sp>
          <p:sp>
            <p:nvSpPr>
              <p:cNvPr id="39" name="Oval 168">
                <a:extLst>
                  <a:ext uri="{FF2B5EF4-FFF2-40B4-BE49-F238E27FC236}">
                    <a16:creationId xmlns:a16="http://schemas.microsoft.com/office/drawing/2014/main" id="{81901CA7-4F36-4C2C-AF3F-DCEF6C553D54}"/>
                  </a:ext>
                </a:extLst>
              </p:cNvPr>
              <p:cNvSpPr>
                <a:spLocks noChangeArrowheads="1"/>
              </p:cNvSpPr>
              <p:nvPr/>
            </p:nvSpPr>
            <p:spPr bwMode="gray">
              <a:xfrm>
                <a:off x="1000" y="2632"/>
                <a:ext cx="637" cy="636"/>
              </a:xfrm>
              <a:prstGeom prst="ellipse">
                <a:avLst/>
              </a:prstGeom>
              <a:gradFill rotWithShape="1">
                <a:gsLst>
                  <a:gs pos="0">
                    <a:srgbClr val="C0C0C0">
                      <a:alpha val="0"/>
                    </a:srgbClr>
                  </a:gs>
                  <a:gs pos="100000">
                    <a:srgbClr val="E9E9E9"/>
                  </a:gs>
                </a:gsLst>
                <a:lin ang="5400000" scaled="1"/>
              </a:gradFill>
              <a:ln w="9525" algn="ctr">
                <a:noFill/>
                <a:round/>
                <a:headEnd/>
                <a:tailEnd/>
              </a:ln>
            </p:spPr>
            <p:txBody>
              <a:bodyPr vert="eaVert" wrap="none" anchor="ctr"/>
              <a:lstStyle/>
              <a:p>
                <a:pPr eaLnBrk="1" hangingPunct="1"/>
                <a:endParaRPr lang="en-US">
                  <a:latin typeface="Times New Roman" pitchFamily="18" charset="0"/>
                  <a:cs typeface="Arial" charset="0"/>
                </a:endParaRPr>
              </a:p>
            </p:txBody>
          </p:sp>
          <p:sp>
            <p:nvSpPr>
              <p:cNvPr id="40" name="Oval 169">
                <a:extLst>
                  <a:ext uri="{FF2B5EF4-FFF2-40B4-BE49-F238E27FC236}">
                    <a16:creationId xmlns:a16="http://schemas.microsoft.com/office/drawing/2014/main" id="{8E71FFB7-BED1-49AC-BD4A-6B39B3194D09}"/>
                  </a:ext>
                </a:extLst>
              </p:cNvPr>
              <p:cNvSpPr>
                <a:spLocks noChangeArrowheads="1"/>
              </p:cNvSpPr>
              <p:nvPr/>
            </p:nvSpPr>
            <p:spPr bwMode="gray">
              <a:xfrm>
                <a:off x="1007" y="2638"/>
                <a:ext cx="606" cy="595"/>
              </a:xfrm>
              <a:prstGeom prst="ellipse">
                <a:avLst/>
              </a:prstGeom>
              <a:gradFill rotWithShape="1">
                <a:gsLst>
                  <a:gs pos="0">
                    <a:srgbClr val="989898"/>
                  </a:gs>
                  <a:gs pos="100000">
                    <a:srgbClr val="C0C0C0">
                      <a:alpha val="48000"/>
                    </a:srgbClr>
                  </a:gs>
                </a:gsLst>
                <a:lin ang="5400000" scaled="1"/>
              </a:gradFill>
              <a:ln w="9525" algn="ctr">
                <a:noFill/>
                <a:round/>
                <a:headEnd/>
                <a:tailEnd/>
              </a:ln>
            </p:spPr>
            <p:txBody>
              <a:bodyPr vert="eaVert" wrap="none" anchor="ctr"/>
              <a:lstStyle/>
              <a:p>
                <a:pPr eaLnBrk="1" hangingPunct="1"/>
                <a:endParaRPr lang="en-US">
                  <a:latin typeface="Times New Roman" pitchFamily="18" charset="0"/>
                  <a:cs typeface="Arial" charset="0"/>
                </a:endParaRPr>
              </a:p>
            </p:txBody>
          </p:sp>
          <p:sp>
            <p:nvSpPr>
              <p:cNvPr id="41" name="Oval 170">
                <a:extLst>
                  <a:ext uri="{FF2B5EF4-FFF2-40B4-BE49-F238E27FC236}">
                    <a16:creationId xmlns:a16="http://schemas.microsoft.com/office/drawing/2014/main" id="{E9748A79-F385-43A3-8640-3DAEECD3A262}"/>
                  </a:ext>
                </a:extLst>
              </p:cNvPr>
              <p:cNvSpPr>
                <a:spLocks noChangeArrowheads="1"/>
              </p:cNvSpPr>
              <p:nvPr/>
            </p:nvSpPr>
            <p:spPr bwMode="gray">
              <a:xfrm>
                <a:off x="1042" y="2655"/>
                <a:ext cx="539" cy="483"/>
              </a:xfrm>
              <a:prstGeom prst="ellipse">
                <a:avLst/>
              </a:prstGeom>
              <a:gradFill rotWithShape="1">
                <a:gsLst>
                  <a:gs pos="0">
                    <a:srgbClr val="FFFFFF"/>
                  </a:gs>
                  <a:gs pos="100000">
                    <a:srgbClr val="C0C0C0">
                      <a:alpha val="37999"/>
                    </a:srgbClr>
                  </a:gs>
                </a:gsLst>
                <a:lin ang="5400000" scaled="1"/>
              </a:gradFill>
              <a:ln w="9525" algn="ctr">
                <a:noFill/>
                <a:round/>
                <a:headEnd/>
                <a:tailEnd/>
              </a:ln>
            </p:spPr>
            <p:txBody>
              <a:bodyPr vert="eaVert" wrap="none" anchor="ctr"/>
              <a:lstStyle/>
              <a:p>
                <a:pPr eaLnBrk="1" hangingPunct="1"/>
                <a:endParaRPr lang="en-US">
                  <a:latin typeface="Times New Roman" pitchFamily="18" charset="0"/>
                  <a:cs typeface="Arial" charset="0"/>
                </a:endParaRPr>
              </a:p>
            </p:txBody>
          </p:sp>
        </p:grpSp>
        <p:sp>
          <p:nvSpPr>
            <p:cNvPr id="32" name="WordArt 171">
              <a:extLst>
                <a:ext uri="{FF2B5EF4-FFF2-40B4-BE49-F238E27FC236}">
                  <a16:creationId xmlns:a16="http://schemas.microsoft.com/office/drawing/2014/main" id="{A7B4A9C7-66B0-492A-B7AD-D79B8D6B73A2}"/>
                </a:ext>
              </a:extLst>
            </p:cNvPr>
            <p:cNvSpPr>
              <a:spLocks noChangeArrowheads="1" noChangeShapeType="1" noTextEdit="1"/>
            </p:cNvSpPr>
            <p:nvPr/>
          </p:nvSpPr>
          <p:spPr bwMode="auto">
            <a:xfrm>
              <a:off x="2714" y="227"/>
              <a:ext cx="192" cy="312"/>
            </a:xfrm>
            <a:prstGeom prst="rect">
              <a:avLst/>
            </a:prstGeom>
          </p:spPr>
          <p:txBody>
            <a:bodyPr wrap="none" fromWordArt="1">
              <a:prstTxWarp prst="textPlain">
                <a:avLst>
                  <a:gd name="adj" fmla="val 50000"/>
                </a:avLst>
              </a:prstTxWarp>
            </a:bodyPr>
            <a:lstStyle/>
            <a:p>
              <a:r>
                <a:rPr lang="en-US" sz="3600" kern="10">
                  <a:ln w="9525">
                    <a:solidFill>
                      <a:srgbClr val="0000FF"/>
                    </a:solidFill>
                    <a:round/>
                    <a:headEnd/>
                    <a:tailEnd/>
                  </a:ln>
                  <a:solidFill>
                    <a:srgbClr val="99FF33"/>
                  </a:solidFill>
                  <a:latin typeface="Times New Roman"/>
                  <a:cs typeface="Times New Roman"/>
                </a:rPr>
                <a:t>3</a:t>
              </a:r>
            </a:p>
          </p:txBody>
        </p:sp>
      </p:grpSp>
      <p:sp>
        <p:nvSpPr>
          <p:cNvPr id="42" name="Oval 26">
            <a:extLst>
              <a:ext uri="{FF2B5EF4-FFF2-40B4-BE49-F238E27FC236}">
                <a16:creationId xmlns:a16="http://schemas.microsoft.com/office/drawing/2014/main" id="{7FC0A3D4-9B68-424E-AD14-12F39315B633}"/>
              </a:ext>
            </a:extLst>
          </p:cNvPr>
          <p:cNvSpPr>
            <a:spLocks noChangeArrowheads="1"/>
          </p:cNvSpPr>
          <p:nvPr/>
        </p:nvSpPr>
        <p:spPr bwMode="auto">
          <a:xfrm>
            <a:off x="3282990" y="5066732"/>
            <a:ext cx="685800" cy="609600"/>
          </a:xfrm>
          <a:prstGeom prst="ellipse">
            <a:avLst/>
          </a:prstGeom>
          <a:solidFill>
            <a:srgbClr val="FF99FF"/>
          </a:solidFill>
          <a:ln w="57150" cmpd="thickThin" algn="ctr">
            <a:solidFill>
              <a:schemeClr val="hlink"/>
            </a:solidFill>
            <a:round/>
            <a:headEnd/>
            <a:tailEnd/>
          </a:ln>
        </p:spPr>
        <p:txBody>
          <a:bodyPr wrap="none" anchor="ctr"/>
          <a:lstStyle/>
          <a:p>
            <a:r>
              <a:rPr lang="en-US" sz="2800">
                <a:solidFill>
                  <a:srgbClr val="FFFF00"/>
                </a:solidFill>
                <a:latin typeface="Times New Roman" pitchFamily="18" charset="0"/>
                <a:cs typeface="Times New Roman" pitchFamily="18" charset="0"/>
              </a:rPr>
              <a:t>C</a:t>
            </a:r>
          </a:p>
        </p:txBody>
      </p:sp>
      <p:sp>
        <p:nvSpPr>
          <p:cNvPr id="43" name="Oval 101">
            <a:extLst>
              <a:ext uri="{FF2B5EF4-FFF2-40B4-BE49-F238E27FC236}">
                <a16:creationId xmlns:a16="http://schemas.microsoft.com/office/drawing/2014/main" id="{A8B2312D-653B-4A9A-A569-5AFF4D43694F}"/>
              </a:ext>
            </a:extLst>
          </p:cNvPr>
          <p:cNvSpPr>
            <a:spLocks noChangeArrowheads="1"/>
          </p:cNvSpPr>
          <p:nvPr/>
        </p:nvSpPr>
        <p:spPr bwMode="auto">
          <a:xfrm>
            <a:off x="8388390" y="342332"/>
            <a:ext cx="990600" cy="838200"/>
          </a:xfrm>
          <a:prstGeom prst="ellipse">
            <a:avLst/>
          </a:prstGeom>
          <a:solidFill>
            <a:srgbClr val="FFFF00"/>
          </a:solidFill>
          <a:ln w="9525">
            <a:solidFill>
              <a:schemeClr val="tx1"/>
            </a:solidFill>
            <a:round/>
            <a:headEnd/>
            <a:tailEnd/>
          </a:ln>
        </p:spPr>
        <p:txBody>
          <a:bodyPr wrap="none" anchor="ctr"/>
          <a:lstStyle/>
          <a:p>
            <a:pPr algn="ctr"/>
            <a:r>
              <a:rPr lang="en-US" sz="6000">
                <a:solidFill>
                  <a:srgbClr val="000514"/>
                </a:solidFill>
                <a:latin typeface="Garamond" pitchFamily="18" charset="0"/>
                <a:cs typeface="Arial" pitchFamily="34" charset="0"/>
              </a:rPr>
              <a:t>5</a:t>
            </a:r>
          </a:p>
        </p:txBody>
      </p:sp>
      <p:sp>
        <p:nvSpPr>
          <p:cNvPr id="44" name="Oval 102">
            <a:extLst>
              <a:ext uri="{FF2B5EF4-FFF2-40B4-BE49-F238E27FC236}">
                <a16:creationId xmlns:a16="http://schemas.microsoft.com/office/drawing/2014/main" id="{F9AF7F28-C230-4C11-B991-6F8E33F97A90}"/>
              </a:ext>
            </a:extLst>
          </p:cNvPr>
          <p:cNvSpPr>
            <a:spLocks noChangeArrowheads="1"/>
          </p:cNvSpPr>
          <p:nvPr/>
        </p:nvSpPr>
        <p:spPr bwMode="auto">
          <a:xfrm>
            <a:off x="8388390" y="342332"/>
            <a:ext cx="990600" cy="838200"/>
          </a:xfrm>
          <a:prstGeom prst="ellipse">
            <a:avLst/>
          </a:prstGeom>
          <a:solidFill>
            <a:srgbClr val="FFFF00"/>
          </a:solidFill>
          <a:ln w="9525">
            <a:solidFill>
              <a:schemeClr val="tx1"/>
            </a:solidFill>
            <a:round/>
            <a:headEnd/>
            <a:tailEnd/>
          </a:ln>
        </p:spPr>
        <p:txBody>
          <a:bodyPr wrap="none" anchor="ctr"/>
          <a:lstStyle/>
          <a:p>
            <a:pPr algn="ctr"/>
            <a:r>
              <a:rPr lang="en-US" sz="6000">
                <a:solidFill>
                  <a:srgbClr val="000514"/>
                </a:solidFill>
                <a:latin typeface="Garamond" pitchFamily="18" charset="0"/>
                <a:cs typeface="Arial" pitchFamily="34" charset="0"/>
              </a:rPr>
              <a:t>4</a:t>
            </a:r>
          </a:p>
        </p:txBody>
      </p:sp>
      <p:sp>
        <p:nvSpPr>
          <p:cNvPr id="48" name="Oval 103">
            <a:extLst>
              <a:ext uri="{FF2B5EF4-FFF2-40B4-BE49-F238E27FC236}">
                <a16:creationId xmlns:a16="http://schemas.microsoft.com/office/drawing/2014/main" id="{D288F0EE-8EA9-48FD-BEB1-89DB14846E86}"/>
              </a:ext>
            </a:extLst>
          </p:cNvPr>
          <p:cNvSpPr>
            <a:spLocks noChangeArrowheads="1"/>
          </p:cNvSpPr>
          <p:nvPr/>
        </p:nvSpPr>
        <p:spPr bwMode="auto">
          <a:xfrm>
            <a:off x="8388390" y="342332"/>
            <a:ext cx="990600" cy="838200"/>
          </a:xfrm>
          <a:prstGeom prst="ellipse">
            <a:avLst/>
          </a:prstGeom>
          <a:solidFill>
            <a:srgbClr val="FFFF00"/>
          </a:solidFill>
          <a:ln w="9525">
            <a:solidFill>
              <a:schemeClr val="tx1"/>
            </a:solidFill>
            <a:round/>
            <a:headEnd/>
            <a:tailEnd/>
          </a:ln>
        </p:spPr>
        <p:txBody>
          <a:bodyPr wrap="none" anchor="ctr"/>
          <a:lstStyle/>
          <a:p>
            <a:pPr algn="ctr"/>
            <a:r>
              <a:rPr lang="en-US" sz="6000">
                <a:solidFill>
                  <a:srgbClr val="000514"/>
                </a:solidFill>
                <a:latin typeface="Garamond" pitchFamily="18" charset="0"/>
                <a:cs typeface="Arial" pitchFamily="34" charset="0"/>
              </a:rPr>
              <a:t>3</a:t>
            </a:r>
          </a:p>
        </p:txBody>
      </p:sp>
      <p:sp>
        <p:nvSpPr>
          <p:cNvPr id="49" name="Oval 104">
            <a:extLst>
              <a:ext uri="{FF2B5EF4-FFF2-40B4-BE49-F238E27FC236}">
                <a16:creationId xmlns:a16="http://schemas.microsoft.com/office/drawing/2014/main" id="{B447556B-CA0F-4192-AF29-1162A709F8B0}"/>
              </a:ext>
            </a:extLst>
          </p:cNvPr>
          <p:cNvSpPr>
            <a:spLocks noChangeArrowheads="1"/>
          </p:cNvSpPr>
          <p:nvPr/>
        </p:nvSpPr>
        <p:spPr bwMode="auto">
          <a:xfrm>
            <a:off x="8388390" y="342332"/>
            <a:ext cx="990600" cy="838200"/>
          </a:xfrm>
          <a:prstGeom prst="ellipse">
            <a:avLst/>
          </a:prstGeom>
          <a:solidFill>
            <a:srgbClr val="FF3300"/>
          </a:solidFill>
          <a:ln w="9525">
            <a:solidFill>
              <a:schemeClr val="tx1"/>
            </a:solidFill>
            <a:round/>
            <a:headEnd/>
            <a:tailEnd/>
          </a:ln>
        </p:spPr>
        <p:txBody>
          <a:bodyPr wrap="none" anchor="ctr"/>
          <a:lstStyle/>
          <a:p>
            <a:pPr algn="ctr"/>
            <a:r>
              <a:rPr lang="en-US" sz="6000">
                <a:solidFill>
                  <a:srgbClr val="000514"/>
                </a:solidFill>
                <a:latin typeface="Garamond" pitchFamily="18" charset="0"/>
                <a:cs typeface="Arial" pitchFamily="34" charset="0"/>
              </a:rPr>
              <a:t>2</a:t>
            </a:r>
          </a:p>
        </p:txBody>
      </p:sp>
      <p:sp>
        <p:nvSpPr>
          <p:cNvPr id="50" name="Oval 105">
            <a:extLst>
              <a:ext uri="{FF2B5EF4-FFF2-40B4-BE49-F238E27FC236}">
                <a16:creationId xmlns:a16="http://schemas.microsoft.com/office/drawing/2014/main" id="{E32A1C7C-75EF-4576-8F84-AA74C726CF47}"/>
              </a:ext>
            </a:extLst>
          </p:cNvPr>
          <p:cNvSpPr>
            <a:spLocks noChangeArrowheads="1"/>
          </p:cNvSpPr>
          <p:nvPr/>
        </p:nvSpPr>
        <p:spPr bwMode="auto">
          <a:xfrm>
            <a:off x="8388390" y="342332"/>
            <a:ext cx="990600" cy="838200"/>
          </a:xfrm>
          <a:prstGeom prst="ellipse">
            <a:avLst/>
          </a:prstGeom>
          <a:solidFill>
            <a:srgbClr val="FF3300"/>
          </a:solidFill>
          <a:ln w="9525">
            <a:solidFill>
              <a:schemeClr val="tx1"/>
            </a:solidFill>
            <a:round/>
            <a:headEnd/>
            <a:tailEnd/>
          </a:ln>
        </p:spPr>
        <p:txBody>
          <a:bodyPr wrap="none" anchor="ctr"/>
          <a:lstStyle/>
          <a:p>
            <a:pPr algn="ctr"/>
            <a:r>
              <a:rPr lang="en-US" sz="6000" dirty="0">
                <a:solidFill>
                  <a:srgbClr val="000514"/>
                </a:solidFill>
                <a:latin typeface="Garamond" pitchFamily="18" charset="0"/>
                <a:cs typeface="Arial" pitchFamily="34" charset="0"/>
              </a:rPr>
              <a:t>1</a:t>
            </a:r>
          </a:p>
        </p:txBody>
      </p:sp>
      <p:sp>
        <p:nvSpPr>
          <p:cNvPr id="52" name="Oval 106">
            <a:extLst>
              <a:ext uri="{FF2B5EF4-FFF2-40B4-BE49-F238E27FC236}">
                <a16:creationId xmlns:a16="http://schemas.microsoft.com/office/drawing/2014/main" id="{67EACEE5-7B78-422D-8AD6-765CE5744C79}"/>
              </a:ext>
            </a:extLst>
          </p:cNvPr>
          <p:cNvSpPr>
            <a:spLocks noChangeArrowheads="1"/>
          </p:cNvSpPr>
          <p:nvPr/>
        </p:nvSpPr>
        <p:spPr bwMode="auto">
          <a:xfrm>
            <a:off x="8228695" y="244701"/>
            <a:ext cx="1321172" cy="1033462"/>
          </a:xfrm>
          <a:prstGeom prst="ellipse">
            <a:avLst/>
          </a:prstGeom>
          <a:solidFill>
            <a:srgbClr val="FF0000"/>
          </a:solidFill>
          <a:ln w="9525">
            <a:solidFill>
              <a:schemeClr val="tx1"/>
            </a:solidFill>
            <a:round/>
            <a:headEnd/>
            <a:tailEnd/>
          </a:ln>
        </p:spPr>
        <p:txBody>
          <a:bodyPr wrap="none" anchor="ctr"/>
          <a:lstStyle/>
          <a:p>
            <a:pPr algn="ctr"/>
            <a:r>
              <a:rPr lang="en-US" sz="3200" b="1" dirty="0" err="1">
                <a:latin typeface=".VnTimeH" pitchFamily="34" charset="0"/>
                <a:cs typeface="Arial" pitchFamily="34" charset="0"/>
              </a:rPr>
              <a:t>Hết</a:t>
            </a:r>
            <a:r>
              <a:rPr lang="en-US" sz="3200" b="1" dirty="0">
                <a:latin typeface=".VnTimeH" pitchFamily="34" charset="0"/>
                <a:cs typeface="Arial" pitchFamily="34" charset="0"/>
              </a:rPr>
              <a:t> </a:t>
            </a:r>
            <a:r>
              <a:rPr lang="en-US" sz="3200" b="1" dirty="0" err="1">
                <a:latin typeface=".VnTimeH" pitchFamily="34" charset="0"/>
                <a:cs typeface="Arial" pitchFamily="34" charset="0"/>
              </a:rPr>
              <a:t>giờ</a:t>
            </a:r>
            <a:endParaRPr lang="en-US" sz="3200" b="1" dirty="0">
              <a:latin typeface=".VnTimeH" pitchFamily="34" charset="0"/>
              <a:cs typeface="Arial" pitchFamily="34" charset="0"/>
            </a:endParaRPr>
          </a:p>
        </p:txBody>
      </p:sp>
    </p:spTree>
    <p:extLst>
      <p:ext uri="{BB962C8B-B14F-4D97-AF65-F5344CB8AC3E}">
        <p14:creationId xmlns:p14="http://schemas.microsoft.com/office/powerpoint/2010/main" val="3872992844"/>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par>
                                <p:cTn id="8" presetID="19" presetClass="entr" presetSubtype="1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 calcmode="lin" valueType="num">
                                      <p:cBhvr>
                                        <p:cTn id="10" dur="5000" fill="hold"/>
                                        <p:tgtEl>
                                          <p:spTgt spid="30"/>
                                        </p:tgtEl>
                                        <p:attrNameLst>
                                          <p:attrName>ppt_w</p:attrName>
                                        </p:attrNameLst>
                                      </p:cBhvr>
                                      <p:tavLst>
                                        <p:tav tm="0" fmla="#ppt_w*sin(2.5*pi*$)">
                                          <p:val>
                                            <p:fltVal val="0"/>
                                          </p:val>
                                        </p:tav>
                                        <p:tav tm="100000">
                                          <p:val>
                                            <p:fltVal val="1"/>
                                          </p:val>
                                        </p:tav>
                                      </p:tavLst>
                                    </p:anim>
                                    <p:anim calcmode="lin" valueType="num">
                                      <p:cBhvr>
                                        <p:cTn id="11" dur="5000" fill="hold"/>
                                        <p:tgtEl>
                                          <p:spTgt spid="3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8"/>
                                            </p:cond>
                                          </p:stCondLst>
                                          <p:endCondLst>
                                            <p:cond evt="onStopAudio" delay="0">
                                              <p:tgtEl>
                                                <p:sldTgt/>
                                              </p:tgtEl>
                                            </p:cond>
                                          </p:endCondLst>
                                        </p:cTn>
                                        <p:tgtEl>
                                          <p:sndTgt r:embed="rId3" name="chimes.wav"/>
                                        </p:tgtEl>
                                      </p:cMediaNode>
                                    </p:audio>
                                  </p:subTnLst>
                                </p:cTn>
                              </p:par>
                              <p:par>
                                <p:cTn id="12" presetID="5" presetClass="entr" presetSubtype="1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heckerboard(across)">
                                      <p:cBhvr>
                                        <p:cTn id="14" dur="500"/>
                                        <p:tgtEl>
                                          <p:spTgt spid="10"/>
                                        </p:tgtEl>
                                      </p:cBhvr>
                                    </p:animEffect>
                                  </p:childTnLst>
                                </p:cTn>
                              </p:par>
                              <p:par>
                                <p:cTn id="15" presetID="5" presetClass="entr" presetSubtype="10" fill="hold" grpId="0" nodeType="withEffect" nodePh="1">
                                  <p:stCondLst>
                                    <p:cond delay="0"/>
                                  </p:stCondLst>
                                  <p:endCondLst>
                                    <p:cond evt="begin" delay="0">
                                      <p:tn val="15"/>
                                    </p:cond>
                                  </p:endCondLst>
                                  <p:childTnLst>
                                    <p:set>
                                      <p:cBhvr>
                                        <p:cTn id="16" dur="1" fill="hold">
                                          <p:stCondLst>
                                            <p:cond delay="0"/>
                                          </p:stCondLst>
                                        </p:cTn>
                                        <p:tgtEl>
                                          <p:spTgt spid="23"/>
                                        </p:tgtEl>
                                        <p:attrNameLst>
                                          <p:attrName>style.visibility</p:attrName>
                                        </p:attrNameLst>
                                      </p:cBhvr>
                                      <p:to>
                                        <p:strVal val="visible"/>
                                      </p:to>
                                    </p:set>
                                    <p:animEffect transition="in" filter="checkerboard(across)">
                                      <p:cBhvr>
                                        <p:cTn id="17" dur="500"/>
                                        <p:tgtEl>
                                          <p:spTgt spid="23"/>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dissolve">
                                      <p:cBhvr>
                                        <p:cTn id="20" dur="500"/>
                                        <p:tgtEl>
                                          <p:spTgt spid="27"/>
                                        </p:tgtEl>
                                      </p:cBhvr>
                                    </p:animEffect>
                                  </p:childTnLst>
                                </p:cTn>
                              </p:par>
                              <p:par>
                                <p:cTn id="21" presetID="9"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dissolve">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nodeType="click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box(in)">
                                      <p:cBhvr>
                                        <p:cTn id="28" dur="500"/>
                                        <p:tgtEl>
                                          <p:spTgt spid="43"/>
                                        </p:tgtEl>
                                      </p:cBhvr>
                                    </p:animEffect>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9" fill="hold">
                            <p:stCondLst>
                              <p:cond delay="500"/>
                            </p:stCondLst>
                            <p:childTnLst>
                              <p:par>
                                <p:cTn id="30" presetID="4" presetClass="entr" presetSubtype="16" fill="hold" nodeType="afterEffect">
                                  <p:stCondLst>
                                    <p:cond delay="500"/>
                                  </p:stCondLst>
                                  <p:childTnLst>
                                    <p:set>
                                      <p:cBhvr>
                                        <p:cTn id="31" dur="1" fill="hold">
                                          <p:stCondLst>
                                            <p:cond delay="0"/>
                                          </p:stCondLst>
                                        </p:cTn>
                                        <p:tgtEl>
                                          <p:spTgt spid="44"/>
                                        </p:tgtEl>
                                        <p:attrNameLst>
                                          <p:attrName>style.visibility</p:attrName>
                                        </p:attrNameLst>
                                      </p:cBhvr>
                                      <p:to>
                                        <p:strVal val="visible"/>
                                      </p:to>
                                    </p:set>
                                    <p:animEffect transition="in" filter="box(in)">
                                      <p:cBhvr>
                                        <p:cTn id="32" dur="500"/>
                                        <p:tgtEl>
                                          <p:spTgt spid="44"/>
                                        </p:tgtEl>
                                      </p:cBhvr>
                                    </p:animEffect>
                                  </p:childTnLst>
                                  <p:subTnLst>
                                    <p:audio>
                                      <p:cMediaNode>
                                        <p:cTn display="0" masterRel="sameClick">
                                          <p:stCondLst>
                                            <p:cond evt="begin" delay="0">
                                              <p:tn val="30"/>
                                            </p:cond>
                                          </p:stCondLst>
                                          <p:endCondLst>
                                            <p:cond evt="onStopAudio" delay="0">
                                              <p:tgtEl>
                                                <p:sldTgt/>
                                              </p:tgtEl>
                                            </p:cond>
                                          </p:endCondLst>
                                        </p:cTn>
                                        <p:tgtEl>
                                          <p:sndTgt r:embed="rId4" name="click.wav"/>
                                        </p:tgtEl>
                                      </p:cMediaNode>
                                    </p:audio>
                                  </p:subTnLst>
                                </p:cTn>
                              </p:par>
                            </p:childTnLst>
                          </p:cTn>
                        </p:par>
                        <p:par>
                          <p:cTn id="33" fill="hold">
                            <p:stCondLst>
                              <p:cond delay="1500"/>
                            </p:stCondLst>
                            <p:childTnLst>
                              <p:par>
                                <p:cTn id="34" presetID="4" presetClass="entr" presetSubtype="16" fill="hold" nodeType="afterEffect">
                                  <p:stCondLst>
                                    <p:cond delay="500"/>
                                  </p:stCondLst>
                                  <p:childTnLst>
                                    <p:set>
                                      <p:cBhvr>
                                        <p:cTn id="35" dur="1" fill="hold">
                                          <p:stCondLst>
                                            <p:cond delay="0"/>
                                          </p:stCondLst>
                                        </p:cTn>
                                        <p:tgtEl>
                                          <p:spTgt spid="48"/>
                                        </p:tgtEl>
                                        <p:attrNameLst>
                                          <p:attrName>style.visibility</p:attrName>
                                        </p:attrNameLst>
                                      </p:cBhvr>
                                      <p:to>
                                        <p:strVal val="visible"/>
                                      </p:to>
                                    </p:set>
                                    <p:animEffect transition="in" filter="box(in)">
                                      <p:cBhvr>
                                        <p:cTn id="36" dur="500"/>
                                        <p:tgtEl>
                                          <p:spTgt spid="48"/>
                                        </p:tgtEl>
                                      </p:cBhvr>
                                    </p:animEffect>
                                  </p:childTnLst>
                                  <p:subTnLst>
                                    <p:audio>
                                      <p:cMediaNode>
                                        <p:cTn display="0" masterRel="sameClick">
                                          <p:stCondLst>
                                            <p:cond evt="begin" delay="0">
                                              <p:tn val="34"/>
                                            </p:cond>
                                          </p:stCondLst>
                                          <p:endCondLst>
                                            <p:cond evt="onStopAudio" delay="0">
                                              <p:tgtEl>
                                                <p:sldTgt/>
                                              </p:tgtEl>
                                            </p:cond>
                                          </p:endCondLst>
                                        </p:cTn>
                                        <p:tgtEl>
                                          <p:sndTgt r:embed="rId4" name="click.wav"/>
                                        </p:tgtEl>
                                      </p:cMediaNode>
                                    </p:audio>
                                  </p:subTnLst>
                                </p:cTn>
                              </p:par>
                            </p:childTnLst>
                          </p:cTn>
                        </p:par>
                        <p:par>
                          <p:cTn id="37" fill="hold">
                            <p:stCondLst>
                              <p:cond delay="2500"/>
                            </p:stCondLst>
                            <p:childTnLst>
                              <p:par>
                                <p:cTn id="38" presetID="4" presetClass="entr" presetSubtype="16" fill="hold" nodeType="afterEffect">
                                  <p:stCondLst>
                                    <p:cond delay="500"/>
                                  </p:stCondLst>
                                  <p:childTnLst>
                                    <p:set>
                                      <p:cBhvr>
                                        <p:cTn id="39" dur="1" fill="hold">
                                          <p:stCondLst>
                                            <p:cond delay="0"/>
                                          </p:stCondLst>
                                        </p:cTn>
                                        <p:tgtEl>
                                          <p:spTgt spid="49"/>
                                        </p:tgtEl>
                                        <p:attrNameLst>
                                          <p:attrName>style.visibility</p:attrName>
                                        </p:attrNameLst>
                                      </p:cBhvr>
                                      <p:to>
                                        <p:strVal val="visible"/>
                                      </p:to>
                                    </p:set>
                                    <p:animEffect transition="in" filter="box(in)">
                                      <p:cBhvr>
                                        <p:cTn id="40" dur="500"/>
                                        <p:tgtEl>
                                          <p:spTgt spid="49"/>
                                        </p:tgtEl>
                                      </p:cBhvr>
                                    </p:animEffect>
                                  </p:childTnLst>
                                  <p:subTnLst>
                                    <p:audio>
                                      <p:cMediaNode>
                                        <p:cTn display="0" masterRel="sameClick">
                                          <p:stCondLst>
                                            <p:cond evt="begin" delay="0">
                                              <p:tn val="38"/>
                                            </p:cond>
                                          </p:stCondLst>
                                          <p:endCondLst>
                                            <p:cond evt="onStopAudio" delay="0">
                                              <p:tgtEl>
                                                <p:sldTgt/>
                                              </p:tgtEl>
                                            </p:cond>
                                          </p:endCondLst>
                                        </p:cTn>
                                        <p:tgtEl>
                                          <p:sndTgt r:embed="rId4" name="click.wav"/>
                                        </p:tgtEl>
                                      </p:cMediaNode>
                                    </p:audio>
                                  </p:subTnLst>
                                </p:cTn>
                              </p:par>
                            </p:childTnLst>
                          </p:cTn>
                        </p:par>
                        <p:par>
                          <p:cTn id="41" fill="hold">
                            <p:stCondLst>
                              <p:cond delay="3500"/>
                            </p:stCondLst>
                            <p:childTnLst>
                              <p:par>
                                <p:cTn id="42" presetID="4" presetClass="entr" presetSubtype="16" fill="hold" nodeType="afterEffect">
                                  <p:stCondLst>
                                    <p:cond delay="500"/>
                                  </p:stCondLst>
                                  <p:childTnLst>
                                    <p:set>
                                      <p:cBhvr>
                                        <p:cTn id="43" dur="1" fill="hold">
                                          <p:stCondLst>
                                            <p:cond delay="0"/>
                                          </p:stCondLst>
                                        </p:cTn>
                                        <p:tgtEl>
                                          <p:spTgt spid="50"/>
                                        </p:tgtEl>
                                        <p:attrNameLst>
                                          <p:attrName>style.visibility</p:attrName>
                                        </p:attrNameLst>
                                      </p:cBhvr>
                                      <p:to>
                                        <p:strVal val="visible"/>
                                      </p:to>
                                    </p:set>
                                    <p:animEffect transition="in" filter="box(in)">
                                      <p:cBhvr>
                                        <p:cTn id="44" dur="500"/>
                                        <p:tgtEl>
                                          <p:spTgt spid="50"/>
                                        </p:tgtEl>
                                      </p:cBhvr>
                                    </p:animEffect>
                                  </p:childTnLst>
                                  <p:subTnLst>
                                    <p:audio>
                                      <p:cMediaNode>
                                        <p:cTn display="0" masterRel="sameClick">
                                          <p:stCondLst>
                                            <p:cond evt="begin" delay="0">
                                              <p:tn val="42"/>
                                            </p:cond>
                                          </p:stCondLst>
                                          <p:endCondLst>
                                            <p:cond evt="onStopAudio" delay="0">
                                              <p:tgtEl>
                                                <p:sldTgt/>
                                              </p:tgtEl>
                                            </p:cond>
                                          </p:endCondLst>
                                        </p:cTn>
                                        <p:tgtEl>
                                          <p:sndTgt r:embed="rId4" name="click.wav"/>
                                        </p:tgtEl>
                                      </p:cMediaNode>
                                    </p:audio>
                                  </p:subTnLst>
                                </p:cTn>
                              </p:par>
                            </p:childTnLst>
                          </p:cTn>
                        </p:par>
                        <p:par>
                          <p:cTn id="45" fill="hold">
                            <p:stCondLst>
                              <p:cond delay="4500"/>
                            </p:stCondLst>
                            <p:childTnLst>
                              <p:par>
                                <p:cTn id="46" presetID="4" presetClass="entr" presetSubtype="16" fill="hold" grpId="0" nodeType="afterEffect">
                                  <p:stCondLst>
                                    <p:cond delay="0"/>
                                  </p:stCondLst>
                                  <p:childTnLst>
                                    <p:set>
                                      <p:cBhvr>
                                        <p:cTn id="47" dur="1" fill="hold">
                                          <p:stCondLst>
                                            <p:cond delay="0"/>
                                          </p:stCondLst>
                                        </p:cTn>
                                        <p:tgtEl>
                                          <p:spTgt spid="52"/>
                                        </p:tgtEl>
                                        <p:attrNameLst>
                                          <p:attrName>style.visibility</p:attrName>
                                        </p:attrNameLst>
                                      </p:cBhvr>
                                      <p:to>
                                        <p:strVal val="visible"/>
                                      </p:to>
                                    </p:set>
                                    <p:animEffect transition="in" filter="box(in)">
                                      <p:cBhvr>
                                        <p:cTn id="48" dur="500"/>
                                        <p:tgtEl>
                                          <p:spTgt spid="52"/>
                                        </p:tgtEl>
                                      </p:cBhvr>
                                    </p:animEffect>
                                  </p:childTnLst>
                                  <p:subTnLst>
                                    <p:audio>
                                      <p:cMediaNode>
                                        <p:cTn display="0" masterRel="sameClick">
                                          <p:stCondLst>
                                            <p:cond evt="begin" delay="0">
                                              <p:tn val="46"/>
                                            </p:cond>
                                          </p:stCondLst>
                                          <p:endCondLst>
                                            <p:cond evt="onStopAudio" delay="0">
                                              <p:tgtEl>
                                                <p:sldTgt/>
                                              </p:tgtEl>
                                            </p:cond>
                                          </p:endCondLst>
                                        </p:cTn>
                                        <p:tgtEl>
                                          <p:sndTgt r:embed="rId5" name="cashreg.wav"/>
                                        </p:tgtEl>
                                      </p:cMediaNode>
                                    </p:audio>
                                  </p:subTnLst>
                                </p:cTn>
                              </p:par>
                            </p:childTnLst>
                          </p:cTn>
                        </p:par>
                      </p:childTnLst>
                    </p:cTn>
                  </p:par>
                  <p:par>
                    <p:cTn id="49" fill="hold">
                      <p:stCondLst>
                        <p:cond delay="indefinite"/>
                      </p:stCondLst>
                      <p:childTnLst>
                        <p:par>
                          <p:cTn id="50" fill="hold">
                            <p:stCondLst>
                              <p:cond delay="0"/>
                            </p:stCondLst>
                            <p:childTnLst>
                              <p:par>
                                <p:cTn id="51" presetID="15" presetClass="entr" presetSubtype="0" fill="hold" nodeType="clickEffect">
                                  <p:stCondLst>
                                    <p:cond delay="0"/>
                                  </p:stCondLst>
                                  <p:childTnLst>
                                    <p:set>
                                      <p:cBhvr>
                                        <p:cTn id="52" dur="1" fill="hold">
                                          <p:stCondLst>
                                            <p:cond delay="0"/>
                                          </p:stCondLst>
                                        </p:cTn>
                                        <p:tgtEl>
                                          <p:spTgt spid="29"/>
                                        </p:tgtEl>
                                        <p:attrNameLst>
                                          <p:attrName>style.visibility</p:attrName>
                                        </p:attrNameLst>
                                      </p:cBhvr>
                                      <p:to>
                                        <p:strVal val="visible"/>
                                      </p:to>
                                    </p:set>
                                    <p:anim calcmode="lin" valueType="num">
                                      <p:cBhvr>
                                        <p:cTn id="53" dur="1000" fill="hold"/>
                                        <p:tgtEl>
                                          <p:spTgt spid="29"/>
                                        </p:tgtEl>
                                        <p:attrNameLst>
                                          <p:attrName>ppt_w</p:attrName>
                                        </p:attrNameLst>
                                      </p:cBhvr>
                                      <p:tavLst>
                                        <p:tav tm="0">
                                          <p:val>
                                            <p:fltVal val="0"/>
                                          </p:val>
                                        </p:tav>
                                        <p:tav tm="100000">
                                          <p:val>
                                            <p:strVal val="#ppt_w"/>
                                          </p:val>
                                        </p:tav>
                                      </p:tavLst>
                                    </p:anim>
                                    <p:anim calcmode="lin" valueType="num">
                                      <p:cBhvr>
                                        <p:cTn id="54" dur="1000" fill="hold"/>
                                        <p:tgtEl>
                                          <p:spTgt spid="29"/>
                                        </p:tgtEl>
                                        <p:attrNameLst>
                                          <p:attrName>ppt_h</p:attrName>
                                        </p:attrNameLst>
                                      </p:cBhvr>
                                      <p:tavLst>
                                        <p:tav tm="0">
                                          <p:val>
                                            <p:fltVal val="0"/>
                                          </p:val>
                                        </p:tav>
                                        <p:tav tm="100000">
                                          <p:val>
                                            <p:strVal val="#ppt_h"/>
                                          </p:val>
                                        </p:tav>
                                      </p:tavLst>
                                    </p:anim>
                                    <p:anim calcmode="lin" valueType="num">
                                      <p:cBhvr>
                                        <p:cTn id="55" dur="1000" fill="hold"/>
                                        <p:tgtEl>
                                          <p:spTgt spid="29"/>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2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3" grpId="0"/>
      <p:bldP spid="27" grpId="0" animBg="1"/>
      <p:bldP spid="5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F6A4BB4-81DD-468B-8AAC-9EDFDE6A8E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2667000" y="-2705102"/>
            <a:ext cx="6858000" cy="12268204"/>
          </a:xfrm>
          <a:prstGeom prst="rect">
            <a:avLst/>
          </a:prstGeom>
        </p:spPr>
      </p:pic>
      <p:pic>
        <p:nvPicPr>
          <p:cNvPr id="6" name="图片 5">
            <a:extLst>
              <a:ext uri="{FF2B5EF4-FFF2-40B4-BE49-F238E27FC236}">
                <a16:creationId xmlns:a16="http://schemas.microsoft.com/office/drawing/2014/main" id="{EA68D798-07AA-4E36-810F-B9E923648A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7" name="图片 6">
            <a:extLst>
              <a:ext uri="{FF2B5EF4-FFF2-40B4-BE49-F238E27FC236}">
                <a16:creationId xmlns:a16="http://schemas.microsoft.com/office/drawing/2014/main" id="{51C10BFE-A374-4D7F-9325-5F43D60074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74428" y="3611047"/>
            <a:ext cx="294120" cy="352944"/>
          </a:xfrm>
          <a:prstGeom prst="rect">
            <a:avLst/>
          </a:prstGeom>
        </p:spPr>
      </p:pic>
      <p:pic>
        <p:nvPicPr>
          <p:cNvPr id="9" name="图片 8">
            <a:extLst>
              <a:ext uri="{FF2B5EF4-FFF2-40B4-BE49-F238E27FC236}">
                <a16:creationId xmlns:a16="http://schemas.microsoft.com/office/drawing/2014/main" id="{6F2B8244-EDB0-4264-BC3A-992F89BE1DD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07034" y="3790650"/>
            <a:ext cx="444494" cy="732592"/>
          </a:xfrm>
          <a:prstGeom prst="rect">
            <a:avLst/>
          </a:prstGeom>
        </p:spPr>
      </p:pic>
      <p:pic>
        <p:nvPicPr>
          <p:cNvPr id="10" name="图片 9">
            <a:extLst>
              <a:ext uri="{FF2B5EF4-FFF2-40B4-BE49-F238E27FC236}">
                <a16:creationId xmlns:a16="http://schemas.microsoft.com/office/drawing/2014/main" id="{B0E9EF4C-30D3-4AFC-840C-5E2D51F6DA4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74428" y="1475561"/>
            <a:ext cx="1395134" cy="1563223"/>
          </a:xfrm>
          <a:prstGeom prst="rect">
            <a:avLst/>
          </a:prstGeom>
        </p:spPr>
      </p:pic>
      <p:sp>
        <p:nvSpPr>
          <p:cNvPr id="11" name="AutoShape 3">
            <a:extLst>
              <a:ext uri="{FF2B5EF4-FFF2-40B4-BE49-F238E27FC236}">
                <a16:creationId xmlns:a16="http://schemas.microsoft.com/office/drawing/2014/main" id="{6D552993-CC95-40DA-9459-A637B52E1DB6}"/>
              </a:ext>
            </a:extLst>
          </p:cNvPr>
          <p:cNvSpPr>
            <a:spLocks noChangeArrowheads="1"/>
          </p:cNvSpPr>
          <p:nvPr/>
        </p:nvSpPr>
        <p:spPr bwMode="auto">
          <a:xfrm>
            <a:off x="2005054" y="1905000"/>
            <a:ext cx="8153400" cy="1219200"/>
          </a:xfrm>
          <a:prstGeom prst="roundRect">
            <a:avLst>
              <a:gd name="adj" fmla="val 16667"/>
            </a:avLst>
          </a:prstGeom>
          <a:solidFill>
            <a:schemeClr val="accent5">
              <a:lumMod val="20000"/>
              <a:lumOff val="80000"/>
            </a:schemeClr>
          </a:solidFill>
          <a:ln w="57150" algn="ctr">
            <a:solidFill>
              <a:schemeClr val="accent5">
                <a:lumMod val="50000"/>
              </a:schemeClr>
            </a:solidFill>
            <a:round/>
            <a:headEnd/>
            <a:tailEnd/>
          </a:ln>
          <a:effectLst/>
        </p:spPr>
        <p:txBody>
          <a:bodyPr wrap="none" anchor="ctr"/>
          <a:lstStyle/>
          <a:p>
            <a:pPr eaLnBrk="1" hangingPunct="1">
              <a:defRPr/>
            </a:pPr>
            <a:endParaRPr lang="en-US">
              <a:cs typeface="Arial" charset="0"/>
            </a:endParaRPr>
          </a:p>
        </p:txBody>
      </p:sp>
      <p:sp>
        <p:nvSpPr>
          <p:cNvPr id="12" name="Text Box 4">
            <a:extLst>
              <a:ext uri="{FF2B5EF4-FFF2-40B4-BE49-F238E27FC236}">
                <a16:creationId xmlns:a16="http://schemas.microsoft.com/office/drawing/2014/main" id="{97BFF049-C043-4642-A230-61F48CB29596}"/>
              </a:ext>
            </a:extLst>
          </p:cNvPr>
          <p:cNvSpPr txBox="1">
            <a:spLocks noChangeArrowheads="1"/>
          </p:cNvSpPr>
          <p:nvPr/>
        </p:nvSpPr>
        <p:spPr bwMode="auto">
          <a:xfrm>
            <a:off x="2843254" y="3886200"/>
            <a:ext cx="2819400" cy="366713"/>
          </a:xfrm>
          <a:prstGeom prst="rect">
            <a:avLst/>
          </a:prstGeom>
          <a:noFill/>
          <a:ln w="9525">
            <a:noFill/>
            <a:miter lim="800000"/>
            <a:headEnd/>
            <a:tailEnd/>
          </a:ln>
        </p:spPr>
        <p:txBody>
          <a:bodyPr>
            <a:spAutoFit/>
          </a:bodyPr>
          <a:lstStyle/>
          <a:p>
            <a:pPr eaLnBrk="1" hangingPunct="1">
              <a:spcBef>
                <a:spcPct val="50000"/>
              </a:spcBef>
            </a:pPr>
            <a:endParaRPr lang="en-US">
              <a:cs typeface="Arial" charset="0"/>
            </a:endParaRPr>
          </a:p>
        </p:txBody>
      </p:sp>
      <p:sp>
        <p:nvSpPr>
          <p:cNvPr id="13" name="AutoShape 7">
            <a:extLst>
              <a:ext uri="{FF2B5EF4-FFF2-40B4-BE49-F238E27FC236}">
                <a16:creationId xmlns:a16="http://schemas.microsoft.com/office/drawing/2014/main" id="{0D224A40-7FFB-4327-9BBD-53F23D20B93F}"/>
              </a:ext>
            </a:extLst>
          </p:cNvPr>
          <p:cNvSpPr>
            <a:spLocks noChangeArrowheads="1"/>
          </p:cNvSpPr>
          <p:nvPr/>
        </p:nvSpPr>
        <p:spPr bwMode="auto">
          <a:xfrm>
            <a:off x="2995654" y="5334000"/>
            <a:ext cx="5791200" cy="862013"/>
          </a:xfrm>
          <a:prstGeom prst="roundRect">
            <a:avLst>
              <a:gd name="adj" fmla="val 16667"/>
            </a:avLst>
          </a:prstGeom>
          <a:gradFill rotWithShape="1">
            <a:gsLst>
              <a:gs pos="0">
                <a:srgbClr val="FFCCFF"/>
              </a:gs>
              <a:gs pos="50000">
                <a:schemeClr val="bg1"/>
              </a:gs>
              <a:gs pos="100000">
                <a:srgbClr val="FFCCFF"/>
              </a:gs>
            </a:gsLst>
            <a:lin ang="5400000" scaled="1"/>
          </a:gradFill>
          <a:ln w="57150" cmpd="thickThin" algn="ctr">
            <a:solidFill>
              <a:srgbClr val="F066D2"/>
            </a:solidFill>
            <a:round/>
            <a:headEnd/>
            <a:tailEnd/>
          </a:ln>
        </p:spPr>
        <p:txBody>
          <a:bodyPr wrap="none" anchor="ctr"/>
          <a:lstStyle/>
          <a:p>
            <a:pPr eaLnBrk="1" hangingPunct="1">
              <a:defRPr/>
            </a:pPr>
            <a:r>
              <a:rPr lang="en-US" sz="3200" b="1" dirty="0" err="1">
                <a:solidFill>
                  <a:srgbClr val="0000FF"/>
                </a:solidFill>
                <a:latin typeface="Times New Roman" pitchFamily="18" charset="0"/>
              </a:rPr>
              <a:t>Làm</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đường</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giao</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thông</a:t>
            </a:r>
            <a:r>
              <a:rPr lang="en-US" sz="3200" b="1" dirty="0">
                <a:solidFill>
                  <a:srgbClr val="0000FF"/>
                </a:solidFill>
                <a:latin typeface="Times New Roman" pitchFamily="18" charset="0"/>
              </a:rPr>
              <a:t> </a:t>
            </a:r>
            <a:endParaRPr lang="en-US" sz="3200" b="1" dirty="0">
              <a:solidFill>
                <a:srgbClr val="FF0000"/>
              </a:solidFill>
              <a:latin typeface="Times New Roman" pitchFamily="18" charset="0"/>
              <a:cs typeface="Arial" charset="0"/>
            </a:endParaRPr>
          </a:p>
        </p:txBody>
      </p:sp>
      <p:pic>
        <p:nvPicPr>
          <p:cNvPr id="14" name="Picture 26" descr="AG00092_">
            <a:hlinkClick r:id="rId11" action="ppaction://hlinksldjump"/>
            <a:extLst>
              <a:ext uri="{FF2B5EF4-FFF2-40B4-BE49-F238E27FC236}">
                <a16:creationId xmlns:a16="http://schemas.microsoft.com/office/drawing/2014/main" id="{8A29BCD8-20B9-4276-8B0F-722BF53BF890}"/>
              </a:ext>
            </a:extLst>
          </p:cNvPr>
          <p:cNvPicPr>
            <a:picLocks noChangeAspect="1" noChangeArrowheads="1" noCrop="1"/>
          </p:cNvPicPr>
          <p:nvPr/>
        </p:nvPicPr>
        <p:blipFill>
          <a:blip r:embed="rId12" cstate="print"/>
          <a:srcRect/>
          <a:stretch>
            <a:fillRect/>
          </a:stretch>
        </p:blipFill>
        <p:spPr bwMode="auto">
          <a:xfrm>
            <a:off x="10463254" y="6786563"/>
            <a:ext cx="152400" cy="147637"/>
          </a:xfrm>
          <a:prstGeom prst="rect">
            <a:avLst/>
          </a:prstGeom>
          <a:noFill/>
          <a:ln w="9525">
            <a:noFill/>
            <a:miter lim="800000"/>
            <a:headEnd/>
            <a:tailEnd/>
          </a:ln>
        </p:spPr>
      </p:pic>
      <p:sp>
        <p:nvSpPr>
          <p:cNvPr id="28" name="Text Box 33">
            <a:extLst>
              <a:ext uri="{FF2B5EF4-FFF2-40B4-BE49-F238E27FC236}">
                <a16:creationId xmlns:a16="http://schemas.microsoft.com/office/drawing/2014/main" id="{444909DF-88FE-4D50-8F73-4E63098C7666}"/>
              </a:ext>
            </a:extLst>
          </p:cNvPr>
          <p:cNvSpPr txBox="1">
            <a:spLocks noChangeArrowheads="1"/>
          </p:cNvSpPr>
          <p:nvPr/>
        </p:nvSpPr>
        <p:spPr bwMode="auto">
          <a:xfrm>
            <a:off x="3952917" y="1905000"/>
            <a:ext cx="4224337" cy="701675"/>
          </a:xfrm>
          <a:prstGeom prst="rect">
            <a:avLst/>
          </a:prstGeom>
          <a:noFill/>
          <a:ln w="9525">
            <a:noFill/>
            <a:miter lim="800000"/>
            <a:headEnd/>
            <a:tailEnd/>
          </a:ln>
        </p:spPr>
        <p:txBody>
          <a:bodyPr>
            <a:spAutoFit/>
          </a:bodyPr>
          <a:lstStyle/>
          <a:p>
            <a:pPr eaLnBrk="1" hangingPunct="1">
              <a:spcBef>
                <a:spcPct val="50000"/>
              </a:spcBef>
            </a:pPr>
            <a:endParaRPr lang="en-US" sz="4000">
              <a:solidFill>
                <a:srgbClr val="FF3300"/>
              </a:solidFill>
              <a:cs typeface="Arial" charset="0"/>
            </a:endParaRPr>
          </a:p>
        </p:txBody>
      </p:sp>
      <p:sp>
        <p:nvSpPr>
          <p:cNvPr id="29" name="Text Box 27">
            <a:extLst>
              <a:ext uri="{FF2B5EF4-FFF2-40B4-BE49-F238E27FC236}">
                <a16:creationId xmlns:a16="http://schemas.microsoft.com/office/drawing/2014/main" id="{73356C7F-CD3B-4AD9-921A-243850C4A1AC}"/>
              </a:ext>
            </a:extLst>
          </p:cNvPr>
          <p:cNvSpPr txBox="1">
            <a:spLocks noChangeArrowheads="1"/>
          </p:cNvSpPr>
          <p:nvPr/>
        </p:nvSpPr>
        <p:spPr bwMode="auto">
          <a:xfrm>
            <a:off x="2081254" y="2057400"/>
            <a:ext cx="8077200" cy="946150"/>
          </a:xfrm>
          <a:prstGeom prst="rect">
            <a:avLst/>
          </a:prstGeom>
          <a:noFill/>
          <a:ln w="9525">
            <a:noFill/>
            <a:miter lim="800000"/>
            <a:headEnd/>
            <a:tailEnd/>
          </a:ln>
        </p:spPr>
        <p:txBody>
          <a:bodyPr>
            <a:spAutoFit/>
          </a:bodyPr>
          <a:lstStyle/>
          <a:p>
            <a:pPr eaLnBrk="1" hangingPunct="1">
              <a:spcBef>
                <a:spcPct val="50000"/>
              </a:spcBef>
            </a:pPr>
            <a:r>
              <a:rPr lang="en-US" sz="2800" b="1" dirty="0">
                <a:solidFill>
                  <a:schemeClr val="bg1"/>
                </a:solidFill>
                <a:latin typeface="Times New Roman" pitchFamily="18" charset="0"/>
              </a:rPr>
              <a:t> </a:t>
            </a:r>
            <a:r>
              <a:rPr lang="en-US" sz="2800" b="1" dirty="0" err="1">
                <a:latin typeface="Times New Roman" pitchFamily="18" charset="0"/>
              </a:rPr>
              <a:t>Người</a:t>
            </a:r>
            <a:r>
              <a:rPr lang="en-US" sz="2800" b="1" dirty="0">
                <a:latin typeface="Times New Roman" pitchFamily="18" charset="0"/>
              </a:rPr>
              <a:t> </a:t>
            </a:r>
            <a:r>
              <a:rPr lang="en-US" sz="2800" b="1" dirty="0" err="1">
                <a:latin typeface="Times New Roman" pitchFamily="18" charset="0"/>
              </a:rPr>
              <a:t>dân</a:t>
            </a:r>
            <a:r>
              <a:rPr lang="en-US" sz="2800" b="1" dirty="0">
                <a:latin typeface="Times New Roman" pitchFamily="18" charset="0"/>
              </a:rPr>
              <a:t> ở </a:t>
            </a:r>
            <a:r>
              <a:rPr lang="en-US" sz="2800" b="1" dirty="0" err="1">
                <a:latin typeface="Times New Roman" pitchFamily="18" charset="0"/>
              </a:rPr>
              <a:t>đồng</a:t>
            </a:r>
            <a:r>
              <a:rPr lang="en-US" sz="2800" b="1" dirty="0">
                <a:latin typeface="Times New Roman" pitchFamily="18" charset="0"/>
              </a:rPr>
              <a:t> </a:t>
            </a:r>
            <a:r>
              <a:rPr lang="en-US" sz="2800" b="1" dirty="0" err="1">
                <a:latin typeface="Times New Roman" pitchFamily="18" charset="0"/>
              </a:rPr>
              <a:t>bằng</a:t>
            </a:r>
            <a:r>
              <a:rPr lang="en-US" sz="2800" b="1" dirty="0">
                <a:latin typeface="Times New Roman" pitchFamily="18" charset="0"/>
              </a:rPr>
              <a:t> </a:t>
            </a:r>
            <a:r>
              <a:rPr lang="en-US" sz="2800" b="1" dirty="0" err="1">
                <a:latin typeface="Times New Roman" pitchFamily="18" charset="0"/>
              </a:rPr>
              <a:t>Bắc</a:t>
            </a:r>
            <a:r>
              <a:rPr lang="en-US" sz="2800" b="1" dirty="0">
                <a:latin typeface="Times New Roman" pitchFamily="18" charset="0"/>
              </a:rPr>
              <a:t> </a:t>
            </a:r>
            <a:r>
              <a:rPr lang="en-US" sz="2800" b="1" dirty="0" err="1">
                <a:latin typeface="Times New Roman" pitchFamily="18" charset="0"/>
              </a:rPr>
              <a:t>Bộ</a:t>
            </a:r>
            <a:r>
              <a:rPr lang="en-US" sz="2800" b="1" dirty="0">
                <a:latin typeface="Times New Roman" pitchFamily="18" charset="0"/>
              </a:rPr>
              <a:t> </a:t>
            </a:r>
            <a:r>
              <a:rPr lang="en-US" sz="2800" b="1" dirty="0" err="1">
                <a:latin typeface="Times New Roman" pitchFamily="18" charset="0"/>
              </a:rPr>
              <a:t>đắp</a:t>
            </a:r>
            <a:r>
              <a:rPr lang="en-US" sz="2800" b="1" dirty="0">
                <a:latin typeface="Times New Roman" pitchFamily="18" charset="0"/>
              </a:rPr>
              <a:t> </a:t>
            </a:r>
            <a:r>
              <a:rPr lang="en-US" sz="2800" b="1" dirty="0" err="1">
                <a:latin typeface="Times New Roman" pitchFamily="18" charset="0"/>
              </a:rPr>
              <a:t>đê</a:t>
            </a:r>
            <a:r>
              <a:rPr lang="en-US" sz="2800" b="1" dirty="0">
                <a:latin typeface="Times New Roman" pitchFamily="18" charset="0"/>
              </a:rPr>
              <a:t> </a:t>
            </a:r>
            <a:r>
              <a:rPr lang="en-US" sz="2800" b="1" dirty="0" err="1">
                <a:latin typeface="Times New Roman" pitchFamily="18" charset="0"/>
              </a:rPr>
              <a:t>ven</a:t>
            </a:r>
            <a:r>
              <a:rPr lang="en-US" sz="2800" b="1" dirty="0">
                <a:latin typeface="Times New Roman" pitchFamily="18" charset="0"/>
              </a:rPr>
              <a:t> </a:t>
            </a:r>
            <a:r>
              <a:rPr lang="en-US" sz="2800" b="1" dirty="0" err="1">
                <a:latin typeface="Times New Roman" pitchFamily="18" charset="0"/>
              </a:rPr>
              <a:t>sông</a:t>
            </a:r>
            <a:r>
              <a:rPr lang="en-US" sz="2800" b="1" dirty="0">
                <a:latin typeface="Times New Roman" pitchFamily="18" charset="0"/>
              </a:rPr>
              <a:t> </a:t>
            </a:r>
            <a:r>
              <a:rPr lang="en-US" sz="2800" b="1" dirty="0" err="1">
                <a:latin typeface="Times New Roman" pitchFamily="18" charset="0"/>
              </a:rPr>
              <a:t>để</a:t>
            </a:r>
            <a:r>
              <a:rPr lang="en-US" sz="2800" b="1" dirty="0">
                <a:latin typeface="Times New Roman" pitchFamily="18" charset="0"/>
              </a:rPr>
              <a:t> </a:t>
            </a:r>
            <a:r>
              <a:rPr lang="en-US" sz="2800" b="1" dirty="0" err="1">
                <a:latin typeface="Times New Roman" pitchFamily="18" charset="0"/>
              </a:rPr>
              <a:t>làm</a:t>
            </a:r>
            <a:r>
              <a:rPr lang="en-US" sz="2800" b="1" dirty="0">
                <a:latin typeface="Times New Roman" pitchFamily="18" charset="0"/>
              </a:rPr>
              <a:t> </a:t>
            </a:r>
            <a:r>
              <a:rPr lang="en-US" sz="2800" b="1" dirty="0" err="1">
                <a:latin typeface="Times New Roman" pitchFamily="18" charset="0"/>
              </a:rPr>
              <a:t>gì</a:t>
            </a:r>
            <a:r>
              <a:rPr lang="en-US" sz="2800" b="1" dirty="0">
                <a:latin typeface="Times New Roman" pitchFamily="18" charset="0"/>
              </a:rPr>
              <a:t>?</a:t>
            </a:r>
          </a:p>
        </p:txBody>
      </p:sp>
      <p:sp>
        <p:nvSpPr>
          <p:cNvPr id="30" name="AutoShape 28">
            <a:extLst>
              <a:ext uri="{FF2B5EF4-FFF2-40B4-BE49-F238E27FC236}">
                <a16:creationId xmlns:a16="http://schemas.microsoft.com/office/drawing/2014/main" id="{607517F9-B1F0-4768-8EFB-DE3ACE12C714}"/>
              </a:ext>
            </a:extLst>
          </p:cNvPr>
          <p:cNvSpPr>
            <a:spLocks noChangeArrowheads="1"/>
          </p:cNvSpPr>
          <p:nvPr/>
        </p:nvSpPr>
        <p:spPr bwMode="auto">
          <a:xfrm>
            <a:off x="2995654" y="3352800"/>
            <a:ext cx="5791200" cy="838200"/>
          </a:xfrm>
          <a:prstGeom prst="flowChartAlternateProcess">
            <a:avLst/>
          </a:prstGeom>
          <a:gradFill rotWithShape="1">
            <a:gsLst>
              <a:gs pos="0">
                <a:srgbClr val="FFCCFF"/>
              </a:gs>
              <a:gs pos="50000">
                <a:schemeClr val="bg1"/>
              </a:gs>
              <a:gs pos="100000">
                <a:srgbClr val="FFCCFF"/>
              </a:gs>
            </a:gsLst>
            <a:lin ang="5400000" scaled="1"/>
          </a:gradFill>
          <a:ln w="57150" cmpd="thinThick">
            <a:solidFill>
              <a:srgbClr val="FF66CC"/>
            </a:solidFill>
            <a:miter lim="800000"/>
            <a:headEnd/>
            <a:tailEnd/>
          </a:ln>
          <a:effectLst/>
        </p:spPr>
        <p:txBody>
          <a:bodyPr wrap="none" anchor="ctr"/>
          <a:lstStyle/>
          <a:p>
            <a:pPr eaLnBrk="1" hangingPunct="1">
              <a:defRPr/>
            </a:pPr>
            <a:r>
              <a:rPr lang="en-US" sz="4000">
                <a:solidFill>
                  <a:srgbClr val="0000FF"/>
                </a:solidFill>
                <a:latin typeface="Times New Roman" pitchFamily="18" charset="0"/>
              </a:rPr>
              <a:t> </a:t>
            </a:r>
            <a:r>
              <a:rPr lang="en-US" sz="3200" b="1">
                <a:solidFill>
                  <a:srgbClr val="0000FF"/>
                </a:solidFill>
                <a:latin typeface="Times New Roman" pitchFamily="18" charset="0"/>
              </a:rPr>
              <a:t>Ngăn lũ lụt</a:t>
            </a:r>
          </a:p>
        </p:txBody>
      </p:sp>
      <p:sp>
        <p:nvSpPr>
          <p:cNvPr id="31" name="AutoShape 29">
            <a:extLst>
              <a:ext uri="{FF2B5EF4-FFF2-40B4-BE49-F238E27FC236}">
                <a16:creationId xmlns:a16="http://schemas.microsoft.com/office/drawing/2014/main" id="{72E138A1-B0E5-4465-A107-FE38F92F862A}"/>
              </a:ext>
            </a:extLst>
          </p:cNvPr>
          <p:cNvSpPr>
            <a:spLocks noChangeArrowheads="1"/>
          </p:cNvSpPr>
          <p:nvPr/>
        </p:nvSpPr>
        <p:spPr bwMode="auto">
          <a:xfrm>
            <a:off x="2995654" y="4343400"/>
            <a:ext cx="5791200" cy="838200"/>
          </a:xfrm>
          <a:prstGeom prst="flowChartAlternateProcess">
            <a:avLst/>
          </a:prstGeom>
          <a:gradFill rotWithShape="1">
            <a:gsLst>
              <a:gs pos="0">
                <a:srgbClr val="FFCCFF"/>
              </a:gs>
              <a:gs pos="50000">
                <a:schemeClr val="bg1"/>
              </a:gs>
              <a:gs pos="100000">
                <a:srgbClr val="FFCCFF"/>
              </a:gs>
            </a:gsLst>
            <a:lin ang="5400000" scaled="1"/>
          </a:gradFill>
          <a:ln w="57150" cmpd="thinThick">
            <a:solidFill>
              <a:srgbClr val="FF66CC"/>
            </a:solidFill>
            <a:miter lim="800000"/>
            <a:headEnd/>
            <a:tailEnd/>
          </a:ln>
          <a:effectLst/>
        </p:spPr>
        <p:txBody>
          <a:bodyPr wrap="none" anchor="ctr"/>
          <a:lstStyle/>
          <a:p>
            <a:pPr eaLnBrk="1" hangingPunct="1">
              <a:defRPr/>
            </a:pPr>
            <a:r>
              <a:rPr lang="en-US" sz="3000" b="1">
                <a:solidFill>
                  <a:srgbClr val="0000FF"/>
                </a:solidFill>
                <a:latin typeface="Times New Roman" pitchFamily="18" charset="0"/>
              </a:rPr>
              <a:t>Làm địa hình có nơi cao, nơi thấp</a:t>
            </a:r>
            <a:r>
              <a:rPr lang="en-US" sz="4000">
                <a:solidFill>
                  <a:srgbClr val="0000FF"/>
                </a:solidFill>
                <a:latin typeface="Times New Roman" pitchFamily="18" charset="0"/>
              </a:rPr>
              <a:t>  </a:t>
            </a:r>
          </a:p>
        </p:txBody>
      </p:sp>
      <p:sp>
        <p:nvSpPr>
          <p:cNvPr id="32" name="Oval 23">
            <a:extLst>
              <a:ext uri="{FF2B5EF4-FFF2-40B4-BE49-F238E27FC236}">
                <a16:creationId xmlns:a16="http://schemas.microsoft.com/office/drawing/2014/main" id="{3C7AFB69-1C58-4322-9AAF-1A7008C6F38D}"/>
              </a:ext>
            </a:extLst>
          </p:cNvPr>
          <p:cNvSpPr>
            <a:spLocks noChangeArrowheads="1"/>
          </p:cNvSpPr>
          <p:nvPr/>
        </p:nvSpPr>
        <p:spPr bwMode="auto">
          <a:xfrm>
            <a:off x="2081254" y="3429000"/>
            <a:ext cx="685800" cy="609600"/>
          </a:xfrm>
          <a:prstGeom prst="ellipse">
            <a:avLst/>
          </a:prstGeom>
          <a:solidFill>
            <a:srgbClr val="FF99FF"/>
          </a:solidFill>
          <a:ln w="57150" cmpd="thickThin">
            <a:solidFill>
              <a:schemeClr val="hlink"/>
            </a:solidFill>
            <a:round/>
            <a:headEnd/>
            <a:tailEnd/>
          </a:ln>
        </p:spPr>
        <p:txBody>
          <a:bodyPr wrap="none" anchor="ctr"/>
          <a:lstStyle/>
          <a:p>
            <a:r>
              <a:rPr lang="en-US" sz="2800">
                <a:solidFill>
                  <a:srgbClr val="FFFF00"/>
                </a:solidFill>
                <a:latin typeface="Times New Roman" pitchFamily="18" charset="0"/>
                <a:cs typeface="Times New Roman" pitchFamily="18" charset="0"/>
              </a:rPr>
              <a:t>A</a:t>
            </a:r>
          </a:p>
        </p:txBody>
      </p:sp>
      <p:sp>
        <p:nvSpPr>
          <p:cNvPr id="33" name="Oval 26">
            <a:extLst>
              <a:ext uri="{FF2B5EF4-FFF2-40B4-BE49-F238E27FC236}">
                <a16:creationId xmlns:a16="http://schemas.microsoft.com/office/drawing/2014/main" id="{7BF22152-9EA4-4427-9203-D5649F8EA7E7}"/>
              </a:ext>
            </a:extLst>
          </p:cNvPr>
          <p:cNvSpPr>
            <a:spLocks noChangeArrowheads="1"/>
          </p:cNvSpPr>
          <p:nvPr/>
        </p:nvSpPr>
        <p:spPr bwMode="auto">
          <a:xfrm>
            <a:off x="2081254" y="4419600"/>
            <a:ext cx="685800" cy="609600"/>
          </a:xfrm>
          <a:prstGeom prst="ellipse">
            <a:avLst/>
          </a:prstGeom>
          <a:solidFill>
            <a:srgbClr val="FF99FF"/>
          </a:solidFill>
          <a:ln w="57150" cmpd="thickThin" algn="ctr">
            <a:solidFill>
              <a:schemeClr val="hlink"/>
            </a:solidFill>
            <a:round/>
            <a:headEnd/>
            <a:tailEnd/>
          </a:ln>
        </p:spPr>
        <p:txBody>
          <a:bodyPr wrap="none" anchor="ctr"/>
          <a:lstStyle/>
          <a:p>
            <a:r>
              <a:rPr lang="en-US" sz="2800">
                <a:solidFill>
                  <a:srgbClr val="FFFF00"/>
                </a:solidFill>
                <a:latin typeface="Times New Roman" pitchFamily="18" charset="0"/>
                <a:cs typeface="Times New Roman" pitchFamily="18" charset="0"/>
              </a:rPr>
              <a:t>B</a:t>
            </a:r>
          </a:p>
        </p:txBody>
      </p:sp>
      <p:sp>
        <p:nvSpPr>
          <p:cNvPr id="34" name="Oval 26">
            <a:extLst>
              <a:ext uri="{FF2B5EF4-FFF2-40B4-BE49-F238E27FC236}">
                <a16:creationId xmlns:a16="http://schemas.microsoft.com/office/drawing/2014/main" id="{965CDAD3-3BFE-48EF-9F27-B9314ED87667}"/>
              </a:ext>
            </a:extLst>
          </p:cNvPr>
          <p:cNvSpPr>
            <a:spLocks noChangeArrowheads="1"/>
          </p:cNvSpPr>
          <p:nvPr/>
        </p:nvSpPr>
        <p:spPr bwMode="auto">
          <a:xfrm>
            <a:off x="2081254" y="3429000"/>
            <a:ext cx="685800" cy="609600"/>
          </a:xfrm>
          <a:prstGeom prst="ellipse">
            <a:avLst/>
          </a:prstGeom>
          <a:solidFill>
            <a:srgbClr val="FF3300"/>
          </a:solidFill>
          <a:ln w="57150" cmpd="thickThin" algn="ctr">
            <a:solidFill>
              <a:srgbClr val="CC0066"/>
            </a:solidFill>
            <a:round/>
            <a:headEnd/>
            <a:tailEnd/>
          </a:ln>
        </p:spPr>
        <p:txBody>
          <a:bodyPr wrap="none" anchor="ctr"/>
          <a:lstStyle/>
          <a:p>
            <a:r>
              <a:rPr lang="en-US" sz="2800">
                <a:solidFill>
                  <a:srgbClr val="FFFF00"/>
                </a:solidFill>
                <a:latin typeface="Times New Roman" pitchFamily="18" charset="0"/>
                <a:cs typeface="Times New Roman" pitchFamily="18" charset="0"/>
              </a:rPr>
              <a:t>A</a:t>
            </a:r>
          </a:p>
        </p:txBody>
      </p:sp>
      <p:grpSp>
        <p:nvGrpSpPr>
          <p:cNvPr id="35" name="Group 160">
            <a:extLst>
              <a:ext uri="{FF2B5EF4-FFF2-40B4-BE49-F238E27FC236}">
                <a16:creationId xmlns:a16="http://schemas.microsoft.com/office/drawing/2014/main" id="{299BE7E4-332F-4193-B1DA-B22FBFE30088}"/>
              </a:ext>
            </a:extLst>
          </p:cNvPr>
          <p:cNvGrpSpPr>
            <a:grpSpLocks/>
          </p:cNvGrpSpPr>
          <p:nvPr/>
        </p:nvGrpSpPr>
        <p:grpSpPr bwMode="auto">
          <a:xfrm>
            <a:off x="580445" y="2095500"/>
            <a:ext cx="1219200" cy="838200"/>
            <a:chOff x="2495" y="92"/>
            <a:chExt cx="627" cy="575"/>
          </a:xfrm>
        </p:grpSpPr>
        <p:grpSp>
          <p:nvGrpSpPr>
            <p:cNvPr id="36" name="Group 161">
              <a:extLst>
                <a:ext uri="{FF2B5EF4-FFF2-40B4-BE49-F238E27FC236}">
                  <a16:creationId xmlns:a16="http://schemas.microsoft.com/office/drawing/2014/main" id="{45FE257A-7F88-43A3-B36B-46458EEAFA52}"/>
                </a:ext>
              </a:extLst>
            </p:cNvPr>
            <p:cNvGrpSpPr>
              <a:grpSpLocks/>
            </p:cNvGrpSpPr>
            <p:nvPr/>
          </p:nvGrpSpPr>
          <p:grpSpPr bwMode="auto">
            <a:xfrm>
              <a:off x="2495" y="92"/>
              <a:ext cx="627" cy="575"/>
              <a:chOff x="940" y="2628"/>
              <a:chExt cx="751" cy="653"/>
            </a:xfrm>
          </p:grpSpPr>
          <p:sp>
            <p:nvSpPr>
              <p:cNvPr id="38" name="Oval 162">
                <a:extLst>
                  <a:ext uri="{FF2B5EF4-FFF2-40B4-BE49-F238E27FC236}">
                    <a16:creationId xmlns:a16="http://schemas.microsoft.com/office/drawing/2014/main" id="{6E79C4B0-25C0-4DAB-BAD3-89FD5458B22D}"/>
                  </a:ext>
                </a:extLst>
              </p:cNvPr>
              <p:cNvSpPr>
                <a:spLocks noChangeArrowheads="1"/>
              </p:cNvSpPr>
              <p:nvPr/>
            </p:nvSpPr>
            <p:spPr bwMode="gray">
              <a:xfrm>
                <a:off x="980" y="2768"/>
                <a:ext cx="114" cy="374"/>
              </a:xfrm>
              <a:prstGeom prst="ellipse">
                <a:avLst/>
              </a:prstGeom>
              <a:gradFill rotWithShape="1">
                <a:gsLst>
                  <a:gs pos="0">
                    <a:srgbClr val="FFFFFF"/>
                  </a:gs>
                  <a:gs pos="50000">
                    <a:srgbClr val="00CC66"/>
                  </a:gs>
                  <a:gs pos="100000">
                    <a:srgbClr val="FFFFFF"/>
                  </a:gs>
                </a:gsLst>
                <a:lin ang="2700000" scaled="1"/>
              </a:gradFill>
              <a:ln w="38100" algn="ctr">
                <a:noFill/>
                <a:round/>
                <a:headEnd/>
                <a:tailEnd/>
              </a:ln>
            </p:spPr>
            <p:txBody>
              <a:bodyPr wrap="none" anchor="ctr">
                <a:spAutoFit/>
              </a:bodyPr>
              <a:lstStyle/>
              <a:p>
                <a:pPr eaLnBrk="1" hangingPunct="1"/>
                <a:endParaRPr lang="en-US">
                  <a:latin typeface="Times New Roman" pitchFamily="18" charset="0"/>
                  <a:cs typeface="Arial" charset="0"/>
                </a:endParaRPr>
              </a:p>
            </p:txBody>
          </p:sp>
          <p:sp>
            <p:nvSpPr>
              <p:cNvPr id="39" name="Oval 163">
                <a:extLst>
                  <a:ext uri="{FF2B5EF4-FFF2-40B4-BE49-F238E27FC236}">
                    <a16:creationId xmlns:a16="http://schemas.microsoft.com/office/drawing/2014/main" id="{A99F876C-5817-4637-B1AA-08E7B62FB150}"/>
                  </a:ext>
                </a:extLst>
              </p:cNvPr>
              <p:cNvSpPr>
                <a:spLocks noChangeArrowheads="1"/>
              </p:cNvSpPr>
              <p:nvPr/>
            </p:nvSpPr>
            <p:spPr bwMode="gray">
              <a:xfrm>
                <a:off x="980" y="2768"/>
                <a:ext cx="114" cy="374"/>
              </a:xfrm>
              <a:prstGeom prst="ellipse">
                <a:avLst/>
              </a:prstGeom>
              <a:gradFill rotWithShape="1">
                <a:gsLst>
                  <a:gs pos="0">
                    <a:srgbClr val="00CC66">
                      <a:alpha val="32001"/>
                    </a:srgbClr>
                  </a:gs>
                  <a:gs pos="100000">
                    <a:srgbClr val="000000">
                      <a:alpha val="89998"/>
                    </a:srgbClr>
                  </a:gs>
                </a:gsLst>
                <a:lin ang="2700000" scaled="1"/>
              </a:gradFill>
              <a:ln w="38100" algn="ctr">
                <a:noFill/>
                <a:round/>
                <a:headEnd/>
                <a:tailEnd/>
              </a:ln>
            </p:spPr>
            <p:txBody>
              <a:bodyPr wrap="none" anchor="ctr">
                <a:spAutoFit/>
              </a:bodyPr>
              <a:lstStyle/>
              <a:p>
                <a:pPr eaLnBrk="1" hangingPunct="1"/>
                <a:endParaRPr lang="en-US">
                  <a:latin typeface="Times New Roman" pitchFamily="18" charset="0"/>
                  <a:cs typeface="Arial" charset="0"/>
                </a:endParaRPr>
              </a:p>
            </p:txBody>
          </p:sp>
          <p:sp>
            <p:nvSpPr>
              <p:cNvPr id="40" name="Oval 164">
                <a:extLst>
                  <a:ext uri="{FF2B5EF4-FFF2-40B4-BE49-F238E27FC236}">
                    <a16:creationId xmlns:a16="http://schemas.microsoft.com/office/drawing/2014/main" id="{A503D6CD-7A20-4828-B9C4-B69080F372B6}"/>
                  </a:ext>
                </a:extLst>
              </p:cNvPr>
              <p:cNvSpPr>
                <a:spLocks noChangeArrowheads="1"/>
              </p:cNvSpPr>
              <p:nvPr/>
            </p:nvSpPr>
            <p:spPr bwMode="gray">
              <a:xfrm>
                <a:off x="940" y="2768"/>
                <a:ext cx="751" cy="374"/>
              </a:xfrm>
              <a:prstGeom prst="ellipse">
                <a:avLst/>
              </a:prstGeom>
              <a:gradFill rotWithShape="1">
                <a:gsLst>
                  <a:gs pos="0">
                    <a:srgbClr val="006E37"/>
                  </a:gs>
                  <a:gs pos="50000">
                    <a:srgbClr val="00CC66"/>
                  </a:gs>
                  <a:gs pos="100000">
                    <a:srgbClr val="006E37"/>
                  </a:gs>
                </a:gsLst>
                <a:lin ang="18900000" scaled="1"/>
              </a:gradFill>
              <a:ln w="38100" algn="ctr">
                <a:noFill/>
                <a:round/>
                <a:headEnd/>
                <a:tailEnd/>
              </a:ln>
            </p:spPr>
            <p:txBody>
              <a:bodyPr anchor="ctr">
                <a:spAutoFit/>
              </a:bodyPr>
              <a:lstStyle/>
              <a:p>
                <a:pPr eaLnBrk="1" hangingPunct="1"/>
                <a:endParaRPr lang="en-US">
                  <a:latin typeface="Times New Roman" pitchFamily="18" charset="0"/>
                  <a:cs typeface="Arial" charset="0"/>
                </a:endParaRPr>
              </a:p>
            </p:txBody>
          </p:sp>
          <p:sp>
            <p:nvSpPr>
              <p:cNvPr id="41" name="Oval 165">
                <a:extLst>
                  <a:ext uri="{FF2B5EF4-FFF2-40B4-BE49-F238E27FC236}">
                    <a16:creationId xmlns:a16="http://schemas.microsoft.com/office/drawing/2014/main" id="{D22A4236-DC87-413E-B199-4777F336F662}"/>
                  </a:ext>
                </a:extLst>
              </p:cNvPr>
              <p:cNvSpPr>
                <a:spLocks noChangeArrowheads="1"/>
              </p:cNvSpPr>
              <p:nvPr/>
            </p:nvSpPr>
            <p:spPr bwMode="gray">
              <a:xfrm>
                <a:off x="940" y="2768"/>
                <a:ext cx="750" cy="374"/>
              </a:xfrm>
              <a:prstGeom prst="ellipse">
                <a:avLst/>
              </a:prstGeom>
              <a:gradFill rotWithShape="1">
                <a:gsLst>
                  <a:gs pos="0">
                    <a:srgbClr val="008241"/>
                  </a:gs>
                  <a:gs pos="100000">
                    <a:srgbClr val="00CC66">
                      <a:alpha val="0"/>
                    </a:srgbClr>
                  </a:gs>
                </a:gsLst>
                <a:lin ang="2700000" scaled="1"/>
              </a:gradFill>
              <a:ln w="38100" algn="ctr">
                <a:noFill/>
                <a:round/>
                <a:headEnd/>
                <a:tailEnd/>
              </a:ln>
            </p:spPr>
            <p:txBody>
              <a:bodyPr anchor="ctr">
                <a:spAutoFit/>
              </a:bodyPr>
              <a:lstStyle/>
              <a:p>
                <a:pPr eaLnBrk="1" hangingPunct="1"/>
                <a:endParaRPr lang="en-US">
                  <a:latin typeface="Times New Roman" pitchFamily="18" charset="0"/>
                  <a:cs typeface="Arial" charset="0"/>
                </a:endParaRPr>
              </a:p>
            </p:txBody>
          </p:sp>
          <p:sp>
            <p:nvSpPr>
              <p:cNvPr id="42" name="Oval 166">
                <a:extLst>
                  <a:ext uri="{FF2B5EF4-FFF2-40B4-BE49-F238E27FC236}">
                    <a16:creationId xmlns:a16="http://schemas.microsoft.com/office/drawing/2014/main" id="{61370316-B841-41BA-A3DF-156647807FD8}"/>
                  </a:ext>
                </a:extLst>
              </p:cNvPr>
              <p:cNvSpPr>
                <a:spLocks noChangeArrowheads="1"/>
              </p:cNvSpPr>
              <p:nvPr/>
            </p:nvSpPr>
            <p:spPr bwMode="gray">
              <a:xfrm>
                <a:off x="979" y="2768"/>
                <a:ext cx="677" cy="374"/>
              </a:xfrm>
              <a:prstGeom prst="ellipse">
                <a:avLst/>
              </a:prstGeom>
              <a:solidFill>
                <a:srgbClr val="333333"/>
              </a:solidFill>
              <a:ln w="38100" algn="ctr">
                <a:noFill/>
                <a:round/>
                <a:headEnd/>
                <a:tailEnd/>
              </a:ln>
            </p:spPr>
            <p:txBody>
              <a:bodyPr anchor="ctr">
                <a:spAutoFit/>
              </a:bodyPr>
              <a:lstStyle/>
              <a:p>
                <a:pPr eaLnBrk="1" hangingPunct="1"/>
                <a:endParaRPr lang="en-US">
                  <a:latin typeface="Times New Roman" pitchFamily="18" charset="0"/>
                  <a:cs typeface="Arial" charset="0"/>
                </a:endParaRPr>
              </a:p>
            </p:txBody>
          </p:sp>
          <p:sp>
            <p:nvSpPr>
              <p:cNvPr id="43" name="Oval 167">
                <a:extLst>
                  <a:ext uri="{FF2B5EF4-FFF2-40B4-BE49-F238E27FC236}">
                    <a16:creationId xmlns:a16="http://schemas.microsoft.com/office/drawing/2014/main" id="{094C6097-1DF6-40C5-80C6-6376987A7C2C}"/>
                  </a:ext>
                </a:extLst>
              </p:cNvPr>
              <p:cNvSpPr>
                <a:spLocks noChangeArrowheads="1"/>
              </p:cNvSpPr>
              <p:nvPr/>
            </p:nvSpPr>
            <p:spPr bwMode="gray">
              <a:xfrm>
                <a:off x="992" y="2628"/>
                <a:ext cx="653" cy="653"/>
              </a:xfrm>
              <a:prstGeom prst="ellipse">
                <a:avLst/>
              </a:prstGeom>
              <a:gradFill rotWithShape="1">
                <a:gsLst>
                  <a:gs pos="0">
                    <a:srgbClr val="595959"/>
                  </a:gs>
                  <a:gs pos="100000">
                    <a:srgbClr val="C0C0C0"/>
                  </a:gs>
                </a:gsLst>
                <a:lin ang="5400000" scaled="1"/>
              </a:gradFill>
              <a:ln w="9525" algn="ctr">
                <a:noFill/>
                <a:round/>
                <a:headEnd/>
                <a:tailEnd/>
              </a:ln>
            </p:spPr>
            <p:txBody>
              <a:bodyPr vert="eaVert" wrap="none" anchor="ctr"/>
              <a:lstStyle/>
              <a:p>
                <a:pPr eaLnBrk="1" hangingPunct="1"/>
                <a:endParaRPr lang="en-US">
                  <a:latin typeface="Times New Roman" pitchFamily="18" charset="0"/>
                  <a:cs typeface="Arial" charset="0"/>
                </a:endParaRPr>
              </a:p>
            </p:txBody>
          </p:sp>
          <p:sp>
            <p:nvSpPr>
              <p:cNvPr id="44" name="Oval 168">
                <a:extLst>
                  <a:ext uri="{FF2B5EF4-FFF2-40B4-BE49-F238E27FC236}">
                    <a16:creationId xmlns:a16="http://schemas.microsoft.com/office/drawing/2014/main" id="{9D33460D-91D4-49C4-9C06-3A0F7C29F402}"/>
                  </a:ext>
                </a:extLst>
              </p:cNvPr>
              <p:cNvSpPr>
                <a:spLocks noChangeArrowheads="1"/>
              </p:cNvSpPr>
              <p:nvPr/>
            </p:nvSpPr>
            <p:spPr bwMode="gray">
              <a:xfrm>
                <a:off x="1000" y="2632"/>
                <a:ext cx="637" cy="636"/>
              </a:xfrm>
              <a:prstGeom prst="ellipse">
                <a:avLst/>
              </a:prstGeom>
              <a:gradFill rotWithShape="1">
                <a:gsLst>
                  <a:gs pos="0">
                    <a:srgbClr val="C0C0C0">
                      <a:alpha val="0"/>
                    </a:srgbClr>
                  </a:gs>
                  <a:gs pos="100000">
                    <a:srgbClr val="E9E9E9"/>
                  </a:gs>
                </a:gsLst>
                <a:lin ang="5400000" scaled="1"/>
              </a:gradFill>
              <a:ln w="9525" algn="ctr">
                <a:noFill/>
                <a:round/>
                <a:headEnd/>
                <a:tailEnd/>
              </a:ln>
            </p:spPr>
            <p:txBody>
              <a:bodyPr vert="eaVert" wrap="none" anchor="ctr"/>
              <a:lstStyle/>
              <a:p>
                <a:pPr eaLnBrk="1" hangingPunct="1"/>
                <a:endParaRPr lang="en-US">
                  <a:latin typeface="Times New Roman" pitchFamily="18" charset="0"/>
                  <a:cs typeface="Arial" charset="0"/>
                </a:endParaRPr>
              </a:p>
            </p:txBody>
          </p:sp>
          <p:sp>
            <p:nvSpPr>
              <p:cNvPr id="45" name="Oval 169">
                <a:extLst>
                  <a:ext uri="{FF2B5EF4-FFF2-40B4-BE49-F238E27FC236}">
                    <a16:creationId xmlns:a16="http://schemas.microsoft.com/office/drawing/2014/main" id="{71109AF5-1C0C-4568-8812-07DA4CE8FE23}"/>
                  </a:ext>
                </a:extLst>
              </p:cNvPr>
              <p:cNvSpPr>
                <a:spLocks noChangeArrowheads="1"/>
              </p:cNvSpPr>
              <p:nvPr/>
            </p:nvSpPr>
            <p:spPr bwMode="gray">
              <a:xfrm>
                <a:off x="1007" y="2638"/>
                <a:ext cx="606" cy="595"/>
              </a:xfrm>
              <a:prstGeom prst="ellipse">
                <a:avLst/>
              </a:prstGeom>
              <a:gradFill rotWithShape="1">
                <a:gsLst>
                  <a:gs pos="0">
                    <a:srgbClr val="989898"/>
                  </a:gs>
                  <a:gs pos="100000">
                    <a:srgbClr val="C0C0C0">
                      <a:alpha val="48000"/>
                    </a:srgbClr>
                  </a:gs>
                </a:gsLst>
                <a:lin ang="5400000" scaled="1"/>
              </a:gradFill>
              <a:ln w="9525" algn="ctr">
                <a:noFill/>
                <a:round/>
                <a:headEnd/>
                <a:tailEnd/>
              </a:ln>
            </p:spPr>
            <p:txBody>
              <a:bodyPr vert="eaVert" wrap="none" anchor="ctr"/>
              <a:lstStyle/>
              <a:p>
                <a:pPr eaLnBrk="1" hangingPunct="1"/>
                <a:endParaRPr lang="en-US">
                  <a:latin typeface="Times New Roman" pitchFamily="18" charset="0"/>
                  <a:cs typeface="Arial" charset="0"/>
                </a:endParaRPr>
              </a:p>
            </p:txBody>
          </p:sp>
          <p:sp>
            <p:nvSpPr>
              <p:cNvPr id="46" name="Oval 170">
                <a:extLst>
                  <a:ext uri="{FF2B5EF4-FFF2-40B4-BE49-F238E27FC236}">
                    <a16:creationId xmlns:a16="http://schemas.microsoft.com/office/drawing/2014/main" id="{4639C145-01DF-43CE-8F5F-B9F13868C88F}"/>
                  </a:ext>
                </a:extLst>
              </p:cNvPr>
              <p:cNvSpPr>
                <a:spLocks noChangeArrowheads="1"/>
              </p:cNvSpPr>
              <p:nvPr/>
            </p:nvSpPr>
            <p:spPr bwMode="gray">
              <a:xfrm>
                <a:off x="1042" y="2655"/>
                <a:ext cx="539" cy="483"/>
              </a:xfrm>
              <a:prstGeom prst="ellipse">
                <a:avLst/>
              </a:prstGeom>
              <a:gradFill rotWithShape="1">
                <a:gsLst>
                  <a:gs pos="0">
                    <a:srgbClr val="FFFFFF"/>
                  </a:gs>
                  <a:gs pos="100000">
                    <a:srgbClr val="C0C0C0">
                      <a:alpha val="37999"/>
                    </a:srgbClr>
                  </a:gs>
                </a:gsLst>
                <a:lin ang="5400000" scaled="1"/>
              </a:gradFill>
              <a:ln w="9525" algn="ctr">
                <a:noFill/>
                <a:round/>
                <a:headEnd/>
                <a:tailEnd/>
              </a:ln>
            </p:spPr>
            <p:txBody>
              <a:bodyPr vert="eaVert" wrap="none" anchor="ctr"/>
              <a:lstStyle/>
              <a:p>
                <a:pPr eaLnBrk="1" hangingPunct="1"/>
                <a:endParaRPr lang="en-US">
                  <a:latin typeface="Times New Roman" pitchFamily="18" charset="0"/>
                  <a:cs typeface="Arial" charset="0"/>
                </a:endParaRPr>
              </a:p>
            </p:txBody>
          </p:sp>
        </p:grpSp>
        <p:sp>
          <p:nvSpPr>
            <p:cNvPr id="37" name="WordArt 171">
              <a:extLst>
                <a:ext uri="{FF2B5EF4-FFF2-40B4-BE49-F238E27FC236}">
                  <a16:creationId xmlns:a16="http://schemas.microsoft.com/office/drawing/2014/main" id="{EF5AC5C7-B121-4AF8-BD89-D84DFF86A0F0}"/>
                </a:ext>
              </a:extLst>
            </p:cNvPr>
            <p:cNvSpPr>
              <a:spLocks noChangeArrowheads="1" noChangeShapeType="1" noTextEdit="1"/>
            </p:cNvSpPr>
            <p:nvPr/>
          </p:nvSpPr>
          <p:spPr bwMode="auto">
            <a:xfrm>
              <a:off x="2714" y="227"/>
              <a:ext cx="192" cy="312"/>
            </a:xfrm>
            <a:prstGeom prst="rect">
              <a:avLst/>
            </a:prstGeom>
          </p:spPr>
          <p:txBody>
            <a:bodyPr wrap="none" fromWordArt="1">
              <a:prstTxWarp prst="textPlain">
                <a:avLst>
                  <a:gd name="adj" fmla="val 50000"/>
                </a:avLst>
              </a:prstTxWarp>
            </a:bodyPr>
            <a:lstStyle/>
            <a:p>
              <a:r>
                <a:rPr lang="en-US" sz="3600" kern="10">
                  <a:ln w="9525">
                    <a:solidFill>
                      <a:srgbClr val="0000FF"/>
                    </a:solidFill>
                    <a:round/>
                    <a:headEnd/>
                    <a:tailEnd/>
                  </a:ln>
                  <a:solidFill>
                    <a:srgbClr val="99FF33"/>
                  </a:solidFill>
                  <a:latin typeface="Times New Roman"/>
                  <a:cs typeface="Times New Roman"/>
                </a:rPr>
                <a:t>5</a:t>
              </a:r>
            </a:p>
          </p:txBody>
        </p:sp>
      </p:grpSp>
      <p:sp>
        <p:nvSpPr>
          <p:cNvPr id="47" name="Oval 26">
            <a:extLst>
              <a:ext uri="{FF2B5EF4-FFF2-40B4-BE49-F238E27FC236}">
                <a16:creationId xmlns:a16="http://schemas.microsoft.com/office/drawing/2014/main" id="{A3501B30-D82D-4BD1-BC58-72753A8C2247}"/>
              </a:ext>
            </a:extLst>
          </p:cNvPr>
          <p:cNvSpPr>
            <a:spLocks noChangeArrowheads="1"/>
          </p:cNvSpPr>
          <p:nvPr/>
        </p:nvSpPr>
        <p:spPr bwMode="auto">
          <a:xfrm>
            <a:off x="2081254" y="5410200"/>
            <a:ext cx="685800" cy="609600"/>
          </a:xfrm>
          <a:prstGeom prst="ellipse">
            <a:avLst/>
          </a:prstGeom>
          <a:solidFill>
            <a:srgbClr val="FF99FF"/>
          </a:solidFill>
          <a:ln w="57150" cmpd="thickThin" algn="ctr">
            <a:solidFill>
              <a:schemeClr val="hlink"/>
            </a:solidFill>
            <a:round/>
            <a:headEnd/>
            <a:tailEnd/>
          </a:ln>
        </p:spPr>
        <p:txBody>
          <a:bodyPr wrap="none" anchor="ctr"/>
          <a:lstStyle/>
          <a:p>
            <a:r>
              <a:rPr lang="en-US" sz="2800">
                <a:solidFill>
                  <a:srgbClr val="FFFF00"/>
                </a:solidFill>
                <a:latin typeface="Times New Roman" pitchFamily="18" charset="0"/>
                <a:cs typeface="Times New Roman" pitchFamily="18" charset="0"/>
              </a:rPr>
              <a:t>C</a:t>
            </a:r>
          </a:p>
        </p:txBody>
      </p:sp>
      <p:sp>
        <p:nvSpPr>
          <p:cNvPr id="48" name="Oval 101">
            <a:extLst>
              <a:ext uri="{FF2B5EF4-FFF2-40B4-BE49-F238E27FC236}">
                <a16:creationId xmlns:a16="http://schemas.microsoft.com/office/drawing/2014/main" id="{4E1A9DBB-0CC2-4152-9131-87E77B2F5CF1}"/>
              </a:ext>
            </a:extLst>
          </p:cNvPr>
          <p:cNvSpPr>
            <a:spLocks noChangeArrowheads="1"/>
          </p:cNvSpPr>
          <p:nvPr/>
        </p:nvSpPr>
        <p:spPr bwMode="auto">
          <a:xfrm>
            <a:off x="7186654" y="685800"/>
            <a:ext cx="990600" cy="838200"/>
          </a:xfrm>
          <a:prstGeom prst="ellipse">
            <a:avLst/>
          </a:prstGeom>
          <a:solidFill>
            <a:srgbClr val="FFFF00"/>
          </a:solidFill>
          <a:ln w="9525">
            <a:solidFill>
              <a:schemeClr val="tx1"/>
            </a:solidFill>
            <a:round/>
            <a:headEnd/>
            <a:tailEnd/>
          </a:ln>
        </p:spPr>
        <p:txBody>
          <a:bodyPr wrap="none" anchor="ctr"/>
          <a:lstStyle/>
          <a:p>
            <a:pPr algn="ctr"/>
            <a:r>
              <a:rPr lang="en-US" sz="6000">
                <a:solidFill>
                  <a:srgbClr val="000514"/>
                </a:solidFill>
                <a:latin typeface="Garamond" pitchFamily="18" charset="0"/>
                <a:cs typeface="Arial" pitchFamily="34" charset="0"/>
              </a:rPr>
              <a:t>5</a:t>
            </a:r>
          </a:p>
        </p:txBody>
      </p:sp>
      <p:sp>
        <p:nvSpPr>
          <p:cNvPr id="49" name="Oval 102">
            <a:extLst>
              <a:ext uri="{FF2B5EF4-FFF2-40B4-BE49-F238E27FC236}">
                <a16:creationId xmlns:a16="http://schemas.microsoft.com/office/drawing/2014/main" id="{BB32C087-37C1-49E4-8150-B84B5461206C}"/>
              </a:ext>
            </a:extLst>
          </p:cNvPr>
          <p:cNvSpPr>
            <a:spLocks noChangeArrowheads="1"/>
          </p:cNvSpPr>
          <p:nvPr/>
        </p:nvSpPr>
        <p:spPr bwMode="auto">
          <a:xfrm>
            <a:off x="7186654" y="685800"/>
            <a:ext cx="990600" cy="838200"/>
          </a:xfrm>
          <a:prstGeom prst="ellipse">
            <a:avLst/>
          </a:prstGeom>
          <a:solidFill>
            <a:srgbClr val="FFFF00"/>
          </a:solidFill>
          <a:ln w="9525">
            <a:solidFill>
              <a:schemeClr val="tx1"/>
            </a:solidFill>
            <a:round/>
            <a:headEnd/>
            <a:tailEnd/>
          </a:ln>
        </p:spPr>
        <p:txBody>
          <a:bodyPr wrap="none" anchor="ctr"/>
          <a:lstStyle/>
          <a:p>
            <a:pPr algn="ctr"/>
            <a:r>
              <a:rPr lang="en-US" sz="6000">
                <a:solidFill>
                  <a:srgbClr val="000514"/>
                </a:solidFill>
                <a:latin typeface="Garamond" pitchFamily="18" charset="0"/>
                <a:cs typeface="Arial" pitchFamily="34" charset="0"/>
              </a:rPr>
              <a:t>4</a:t>
            </a:r>
          </a:p>
        </p:txBody>
      </p:sp>
      <p:sp>
        <p:nvSpPr>
          <p:cNvPr id="50" name="Oval 103">
            <a:extLst>
              <a:ext uri="{FF2B5EF4-FFF2-40B4-BE49-F238E27FC236}">
                <a16:creationId xmlns:a16="http://schemas.microsoft.com/office/drawing/2014/main" id="{6CBB3413-731D-4BCD-8DDA-1C200E18E996}"/>
              </a:ext>
            </a:extLst>
          </p:cNvPr>
          <p:cNvSpPr>
            <a:spLocks noChangeArrowheads="1"/>
          </p:cNvSpPr>
          <p:nvPr/>
        </p:nvSpPr>
        <p:spPr bwMode="auto">
          <a:xfrm>
            <a:off x="7186654" y="685800"/>
            <a:ext cx="990600" cy="838200"/>
          </a:xfrm>
          <a:prstGeom prst="ellipse">
            <a:avLst/>
          </a:prstGeom>
          <a:solidFill>
            <a:srgbClr val="FFFF00"/>
          </a:solidFill>
          <a:ln w="9525">
            <a:solidFill>
              <a:schemeClr val="tx1"/>
            </a:solidFill>
            <a:round/>
            <a:headEnd/>
            <a:tailEnd/>
          </a:ln>
        </p:spPr>
        <p:txBody>
          <a:bodyPr wrap="none" anchor="ctr"/>
          <a:lstStyle/>
          <a:p>
            <a:pPr algn="ctr"/>
            <a:r>
              <a:rPr lang="en-US" sz="6000">
                <a:solidFill>
                  <a:srgbClr val="000514"/>
                </a:solidFill>
                <a:latin typeface="Garamond" pitchFamily="18" charset="0"/>
                <a:cs typeface="Arial" pitchFamily="34" charset="0"/>
              </a:rPr>
              <a:t>3</a:t>
            </a:r>
          </a:p>
        </p:txBody>
      </p:sp>
      <p:sp>
        <p:nvSpPr>
          <p:cNvPr id="51" name="Oval 104">
            <a:extLst>
              <a:ext uri="{FF2B5EF4-FFF2-40B4-BE49-F238E27FC236}">
                <a16:creationId xmlns:a16="http://schemas.microsoft.com/office/drawing/2014/main" id="{8DE002E2-02D8-4CAC-BE3C-6B33A630FE4D}"/>
              </a:ext>
            </a:extLst>
          </p:cNvPr>
          <p:cNvSpPr>
            <a:spLocks noChangeArrowheads="1"/>
          </p:cNvSpPr>
          <p:nvPr/>
        </p:nvSpPr>
        <p:spPr bwMode="auto">
          <a:xfrm>
            <a:off x="7186654" y="685800"/>
            <a:ext cx="990600" cy="838200"/>
          </a:xfrm>
          <a:prstGeom prst="ellipse">
            <a:avLst/>
          </a:prstGeom>
          <a:solidFill>
            <a:srgbClr val="FF3300"/>
          </a:solidFill>
          <a:ln w="9525">
            <a:solidFill>
              <a:schemeClr val="tx1"/>
            </a:solidFill>
            <a:round/>
            <a:headEnd/>
            <a:tailEnd/>
          </a:ln>
        </p:spPr>
        <p:txBody>
          <a:bodyPr wrap="none" anchor="ctr"/>
          <a:lstStyle/>
          <a:p>
            <a:pPr algn="ctr"/>
            <a:r>
              <a:rPr lang="en-US" sz="6000">
                <a:solidFill>
                  <a:srgbClr val="000514"/>
                </a:solidFill>
                <a:latin typeface="Garamond" pitchFamily="18" charset="0"/>
                <a:cs typeface="Arial" pitchFamily="34" charset="0"/>
              </a:rPr>
              <a:t>2</a:t>
            </a:r>
          </a:p>
        </p:txBody>
      </p:sp>
      <p:sp>
        <p:nvSpPr>
          <p:cNvPr id="52" name="Oval 105">
            <a:extLst>
              <a:ext uri="{FF2B5EF4-FFF2-40B4-BE49-F238E27FC236}">
                <a16:creationId xmlns:a16="http://schemas.microsoft.com/office/drawing/2014/main" id="{289D5F79-F67D-4BD7-82B9-376F66C9A465}"/>
              </a:ext>
            </a:extLst>
          </p:cNvPr>
          <p:cNvSpPr>
            <a:spLocks noChangeArrowheads="1"/>
          </p:cNvSpPr>
          <p:nvPr/>
        </p:nvSpPr>
        <p:spPr bwMode="auto">
          <a:xfrm>
            <a:off x="7186654" y="685800"/>
            <a:ext cx="990600" cy="838200"/>
          </a:xfrm>
          <a:prstGeom prst="ellipse">
            <a:avLst/>
          </a:prstGeom>
          <a:solidFill>
            <a:srgbClr val="FF3300"/>
          </a:solidFill>
          <a:ln w="9525">
            <a:solidFill>
              <a:schemeClr val="tx1"/>
            </a:solidFill>
            <a:round/>
            <a:headEnd/>
            <a:tailEnd/>
          </a:ln>
        </p:spPr>
        <p:txBody>
          <a:bodyPr wrap="none" anchor="ctr"/>
          <a:lstStyle/>
          <a:p>
            <a:pPr algn="ctr"/>
            <a:r>
              <a:rPr lang="en-US" sz="6000" dirty="0">
                <a:solidFill>
                  <a:srgbClr val="000514"/>
                </a:solidFill>
                <a:latin typeface="Garamond" pitchFamily="18" charset="0"/>
                <a:cs typeface="Arial" pitchFamily="34" charset="0"/>
              </a:rPr>
              <a:t>1</a:t>
            </a:r>
          </a:p>
        </p:txBody>
      </p:sp>
      <p:sp>
        <p:nvSpPr>
          <p:cNvPr id="54" name="Oval 106">
            <a:extLst>
              <a:ext uri="{FF2B5EF4-FFF2-40B4-BE49-F238E27FC236}">
                <a16:creationId xmlns:a16="http://schemas.microsoft.com/office/drawing/2014/main" id="{E410BB72-613E-417E-AE57-A495E20BF7C7}"/>
              </a:ext>
            </a:extLst>
          </p:cNvPr>
          <p:cNvSpPr>
            <a:spLocks noChangeArrowheads="1"/>
          </p:cNvSpPr>
          <p:nvPr/>
        </p:nvSpPr>
        <p:spPr bwMode="auto">
          <a:xfrm>
            <a:off x="7021368" y="681038"/>
            <a:ext cx="1321172" cy="1033462"/>
          </a:xfrm>
          <a:prstGeom prst="ellipse">
            <a:avLst/>
          </a:prstGeom>
          <a:solidFill>
            <a:srgbClr val="FF0000"/>
          </a:solidFill>
          <a:ln w="9525">
            <a:solidFill>
              <a:schemeClr val="tx1"/>
            </a:solidFill>
            <a:round/>
            <a:headEnd/>
            <a:tailEnd/>
          </a:ln>
        </p:spPr>
        <p:txBody>
          <a:bodyPr wrap="none" anchor="ctr"/>
          <a:lstStyle/>
          <a:p>
            <a:pPr algn="ctr"/>
            <a:r>
              <a:rPr lang="en-US" sz="3200" b="1" dirty="0" err="1">
                <a:latin typeface=".VnTimeH" pitchFamily="34" charset="0"/>
                <a:cs typeface="Arial" pitchFamily="34" charset="0"/>
              </a:rPr>
              <a:t>Hết</a:t>
            </a:r>
            <a:r>
              <a:rPr lang="en-US" sz="3200" b="1" dirty="0">
                <a:latin typeface=".VnTimeH" pitchFamily="34" charset="0"/>
                <a:cs typeface="Arial" pitchFamily="34" charset="0"/>
              </a:rPr>
              <a:t> </a:t>
            </a:r>
            <a:r>
              <a:rPr lang="en-US" sz="3200" b="1" dirty="0" err="1">
                <a:latin typeface=".VnTimeH" pitchFamily="34" charset="0"/>
                <a:cs typeface="Arial" pitchFamily="34" charset="0"/>
              </a:rPr>
              <a:t>giờ</a:t>
            </a:r>
            <a:endParaRPr lang="en-US" sz="3200" b="1" dirty="0">
              <a:latin typeface=".VnTimeH" pitchFamily="34" charset="0"/>
              <a:cs typeface="Arial" pitchFamily="34" charset="0"/>
            </a:endParaRPr>
          </a:p>
        </p:txBody>
      </p:sp>
    </p:spTree>
    <p:extLst>
      <p:ext uri="{BB962C8B-B14F-4D97-AF65-F5344CB8AC3E}">
        <p14:creationId xmlns:p14="http://schemas.microsoft.com/office/powerpoint/2010/main" val="549329165"/>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0" fill="hold"/>
                                        <p:tgtEl>
                                          <p:spTgt spid="35"/>
                                        </p:tgtEl>
                                        <p:attrNameLst>
                                          <p:attrName>ppt_w</p:attrName>
                                        </p:attrNameLst>
                                      </p:cBhvr>
                                      <p:tavLst>
                                        <p:tav tm="0" fmla="#ppt_w*sin(2.5*pi*$)">
                                          <p:val>
                                            <p:fltVal val="0"/>
                                          </p:val>
                                        </p:tav>
                                        <p:tav tm="100000">
                                          <p:val>
                                            <p:fltVal val="1"/>
                                          </p:val>
                                        </p:tav>
                                      </p:tavLst>
                                    </p:anim>
                                    <p:anim calcmode="lin" valueType="num">
                                      <p:cBhvr>
                                        <p:cTn id="8" dur="5000" fill="hold"/>
                                        <p:tgtEl>
                                          <p:spTgt spid="3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9" presetID="5" presetClass="entr" presetSubtype="1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checkerboard(across)">
                                      <p:cBhvr>
                                        <p:cTn id="11" dur="500"/>
                                        <p:tgtEl>
                                          <p:spTgt spid="11"/>
                                        </p:tgtEl>
                                      </p:cBhvr>
                                    </p:animEffect>
                                  </p:childTnLst>
                                </p:cTn>
                              </p:par>
                              <p:par>
                                <p:cTn id="12" presetID="5" presetClass="entr" presetSubtype="10" fill="hold" grpId="0" nodeType="withEffect" nodePh="1">
                                  <p:stCondLst>
                                    <p:cond delay="0"/>
                                  </p:stCondLst>
                                  <p:endCondLst>
                                    <p:cond evt="begin" delay="0">
                                      <p:tn val="12"/>
                                    </p:cond>
                                  </p:endCondLst>
                                  <p:childTnLst>
                                    <p:set>
                                      <p:cBhvr>
                                        <p:cTn id="13" dur="1" fill="hold">
                                          <p:stCondLst>
                                            <p:cond delay="0"/>
                                          </p:stCondLst>
                                        </p:cTn>
                                        <p:tgtEl>
                                          <p:spTgt spid="28"/>
                                        </p:tgtEl>
                                        <p:attrNameLst>
                                          <p:attrName>style.visibility</p:attrName>
                                        </p:attrNameLst>
                                      </p:cBhvr>
                                      <p:to>
                                        <p:strVal val="visible"/>
                                      </p:to>
                                    </p:set>
                                    <p:animEffect transition="in" filter="checkerboard(across)">
                                      <p:cBhvr>
                                        <p:cTn id="14" dur="500"/>
                                        <p:tgtEl>
                                          <p:spTgt spid="28"/>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dissolve">
                                      <p:cBhvr>
                                        <p:cTn id="17" dur="500"/>
                                        <p:tgtEl>
                                          <p:spTgt spid="32"/>
                                        </p:tgtEl>
                                      </p:cBhvr>
                                    </p:animEffect>
                                  </p:childTnLst>
                                </p:cTn>
                              </p:par>
                              <p:par>
                                <p:cTn id="18" presetID="9" presetClass="entr" presetSubtype="0" fill="hold" nodeType="with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dissolve">
                                      <p:cBhvr>
                                        <p:cTn id="20" dur="500"/>
                                        <p:tgtEl>
                                          <p:spTgt spid="33"/>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checkerboard(across)">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nodeType="click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box(in)">
                                      <p:cBhvr>
                                        <p:cTn id="28" dur="500"/>
                                        <p:tgtEl>
                                          <p:spTgt spid="48"/>
                                        </p:tgtEl>
                                      </p:cBhvr>
                                    </p:animEffect>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9" fill="hold">
                            <p:stCondLst>
                              <p:cond delay="500"/>
                            </p:stCondLst>
                            <p:childTnLst>
                              <p:par>
                                <p:cTn id="30" presetID="4" presetClass="entr" presetSubtype="16" fill="hold" nodeType="afterEffect">
                                  <p:stCondLst>
                                    <p:cond delay="500"/>
                                  </p:stCondLst>
                                  <p:childTnLst>
                                    <p:set>
                                      <p:cBhvr>
                                        <p:cTn id="31" dur="1" fill="hold">
                                          <p:stCondLst>
                                            <p:cond delay="0"/>
                                          </p:stCondLst>
                                        </p:cTn>
                                        <p:tgtEl>
                                          <p:spTgt spid="49"/>
                                        </p:tgtEl>
                                        <p:attrNameLst>
                                          <p:attrName>style.visibility</p:attrName>
                                        </p:attrNameLst>
                                      </p:cBhvr>
                                      <p:to>
                                        <p:strVal val="visible"/>
                                      </p:to>
                                    </p:set>
                                    <p:animEffect transition="in" filter="box(in)">
                                      <p:cBhvr>
                                        <p:cTn id="32" dur="500"/>
                                        <p:tgtEl>
                                          <p:spTgt spid="49"/>
                                        </p:tgtEl>
                                      </p:cBhvr>
                                    </p:animEffect>
                                  </p:childTnLst>
                                  <p:subTnLst>
                                    <p:audio>
                                      <p:cMediaNode>
                                        <p:cTn display="0" masterRel="sameClick">
                                          <p:stCondLst>
                                            <p:cond evt="begin" delay="0">
                                              <p:tn val="30"/>
                                            </p:cond>
                                          </p:stCondLst>
                                          <p:endCondLst>
                                            <p:cond evt="onStopAudio" delay="0">
                                              <p:tgtEl>
                                                <p:sldTgt/>
                                              </p:tgtEl>
                                            </p:cond>
                                          </p:endCondLst>
                                        </p:cTn>
                                        <p:tgtEl>
                                          <p:sndTgt r:embed="rId4" name="click.wav"/>
                                        </p:tgtEl>
                                      </p:cMediaNode>
                                    </p:audio>
                                  </p:subTnLst>
                                </p:cTn>
                              </p:par>
                            </p:childTnLst>
                          </p:cTn>
                        </p:par>
                        <p:par>
                          <p:cTn id="33" fill="hold">
                            <p:stCondLst>
                              <p:cond delay="1500"/>
                            </p:stCondLst>
                            <p:childTnLst>
                              <p:par>
                                <p:cTn id="34" presetID="4" presetClass="entr" presetSubtype="16" fill="hold" nodeType="afterEffect">
                                  <p:stCondLst>
                                    <p:cond delay="500"/>
                                  </p:stCondLst>
                                  <p:childTnLst>
                                    <p:set>
                                      <p:cBhvr>
                                        <p:cTn id="35" dur="1" fill="hold">
                                          <p:stCondLst>
                                            <p:cond delay="0"/>
                                          </p:stCondLst>
                                        </p:cTn>
                                        <p:tgtEl>
                                          <p:spTgt spid="50"/>
                                        </p:tgtEl>
                                        <p:attrNameLst>
                                          <p:attrName>style.visibility</p:attrName>
                                        </p:attrNameLst>
                                      </p:cBhvr>
                                      <p:to>
                                        <p:strVal val="visible"/>
                                      </p:to>
                                    </p:set>
                                    <p:animEffect transition="in" filter="box(in)">
                                      <p:cBhvr>
                                        <p:cTn id="36" dur="500"/>
                                        <p:tgtEl>
                                          <p:spTgt spid="50"/>
                                        </p:tgtEl>
                                      </p:cBhvr>
                                    </p:animEffect>
                                  </p:childTnLst>
                                  <p:subTnLst>
                                    <p:audio>
                                      <p:cMediaNode>
                                        <p:cTn display="0" masterRel="sameClick">
                                          <p:stCondLst>
                                            <p:cond evt="begin" delay="0">
                                              <p:tn val="34"/>
                                            </p:cond>
                                          </p:stCondLst>
                                          <p:endCondLst>
                                            <p:cond evt="onStopAudio" delay="0">
                                              <p:tgtEl>
                                                <p:sldTgt/>
                                              </p:tgtEl>
                                            </p:cond>
                                          </p:endCondLst>
                                        </p:cTn>
                                        <p:tgtEl>
                                          <p:sndTgt r:embed="rId4" name="click.wav"/>
                                        </p:tgtEl>
                                      </p:cMediaNode>
                                    </p:audio>
                                  </p:subTnLst>
                                </p:cTn>
                              </p:par>
                            </p:childTnLst>
                          </p:cTn>
                        </p:par>
                        <p:par>
                          <p:cTn id="37" fill="hold">
                            <p:stCondLst>
                              <p:cond delay="2500"/>
                            </p:stCondLst>
                            <p:childTnLst>
                              <p:par>
                                <p:cTn id="38" presetID="4" presetClass="entr" presetSubtype="16" fill="hold" nodeType="afterEffect">
                                  <p:stCondLst>
                                    <p:cond delay="500"/>
                                  </p:stCondLst>
                                  <p:childTnLst>
                                    <p:set>
                                      <p:cBhvr>
                                        <p:cTn id="39" dur="1" fill="hold">
                                          <p:stCondLst>
                                            <p:cond delay="0"/>
                                          </p:stCondLst>
                                        </p:cTn>
                                        <p:tgtEl>
                                          <p:spTgt spid="51"/>
                                        </p:tgtEl>
                                        <p:attrNameLst>
                                          <p:attrName>style.visibility</p:attrName>
                                        </p:attrNameLst>
                                      </p:cBhvr>
                                      <p:to>
                                        <p:strVal val="visible"/>
                                      </p:to>
                                    </p:set>
                                    <p:animEffect transition="in" filter="box(in)">
                                      <p:cBhvr>
                                        <p:cTn id="40" dur="500"/>
                                        <p:tgtEl>
                                          <p:spTgt spid="51"/>
                                        </p:tgtEl>
                                      </p:cBhvr>
                                    </p:animEffect>
                                  </p:childTnLst>
                                  <p:subTnLst>
                                    <p:audio>
                                      <p:cMediaNode>
                                        <p:cTn display="0" masterRel="sameClick">
                                          <p:stCondLst>
                                            <p:cond evt="begin" delay="0">
                                              <p:tn val="38"/>
                                            </p:cond>
                                          </p:stCondLst>
                                          <p:endCondLst>
                                            <p:cond evt="onStopAudio" delay="0">
                                              <p:tgtEl>
                                                <p:sldTgt/>
                                              </p:tgtEl>
                                            </p:cond>
                                          </p:endCondLst>
                                        </p:cTn>
                                        <p:tgtEl>
                                          <p:sndTgt r:embed="rId4" name="click.wav"/>
                                        </p:tgtEl>
                                      </p:cMediaNode>
                                    </p:audio>
                                  </p:subTnLst>
                                </p:cTn>
                              </p:par>
                            </p:childTnLst>
                          </p:cTn>
                        </p:par>
                        <p:par>
                          <p:cTn id="41" fill="hold">
                            <p:stCondLst>
                              <p:cond delay="3500"/>
                            </p:stCondLst>
                            <p:childTnLst>
                              <p:par>
                                <p:cTn id="42" presetID="4" presetClass="entr" presetSubtype="16" fill="hold" nodeType="afterEffect">
                                  <p:stCondLst>
                                    <p:cond delay="500"/>
                                  </p:stCondLst>
                                  <p:childTnLst>
                                    <p:set>
                                      <p:cBhvr>
                                        <p:cTn id="43" dur="1" fill="hold">
                                          <p:stCondLst>
                                            <p:cond delay="0"/>
                                          </p:stCondLst>
                                        </p:cTn>
                                        <p:tgtEl>
                                          <p:spTgt spid="52"/>
                                        </p:tgtEl>
                                        <p:attrNameLst>
                                          <p:attrName>style.visibility</p:attrName>
                                        </p:attrNameLst>
                                      </p:cBhvr>
                                      <p:to>
                                        <p:strVal val="visible"/>
                                      </p:to>
                                    </p:set>
                                    <p:animEffect transition="in" filter="box(in)">
                                      <p:cBhvr>
                                        <p:cTn id="44" dur="500"/>
                                        <p:tgtEl>
                                          <p:spTgt spid="52"/>
                                        </p:tgtEl>
                                      </p:cBhvr>
                                    </p:animEffect>
                                  </p:childTnLst>
                                  <p:subTnLst>
                                    <p:audio>
                                      <p:cMediaNode>
                                        <p:cTn display="0" masterRel="sameClick">
                                          <p:stCondLst>
                                            <p:cond evt="begin" delay="0">
                                              <p:tn val="42"/>
                                            </p:cond>
                                          </p:stCondLst>
                                          <p:endCondLst>
                                            <p:cond evt="onStopAudio" delay="0">
                                              <p:tgtEl>
                                                <p:sldTgt/>
                                              </p:tgtEl>
                                            </p:cond>
                                          </p:endCondLst>
                                        </p:cTn>
                                        <p:tgtEl>
                                          <p:sndTgt r:embed="rId4" name="click.wav"/>
                                        </p:tgtEl>
                                      </p:cMediaNode>
                                    </p:audio>
                                  </p:subTnLst>
                                </p:cTn>
                              </p:par>
                            </p:childTnLst>
                          </p:cTn>
                        </p:par>
                      </p:childTnLst>
                    </p:cTn>
                  </p:par>
                  <p:par>
                    <p:cTn id="45" fill="hold">
                      <p:stCondLst>
                        <p:cond delay="indefinite"/>
                      </p:stCondLst>
                      <p:childTnLst>
                        <p:par>
                          <p:cTn id="46" fill="hold">
                            <p:stCondLst>
                              <p:cond delay="0"/>
                            </p:stCondLst>
                            <p:childTnLst>
                              <p:par>
                                <p:cTn id="47" presetID="15" presetClass="entr" presetSubtype="0" fill="hold" nodeType="clickEffect">
                                  <p:stCondLst>
                                    <p:cond delay="0"/>
                                  </p:stCondLst>
                                  <p:childTnLst>
                                    <p:set>
                                      <p:cBhvr>
                                        <p:cTn id="48" dur="1" fill="hold">
                                          <p:stCondLst>
                                            <p:cond delay="0"/>
                                          </p:stCondLst>
                                        </p:cTn>
                                        <p:tgtEl>
                                          <p:spTgt spid="34"/>
                                        </p:tgtEl>
                                        <p:attrNameLst>
                                          <p:attrName>style.visibility</p:attrName>
                                        </p:attrNameLst>
                                      </p:cBhvr>
                                      <p:to>
                                        <p:strVal val="visible"/>
                                      </p:to>
                                    </p:set>
                                    <p:anim calcmode="lin" valueType="num">
                                      <p:cBhvr>
                                        <p:cTn id="49" dur="1000" fill="hold"/>
                                        <p:tgtEl>
                                          <p:spTgt spid="34"/>
                                        </p:tgtEl>
                                        <p:attrNameLst>
                                          <p:attrName>ppt_w</p:attrName>
                                        </p:attrNameLst>
                                      </p:cBhvr>
                                      <p:tavLst>
                                        <p:tav tm="0">
                                          <p:val>
                                            <p:fltVal val="0"/>
                                          </p:val>
                                        </p:tav>
                                        <p:tav tm="100000">
                                          <p:val>
                                            <p:strVal val="#ppt_w"/>
                                          </p:val>
                                        </p:tav>
                                      </p:tavLst>
                                    </p:anim>
                                    <p:anim calcmode="lin" valueType="num">
                                      <p:cBhvr>
                                        <p:cTn id="50" dur="1000" fill="hold"/>
                                        <p:tgtEl>
                                          <p:spTgt spid="34"/>
                                        </p:tgtEl>
                                        <p:attrNameLst>
                                          <p:attrName>ppt_h</p:attrName>
                                        </p:attrNameLst>
                                      </p:cBhvr>
                                      <p:tavLst>
                                        <p:tav tm="0">
                                          <p:val>
                                            <p:fltVal val="0"/>
                                          </p:val>
                                        </p:tav>
                                        <p:tav tm="100000">
                                          <p:val>
                                            <p:strVal val="#ppt_h"/>
                                          </p:val>
                                        </p:tav>
                                      </p:tavLst>
                                    </p:anim>
                                    <p:anim calcmode="lin" valueType="num">
                                      <p:cBhvr>
                                        <p:cTn id="51" dur="1000" fill="hold"/>
                                        <p:tgtEl>
                                          <p:spTgt spid="34"/>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34"/>
                                        </p:tgtEl>
                                        <p:attrNameLst>
                                          <p:attrName>ppt_y</p:attrName>
                                        </p:attrNameLst>
                                      </p:cBhvr>
                                      <p:tavLst>
                                        <p:tav tm="0" fmla="#ppt_y+(sin(-2*pi*(1-$))*-#ppt_x+cos(-2*pi*(1-$))*(1-#ppt_y))*(1-$)">
                                          <p:val>
                                            <p:fltVal val="0"/>
                                          </p:val>
                                        </p:tav>
                                        <p:tav tm="100000">
                                          <p:val>
                                            <p:fltVal val="1"/>
                                          </p:val>
                                        </p:tav>
                                      </p:tavLst>
                                    </p:anim>
                                  </p:childTnLst>
                                </p:cTn>
                              </p:par>
                            </p:childTnLst>
                          </p:cTn>
                        </p:par>
                        <p:par>
                          <p:cTn id="53" fill="hold">
                            <p:stCondLst>
                              <p:cond delay="1000"/>
                            </p:stCondLst>
                            <p:childTnLst>
                              <p:par>
                                <p:cTn id="54" presetID="4" presetClass="entr" presetSubtype="16" fill="hold" grpId="0" nodeType="afterEffect">
                                  <p:stCondLst>
                                    <p:cond delay="0"/>
                                  </p:stCondLst>
                                  <p:childTnLst>
                                    <p:set>
                                      <p:cBhvr>
                                        <p:cTn id="55" dur="1" fill="hold">
                                          <p:stCondLst>
                                            <p:cond delay="0"/>
                                          </p:stCondLst>
                                        </p:cTn>
                                        <p:tgtEl>
                                          <p:spTgt spid="54"/>
                                        </p:tgtEl>
                                        <p:attrNameLst>
                                          <p:attrName>style.visibility</p:attrName>
                                        </p:attrNameLst>
                                      </p:cBhvr>
                                      <p:to>
                                        <p:strVal val="visible"/>
                                      </p:to>
                                    </p:set>
                                    <p:animEffect transition="in" filter="box(in)">
                                      <p:cBhvr>
                                        <p:cTn id="56" dur="500"/>
                                        <p:tgtEl>
                                          <p:spTgt spid="54"/>
                                        </p:tgtEl>
                                      </p:cBhvr>
                                    </p:animEffect>
                                  </p:childTnLst>
                                  <p:subTnLst>
                                    <p:audio>
                                      <p:cMediaNode>
                                        <p:cTn display="0" masterRel="sameClick">
                                          <p:stCondLst>
                                            <p:cond evt="begin" delay="0">
                                              <p:tn val="54"/>
                                            </p:cond>
                                          </p:stCondLst>
                                          <p:endCondLst>
                                            <p:cond evt="onStopAudio" delay="0">
                                              <p:tgtEl>
                                                <p:sldTgt/>
                                              </p:tgtEl>
                                            </p:cond>
                                          </p:endCondLst>
                                        </p:cTn>
                                        <p:tgtEl>
                                          <p:sndTgt r:embed="rId5"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28" grpId="0"/>
      <p:bldP spid="32" grpId="0" animBg="1"/>
      <p:bldP spid="5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3B71264-C090-456C-972A-4F20A48D53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9" name="图片 8">
            <a:extLst>
              <a:ext uri="{FF2B5EF4-FFF2-40B4-BE49-F238E27FC236}">
                <a16:creationId xmlns:a16="http://schemas.microsoft.com/office/drawing/2014/main" id="{F6107722-8034-425A-958D-10B680E53E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11" name="图片 10">
            <a:extLst>
              <a:ext uri="{FF2B5EF4-FFF2-40B4-BE49-F238E27FC236}">
                <a16:creationId xmlns:a16="http://schemas.microsoft.com/office/drawing/2014/main" id="{A81FB204-22B9-4566-ABE6-3978718461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22581" y="1212236"/>
            <a:ext cx="5215801" cy="5583975"/>
          </a:xfrm>
          <a:prstGeom prst="rect">
            <a:avLst/>
          </a:prstGeom>
        </p:spPr>
      </p:pic>
      <p:pic>
        <p:nvPicPr>
          <p:cNvPr id="15" name="图片 14">
            <a:extLst>
              <a:ext uri="{FF2B5EF4-FFF2-40B4-BE49-F238E27FC236}">
                <a16:creationId xmlns:a16="http://schemas.microsoft.com/office/drawing/2014/main" id="{69439CEC-9F1D-42CF-B72C-064937CF18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17" name="图片 16">
            <a:extLst>
              <a:ext uri="{FF2B5EF4-FFF2-40B4-BE49-F238E27FC236}">
                <a16:creationId xmlns:a16="http://schemas.microsoft.com/office/drawing/2014/main" id="{84AC4AFF-6BBC-4ABE-A6E8-D3063820BDC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9" name="图片 18">
            <a:extLst>
              <a:ext uri="{FF2B5EF4-FFF2-40B4-BE49-F238E27FC236}">
                <a16:creationId xmlns:a16="http://schemas.microsoft.com/office/drawing/2014/main" id="{BB911CE9-928E-477A-B3AC-4B6FDB50A8A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21" name="图片 20">
            <a:extLst>
              <a:ext uri="{FF2B5EF4-FFF2-40B4-BE49-F238E27FC236}">
                <a16:creationId xmlns:a16="http://schemas.microsoft.com/office/drawing/2014/main" id="{4D1B6485-3BB7-402F-93E4-0DD2DD86CA3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25" name="图片 24">
            <a:extLst>
              <a:ext uri="{FF2B5EF4-FFF2-40B4-BE49-F238E27FC236}">
                <a16:creationId xmlns:a16="http://schemas.microsoft.com/office/drawing/2014/main" id="{B962FA2F-D87F-48B6-8D6C-408F50C6DBC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27" name="图片 26">
            <a:extLst>
              <a:ext uri="{FF2B5EF4-FFF2-40B4-BE49-F238E27FC236}">
                <a16:creationId xmlns:a16="http://schemas.microsoft.com/office/drawing/2014/main" id="{31967DD1-C1FA-476C-B795-42FB3BF450DE}"/>
              </a:ext>
            </a:extLst>
          </p:cNvPr>
          <p:cNvPicPr>
            <a:picLocks noChangeAspect="1"/>
          </p:cNvPicPr>
          <p:nvPr/>
        </p:nvPicPr>
        <p:blipFill rotWithShape="1">
          <a:blip r:embed="rId11">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29" name="图片 28">
            <a:extLst>
              <a:ext uri="{FF2B5EF4-FFF2-40B4-BE49-F238E27FC236}">
                <a16:creationId xmlns:a16="http://schemas.microsoft.com/office/drawing/2014/main" id="{1A62BFEB-70F2-482D-9420-91C44AFA7EC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37" name="图片 36">
            <a:extLst>
              <a:ext uri="{FF2B5EF4-FFF2-40B4-BE49-F238E27FC236}">
                <a16:creationId xmlns:a16="http://schemas.microsoft.com/office/drawing/2014/main" id="{5B47641D-9B33-4B4A-9389-9B763CA1930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40" name="矩形 39">
            <a:extLst>
              <a:ext uri="{FF2B5EF4-FFF2-40B4-BE49-F238E27FC236}">
                <a16:creationId xmlns:a16="http://schemas.microsoft.com/office/drawing/2014/main" id="{5B2A9A4C-B5BC-4D92-87D2-F750148EC297}"/>
              </a:ext>
            </a:extLst>
          </p:cNvPr>
          <p:cNvSpPr/>
          <p:nvPr/>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4" name="图片 23">
            <a:extLst>
              <a:ext uri="{FF2B5EF4-FFF2-40B4-BE49-F238E27FC236}">
                <a16:creationId xmlns:a16="http://schemas.microsoft.com/office/drawing/2014/main" id="{3AF095B3-79C9-45E2-BFF1-9B81F4C37FC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4" name="TextBox 3">
            <a:extLst>
              <a:ext uri="{FF2B5EF4-FFF2-40B4-BE49-F238E27FC236}">
                <a16:creationId xmlns:a16="http://schemas.microsoft.com/office/drawing/2014/main" id="{71ABD974-6B93-45B3-87E8-5253FB9127D7}"/>
              </a:ext>
            </a:extLst>
          </p:cNvPr>
          <p:cNvSpPr txBox="1"/>
          <p:nvPr/>
        </p:nvSpPr>
        <p:spPr>
          <a:xfrm>
            <a:off x="1655420" y="1851024"/>
            <a:ext cx="5485205" cy="2980496"/>
          </a:xfrm>
          <a:prstGeom prst="rect">
            <a:avLst/>
          </a:prstGeom>
          <a:noFill/>
        </p:spPr>
        <p:txBody>
          <a:bodyPr wrap="square" rtlCol="0">
            <a:spAutoFit/>
          </a:bodyPr>
          <a:lstStyle/>
          <a:p>
            <a:pPr>
              <a:lnSpc>
                <a:spcPct val="150000"/>
              </a:lnSpc>
            </a:pPr>
            <a:r>
              <a:rPr lang="en-US" sz="6600" b="1" dirty="0" err="1">
                <a:latin typeface="Anton" pitchFamily="2" charset="0"/>
                <a:ea typeface="UD Digi Kyokasho NP-R" panose="02020400000000000000" pitchFamily="18" charset="-128"/>
              </a:rPr>
              <a:t>Chúc</a:t>
            </a:r>
            <a:r>
              <a:rPr lang="en-US" sz="6600" b="1" dirty="0">
                <a:latin typeface="Anton" pitchFamily="2" charset="0"/>
                <a:ea typeface="UD Digi Kyokasho NP-R" panose="02020400000000000000" pitchFamily="18" charset="-128"/>
              </a:rPr>
              <a:t> </a:t>
            </a:r>
            <a:r>
              <a:rPr lang="en-US" sz="6600" b="1" dirty="0" err="1">
                <a:latin typeface="Anton" pitchFamily="2" charset="0"/>
                <a:ea typeface="UD Digi Kyokasho NP-R" panose="02020400000000000000" pitchFamily="18" charset="-128"/>
              </a:rPr>
              <a:t>các</a:t>
            </a:r>
            <a:r>
              <a:rPr lang="en-US" sz="6600" b="1" dirty="0">
                <a:latin typeface="Anton" pitchFamily="2" charset="0"/>
                <a:ea typeface="UD Digi Kyokasho NP-R" panose="02020400000000000000" pitchFamily="18" charset="-128"/>
              </a:rPr>
              <a:t> con </a:t>
            </a:r>
            <a:r>
              <a:rPr lang="en-US" sz="6600" b="1" dirty="0" err="1">
                <a:latin typeface="Anton" pitchFamily="2" charset="0"/>
                <a:ea typeface="UD Digi Kyokasho NP-R" panose="02020400000000000000" pitchFamily="18" charset="-128"/>
              </a:rPr>
              <a:t>học</a:t>
            </a:r>
            <a:r>
              <a:rPr lang="en-US" sz="6600" b="1" dirty="0">
                <a:latin typeface="Anton" pitchFamily="2" charset="0"/>
                <a:ea typeface="UD Digi Kyokasho NP-R" panose="02020400000000000000" pitchFamily="18" charset="-128"/>
              </a:rPr>
              <a:t> </a:t>
            </a:r>
            <a:r>
              <a:rPr lang="en-US" sz="6600" b="1" dirty="0" err="1">
                <a:latin typeface="Anton" pitchFamily="2" charset="0"/>
                <a:ea typeface="UD Digi Kyokasho NP-R" panose="02020400000000000000" pitchFamily="18" charset="-128"/>
              </a:rPr>
              <a:t>tập</a:t>
            </a:r>
            <a:r>
              <a:rPr lang="en-US" sz="6600" b="1" dirty="0">
                <a:latin typeface="Anton" pitchFamily="2" charset="0"/>
                <a:ea typeface="UD Digi Kyokasho NP-R" panose="02020400000000000000" pitchFamily="18" charset="-128"/>
              </a:rPr>
              <a:t> </a:t>
            </a:r>
            <a:r>
              <a:rPr lang="en-US" sz="6600" b="1" dirty="0" err="1">
                <a:latin typeface="Anton" pitchFamily="2" charset="0"/>
                <a:ea typeface="UD Digi Kyokasho NP-R" panose="02020400000000000000" pitchFamily="18" charset="-128"/>
              </a:rPr>
              <a:t>thật</a:t>
            </a:r>
            <a:r>
              <a:rPr lang="en-US" sz="6600" b="1" dirty="0">
                <a:latin typeface="Anton" pitchFamily="2" charset="0"/>
                <a:ea typeface="UD Digi Kyokasho NP-R" panose="02020400000000000000" pitchFamily="18" charset="-128"/>
              </a:rPr>
              <a:t> </a:t>
            </a:r>
            <a:r>
              <a:rPr lang="en-US" sz="6600" b="1" dirty="0" err="1">
                <a:latin typeface="Anton" pitchFamily="2" charset="0"/>
                <a:ea typeface="UD Digi Kyokasho NP-R" panose="02020400000000000000" pitchFamily="18" charset="-128"/>
              </a:rPr>
              <a:t>tốt</a:t>
            </a:r>
            <a:endParaRPr lang="en-US" sz="6600" b="1" dirty="0">
              <a:latin typeface="Anton" pitchFamily="2" charset="0"/>
              <a:ea typeface="UD Digi Kyokasho NP-R" panose="02020400000000000000" pitchFamily="18" charset="-128"/>
            </a:endParaRPr>
          </a:p>
        </p:txBody>
      </p:sp>
    </p:spTree>
    <p:extLst>
      <p:ext uri="{BB962C8B-B14F-4D97-AF65-F5344CB8AC3E}">
        <p14:creationId xmlns:p14="http://schemas.microsoft.com/office/powerpoint/2010/main" val="3243132148"/>
      </p:ext>
    </p:extLst>
  </p:cSld>
  <p:clrMapOvr>
    <a:masterClrMapping/>
  </p:clrMapOvr>
  <p:transition>
    <p:split orient="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2" name="图片 13">
            <a:extLst>
              <a:ext uri="{FF2B5EF4-FFF2-40B4-BE49-F238E27FC236}">
                <a16:creationId xmlns:a16="http://schemas.microsoft.com/office/drawing/2014/main" id="{4CBF3764-736E-422B-9D0B-B0CB77A8FA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468142">
            <a:off x="8865944" y="-460381"/>
            <a:ext cx="3276890" cy="3142081"/>
          </a:xfrm>
          <a:prstGeom prst="rect">
            <a:avLst/>
          </a:prstGeom>
        </p:spPr>
      </p:pic>
      <p:pic>
        <p:nvPicPr>
          <p:cNvPr id="3" name="Picture 2" descr="A picture containing text, vector graphics&#10;&#10;Description automatically generated">
            <a:extLst>
              <a:ext uri="{FF2B5EF4-FFF2-40B4-BE49-F238E27FC236}">
                <a16:creationId xmlns:a16="http://schemas.microsoft.com/office/drawing/2014/main" id="{164985FA-0FEF-4FBD-A526-714C8E1A8A7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18837" y="4001778"/>
            <a:ext cx="3371803" cy="3371803"/>
          </a:xfrm>
          <a:prstGeom prst="rect">
            <a:avLst/>
          </a:prstGeom>
        </p:spPr>
      </p:pic>
      <p:pic>
        <p:nvPicPr>
          <p:cNvPr id="4" name="Picture 3">
            <a:extLst>
              <a:ext uri="{FF2B5EF4-FFF2-40B4-BE49-F238E27FC236}">
                <a16:creationId xmlns:a16="http://schemas.microsoft.com/office/drawing/2014/main" id="{DB9A4877-5244-424B-A8B9-F23533A8B069}"/>
              </a:ext>
            </a:extLst>
          </p:cNvPr>
          <p:cNvPicPr>
            <a:picLocks noChangeAspect="1"/>
          </p:cNvPicPr>
          <p:nvPr/>
        </p:nvPicPr>
        <p:blipFill>
          <a:blip r:embed="rId4"/>
          <a:stretch>
            <a:fillRect/>
          </a:stretch>
        </p:blipFill>
        <p:spPr>
          <a:xfrm>
            <a:off x="2184998" y="-22988"/>
            <a:ext cx="5572974" cy="6903976"/>
          </a:xfrm>
          <a:prstGeom prst="rect">
            <a:avLst/>
          </a:prstGeom>
        </p:spPr>
      </p:pic>
      <p:sp>
        <p:nvSpPr>
          <p:cNvPr id="5" name="Thought Bubble: Cloud 4">
            <a:extLst>
              <a:ext uri="{FF2B5EF4-FFF2-40B4-BE49-F238E27FC236}">
                <a16:creationId xmlns:a16="http://schemas.microsoft.com/office/drawing/2014/main" id="{3B8CBD7E-1EB9-4568-9C60-F9C601E23366}"/>
              </a:ext>
            </a:extLst>
          </p:cNvPr>
          <p:cNvSpPr/>
          <p:nvPr/>
        </p:nvSpPr>
        <p:spPr>
          <a:xfrm>
            <a:off x="7787918" y="2923674"/>
            <a:ext cx="4116802" cy="3188368"/>
          </a:xfrm>
          <a:prstGeom prst="cloudCallout">
            <a:avLst>
              <a:gd name="adj1" fmla="val 40299"/>
              <a:gd name="adj2" fmla="val -77877"/>
            </a:avLst>
          </a:prstGeom>
          <a:solidFill>
            <a:schemeClr val="accent5">
              <a:lumMod val="20000"/>
              <a:lumOff val="8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BA29F6E-578A-4D49-91C0-A1FE58123DFC}"/>
              </a:ext>
            </a:extLst>
          </p:cNvPr>
          <p:cNvSpPr/>
          <p:nvPr/>
        </p:nvSpPr>
        <p:spPr>
          <a:xfrm>
            <a:off x="8183956" y="3544347"/>
            <a:ext cx="3534802" cy="1815882"/>
          </a:xfrm>
          <a:prstGeom prst="rect">
            <a:avLst/>
          </a:prstGeom>
        </p:spPr>
        <p:txBody>
          <a:bodyPr wrap="square">
            <a:spAutoFit/>
          </a:bodyPr>
          <a:lstStyle/>
          <a:p>
            <a:pPr algn="just"/>
            <a:r>
              <a:rPr lang="en-US" sz="2800" b="1" dirty="0">
                <a:solidFill>
                  <a:srgbClr val="FF0000"/>
                </a:solidFill>
              </a:rPr>
              <a:t>  </a:t>
            </a:r>
            <a:r>
              <a:rPr lang="en-US" sz="2800" i="1" dirty="0" err="1">
                <a:latin typeface="Times New Roman" panose="02020603050405020304" pitchFamily="18" charset="0"/>
                <a:cs typeface="Times New Roman" panose="02020603050405020304" pitchFamily="18" charset="0"/>
              </a:rPr>
              <a:t>Hãy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chỉ</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vị</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trí</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đồng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bằng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Bắc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Bộ</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bản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đồ</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địa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lí</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tự</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nhiên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Việt</a:t>
            </a:r>
            <a:r>
              <a:rPr lang="en-US" sz="2800" i="1" dirty="0">
                <a:latin typeface="Times New Roman" panose="02020603050405020304" pitchFamily="18" charset="0"/>
                <a:cs typeface="Times New Roman" panose="02020603050405020304" pitchFamily="18" charset="0"/>
              </a:rPr>
              <a:t> Nam</a:t>
            </a:r>
          </a:p>
        </p:txBody>
      </p:sp>
    </p:spTree>
    <p:extLst>
      <p:ext uri="{BB962C8B-B14F-4D97-AF65-F5344CB8AC3E}">
        <p14:creationId xmlns:p14="http://schemas.microsoft.com/office/powerpoint/2010/main" val="521996592"/>
      </p:ext>
    </p:extLst>
  </p:cSld>
  <p:clrMapOvr>
    <a:masterClrMapping/>
  </p:clrMapOvr>
  <p:transition>
    <p:split orient="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1000" fill="hold"/>
                                            <p:tgtEl>
                                              <p:spTgt spid="2"/>
                                            </p:tgtEl>
                                            <p:attrNameLst>
                                              <p:attrName>ppt_x</p:attrName>
                                            </p:attrNameLst>
                                          </p:cBhvr>
                                          <p:tavLst>
                                            <p:tav tm="0">
                                              <p:val>
                                                <p:strVal val="1+#ppt_w/2"/>
                                              </p:val>
                                            </p:tav>
                                            <p:tav tm="100000">
                                              <p:val>
                                                <p:strVal val="#ppt_x"/>
                                              </p:val>
                                            </p:tav>
                                          </p:tavLst>
                                        </p:anim>
                                        <p:anim calcmode="lin" valueType="num" p14:bounceEnd="50000">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3">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grpSp>
        <p:nvGrpSpPr>
          <p:cNvPr id="12" name="组合 11">
            <a:extLst>
              <a:ext uri="{FF2B5EF4-FFF2-40B4-BE49-F238E27FC236}">
                <a16:creationId xmlns:a16="http://schemas.microsoft.com/office/drawing/2014/main" id="{2214D01F-9936-4ED3-BBE3-1BCC83970511}"/>
              </a:ext>
            </a:extLst>
          </p:cNvPr>
          <p:cNvGrpSpPr/>
          <p:nvPr/>
        </p:nvGrpSpPr>
        <p:grpSpPr>
          <a:xfrm>
            <a:off x="11292768" y="1987543"/>
            <a:ext cx="1091423" cy="1232181"/>
            <a:chOff x="115079" y="968971"/>
            <a:chExt cx="1091423" cy="1232181"/>
          </a:xfrm>
        </p:grpSpPr>
        <p:pic>
          <p:nvPicPr>
            <p:cNvPr id="10" name="图片 9">
              <a:extLst>
                <a:ext uri="{FF2B5EF4-FFF2-40B4-BE49-F238E27FC236}">
                  <a16:creationId xmlns:a16="http://schemas.microsoft.com/office/drawing/2014/main" id="{C9C1C85E-1A25-467C-86B4-67770556C7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1" name="图片 10">
              <a:extLst>
                <a:ext uri="{FF2B5EF4-FFF2-40B4-BE49-F238E27FC236}">
                  <a16:creationId xmlns:a16="http://schemas.microsoft.com/office/drawing/2014/main" id="{D354413E-068F-4C56-AF2E-F8EF92D856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sp>
        <p:nvSpPr>
          <p:cNvPr id="6" name="Text Box 3">
            <a:hlinkClick r:id="rId6" action="ppaction://hlinksldjump"/>
            <a:extLst>
              <a:ext uri="{FF2B5EF4-FFF2-40B4-BE49-F238E27FC236}">
                <a16:creationId xmlns:a16="http://schemas.microsoft.com/office/drawing/2014/main" id="{F9674768-5D60-4252-90F7-B540E287BC83}"/>
              </a:ext>
            </a:extLst>
          </p:cNvPr>
          <p:cNvSpPr txBox="1">
            <a:spLocks noChangeArrowheads="1"/>
          </p:cNvSpPr>
          <p:nvPr/>
        </p:nvSpPr>
        <p:spPr bwMode="auto">
          <a:xfrm>
            <a:off x="100482" y="233075"/>
            <a:ext cx="5821911" cy="1200329"/>
          </a:xfrm>
          <a:prstGeom prst="rect">
            <a:avLst/>
          </a:prstGeom>
          <a:solidFill>
            <a:schemeClr val="accent4">
              <a:lumMod val="20000"/>
              <a:lumOff val="80000"/>
            </a:schemeClr>
          </a:solidFill>
          <a:ln w="9525">
            <a:noFill/>
            <a:miter lim="800000"/>
            <a:headEnd/>
            <a:tailEnd/>
          </a:ln>
          <a:effectLst/>
        </p:spPr>
        <p:txBody>
          <a:bodyPr wrap="square">
            <a:spAutoFit/>
          </a:bodyPr>
          <a:lstStyle/>
          <a:p>
            <a:pPr algn="ctr">
              <a:spcBef>
                <a:spcPct val="50000"/>
              </a:spcBef>
            </a:pPr>
            <a:r>
              <a:rPr lang="en-US" altLang="en-US" sz="3600" b="1" dirty="0" err="1">
                <a:solidFill>
                  <a:schemeClr val="accent4">
                    <a:lumMod val="50000"/>
                  </a:schemeClr>
                </a:solidFill>
              </a:rPr>
              <a:t>Hoạt</a:t>
            </a:r>
            <a:r>
              <a:rPr lang="en-US" altLang="en-US" sz="3600" b="1" dirty="0">
                <a:solidFill>
                  <a:schemeClr val="accent4">
                    <a:lumMod val="50000"/>
                  </a:schemeClr>
                </a:solidFill>
              </a:rPr>
              <a:t> </a:t>
            </a:r>
            <a:r>
              <a:rPr lang="en-US" altLang="en-US" sz="3600" b="1" dirty="0" err="1">
                <a:solidFill>
                  <a:schemeClr val="accent4">
                    <a:lumMod val="50000"/>
                  </a:schemeClr>
                </a:solidFill>
              </a:rPr>
              <a:t>động</a:t>
            </a:r>
            <a:r>
              <a:rPr lang="en-US" altLang="en-US" sz="3600" b="1" dirty="0">
                <a:solidFill>
                  <a:schemeClr val="accent4">
                    <a:lumMod val="50000"/>
                  </a:schemeClr>
                </a:solidFill>
              </a:rPr>
              <a:t> 1: </a:t>
            </a:r>
            <a:r>
              <a:rPr lang="en-US" altLang="en-US" sz="3600" b="1" dirty="0" err="1">
                <a:solidFill>
                  <a:schemeClr val="accent4">
                    <a:lumMod val="50000"/>
                  </a:schemeClr>
                </a:solidFill>
              </a:rPr>
              <a:t>Đồng</a:t>
            </a:r>
            <a:r>
              <a:rPr lang="en-US" altLang="en-US" sz="3600" b="1" dirty="0">
                <a:solidFill>
                  <a:schemeClr val="accent4">
                    <a:lumMod val="50000"/>
                  </a:schemeClr>
                </a:solidFill>
              </a:rPr>
              <a:t> </a:t>
            </a:r>
            <a:r>
              <a:rPr lang="en-US" altLang="en-US" sz="3600" b="1" dirty="0" err="1">
                <a:solidFill>
                  <a:schemeClr val="accent4">
                    <a:lumMod val="50000"/>
                  </a:schemeClr>
                </a:solidFill>
              </a:rPr>
              <a:t>bằng</a:t>
            </a:r>
            <a:r>
              <a:rPr lang="en-US" altLang="en-US" sz="3600" b="1" dirty="0">
                <a:solidFill>
                  <a:schemeClr val="accent4">
                    <a:lumMod val="50000"/>
                  </a:schemeClr>
                </a:solidFill>
              </a:rPr>
              <a:t> </a:t>
            </a:r>
            <a:r>
              <a:rPr lang="en-US" altLang="en-US" sz="3600" b="1" dirty="0" err="1">
                <a:solidFill>
                  <a:schemeClr val="accent4">
                    <a:lumMod val="50000"/>
                  </a:schemeClr>
                </a:solidFill>
              </a:rPr>
              <a:t>lớn</a:t>
            </a:r>
            <a:r>
              <a:rPr lang="en-US" altLang="en-US" sz="3600" b="1" dirty="0">
                <a:solidFill>
                  <a:schemeClr val="accent4">
                    <a:lumMod val="50000"/>
                  </a:schemeClr>
                </a:solidFill>
              </a:rPr>
              <a:t> ở </a:t>
            </a:r>
            <a:r>
              <a:rPr lang="en-US" altLang="en-US" sz="3600" b="1" dirty="0" err="1">
                <a:solidFill>
                  <a:schemeClr val="accent4">
                    <a:lumMod val="50000"/>
                  </a:schemeClr>
                </a:solidFill>
              </a:rPr>
              <a:t>miền</a:t>
            </a:r>
            <a:r>
              <a:rPr lang="en-US" altLang="en-US" sz="3600" b="1" dirty="0">
                <a:solidFill>
                  <a:schemeClr val="accent4">
                    <a:lumMod val="50000"/>
                  </a:schemeClr>
                </a:solidFill>
              </a:rPr>
              <a:t> </a:t>
            </a:r>
            <a:r>
              <a:rPr lang="en-US" altLang="en-US" sz="3600" b="1" dirty="0" err="1">
                <a:solidFill>
                  <a:schemeClr val="accent4">
                    <a:lumMod val="50000"/>
                  </a:schemeClr>
                </a:solidFill>
              </a:rPr>
              <a:t>Bắc</a:t>
            </a:r>
            <a:endParaRPr lang="en-US" altLang="en-US" sz="3600" b="1" dirty="0">
              <a:solidFill>
                <a:schemeClr val="accent4">
                  <a:lumMod val="50000"/>
                </a:schemeClr>
              </a:solidFill>
            </a:endParaRPr>
          </a:p>
        </p:txBody>
      </p:sp>
      <p:sp>
        <p:nvSpPr>
          <p:cNvPr id="7" name="Text Box 4">
            <a:extLst>
              <a:ext uri="{FF2B5EF4-FFF2-40B4-BE49-F238E27FC236}">
                <a16:creationId xmlns:a16="http://schemas.microsoft.com/office/drawing/2014/main" id="{CA898006-02BE-46AA-999A-C00B73DB5B4F}"/>
              </a:ext>
            </a:extLst>
          </p:cNvPr>
          <p:cNvSpPr txBox="1">
            <a:spLocks noChangeArrowheads="1"/>
          </p:cNvSpPr>
          <p:nvPr/>
        </p:nvSpPr>
        <p:spPr bwMode="auto">
          <a:xfrm>
            <a:off x="5529595" y="1261408"/>
            <a:ext cx="640080" cy="523220"/>
          </a:xfrm>
          <a:prstGeom prst="rect">
            <a:avLst/>
          </a:prstGeom>
          <a:noFill/>
          <a:ln w="9525">
            <a:noFill/>
            <a:miter lim="800000"/>
            <a:headEnd/>
            <a:tailEnd/>
          </a:ln>
          <a:effectLst/>
        </p:spPr>
        <p:txBody>
          <a:bodyPr wrap="square">
            <a:spAutoFit/>
          </a:bodyPr>
          <a:lstStyle/>
          <a:p>
            <a:pPr eaLnBrk="1" hangingPunct="1">
              <a:spcBef>
                <a:spcPct val="50000"/>
              </a:spcBef>
            </a:pPr>
            <a:endParaRPr lang="en-US" sz="2800"/>
          </a:p>
        </p:txBody>
      </p:sp>
      <p:sp>
        <p:nvSpPr>
          <p:cNvPr id="8" name="Text Box 6">
            <a:extLst>
              <a:ext uri="{FF2B5EF4-FFF2-40B4-BE49-F238E27FC236}">
                <a16:creationId xmlns:a16="http://schemas.microsoft.com/office/drawing/2014/main" id="{6867C038-7D4B-4400-9055-4AB5FA0D3C51}"/>
              </a:ext>
            </a:extLst>
          </p:cNvPr>
          <p:cNvSpPr txBox="1">
            <a:spLocks noChangeArrowheads="1"/>
          </p:cNvSpPr>
          <p:nvPr/>
        </p:nvSpPr>
        <p:spPr bwMode="auto">
          <a:xfrm>
            <a:off x="1640220" y="1704321"/>
            <a:ext cx="2468880" cy="523220"/>
          </a:xfrm>
          <a:prstGeom prst="rect">
            <a:avLst/>
          </a:prstGeom>
          <a:noFill/>
          <a:ln w="9525">
            <a:noFill/>
            <a:miter lim="800000"/>
            <a:headEnd/>
            <a:tailEnd/>
          </a:ln>
          <a:effectLst/>
        </p:spPr>
        <p:txBody>
          <a:bodyPr wrap="square">
            <a:spAutoFit/>
          </a:bodyPr>
          <a:lstStyle/>
          <a:p>
            <a:pPr eaLnBrk="1" hangingPunct="1">
              <a:spcBef>
                <a:spcPct val="50000"/>
              </a:spcBef>
            </a:pPr>
            <a:endParaRPr lang="en-US" sz="2800"/>
          </a:p>
        </p:txBody>
      </p:sp>
      <p:pic>
        <p:nvPicPr>
          <p:cNvPr id="19" name="Picture 18">
            <a:extLst>
              <a:ext uri="{FF2B5EF4-FFF2-40B4-BE49-F238E27FC236}">
                <a16:creationId xmlns:a16="http://schemas.microsoft.com/office/drawing/2014/main" id="{CBF67DA7-3881-4C0F-A5CF-D963723950A2}"/>
              </a:ext>
            </a:extLst>
          </p:cNvPr>
          <p:cNvPicPr>
            <a:picLocks noChangeAspect="1"/>
          </p:cNvPicPr>
          <p:nvPr/>
        </p:nvPicPr>
        <p:blipFill>
          <a:blip r:embed="rId7"/>
          <a:stretch>
            <a:fillRect/>
          </a:stretch>
        </p:blipFill>
        <p:spPr>
          <a:xfrm>
            <a:off x="6053500" y="0"/>
            <a:ext cx="6038018" cy="6396335"/>
          </a:xfrm>
          <a:prstGeom prst="rect">
            <a:avLst/>
          </a:prstGeom>
        </p:spPr>
      </p:pic>
      <p:sp>
        <p:nvSpPr>
          <p:cNvPr id="20" name="Text Box 35">
            <a:extLst>
              <a:ext uri="{FF2B5EF4-FFF2-40B4-BE49-F238E27FC236}">
                <a16:creationId xmlns:a16="http://schemas.microsoft.com/office/drawing/2014/main" id="{8D4B27CF-6FA4-45A4-BBE5-C86F18F4CD8C}"/>
              </a:ext>
            </a:extLst>
          </p:cNvPr>
          <p:cNvSpPr txBox="1">
            <a:spLocks noChangeArrowheads="1"/>
          </p:cNvSpPr>
          <p:nvPr/>
        </p:nvSpPr>
        <p:spPr bwMode="auto">
          <a:xfrm>
            <a:off x="7277100" y="6396335"/>
            <a:ext cx="3810000" cy="461665"/>
          </a:xfrm>
          <a:prstGeom prst="rect">
            <a:avLst/>
          </a:prstGeom>
          <a:noFill/>
          <a:ln w="9525">
            <a:noFill/>
            <a:miter lim="800000"/>
            <a:headEnd/>
            <a:tailEnd/>
          </a:ln>
          <a:effectLst/>
        </p:spPr>
        <p:txBody>
          <a:bodyPr wrap="square">
            <a:spAutoFit/>
          </a:bodyPr>
          <a:lstStyle/>
          <a:p>
            <a:pPr algn="ctr">
              <a:spcBef>
                <a:spcPct val="50000"/>
              </a:spcBef>
            </a:pPr>
            <a:r>
              <a:rPr lang="en-US" sz="2400" b="1" i="1" dirty="0" err="1">
                <a:latin typeface="Times New Roman"/>
              </a:rPr>
              <a:t>Lược</a:t>
            </a:r>
            <a:r>
              <a:rPr lang="en-US" sz="2400" b="1" i="1" dirty="0">
                <a:latin typeface="Times New Roman"/>
              </a:rPr>
              <a:t> </a:t>
            </a:r>
            <a:r>
              <a:rPr lang="en-US" sz="2400" b="1" i="1" dirty="0" err="1">
                <a:latin typeface="Times New Roman"/>
              </a:rPr>
              <a:t>đồ</a:t>
            </a:r>
            <a:r>
              <a:rPr lang="en-US" sz="2400" b="1" i="1" dirty="0">
                <a:latin typeface="Times New Roman"/>
              </a:rPr>
              <a:t> </a:t>
            </a:r>
            <a:r>
              <a:rPr lang="en-US" sz="2400" b="1" i="1" dirty="0" err="1">
                <a:latin typeface="Times New Roman"/>
              </a:rPr>
              <a:t>đồng</a:t>
            </a:r>
            <a:r>
              <a:rPr lang="en-US" sz="2400" b="1" i="1" dirty="0">
                <a:latin typeface="Times New Roman"/>
              </a:rPr>
              <a:t> </a:t>
            </a:r>
            <a:r>
              <a:rPr lang="en-US" sz="2400" b="1" i="1" dirty="0" err="1">
                <a:latin typeface="Times New Roman"/>
              </a:rPr>
              <a:t>bằng</a:t>
            </a:r>
            <a:r>
              <a:rPr lang="en-US" sz="2400" b="1" i="1" dirty="0">
                <a:latin typeface="Times New Roman"/>
              </a:rPr>
              <a:t> </a:t>
            </a:r>
            <a:r>
              <a:rPr lang="en-US" sz="2400" b="1" i="1" dirty="0" err="1">
                <a:latin typeface="Times New Roman"/>
              </a:rPr>
              <a:t>Bắc</a:t>
            </a:r>
            <a:r>
              <a:rPr lang="en-US" sz="2400" b="1" i="1" dirty="0">
                <a:latin typeface="Times New Roman"/>
              </a:rPr>
              <a:t> </a:t>
            </a:r>
            <a:r>
              <a:rPr lang="en-US" sz="2400" b="1" i="1" dirty="0" err="1">
                <a:latin typeface="Times New Roman"/>
              </a:rPr>
              <a:t>Bộ</a:t>
            </a:r>
            <a:endParaRPr lang="en-US" sz="2400" b="1" i="1" dirty="0">
              <a:latin typeface="Times New Roman"/>
            </a:endParaRPr>
          </a:p>
        </p:txBody>
      </p:sp>
      <p:sp>
        <p:nvSpPr>
          <p:cNvPr id="21" name="Text Box 20">
            <a:extLst>
              <a:ext uri="{FF2B5EF4-FFF2-40B4-BE49-F238E27FC236}">
                <a16:creationId xmlns:a16="http://schemas.microsoft.com/office/drawing/2014/main" id="{DF9D6F18-328E-41FE-8CE7-85152D3B0F87}"/>
              </a:ext>
            </a:extLst>
          </p:cNvPr>
          <p:cNvSpPr txBox="1">
            <a:spLocks noChangeArrowheads="1"/>
          </p:cNvSpPr>
          <p:nvPr/>
        </p:nvSpPr>
        <p:spPr bwMode="auto">
          <a:xfrm>
            <a:off x="193761" y="1492368"/>
            <a:ext cx="5434149" cy="1384995"/>
          </a:xfrm>
          <a:prstGeom prst="rect">
            <a:avLst/>
          </a:prstGeom>
          <a:noFill/>
          <a:ln w="9525">
            <a:noFill/>
            <a:miter lim="800000"/>
            <a:headEnd/>
            <a:tailEnd/>
          </a:ln>
        </p:spPr>
        <p:txBody>
          <a:bodyPr wrap="square">
            <a:spAutoFit/>
          </a:bodyPr>
          <a:lstStyle/>
          <a:p>
            <a:pPr algn="just">
              <a:spcBef>
                <a:spcPct val="50000"/>
              </a:spcBef>
            </a:pPr>
            <a:r>
              <a:rPr lang="en-US" sz="2800" b="1" dirty="0">
                <a:solidFill>
                  <a:srgbClr val="002060"/>
                </a:solidFill>
                <a:latin typeface="Times New Roman" pitchFamily="18" charset="0"/>
              </a:rPr>
              <a:t> </a:t>
            </a:r>
            <a:r>
              <a:rPr lang="vi-VN" sz="2800" b="1" dirty="0">
                <a:solidFill>
                  <a:srgbClr val="002060"/>
                </a:solidFill>
                <a:latin typeface="Times New Roman" pitchFamily="18" charset="0"/>
              </a:rPr>
              <a:t>   </a:t>
            </a:r>
            <a:r>
              <a:rPr lang="en-US" sz="2800" b="1" dirty="0">
                <a:solidFill>
                  <a:srgbClr val="002060"/>
                </a:solidFill>
                <a:latin typeface="Times New Roman" pitchFamily="18" charset="0"/>
              </a:rPr>
              <a:t>Quan </a:t>
            </a:r>
            <a:r>
              <a:rPr lang="en-US" sz="2800" b="1" dirty="0" err="1">
                <a:solidFill>
                  <a:srgbClr val="002060"/>
                </a:solidFill>
                <a:latin typeface="Times New Roman" pitchFamily="18" charset="0"/>
              </a:rPr>
              <a:t>sát</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lược</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đồ</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đồng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bằng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Bắc</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Bộ</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và</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cho</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biết</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đồng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bằng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Bắc</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Bộ</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có</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hình</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dạng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như</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thế</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nào</a:t>
            </a:r>
            <a:r>
              <a:rPr lang="en-US" sz="2800" b="1" dirty="0">
                <a:solidFill>
                  <a:srgbClr val="002060"/>
                </a:solidFill>
                <a:latin typeface="Times New Roman" pitchFamily="18" charset="0"/>
              </a:rPr>
              <a:t>?</a:t>
            </a:r>
            <a:endParaRPr lang="en-US" sz="2800" b="1" u="sng" dirty="0">
              <a:solidFill>
                <a:srgbClr val="002060"/>
              </a:solidFill>
              <a:latin typeface="Times New Roman" pitchFamily="18" charset="0"/>
            </a:endParaRPr>
          </a:p>
        </p:txBody>
      </p:sp>
      <p:sp>
        <p:nvSpPr>
          <p:cNvPr id="22" name="Freeform 32">
            <a:extLst>
              <a:ext uri="{FF2B5EF4-FFF2-40B4-BE49-F238E27FC236}">
                <a16:creationId xmlns:a16="http://schemas.microsoft.com/office/drawing/2014/main" id="{6CB269F3-D696-4A62-B47E-046E8B4C9A2E}"/>
              </a:ext>
            </a:extLst>
          </p:cNvPr>
          <p:cNvSpPr>
            <a:spLocks/>
          </p:cNvSpPr>
          <p:nvPr/>
        </p:nvSpPr>
        <p:spPr bwMode="auto">
          <a:xfrm>
            <a:off x="7115175" y="1256696"/>
            <a:ext cx="4448175" cy="4153504"/>
          </a:xfrm>
          <a:custGeom>
            <a:avLst/>
            <a:gdLst>
              <a:gd name="T0" fmla="*/ 2147483647 w 3095"/>
              <a:gd name="T1" fmla="*/ 2147483647 h 2574"/>
              <a:gd name="T2" fmla="*/ 2147483647 w 3095"/>
              <a:gd name="T3" fmla="*/ 2147483647 h 2574"/>
              <a:gd name="T4" fmla="*/ 2147483647 w 3095"/>
              <a:gd name="T5" fmla="*/ 2147483647 h 2574"/>
              <a:gd name="T6" fmla="*/ 2147483647 w 3095"/>
              <a:gd name="T7" fmla="*/ 2147483647 h 2574"/>
              <a:gd name="T8" fmla="*/ 2147483647 w 3095"/>
              <a:gd name="T9" fmla="*/ 2147483647 h 2574"/>
              <a:gd name="T10" fmla="*/ 2147483647 w 3095"/>
              <a:gd name="T11" fmla="*/ 2147483647 h 2574"/>
              <a:gd name="T12" fmla="*/ 2147483647 w 3095"/>
              <a:gd name="T13" fmla="*/ 2147483647 h 2574"/>
              <a:gd name="T14" fmla="*/ 2147483647 w 3095"/>
              <a:gd name="T15" fmla="*/ 2147483647 h 2574"/>
              <a:gd name="T16" fmla="*/ 2147483647 w 3095"/>
              <a:gd name="T17" fmla="*/ 2147483647 h 2574"/>
              <a:gd name="T18" fmla="*/ 2147483647 w 3095"/>
              <a:gd name="T19" fmla="*/ 2147483647 h 2574"/>
              <a:gd name="T20" fmla="*/ 2147483647 w 3095"/>
              <a:gd name="T21" fmla="*/ 2147483647 h 2574"/>
              <a:gd name="T22" fmla="*/ 2147483647 w 3095"/>
              <a:gd name="T23" fmla="*/ 2147483647 h 2574"/>
              <a:gd name="T24" fmla="*/ 2147483647 w 3095"/>
              <a:gd name="T25" fmla="*/ 2147483647 h 2574"/>
              <a:gd name="T26" fmla="*/ 2147483647 w 3095"/>
              <a:gd name="T27" fmla="*/ 2147483647 h 2574"/>
              <a:gd name="T28" fmla="*/ 2147483647 w 3095"/>
              <a:gd name="T29" fmla="*/ 2147483647 h 2574"/>
              <a:gd name="T30" fmla="*/ 2147483647 w 3095"/>
              <a:gd name="T31" fmla="*/ 2147483647 h 2574"/>
              <a:gd name="T32" fmla="*/ 2147483647 w 3095"/>
              <a:gd name="T33" fmla="*/ 2147483647 h 2574"/>
              <a:gd name="T34" fmla="*/ 2147483647 w 3095"/>
              <a:gd name="T35" fmla="*/ 2147483647 h 2574"/>
              <a:gd name="T36" fmla="*/ 2147483647 w 3095"/>
              <a:gd name="T37" fmla="*/ 2147483647 h 2574"/>
              <a:gd name="T38" fmla="*/ 2147483647 w 3095"/>
              <a:gd name="T39" fmla="*/ 2147483647 h 2574"/>
              <a:gd name="T40" fmla="*/ 2147483647 w 3095"/>
              <a:gd name="T41" fmla="*/ 2147483647 h 2574"/>
              <a:gd name="T42" fmla="*/ 2147483647 w 3095"/>
              <a:gd name="T43" fmla="*/ 2147483647 h 2574"/>
              <a:gd name="T44" fmla="*/ 2147483647 w 3095"/>
              <a:gd name="T45" fmla="*/ 2147483647 h 2574"/>
              <a:gd name="T46" fmla="*/ 2147483647 w 3095"/>
              <a:gd name="T47" fmla="*/ 2147483647 h 2574"/>
              <a:gd name="T48" fmla="*/ 2147483647 w 3095"/>
              <a:gd name="T49" fmla="*/ 2147483647 h 2574"/>
              <a:gd name="T50" fmla="*/ 2147483647 w 3095"/>
              <a:gd name="T51" fmla="*/ 2147483647 h 2574"/>
              <a:gd name="T52" fmla="*/ 2147483647 w 3095"/>
              <a:gd name="T53" fmla="*/ 2147483647 h 2574"/>
              <a:gd name="T54" fmla="*/ 2147483647 w 3095"/>
              <a:gd name="T55" fmla="*/ 2147483647 h 2574"/>
              <a:gd name="T56" fmla="*/ 2147483647 w 3095"/>
              <a:gd name="T57" fmla="*/ 2147483647 h 2574"/>
              <a:gd name="T58" fmla="*/ 2147483647 w 3095"/>
              <a:gd name="T59" fmla="*/ 2147483647 h 2574"/>
              <a:gd name="T60" fmla="*/ 2147483647 w 3095"/>
              <a:gd name="T61" fmla="*/ 2147483647 h 2574"/>
              <a:gd name="T62" fmla="*/ 2147483647 w 3095"/>
              <a:gd name="T63" fmla="*/ 2147483647 h 2574"/>
              <a:gd name="T64" fmla="*/ 2147483647 w 3095"/>
              <a:gd name="T65" fmla="*/ 2147483647 h 2574"/>
              <a:gd name="T66" fmla="*/ 2147483647 w 3095"/>
              <a:gd name="T67" fmla="*/ 2147483647 h 2574"/>
              <a:gd name="T68" fmla="*/ 2147483647 w 3095"/>
              <a:gd name="T69" fmla="*/ 2147483647 h 2574"/>
              <a:gd name="T70" fmla="*/ 2147483647 w 3095"/>
              <a:gd name="T71" fmla="*/ 2147483647 h 257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095" h="2574">
                <a:moveTo>
                  <a:pt x="0" y="54"/>
                </a:moveTo>
                <a:cubicBezTo>
                  <a:pt x="9" y="57"/>
                  <a:pt x="20" y="56"/>
                  <a:pt x="27" y="63"/>
                </a:cubicBezTo>
                <a:cubicBezTo>
                  <a:pt x="43" y="79"/>
                  <a:pt x="64" y="118"/>
                  <a:pt x="64" y="118"/>
                </a:cubicBezTo>
                <a:cubicBezTo>
                  <a:pt x="74" y="159"/>
                  <a:pt x="79" y="197"/>
                  <a:pt x="109" y="228"/>
                </a:cubicBezTo>
                <a:cubicBezTo>
                  <a:pt x="118" y="264"/>
                  <a:pt x="126" y="288"/>
                  <a:pt x="146" y="319"/>
                </a:cubicBezTo>
                <a:cubicBezTo>
                  <a:pt x="164" y="376"/>
                  <a:pt x="187" y="431"/>
                  <a:pt x="228" y="475"/>
                </a:cubicBezTo>
                <a:cubicBezTo>
                  <a:pt x="254" y="554"/>
                  <a:pt x="217" y="456"/>
                  <a:pt x="256" y="520"/>
                </a:cubicBezTo>
                <a:cubicBezTo>
                  <a:pt x="261" y="528"/>
                  <a:pt x="261" y="539"/>
                  <a:pt x="265" y="548"/>
                </a:cubicBezTo>
                <a:cubicBezTo>
                  <a:pt x="270" y="558"/>
                  <a:pt x="277" y="566"/>
                  <a:pt x="283" y="575"/>
                </a:cubicBezTo>
                <a:cubicBezTo>
                  <a:pt x="288" y="589"/>
                  <a:pt x="311" y="648"/>
                  <a:pt x="320" y="657"/>
                </a:cubicBezTo>
                <a:cubicBezTo>
                  <a:pt x="327" y="664"/>
                  <a:pt x="338" y="664"/>
                  <a:pt x="347" y="667"/>
                </a:cubicBezTo>
                <a:cubicBezTo>
                  <a:pt x="366" y="725"/>
                  <a:pt x="394" y="778"/>
                  <a:pt x="448" y="813"/>
                </a:cubicBezTo>
                <a:cubicBezTo>
                  <a:pt x="460" y="849"/>
                  <a:pt x="484" y="878"/>
                  <a:pt x="502" y="913"/>
                </a:cubicBezTo>
                <a:cubicBezTo>
                  <a:pt x="521" y="950"/>
                  <a:pt x="529" y="1000"/>
                  <a:pt x="539" y="1041"/>
                </a:cubicBezTo>
                <a:cubicBezTo>
                  <a:pt x="545" y="1110"/>
                  <a:pt x="543" y="1198"/>
                  <a:pt x="594" y="1252"/>
                </a:cubicBezTo>
                <a:cubicBezTo>
                  <a:pt x="609" y="1298"/>
                  <a:pt x="625" y="1345"/>
                  <a:pt x="658" y="1380"/>
                </a:cubicBezTo>
                <a:cubicBezTo>
                  <a:pt x="669" y="1424"/>
                  <a:pt x="679" y="1462"/>
                  <a:pt x="704" y="1499"/>
                </a:cubicBezTo>
                <a:cubicBezTo>
                  <a:pt x="722" y="1553"/>
                  <a:pt x="728" y="1587"/>
                  <a:pt x="768" y="1627"/>
                </a:cubicBezTo>
                <a:cubicBezTo>
                  <a:pt x="783" y="1671"/>
                  <a:pt x="790" y="1721"/>
                  <a:pt x="822" y="1755"/>
                </a:cubicBezTo>
                <a:cubicBezTo>
                  <a:pt x="855" y="1845"/>
                  <a:pt x="861" y="1938"/>
                  <a:pt x="914" y="2020"/>
                </a:cubicBezTo>
                <a:cubicBezTo>
                  <a:pt x="917" y="2032"/>
                  <a:pt x="918" y="2045"/>
                  <a:pt x="923" y="2056"/>
                </a:cubicBezTo>
                <a:cubicBezTo>
                  <a:pt x="927" y="2064"/>
                  <a:pt x="937" y="2067"/>
                  <a:pt x="941" y="2075"/>
                </a:cubicBezTo>
                <a:cubicBezTo>
                  <a:pt x="974" y="2140"/>
                  <a:pt x="944" y="2125"/>
                  <a:pt x="1005" y="2166"/>
                </a:cubicBezTo>
                <a:cubicBezTo>
                  <a:pt x="1013" y="2197"/>
                  <a:pt x="1023" y="2226"/>
                  <a:pt x="1033" y="2257"/>
                </a:cubicBezTo>
                <a:cubicBezTo>
                  <a:pt x="1043" y="2318"/>
                  <a:pt x="1062" y="2344"/>
                  <a:pt x="1097" y="2395"/>
                </a:cubicBezTo>
                <a:cubicBezTo>
                  <a:pt x="1109" y="2430"/>
                  <a:pt x="1126" y="2470"/>
                  <a:pt x="1152" y="2495"/>
                </a:cubicBezTo>
                <a:cubicBezTo>
                  <a:pt x="1165" y="2536"/>
                  <a:pt x="1183" y="2527"/>
                  <a:pt x="1197" y="2568"/>
                </a:cubicBezTo>
                <a:cubicBezTo>
                  <a:pt x="1225" y="2565"/>
                  <a:pt x="1256" y="2574"/>
                  <a:pt x="1280" y="2559"/>
                </a:cubicBezTo>
                <a:cubicBezTo>
                  <a:pt x="1330" y="2527"/>
                  <a:pt x="1264" y="2483"/>
                  <a:pt x="1334" y="2468"/>
                </a:cubicBezTo>
                <a:cubicBezTo>
                  <a:pt x="1352" y="2464"/>
                  <a:pt x="1371" y="2462"/>
                  <a:pt x="1389" y="2459"/>
                </a:cubicBezTo>
                <a:cubicBezTo>
                  <a:pt x="1438" y="2442"/>
                  <a:pt x="1487" y="2420"/>
                  <a:pt x="1536" y="2404"/>
                </a:cubicBezTo>
                <a:cubicBezTo>
                  <a:pt x="1580" y="2357"/>
                  <a:pt x="1633" y="2372"/>
                  <a:pt x="1700" y="2367"/>
                </a:cubicBezTo>
                <a:cubicBezTo>
                  <a:pt x="1754" y="2350"/>
                  <a:pt x="1717" y="2365"/>
                  <a:pt x="1792" y="2312"/>
                </a:cubicBezTo>
                <a:cubicBezTo>
                  <a:pt x="1801" y="2306"/>
                  <a:pt x="1810" y="2300"/>
                  <a:pt x="1819" y="2294"/>
                </a:cubicBezTo>
                <a:cubicBezTo>
                  <a:pt x="1828" y="2288"/>
                  <a:pt x="1846" y="2276"/>
                  <a:pt x="1846" y="2276"/>
                </a:cubicBezTo>
                <a:cubicBezTo>
                  <a:pt x="1901" y="2195"/>
                  <a:pt x="1960" y="2087"/>
                  <a:pt x="2057" y="2056"/>
                </a:cubicBezTo>
                <a:cubicBezTo>
                  <a:pt x="2099" y="2028"/>
                  <a:pt x="2146" y="2007"/>
                  <a:pt x="2194" y="1992"/>
                </a:cubicBezTo>
                <a:cubicBezTo>
                  <a:pt x="2227" y="1970"/>
                  <a:pt x="2248" y="1940"/>
                  <a:pt x="2285" y="1928"/>
                </a:cubicBezTo>
                <a:cubicBezTo>
                  <a:pt x="2310" y="1905"/>
                  <a:pt x="2316" y="1885"/>
                  <a:pt x="2349" y="1873"/>
                </a:cubicBezTo>
                <a:cubicBezTo>
                  <a:pt x="2375" y="1848"/>
                  <a:pt x="2405" y="1814"/>
                  <a:pt x="2422" y="1782"/>
                </a:cubicBezTo>
                <a:cubicBezTo>
                  <a:pt x="2447" y="1735"/>
                  <a:pt x="2415" y="1773"/>
                  <a:pt x="2450" y="1736"/>
                </a:cubicBezTo>
                <a:cubicBezTo>
                  <a:pt x="2460" y="1694"/>
                  <a:pt x="2465" y="1657"/>
                  <a:pt x="2496" y="1627"/>
                </a:cubicBezTo>
                <a:cubicBezTo>
                  <a:pt x="2509" y="1587"/>
                  <a:pt x="2533" y="1555"/>
                  <a:pt x="2550" y="1517"/>
                </a:cubicBezTo>
                <a:cubicBezTo>
                  <a:pt x="2594" y="1420"/>
                  <a:pt x="2546" y="1496"/>
                  <a:pt x="2587" y="1435"/>
                </a:cubicBezTo>
                <a:cubicBezTo>
                  <a:pt x="2598" y="1401"/>
                  <a:pt x="2607" y="1358"/>
                  <a:pt x="2624" y="1325"/>
                </a:cubicBezTo>
                <a:cubicBezTo>
                  <a:pt x="2629" y="1315"/>
                  <a:pt x="2638" y="1307"/>
                  <a:pt x="2642" y="1297"/>
                </a:cubicBezTo>
                <a:cubicBezTo>
                  <a:pt x="2664" y="1247"/>
                  <a:pt x="2650" y="1224"/>
                  <a:pt x="2706" y="1206"/>
                </a:cubicBezTo>
                <a:cubicBezTo>
                  <a:pt x="2756" y="1131"/>
                  <a:pt x="2689" y="1219"/>
                  <a:pt x="2752" y="1169"/>
                </a:cubicBezTo>
                <a:cubicBezTo>
                  <a:pt x="2760" y="1162"/>
                  <a:pt x="2762" y="1150"/>
                  <a:pt x="2770" y="1142"/>
                </a:cubicBezTo>
                <a:cubicBezTo>
                  <a:pt x="2778" y="1134"/>
                  <a:pt x="2788" y="1130"/>
                  <a:pt x="2797" y="1124"/>
                </a:cubicBezTo>
                <a:cubicBezTo>
                  <a:pt x="2815" y="1068"/>
                  <a:pt x="2857" y="1011"/>
                  <a:pt x="2898" y="968"/>
                </a:cubicBezTo>
                <a:cubicBezTo>
                  <a:pt x="2910" y="933"/>
                  <a:pt x="2927" y="893"/>
                  <a:pt x="2953" y="868"/>
                </a:cubicBezTo>
                <a:cubicBezTo>
                  <a:pt x="2970" y="815"/>
                  <a:pt x="3006" y="784"/>
                  <a:pt x="3035" y="740"/>
                </a:cubicBezTo>
                <a:cubicBezTo>
                  <a:pt x="3048" y="701"/>
                  <a:pt x="3067" y="670"/>
                  <a:pt x="3081" y="630"/>
                </a:cubicBezTo>
                <a:cubicBezTo>
                  <a:pt x="3084" y="621"/>
                  <a:pt x="3090" y="603"/>
                  <a:pt x="3090" y="603"/>
                </a:cubicBezTo>
                <a:cubicBezTo>
                  <a:pt x="3004" y="572"/>
                  <a:pt x="3095" y="602"/>
                  <a:pt x="2889" y="584"/>
                </a:cubicBezTo>
                <a:cubicBezTo>
                  <a:pt x="2870" y="582"/>
                  <a:pt x="2809" y="561"/>
                  <a:pt x="2797" y="557"/>
                </a:cubicBezTo>
                <a:cubicBezTo>
                  <a:pt x="2760" y="545"/>
                  <a:pt x="2724" y="532"/>
                  <a:pt x="2688" y="520"/>
                </a:cubicBezTo>
                <a:cubicBezTo>
                  <a:pt x="2679" y="517"/>
                  <a:pt x="2660" y="511"/>
                  <a:pt x="2660" y="511"/>
                </a:cubicBezTo>
                <a:cubicBezTo>
                  <a:pt x="2616" y="482"/>
                  <a:pt x="2645" y="498"/>
                  <a:pt x="2578" y="475"/>
                </a:cubicBezTo>
                <a:cubicBezTo>
                  <a:pt x="2569" y="472"/>
                  <a:pt x="2550" y="465"/>
                  <a:pt x="2550" y="465"/>
                </a:cubicBezTo>
                <a:cubicBezTo>
                  <a:pt x="2541" y="456"/>
                  <a:pt x="2534" y="444"/>
                  <a:pt x="2523" y="438"/>
                </a:cubicBezTo>
                <a:cubicBezTo>
                  <a:pt x="2506" y="429"/>
                  <a:pt x="2468" y="420"/>
                  <a:pt x="2468" y="420"/>
                </a:cubicBezTo>
                <a:cubicBezTo>
                  <a:pt x="2447" y="398"/>
                  <a:pt x="2444" y="377"/>
                  <a:pt x="2422" y="356"/>
                </a:cubicBezTo>
                <a:cubicBezTo>
                  <a:pt x="2405" y="305"/>
                  <a:pt x="2403" y="281"/>
                  <a:pt x="2349" y="264"/>
                </a:cubicBezTo>
                <a:cubicBezTo>
                  <a:pt x="2295" y="228"/>
                  <a:pt x="2267" y="235"/>
                  <a:pt x="2194" y="228"/>
                </a:cubicBezTo>
                <a:cubicBezTo>
                  <a:pt x="2035" y="177"/>
                  <a:pt x="1878" y="119"/>
                  <a:pt x="1718" y="72"/>
                </a:cubicBezTo>
                <a:cubicBezTo>
                  <a:pt x="1675" y="59"/>
                  <a:pt x="1619" y="29"/>
                  <a:pt x="1572" y="27"/>
                </a:cubicBezTo>
                <a:cubicBezTo>
                  <a:pt x="1435" y="21"/>
                  <a:pt x="1298" y="20"/>
                  <a:pt x="1161" y="17"/>
                </a:cubicBezTo>
                <a:cubicBezTo>
                  <a:pt x="853" y="0"/>
                  <a:pt x="574" y="3"/>
                  <a:pt x="256" y="8"/>
                </a:cubicBezTo>
                <a:cubicBezTo>
                  <a:pt x="217" y="21"/>
                  <a:pt x="184" y="41"/>
                  <a:pt x="146" y="54"/>
                </a:cubicBezTo>
                <a:cubicBezTo>
                  <a:pt x="116" y="83"/>
                  <a:pt x="86" y="110"/>
                  <a:pt x="45" y="91"/>
                </a:cubicBezTo>
              </a:path>
            </a:pathLst>
          </a:custGeom>
          <a:noFill/>
          <a:ln w="57150" cap="flat" cmpd="sng">
            <a:solidFill>
              <a:srgbClr val="0000FF"/>
            </a:solidFill>
            <a:prstDash val="solid"/>
            <a:round/>
            <a:headEnd/>
            <a:tailEnd/>
          </a:ln>
          <a:effectLst/>
        </p:spPr>
        <p:txBody>
          <a:bodyPr wrap="none" anchor="ctr"/>
          <a:lstStyle/>
          <a:p>
            <a:endParaRPr lang="en-US">
              <a:solidFill>
                <a:prstClr val="black"/>
              </a:solidFill>
              <a:latin typeface="Times New Roman"/>
            </a:endParaRPr>
          </a:p>
        </p:txBody>
      </p:sp>
      <p:sp>
        <p:nvSpPr>
          <p:cNvPr id="23" name="Rectangle 22">
            <a:extLst>
              <a:ext uri="{FF2B5EF4-FFF2-40B4-BE49-F238E27FC236}">
                <a16:creationId xmlns:a16="http://schemas.microsoft.com/office/drawing/2014/main" id="{7B983A36-1659-4AD2-849D-5E3D26696024}"/>
              </a:ext>
            </a:extLst>
          </p:cNvPr>
          <p:cNvSpPr/>
          <p:nvPr/>
        </p:nvSpPr>
        <p:spPr>
          <a:xfrm>
            <a:off x="420487" y="2942586"/>
            <a:ext cx="5434149" cy="138499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FF0000"/>
                </a:solidFill>
                <a:effectLst/>
                <a:uLnTx/>
                <a:uFillTx/>
                <a:latin typeface="Times New Roman" panose="02020603050405020304" pitchFamily="18" charset="0"/>
                <a:cs typeface="Arial" charset="0"/>
              </a:rPr>
              <a:t> Đồng bằng Bắc Bộ có hình dạng tam giác với đỉnh ở Việt Trì, cạnh đáy là đường bờ biển. </a:t>
            </a:r>
            <a:endParaRPr kumimoji="0" lang="en-US" sz="2800" b="0" i="0" u="none" strike="noStrike" kern="0" cap="none" spc="0" normalizeH="0" baseline="0" noProof="0" dirty="0">
              <a:ln>
                <a:noFill/>
              </a:ln>
              <a:solidFill>
                <a:srgbClr val="FF0000"/>
              </a:solidFill>
              <a:effectLst/>
              <a:uLnTx/>
              <a:uFillTx/>
            </a:endParaRPr>
          </a:p>
        </p:txBody>
      </p:sp>
      <p:grpSp>
        <p:nvGrpSpPr>
          <p:cNvPr id="25" name="组合 44">
            <a:extLst>
              <a:ext uri="{FF2B5EF4-FFF2-40B4-BE49-F238E27FC236}">
                <a16:creationId xmlns:a16="http://schemas.microsoft.com/office/drawing/2014/main" id="{AC22D91A-47FA-4540-966E-1EF56B2895CB}"/>
              </a:ext>
            </a:extLst>
          </p:cNvPr>
          <p:cNvGrpSpPr/>
          <p:nvPr/>
        </p:nvGrpSpPr>
        <p:grpSpPr>
          <a:xfrm>
            <a:off x="-328084" y="4093685"/>
            <a:ext cx="3279684" cy="2764315"/>
            <a:chOff x="112128" y="1630522"/>
            <a:chExt cx="5291239" cy="4666895"/>
          </a:xfrm>
        </p:grpSpPr>
        <p:sp>
          <p:nvSpPr>
            <p:cNvPr id="26" name="椭圆 45">
              <a:extLst>
                <a:ext uri="{FF2B5EF4-FFF2-40B4-BE49-F238E27FC236}">
                  <a16:creationId xmlns:a16="http://schemas.microsoft.com/office/drawing/2014/main" id="{C4BFE47D-F053-4329-ABEB-4972BF579371}"/>
                </a:ext>
              </a:extLst>
            </p:cNvPr>
            <p:cNvSpPr/>
            <p:nvPr/>
          </p:nvSpPr>
          <p:spPr>
            <a:xfrm>
              <a:off x="954040" y="2096149"/>
              <a:ext cx="3552296" cy="3552296"/>
            </a:xfrm>
            <a:prstGeom prst="ellipse">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7" name="图片 46">
              <a:extLst>
                <a:ext uri="{FF2B5EF4-FFF2-40B4-BE49-F238E27FC236}">
                  <a16:creationId xmlns:a16="http://schemas.microsoft.com/office/drawing/2014/main" id="{65BCB0CB-29ED-4B45-8A43-DE445DE9500E}"/>
                </a:ext>
              </a:extLst>
            </p:cNvPr>
            <p:cNvPicPr>
              <a:picLocks noChangeAspect="1"/>
            </p:cNvPicPr>
            <p:nvPr/>
          </p:nvPicPr>
          <p:blipFill rotWithShape="1">
            <a:blip r:embed="rId8">
              <a:extLst>
                <a:ext uri="{28A0092B-C50C-407E-A947-70E740481C1C}">
                  <a14:useLocalDpi xmlns:a14="http://schemas.microsoft.com/office/drawing/2010/main" val="0"/>
                </a:ext>
              </a:extLst>
            </a:blip>
            <a:srcRect r="52843" b="68889"/>
            <a:stretch/>
          </p:blipFill>
          <p:spPr>
            <a:xfrm>
              <a:off x="112128" y="1630522"/>
              <a:ext cx="5291239" cy="4666895"/>
            </a:xfrm>
            <a:prstGeom prst="rect">
              <a:avLst/>
            </a:prstGeom>
          </p:spPr>
        </p:pic>
      </p:grpSp>
    </p:spTree>
    <p:extLst>
      <p:ext uri="{BB962C8B-B14F-4D97-AF65-F5344CB8AC3E}">
        <p14:creationId xmlns:p14="http://schemas.microsoft.com/office/powerpoint/2010/main" val="1908171134"/>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circle(in)">
                                      <p:cBhvr>
                                        <p:cTn id="18" dur="20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p:cTn id="23" dur="500" fill="hold"/>
                                        <p:tgtEl>
                                          <p:spTgt spid="22"/>
                                        </p:tgtEl>
                                        <p:attrNameLst>
                                          <p:attrName>ppt_w</p:attrName>
                                        </p:attrNameLst>
                                      </p:cBhvr>
                                      <p:tavLst>
                                        <p:tav tm="0">
                                          <p:val>
                                            <p:fltVal val="0"/>
                                          </p:val>
                                        </p:tav>
                                        <p:tav tm="100000">
                                          <p:val>
                                            <p:strVal val="#ppt_w"/>
                                          </p:val>
                                        </p:tav>
                                      </p:tavLst>
                                    </p:anim>
                                    <p:anim calcmode="lin" valueType="num">
                                      <p:cBhvr>
                                        <p:cTn id="24" dur="500" fill="hold"/>
                                        <p:tgtEl>
                                          <p:spTgt spid="22"/>
                                        </p:tgtEl>
                                        <p:attrNameLst>
                                          <p:attrName>ppt_h</p:attrName>
                                        </p:attrNameLst>
                                      </p:cBhvr>
                                      <p:tavLst>
                                        <p:tav tm="0">
                                          <p:val>
                                            <p:fltVal val="0"/>
                                          </p:val>
                                        </p:tav>
                                        <p:tav tm="100000">
                                          <p:val>
                                            <p:strVal val="#ppt_h"/>
                                          </p:val>
                                        </p:tav>
                                      </p:tavLst>
                                    </p:anim>
                                    <p:animEffect transition="in" filter="fade">
                                      <p:cBhvr>
                                        <p:cTn id="25" dur="500"/>
                                        <p:tgtEl>
                                          <p:spTgt spid="22"/>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500" fill="hold"/>
                                        <p:tgtEl>
                                          <p:spTgt spid="23"/>
                                        </p:tgtEl>
                                        <p:attrNameLst>
                                          <p:attrName>ppt_w</p:attrName>
                                        </p:attrNameLst>
                                      </p:cBhvr>
                                      <p:tavLst>
                                        <p:tav tm="0">
                                          <p:val>
                                            <p:fltVal val="0"/>
                                          </p:val>
                                        </p:tav>
                                        <p:tav tm="100000">
                                          <p:val>
                                            <p:strVal val="#ppt_w"/>
                                          </p:val>
                                        </p:tav>
                                      </p:tavLst>
                                    </p:anim>
                                    <p:anim calcmode="lin" valueType="num">
                                      <p:cBhvr>
                                        <p:cTn id="29" dur="500" fill="hold"/>
                                        <p:tgtEl>
                                          <p:spTgt spid="23"/>
                                        </p:tgtEl>
                                        <p:attrNameLst>
                                          <p:attrName>ppt_h</p:attrName>
                                        </p:attrNameLst>
                                      </p:cBhvr>
                                      <p:tavLst>
                                        <p:tav tm="0">
                                          <p:val>
                                            <p:fltVal val="0"/>
                                          </p:val>
                                        </p:tav>
                                        <p:tav tm="100000">
                                          <p:val>
                                            <p:strVal val="#ppt_h"/>
                                          </p:val>
                                        </p:tav>
                                      </p:tavLst>
                                    </p:anim>
                                    <p:animEffect transition="in" filter="fade">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0" grpId="0"/>
      <p:bldP spid="21" grpId="0"/>
      <p:bldP spid="22" grpId="0" animBg="1"/>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38CBB3C-CEC5-4B23-A4BD-798CF69AF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919148" y="-2433011"/>
            <a:ext cx="6349846" cy="11655706"/>
          </a:xfrm>
          <a:prstGeom prst="rect">
            <a:avLst/>
          </a:prstGeom>
        </p:spPr>
      </p:pic>
      <p:pic>
        <p:nvPicPr>
          <p:cNvPr id="9"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4">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grpSp>
        <p:nvGrpSpPr>
          <p:cNvPr id="12" name="组合 11">
            <a:extLst>
              <a:ext uri="{FF2B5EF4-FFF2-40B4-BE49-F238E27FC236}">
                <a16:creationId xmlns:a16="http://schemas.microsoft.com/office/drawing/2014/main" id="{2214D01F-9936-4ED3-BBE3-1BCC83970511}"/>
              </a:ext>
            </a:extLst>
          </p:cNvPr>
          <p:cNvGrpSpPr/>
          <p:nvPr/>
        </p:nvGrpSpPr>
        <p:grpSpPr>
          <a:xfrm>
            <a:off x="11292768" y="1987543"/>
            <a:ext cx="1091423" cy="1232181"/>
            <a:chOff x="115079" y="968971"/>
            <a:chExt cx="1091423" cy="1232181"/>
          </a:xfrm>
        </p:grpSpPr>
        <p:pic>
          <p:nvPicPr>
            <p:cNvPr id="10" name="图片 9">
              <a:extLst>
                <a:ext uri="{FF2B5EF4-FFF2-40B4-BE49-F238E27FC236}">
                  <a16:creationId xmlns:a16="http://schemas.microsoft.com/office/drawing/2014/main" id="{C9C1C85E-1A25-467C-86B4-67770556C7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1" name="图片 10">
              <a:extLst>
                <a:ext uri="{FF2B5EF4-FFF2-40B4-BE49-F238E27FC236}">
                  <a16:creationId xmlns:a16="http://schemas.microsoft.com/office/drawing/2014/main" id="{D354413E-068F-4C56-AF2E-F8EF92D856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grpSp>
        <p:nvGrpSpPr>
          <p:cNvPr id="2" name="组合 1">
            <a:extLst>
              <a:ext uri="{FF2B5EF4-FFF2-40B4-BE49-F238E27FC236}">
                <a16:creationId xmlns:a16="http://schemas.microsoft.com/office/drawing/2014/main" id="{9E0CCCC3-E577-46FE-871C-98704EFD4779}"/>
              </a:ext>
            </a:extLst>
          </p:cNvPr>
          <p:cNvGrpSpPr/>
          <p:nvPr/>
        </p:nvGrpSpPr>
        <p:grpSpPr>
          <a:xfrm>
            <a:off x="8470516" y="4115743"/>
            <a:ext cx="4238022" cy="3352464"/>
            <a:chOff x="-591423" y="1707337"/>
            <a:chExt cx="7679682" cy="5787085"/>
          </a:xfrm>
        </p:grpSpPr>
        <p:pic>
          <p:nvPicPr>
            <p:cNvPr id="13" name="图片 12">
              <a:extLst>
                <a:ext uri="{FF2B5EF4-FFF2-40B4-BE49-F238E27FC236}">
                  <a16:creationId xmlns:a16="http://schemas.microsoft.com/office/drawing/2014/main" id="{7C32A5A1-1E0A-4A47-929C-3A49BD536B43}"/>
                </a:ext>
              </a:extLst>
            </p:cNvPr>
            <p:cNvPicPr>
              <a:picLocks noChangeAspect="1"/>
            </p:cNvPicPr>
            <p:nvPr/>
          </p:nvPicPr>
          <p:blipFill rotWithShape="1">
            <a:blip r:embed="rId7">
              <a:extLst>
                <a:ext uri="{28A0092B-C50C-407E-A947-70E740481C1C}">
                  <a14:useLocalDpi xmlns:a14="http://schemas.microsoft.com/office/drawing/2010/main" val="0"/>
                </a:ext>
              </a:extLst>
            </a:blip>
            <a:srcRect l="8008" t="35025" r="59440" b="34782"/>
            <a:stretch/>
          </p:blipFill>
          <p:spPr>
            <a:xfrm>
              <a:off x="-591423" y="1707337"/>
              <a:ext cx="4429760" cy="5492902"/>
            </a:xfrm>
            <a:prstGeom prst="rect">
              <a:avLst/>
            </a:prstGeom>
          </p:spPr>
        </p:pic>
        <p:pic>
          <p:nvPicPr>
            <p:cNvPr id="14" name="图片 13">
              <a:extLst>
                <a:ext uri="{FF2B5EF4-FFF2-40B4-BE49-F238E27FC236}">
                  <a16:creationId xmlns:a16="http://schemas.microsoft.com/office/drawing/2014/main" id="{A50EC59C-C702-495B-A7E7-3EF265D26105}"/>
                </a:ext>
              </a:extLst>
            </p:cNvPr>
            <p:cNvPicPr>
              <a:picLocks noChangeAspect="1"/>
            </p:cNvPicPr>
            <p:nvPr/>
          </p:nvPicPr>
          <p:blipFill rotWithShape="1">
            <a:blip r:embed="rId7">
              <a:extLst>
                <a:ext uri="{28A0092B-C50C-407E-A947-70E740481C1C}">
                  <a14:useLocalDpi xmlns:a14="http://schemas.microsoft.com/office/drawing/2010/main" val="0"/>
                </a:ext>
              </a:extLst>
            </a:blip>
            <a:srcRect l="56471" t="36973" r="10977" b="32834"/>
            <a:stretch/>
          </p:blipFill>
          <p:spPr>
            <a:xfrm>
              <a:off x="2621901" y="2001520"/>
              <a:ext cx="4466358" cy="5492902"/>
            </a:xfrm>
            <a:prstGeom prst="rect">
              <a:avLst/>
            </a:prstGeom>
          </p:spPr>
        </p:pic>
      </p:grpSp>
      <p:sp>
        <p:nvSpPr>
          <p:cNvPr id="15" name="Text Box 2">
            <a:extLst>
              <a:ext uri="{FF2B5EF4-FFF2-40B4-BE49-F238E27FC236}">
                <a16:creationId xmlns:a16="http://schemas.microsoft.com/office/drawing/2014/main" id="{BB297C5C-48AA-44FB-BA78-E66E760A0515}"/>
              </a:ext>
            </a:extLst>
          </p:cNvPr>
          <p:cNvSpPr txBox="1">
            <a:spLocks noChangeArrowheads="1"/>
          </p:cNvSpPr>
          <p:nvPr/>
        </p:nvSpPr>
        <p:spPr bwMode="auto">
          <a:xfrm>
            <a:off x="1152880" y="1335221"/>
            <a:ext cx="9882379" cy="584775"/>
          </a:xfrm>
          <a:prstGeom prst="rect">
            <a:avLst/>
          </a:prstGeom>
          <a:noFill/>
          <a:ln w="9525">
            <a:noFill/>
            <a:miter lim="800000"/>
            <a:headEnd/>
            <a:tailEnd/>
          </a:ln>
        </p:spPr>
        <p:txBody>
          <a:bodyPr wrap="square">
            <a:spAutoFit/>
          </a:bodyPr>
          <a:lstStyle/>
          <a:p>
            <a:pPr>
              <a:spcBef>
                <a:spcPct val="50000"/>
              </a:spcBef>
            </a:pP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Sự</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hình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thành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diện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tích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địa</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hình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đồng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bằng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Bắc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Bộ</a:t>
            </a:r>
            <a:endParaRPr lang="en-US" sz="3200" b="1" dirty="0">
              <a:solidFill>
                <a:srgbClr val="002060"/>
              </a:solidFill>
              <a:latin typeface="Times New Roman" panose="02020603050405020304" pitchFamily="18" charset="0"/>
              <a:cs typeface="Times New Roman" panose="02020603050405020304" pitchFamily="18" charset="0"/>
            </a:endParaRPr>
          </a:p>
        </p:txBody>
      </p:sp>
      <p:sp>
        <p:nvSpPr>
          <p:cNvPr id="16" name="Text Box 11">
            <a:extLst>
              <a:ext uri="{FF2B5EF4-FFF2-40B4-BE49-F238E27FC236}">
                <a16:creationId xmlns:a16="http://schemas.microsoft.com/office/drawing/2014/main" id="{6BD19D28-4477-4FCB-BF32-773BDC30507D}"/>
              </a:ext>
            </a:extLst>
          </p:cNvPr>
          <p:cNvSpPr txBox="1">
            <a:spLocks noChangeArrowheads="1"/>
          </p:cNvSpPr>
          <p:nvPr/>
        </p:nvSpPr>
        <p:spPr bwMode="auto">
          <a:xfrm>
            <a:off x="1105880" y="1973480"/>
            <a:ext cx="10370281" cy="830997"/>
          </a:xfrm>
          <a:prstGeom prst="rect">
            <a:avLst/>
          </a:prstGeom>
          <a:noFill/>
          <a:ln w="9525">
            <a:noFill/>
            <a:miter lim="800000"/>
            <a:headEnd/>
            <a:tailEnd/>
          </a:ln>
          <a:effectLst/>
        </p:spPr>
        <p:txBody>
          <a:bodyPr wrap="square">
            <a:spAutoFit/>
          </a:bodyPr>
          <a:lstStyle/>
          <a:p>
            <a:pPr>
              <a:spcBef>
                <a:spcPct val="50000"/>
              </a:spcBef>
            </a:pPr>
            <a:r>
              <a:rPr lang="en-US" sz="2400" b="1" dirty="0">
                <a:latin typeface="Times New Roman" pitchFamily="18" charset="0"/>
              </a:rPr>
              <a:t>   </a:t>
            </a:r>
            <a:r>
              <a:rPr lang="en-US" sz="2400" i="1" dirty="0" err="1">
                <a:latin typeface="Times New Roman" pitchFamily="18" charset="0"/>
              </a:rPr>
              <a:t>Đọc</a:t>
            </a:r>
            <a:r>
              <a:rPr lang="en-US" sz="2400" i="1" dirty="0">
                <a:latin typeface="Times New Roman" pitchFamily="18" charset="0"/>
              </a:rPr>
              <a:t> </a:t>
            </a:r>
            <a:r>
              <a:rPr lang="en-US" sz="2400" i="1" dirty="0" err="1">
                <a:latin typeface="Times New Roman" pitchFamily="18" charset="0"/>
              </a:rPr>
              <a:t>thông</a:t>
            </a:r>
            <a:r>
              <a:rPr lang="en-US" sz="2400" i="1" dirty="0">
                <a:latin typeface="Times New Roman" pitchFamily="18" charset="0"/>
              </a:rPr>
              <a:t> tin </a:t>
            </a:r>
            <a:r>
              <a:rPr lang="en-US" sz="2400" i="1" dirty="0" err="1">
                <a:latin typeface="Times New Roman" pitchFamily="18" charset="0"/>
              </a:rPr>
              <a:t>phần</a:t>
            </a:r>
            <a:r>
              <a:rPr lang="en-US" sz="2400" i="1" dirty="0">
                <a:latin typeface="Times New Roman" pitchFamily="18" charset="0"/>
              </a:rPr>
              <a:t> 1 (SGK </a:t>
            </a:r>
            <a:r>
              <a:rPr lang="en-US" sz="2400" i="1" dirty="0" err="1">
                <a:latin typeface="Times New Roman" pitchFamily="18" charset="0"/>
              </a:rPr>
              <a:t>trang</a:t>
            </a:r>
            <a:r>
              <a:rPr lang="en-US" sz="2400" i="1" dirty="0">
                <a:latin typeface="Times New Roman" pitchFamily="18" charset="0"/>
              </a:rPr>
              <a:t> 98), </a:t>
            </a:r>
            <a:r>
              <a:rPr lang="en-US" sz="2400" i="1" dirty="0" err="1">
                <a:latin typeface="Times New Roman" pitchFamily="18" charset="0"/>
              </a:rPr>
              <a:t>quan</a:t>
            </a:r>
            <a:r>
              <a:rPr lang="en-US" sz="2400" i="1" dirty="0">
                <a:latin typeface="Times New Roman" pitchFamily="18" charset="0"/>
              </a:rPr>
              <a:t> </a:t>
            </a:r>
            <a:r>
              <a:rPr lang="en-US" sz="2400" i="1" dirty="0" err="1">
                <a:latin typeface="Times New Roman" pitchFamily="18" charset="0"/>
              </a:rPr>
              <a:t>sát</a:t>
            </a:r>
            <a:r>
              <a:rPr lang="en-US" sz="2400" i="1" dirty="0">
                <a:latin typeface="Times New Roman" pitchFamily="18" charset="0"/>
              </a:rPr>
              <a:t> </a:t>
            </a:r>
            <a:r>
              <a:rPr lang="en-US" sz="2400" i="1" dirty="0" err="1">
                <a:latin typeface="Times New Roman" pitchFamily="18" charset="0"/>
              </a:rPr>
              <a:t>lược</a:t>
            </a:r>
            <a:r>
              <a:rPr lang="en-US" sz="2400" i="1" dirty="0">
                <a:latin typeface="Times New Roman" pitchFamily="18" charset="0"/>
              </a:rPr>
              <a:t> </a:t>
            </a:r>
            <a:r>
              <a:rPr lang="en-US" sz="2400" i="1" dirty="0" err="1">
                <a:latin typeface="Times New Roman" pitchFamily="18" charset="0"/>
              </a:rPr>
              <a:t>đồ</a:t>
            </a:r>
            <a:r>
              <a:rPr lang="en-US" sz="2400" i="1" dirty="0">
                <a:latin typeface="Times New Roman" pitchFamily="18" charset="0"/>
              </a:rPr>
              <a:t> </a:t>
            </a:r>
            <a:r>
              <a:rPr lang="en-US" sz="2400" i="1" dirty="0" err="1">
                <a:latin typeface="Times New Roman" pitchFamily="18" charset="0"/>
              </a:rPr>
              <a:t>hình</a:t>
            </a:r>
            <a:r>
              <a:rPr lang="en-US" sz="2400" i="1" dirty="0">
                <a:latin typeface="Times New Roman" pitchFamily="18" charset="0"/>
              </a:rPr>
              <a:t> 1 </a:t>
            </a:r>
            <a:r>
              <a:rPr lang="en-US" sz="2400" i="1" dirty="0" err="1">
                <a:latin typeface="Times New Roman" pitchFamily="18" charset="0"/>
              </a:rPr>
              <a:t>và</a:t>
            </a:r>
            <a:r>
              <a:rPr lang="en-US" sz="2400" i="1" dirty="0">
                <a:latin typeface="Times New Roman" pitchFamily="18" charset="0"/>
              </a:rPr>
              <a:t> </a:t>
            </a:r>
            <a:r>
              <a:rPr lang="en-US" sz="2400" i="1" dirty="0" err="1">
                <a:latin typeface="Times New Roman" pitchFamily="18" charset="0"/>
              </a:rPr>
              <a:t>ảnh</a:t>
            </a:r>
            <a:r>
              <a:rPr lang="en-US" sz="2400" i="1" dirty="0">
                <a:latin typeface="Times New Roman" pitchFamily="18" charset="0"/>
              </a:rPr>
              <a:t> </a:t>
            </a:r>
            <a:r>
              <a:rPr lang="en-US" sz="2400" i="1" dirty="0" err="1">
                <a:latin typeface="Times New Roman" pitchFamily="18" charset="0"/>
              </a:rPr>
              <a:t>hình</a:t>
            </a:r>
            <a:r>
              <a:rPr lang="en-US" sz="2400" i="1" dirty="0">
                <a:latin typeface="Times New Roman" pitchFamily="18" charset="0"/>
              </a:rPr>
              <a:t> 2 (</a:t>
            </a:r>
            <a:r>
              <a:rPr lang="en-US" sz="2400" i="1" dirty="0" err="1">
                <a:latin typeface="Times New Roman" pitchFamily="18" charset="0"/>
              </a:rPr>
              <a:t>Trang</a:t>
            </a:r>
            <a:r>
              <a:rPr lang="en-US" sz="2400" i="1" dirty="0">
                <a:latin typeface="Times New Roman" pitchFamily="18" charset="0"/>
              </a:rPr>
              <a:t> 99) </a:t>
            </a:r>
            <a:r>
              <a:rPr lang="en-US" sz="2400" i="1" dirty="0" err="1">
                <a:latin typeface="Times New Roman" pitchFamily="18" charset="0"/>
              </a:rPr>
              <a:t>để</a:t>
            </a:r>
            <a:r>
              <a:rPr lang="en-US" sz="2400" i="1" dirty="0">
                <a:latin typeface="Times New Roman" pitchFamily="18" charset="0"/>
              </a:rPr>
              <a:t> </a:t>
            </a:r>
            <a:r>
              <a:rPr lang="en-US" sz="2400" i="1" dirty="0" err="1">
                <a:latin typeface="Times New Roman" pitchFamily="18" charset="0"/>
              </a:rPr>
              <a:t>trả</a:t>
            </a:r>
            <a:r>
              <a:rPr lang="en-US" sz="2400" i="1" dirty="0">
                <a:latin typeface="Times New Roman" pitchFamily="18" charset="0"/>
              </a:rPr>
              <a:t> </a:t>
            </a:r>
            <a:r>
              <a:rPr lang="en-US" sz="2400" i="1" dirty="0" err="1">
                <a:latin typeface="Times New Roman" pitchFamily="18" charset="0"/>
              </a:rPr>
              <a:t>lời</a:t>
            </a:r>
            <a:r>
              <a:rPr lang="en-US" sz="2400" i="1" dirty="0">
                <a:latin typeface="Times New Roman" pitchFamily="18" charset="0"/>
              </a:rPr>
              <a:t> </a:t>
            </a:r>
            <a:r>
              <a:rPr lang="en-US" sz="2400" i="1" dirty="0" err="1">
                <a:latin typeface="Times New Roman" pitchFamily="18" charset="0"/>
              </a:rPr>
              <a:t>các</a:t>
            </a:r>
            <a:r>
              <a:rPr lang="en-US" sz="2400" i="1" dirty="0">
                <a:latin typeface="Times New Roman" pitchFamily="18" charset="0"/>
              </a:rPr>
              <a:t> </a:t>
            </a:r>
            <a:r>
              <a:rPr lang="en-US" sz="2400" i="1" dirty="0" err="1">
                <a:latin typeface="Times New Roman" pitchFamily="18" charset="0"/>
              </a:rPr>
              <a:t>câu</a:t>
            </a:r>
            <a:r>
              <a:rPr lang="en-US" sz="2400" i="1" dirty="0">
                <a:latin typeface="Times New Roman" pitchFamily="18" charset="0"/>
              </a:rPr>
              <a:t> </a:t>
            </a:r>
            <a:r>
              <a:rPr lang="en-US" sz="2400" i="1" dirty="0" err="1">
                <a:latin typeface="Times New Roman" pitchFamily="18" charset="0"/>
              </a:rPr>
              <a:t>hỏi</a:t>
            </a:r>
            <a:r>
              <a:rPr lang="en-US" sz="2400" i="1" dirty="0">
                <a:latin typeface="Times New Roman" pitchFamily="18" charset="0"/>
              </a:rPr>
              <a:t> </a:t>
            </a:r>
            <a:r>
              <a:rPr lang="en-US" sz="2400" i="1" dirty="0" err="1">
                <a:latin typeface="Times New Roman" pitchFamily="18" charset="0"/>
              </a:rPr>
              <a:t>sau</a:t>
            </a:r>
            <a:r>
              <a:rPr lang="en-US" sz="2400" b="1" dirty="0">
                <a:latin typeface="Times New Roman" pitchFamily="18" charset="0"/>
              </a:rPr>
              <a:t>: </a:t>
            </a:r>
          </a:p>
        </p:txBody>
      </p:sp>
      <p:sp>
        <p:nvSpPr>
          <p:cNvPr id="17" name="Text Box 12">
            <a:extLst>
              <a:ext uri="{FF2B5EF4-FFF2-40B4-BE49-F238E27FC236}">
                <a16:creationId xmlns:a16="http://schemas.microsoft.com/office/drawing/2014/main" id="{3D4BD068-606B-4DCD-97A2-F4525DEFB165}"/>
              </a:ext>
            </a:extLst>
          </p:cNvPr>
          <p:cNvSpPr txBox="1">
            <a:spLocks noChangeArrowheads="1"/>
          </p:cNvSpPr>
          <p:nvPr/>
        </p:nvSpPr>
        <p:spPr bwMode="auto">
          <a:xfrm>
            <a:off x="1209165" y="3013501"/>
            <a:ext cx="9705908" cy="830997"/>
          </a:xfrm>
          <a:prstGeom prst="rect">
            <a:avLst/>
          </a:prstGeom>
          <a:noFill/>
          <a:ln w="9525">
            <a:noFill/>
            <a:miter lim="800000"/>
            <a:headEnd/>
            <a:tailEnd/>
          </a:ln>
          <a:effectLst/>
        </p:spPr>
        <p:txBody>
          <a:bodyPr wrap="square">
            <a:spAutoFit/>
          </a:bodyPr>
          <a:lstStyle/>
          <a:p>
            <a:pPr algn="just">
              <a:spcBef>
                <a:spcPct val="50000"/>
              </a:spcBef>
            </a:pPr>
            <a:r>
              <a:rPr lang="en-US" sz="2400" b="1" u="sng" dirty="0" err="1">
                <a:latin typeface="Times New Roman" pitchFamily="18" charset="0"/>
              </a:rPr>
              <a:t>Câu</a:t>
            </a:r>
            <a:r>
              <a:rPr lang="en-US" sz="2400" b="1" u="sng" dirty="0">
                <a:latin typeface="Times New Roman" pitchFamily="18" charset="0"/>
              </a:rPr>
              <a:t> 1</a:t>
            </a:r>
            <a:r>
              <a:rPr lang="en-US" sz="2400" b="1" dirty="0">
                <a:latin typeface="Times New Roman" pitchFamily="18" charset="0"/>
              </a:rPr>
              <a:t>: </a:t>
            </a:r>
            <a:r>
              <a:rPr lang="en-US" sz="2400" b="1" dirty="0" err="1">
                <a:latin typeface="Times New Roman" pitchFamily="18" charset="0"/>
              </a:rPr>
              <a:t>Đồng</a:t>
            </a:r>
            <a:r>
              <a:rPr lang="en-US" sz="2400" b="1" dirty="0">
                <a:latin typeface="Times New Roman" pitchFamily="18" charset="0"/>
              </a:rPr>
              <a:t> </a:t>
            </a:r>
            <a:r>
              <a:rPr lang="en-US" sz="2400" b="1" dirty="0" err="1">
                <a:latin typeface="Times New Roman" pitchFamily="18" charset="0"/>
              </a:rPr>
              <a:t>bằng</a:t>
            </a:r>
            <a:r>
              <a:rPr lang="en-US" sz="2400" b="1" dirty="0">
                <a:latin typeface="Times New Roman" pitchFamily="18" charset="0"/>
              </a:rPr>
              <a:t> </a:t>
            </a:r>
            <a:r>
              <a:rPr lang="en-US" sz="2400" b="1" dirty="0" err="1">
                <a:latin typeface="Times New Roman" pitchFamily="18" charset="0"/>
              </a:rPr>
              <a:t>Bắc</a:t>
            </a:r>
            <a:r>
              <a:rPr lang="en-US" sz="2400" b="1" dirty="0">
                <a:latin typeface="Times New Roman" pitchFamily="18" charset="0"/>
              </a:rPr>
              <a:t> </a:t>
            </a:r>
            <a:r>
              <a:rPr lang="en-US" sz="2400" b="1" dirty="0" err="1">
                <a:latin typeface="Times New Roman" pitchFamily="18" charset="0"/>
              </a:rPr>
              <a:t>Bộ</a:t>
            </a:r>
            <a:r>
              <a:rPr lang="en-US" sz="2400" b="1" dirty="0">
                <a:latin typeface="Times New Roman" pitchFamily="18" charset="0"/>
              </a:rPr>
              <a:t> do </a:t>
            </a:r>
            <a:r>
              <a:rPr lang="en-US" sz="2400" b="1" dirty="0" err="1">
                <a:latin typeface="Times New Roman" pitchFamily="18" charset="0"/>
              </a:rPr>
              <a:t>phù</a:t>
            </a:r>
            <a:r>
              <a:rPr lang="en-US" sz="2400" b="1" dirty="0">
                <a:latin typeface="Times New Roman" pitchFamily="18" charset="0"/>
              </a:rPr>
              <a:t> </a:t>
            </a:r>
            <a:r>
              <a:rPr lang="en-US" sz="2400" b="1" dirty="0" err="1">
                <a:latin typeface="Times New Roman" pitchFamily="18" charset="0"/>
              </a:rPr>
              <a:t>sa</a:t>
            </a:r>
            <a:r>
              <a:rPr lang="en-US" sz="2400" b="1" dirty="0">
                <a:latin typeface="Times New Roman" pitchFamily="18" charset="0"/>
              </a:rPr>
              <a:t> </a:t>
            </a:r>
            <a:r>
              <a:rPr lang="en-US" sz="2400" b="1" dirty="0" err="1">
                <a:latin typeface="Times New Roman" pitchFamily="18" charset="0"/>
              </a:rPr>
              <a:t>những</a:t>
            </a:r>
            <a:r>
              <a:rPr lang="en-US" sz="2400" b="1" dirty="0">
                <a:latin typeface="Times New Roman" pitchFamily="18" charset="0"/>
              </a:rPr>
              <a:t> </a:t>
            </a:r>
            <a:r>
              <a:rPr lang="en-US" sz="2400" b="1" dirty="0" err="1">
                <a:latin typeface="Times New Roman" pitchFamily="18" charset="0"/>
              </a:rPr>
              <a:t>sông</a:t>
            </a:r>
            <a:r>
              <a:rPr lang="en-US" sz="2400" b="1" dirty="0">
                <a:latin typeface="Times New Roman" pitchFamily="18" charset="0"/>
              </a:rPr>
              <a:t> </a:t>
            </a:r>
            <a:r>
              <a:rPr lang="en-US" sz="2400" b="1" dirty="0" err="1">
                <a:latin typeface="Times New Roman" pitchFamily="18" charset="0"/>
              </a:rPr>
              <a:t>nào</a:t>
            </a:r>
            <a:r>
              <a:rPr lang="en-US" sz="2400" b="1" dirty="0">
                <a:latin typeface="Times New Roman" pitchFamily="18" charset="0"/>
              </a:rPr>
              <a:t> </a:t>
            </a:r>
            <a:r>
              <a:rPr lang="en-US" sz="2400" b="1" dirty="0" err="1">
                <a:latin typeface="Times New Roman" pitchFamily="18" charset="0"/>
              </a:rPr>
              <a:t>bồi</a:t>
            </a:r>
            <a:r>
              <a:rPr lang="en-US" sz="2400" b="1" dirty="0">
                <a:latin typeface="Times New Roman" pitchFamily="18" charset="0"/>
              </a:rPr>
              <a:t> </a:t>
            </a:r>
            <a:r>
              <a:rPr lang="en-US" sz="2400" b="1" dirty="0" err="1">
                <a:latin typeface="Times New Roman" pitchFamily="18" charset="0"/>
              </a:rPr>
              <a:t>đắp</a:t>
            </a:r>
            <a:r>
              <a:rPr lang="en-US" sz="2400" b="1" dirty="0">
                <a:latin typeface="Times New Roman" pitchFamily="18" charset="0"/>
              </a:rPr>
              <a:t> </a:t>
            </a:r>
            <a:r>
              <a:rPr lang="en-US" sz="2400" b="1" dirty="0" err="1">
                <a:latin typeface="Times New Roman" pitchFamily="18" charset="0"/>
              </a:rPr>
              <a:t>nên</a:t>
            </a:r>
            <a:r>
              <a:rPr lang="en-US" sz="2400" b="1" dirty="0">
                <a:latin typeface="Times New Roman" pitchFamily="18" charset="0"/>
              </a:rPr>
              <a:t>? </a:t>
            </a:r>
            <a:r>
              <a:rPr lang="en-US" sz="2400" b="1" dirty="0" err="1">
                <a:latin typeface="Times New Roman" pitchFamily="18" charset="0"/>
              </a:rPr>
              <a:t>Được</a:t>
            </a:r>
            <a:r>
              <a:rPr lang="en-US" sz="2400" b="1" dirty="0">
                <a:latin typeface="Times New Roman" pitchFamily="18" charset="0"/>
              </a:rPr>
              <a:t> </a:t>
            </a:r>
            <a:r>
              <a:rPr lang="en-US" sz="2400" b="1" dirty="0" err="1">
                <a:latin typeface="Times New Roman" pitchFamily="18" charset="0"/>
              </a:rPr>
              <a:t>hình</a:t>
            </a:r>
            <a:r>
              <a:rPr lang="en-US" sz="2400" b="1" dirty="0">
                <a:latin typeface="Times New Roman" pitchFamily="18" charset="0"/>
              </a:rPr>
              <a:t> </a:t>
            </a:r>
            <a:r>
              <a:rPr lang="en-US" sz="2400" b="1" dirty="0" err="1">
                <a:latin typeface="Times New Roman" pitchFamily="18" charset="0"/>
              </a:rPr>
              <a:t>thành</a:t>
            </a:r>
            <a:r>
              <a:rPr lang="en-US" sz="2400" b="1" dirty="0">
                <a:latin typeface="Times New Roman" pitchFamily="18" charset="0"/>
              </a:rPr>
              <a:t> </a:t>
            </a:r>
            <a:r>
              <a:rPr lang="en-US" sz="2400" b="1" dirty="0" err="1">
                <a:latin typeface="Times New Roman" pitchFamily="18" charset="0"/>
              </a:rPr>
              <a:t>như</a:t>
            </a:r>
            <a:r>
              <a:rPr lang="en-US" sz="2400" b="1" dirty="0">
                <a:latin typeface="Times New Roman" pitchFamily="18" charset="0"/>
              </a:rPr>
              <a:t> </a:t>
            </a:r>
            <a:r>
              <a:rPr lang="en-US" sz="2400" b="1" dirty="0" err="1">
                <a:latin typeface="Times New Roman" pitchFamily="18" charset="0"/>
              </a:rPr>
              <a:t>thế</a:t>
            </a:r>
            <a:r>
              <a:rPr lang="en-US" sz="2400" b="1" dirty="0">
                <a:latin typeface="Times New Roman" pitchFamily="18" charset="0"/>
              </a:rPr>
              <a:t> </a:t>
            </a:r>
            <a:r>
              <a:rPr lang="en-US" sz="2400" b="1" dirty="0" err="1">
                <a:latin typeface="Times New Roman" pitchFamily="18" charset="0"/>
              </a:rPr>
              <a:t>nào</a:t>
            </a:r>
            <a:r>
              <a:rPr lang="en-US" sz="2400" b="1" dirty="0">
                <a:latin typeface="Times New Roman" pitchFamily="18" charset="0"/>
              </a:rPr>
              <a:t>?</a:t>
            </a:r>
          </a:p>
        </p:txBody>
      </p:sp>
      <p:sp>
        <p:nvSpPr>
          <p:cNvPr id="18" name="Text Box 13">
            <a:extLst>
              <a:ext uri="{FF2B5EF4-FFF2-40B4-BE49-F238E27FC236}">
                <a16:creationId xmlns:a16="http://schemas.microsoft.com/office/drawing/2014/main" id="{E4BE74A2-877F-4C93-9440-27A643680B99}"/>
              </a:ext>
            </a:extLst>
          </p:cNvPr>
          <p:cNvSpPr txBox="1">
            <a:spLocks noChangeArrowheads="1"/>
          </p:cNvSpPr>
          <p:nvPr/>
        </p:nvSpPr>
        <p:spPr bwMode="auto">
          <a:xfrm>
            <a:off x="1209165" y="4081238"/>
            <a:ext cx="9705908" cy="830997"/>
          </a:xfrm>
          <a:prstGeom prst="rect">
            <a:avLst/>
          </a:prstGeom>
          <a:noFill/>
          <a:ln w="9525">
            <a:noFill/>
            <a:miter lim="800000"/>
            <a:headEnd/>
            <a:tailEnd/>
          </a:ln>
          <a:effectLst/>
        </p:spPr>
        <p:txBody>
          <a:bodyPr wrap="square">
            <a:spAutoFit/>
          </a:bodyPr>
          <a:lstStyle/>
          <a:p>
            <a:pPr algn="just">
              <a:spcBef>
                <a:spcPct val="50000"/>
              </a:spcBef>
            </a:pPr>
            <a:r>
              <a:rPr lang="en-US" sz="2400" b="1" u="sng" dirty="0" err="1">
                <a:latin typeface="Times New Roman" panose="02020603050405020304" pitchFamily="18" charset="0"/>
                <a:cs typeface="Times New Roman" panose="02020603050405020304" pitchFamily="18" charset="0"/>
              </a:rPr>
              <a:t>Câu</a:t>
            </a:r>
            <a:r>
              <a:rPr lang="en-US" sz="2400" b="1" u="sng" dirty="0">
                <a:latin typeface="Times New Roman" panose="02020603050405020304" pitchFamily="18" charset="0"/>
                <a:cs typeface="Times New Roman" panose="02020603050405020304" pitchFamily="18" charset="0"/>
              </a:rPr>
              <a:t> 2</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Đồng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bằng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Bắc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Bộ</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diện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tích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lớn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thứ</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mấy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trong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đồng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bằng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nước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Diện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tích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khoảng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bao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nhiêu</a:t>
            </a:r>
            <a:r>
              <a:rPr lang="en-US" sz="2400" b="1" dirty="0">
                <a:latin typeface="Times New Roman" panose="02020603050405020304" pitchFamily="18" charset="0"/>
                <a:cs typeface="Times New Roman" panose="02020603050405020304" pitchFamily="18" charset="0"/>
              </a:rPr>
              <a:t>?</a:t>
            </a:r>
          </a:p>
        </p:txBody>
      </p:sp>
      <p:sp>
        <p:nvSpPr>
          <p:cNvPr id="19" name="Text Box 14">
            <a:extLst>
              <a:ext uri="{FF2B5EF4-FFF2-40B4-BE49-F238E27FC236}">
                <a16:creationId xmlns:a16="http://schemas.microsoft.com/office/drawing/2014/main" id="{C6D1CAD7-C403-44AB-B3AA-7DDA8AAEF1AF}"/>
              </a:ext>
            </a:extLst>
          </p:cNvPr>
          <p:cNvSpPr txBox="1">
            <a:spLocks noChangeArrowheads="1"/>
          </p:cNvSpPr>
          <p:nvPr/>
        </p:nvSpPr>
        <p:spPr bwMode="auto">
          <a:xfrm>
            <a:off x="1209165" y="5268723"/>
            <a:ext cx="9705908" cy="461665"/>
          </a:xfrm>
          <a:prstGeom prst="rect">
            <a:avLst/>
          </a:prstGeom>
          <a:noFill/>
          <a:ln w="9525">
            <a:noFill/>
            <a:miter lim="800000"/>
            <a:headEnd/>
            <a:tailEnd/>
          </a:ln>
          <a:effectLst/>
        </p:spPr>
        <p:txBody>
          <a:bodyPr wrap="square">
            <a:spAutoFit/>
          </a:bodyPr>
          <a:lstStyle/>
          <a:p>
            <a:pPr algn="just">
              <a:spcBef>
                <a:spcPct val="50000"/>
              </a:spcBef>
            </a:pPr>
            <a:r>
              <a:rPr lang="en-US" sz="2400" b="1" u="sng" dirty="0" err="1">
                <a:latin typeface="Times New Roman" pitchFamily="18" charset="0"/>
              </a:rPr>
              <a:t>Câu</a:t>
            </a:r>
            <a:r>
              <a:rPr lang="en-US" sz="2400" b="1" u="sng" dirty="0">
                <a:latin typeface="Times New Roman" pitchFamily="18" charset="0"/>
              </a:rPr>
              <a:t> 3</a:t>
            </a:r>
            <a:r>
              <a:rPr lang="en-US" sz="2400" b="1" dirty="0">
                <a:latin typeface="Times New Roman" pitchFamily="18" charset="0"/>
              </a:rPr>
              <a:t>: </a:t>
            </a:r>
            <a:r>
              <a:rPr lang="en-US" sz="2400" b="1" dirty="0" err="1">
                <a:latin typeface="Times New Roman" pitchFamily="18" charset="0"/>
              </a:rPr>
              <a:t>Địa</a:t>
            </a:r>
            <a:r>
              <a:rPr lang="en-US" sz="2400" b="1" dirty="0">
                <a:latin typeface="Times New Roman" pitchFamily="18" charset="0"/>
              </a:rPr>
              <a:t> </a:t>
            </a:r>
            <a:r>
              <a:rPr lang="en-US" sz="2400" b="1" dirty="0" err="1">
                <a:latin typeface="Times New Roman" pitchFamily="18" charset="0"/>
              </a:rPr>
              <a:t>hình</a:t>
            </a:r>
            <a:r>
              <a:rPr lang="en-US" sz="2400" b="1" dirty="0">
                <a:latin typeface="Times New Roman" pitchFamily="18" charset="0"/>
              </a:rPr>
              <a:t> (</a:t>
            </a:r>
            <a:r>
              <a:rPr lang="en-US" sz="2400" b="1" dirty="0" err="1">
                <a:latin typeface="Times New Roman" pitchFamily="18" charset="0"/>
              </a:rPr>
              <a:t>bề</a:t>
            </a:r>
            <a:r>
              <a:rPr lang="en-US" sz="2400" b="1" dirty="0">
                <a:latin typeface="Times New Roman" pitchFamily="18" charset="0"/>
              </a:rPr>
              <a:t> </a:t>
            </a:r>
            <a:r>
              <a:rPr lang="en-US" sz="2400" b="1" dirty="0" err="1">
                <a:latin typeface="Times New Roman" pitchFamily="18" charset="0"/>
              </a:rPr>
              <a:t>mặt</a:t>
            </a:r>
            <a:r>
              <a:rPr lang="en-US" sz="2400" b="1" dirty="0">
                <a:latin typeface="Times New Roman" pitchFamily="18" charset="0"/>
              </a:rPr>
              <a:t>) </a:t>
            </a:r>
            <a:r>
              <a:rPr lang="en-US" sz="2400" b="1" dirty="0" err="1">
                <a:latin typeface="Times New Roman" pitchFamily="18" charset="0"/>
              </a:rPr>
              <a:t>của</a:t>
            </a:r>
            <a:r>
              <a:rPr lang="en-US" sz="2400" b="1" dirty="0">
                <a:latin typeface="Times New Roman" pitchFamily="18" charset="0"/>
              </a:rPr>
              <a:t> </a:t>
            </a:r>
            <a:r>
              <a:rPr lang="en-US" sz="2400" b="1" dirty="0" err="1">
                <a:latin typeface="Times New Roman" pitchFamily="18" charset="0"/>
              </a:rPr>
              <a:t>đồng</a:t>
            </a:r>
            <a:r>
              <a:rPr lang="en-US" sz="2400" b="1" dirty="0">
                <a:latin typeface="Times New Roman" pitchFamily="18" charset="0"/>
              </a:rPr>
              <a:t> </a:t>
            </a:r>
            <a:r>
              <a:rPr lang="en-US" sz="2400" b="1" dirty="0" err="1">
                <a:latin typeface="Times New Roman" pitchFamily="18" charset="0"/>
              </a:rPr>
              <a:t>bằng</a:t>
            </a:r>
            <a:r>
              <a:rPr lang="en-US" sz="2400" b="1" dirty="0">
                <a:latin typeface="Times New Roman" pitchFamily="18" charset="0"/>
              </a:rPr>
              <a:t> </a:t>
            </a:r>
            <a:r>
              <a:rPr lang="en-US" sz="2400" b="1" dirty="0" err="1">
                <a:latin typeface="Times New Roman" pitchFamily="18" charset="0"/>
              </a:rPr>
              <a:t>có</a:t>
            </a:r>
            <a:r>
              <a:rPr lang="en-US" sz="2400" b="1" dirty="0">
                <a:latin typeface="Times New Roman" pitchFamily="18" charset="0"/>
              </a:rPr>
              <a:t> </a:t>
            </a:r>
            <a:r>
              <a:rPr lang="en-US" sz="2400" b="1" dirty="0" err="1">
                <a:latin typeface="Times New Roman" pitchFamily="18" charset="0"/>
              </a:rPr>
              <a:t>đặc</a:t>
            </a:r>
            <a:r>
              <a:rPr lang="en-US" sz="2400" b="1" dirty="0">
                <a:latin typeface="Times New Roman" pitchFamily="18" charset="0"/>
              </a:rPr>
              <a:t> </a:t>
            </a:r>
            <a:r>
              <a:rPr lang="en-US" sz="2400" b="1" dirty="0" err="1">
                <a:latin typeface="Times New Roman" pitchFamily="18" charset="0"/>
              </a:rPr>
              <a:t>điểm</a:t>
            </a:r>
            <a:r>
              <a:rPr lang="en-US" sz="2400" b="1" dirty="0">
                <a:latin typeface="Times New Roman" pitchFamily="18" charset="0"/>
              </a:rPr>
              <a:t> </a:t>
            </a:r>
            <a:r>
              <a:rPr lang="en-US" sz="2400" b="1" dirty="0" err="1">
                <a:latin typeface="Times New Roman" pitchFamily="18" charset="0"/>
              </a:rPr>
              <a:t>gì</a:t>
            </a:r>
            <a:r>
              <a:rPr lang="en-US" sz="2400" b="1" dirty="0">
                <a:latin typeface="Times New Roman" pitchFamily="18" charset="0"/>
              </a:rPr>
              <a:t>? </a:t>
            </a:r>
          </a:p>
        </p:txBody>
      </p:sp>
      <p:sp>
        <p:nvSpPr>
          <p:cNvPr id="21" name="Text Box 3">
            <a:hlinkClick r:id="rId8" action="ppaction://hlinksldjump"/>
            <a:extLst>
              <a:ext uri="{FF2B5EF4-FFF2-40B4-BE49-F238E27FC236}">
                <a16:creationId xmlns:a16="http://schemas.microsoft.com/office/drawing/2014/main" id="{8AA0CDC6-DF4F-446A-B209-1351CECCB8D7}"/>
              </a:ext>
            </a:extLst>
          </p:cNvPr>
          <p:cNvSpPr txBox="1">
            <a:spLocks noChangeArrowheads="1"/>
          </p:cNvSpPr>
          <p:nvPr/>
        </p:nvSpPr>
        <p:spPr bwMode="auto">
          <a:xfrm>
            <a:off x="1598613" y="612284"/>
            <a:ext cx="8990914" cy="646331"/>
          </a:xfrm>
          <a:prstGeom prst="rect">
            <a:avLst/>
          </a:prstGeom>
          <a:solidFill>
            <a:schemeClr val="accent4">
              <a:lumMod val="20000"/>
              <a:lumOff val="80000"/>
            </a:schemeClr>
          </a:solidFill>
          <a:ln w="9525">
            <a:noFill/>
            <a:miter lim="800000"/>
            <a:headEnd/>
            <a:tailEnd/>
          </a:ln>
          <a:effectLst/>
        </p:spPr>
        <p:txBody>
          <a:bodyPr wrap="square">
            <a:spAutoFit/>
          </a:bodyPr>
          <a:lstStyle/>
          <a:p>
            <a:pPr algn="ctr">
              <a:spcBef>
                <a:spcPct val="50000"/>
              </a:spcBef>
            </a:pPr>
            <a:r>
              <a:rPr lang="en-US" altLang="en-US" sz="3600" b="1" dirty="0" err="1">
                <a:solidFill>
                  <a:schemeClr val="accent4">
                    <a:lumMod val="50000"/>
                  </a:schemeClr>
                </a:solidFill>
              </a:rPr>
              <a:t>Hoạt</a:t>
            </a:r>
            <a:r>
              <a:rPr lang="en-US" altLang="en-US" sz="3600" b="1" dirty="0">
                <a:solidFill>
                  <a:schemeClr val="accent4">
                    <a:lumMod val="50000"/>
                  </a:schemeClr>
                </a:solidFill>
              </a:rPr>
              <a:t> </a:t>
            </a:r>
            <a:r>
              <a:rPr lang="en-US" altLang="en-US" sz="3600" b="1" dirty="0" err="1">
                <a:solidFill>
                  <a:schemeClr val="accent4">
                    <a:lumMod val="50000"/>
                  </a:schemeClr>
                </a:solidFill>
              </a:rPr>
              <a:t>động</a:t>
            </a:r>
            <a:r>
              <a:rPr lang="en-US" altLang="en-US" sz="3600" b="1" dirty="0">
                <a:solidFill>
                  <a:schemeClr val="accent4">
                    <a:lumMod val="50000"/>
                  </a:schemeClr>
                </a:solidFill>
              </a:rPr>
              <a:t> 1: </a:t>
            </a:r>
            <a:r>
              <a:rPr lang="en-US" altLang="en-US" sz="3600" b="1" dirty="0" err="1">
                <a:solidFill>
                  <a:schemeClr val="accent4">
                    <a:lumMod val="50000"/>
                  </a:schemeClr>
                </a:solidFill>
              </a:rPr>
              <a:t>Đồng</a:t>
            </a:r>
            <a:r>
              <a:rPr lang="en-US" altLang="en-US" sz="3600" b="1" dirty="0">
                <a:solidFill>
                  <a:schemeClr val="accent4">
                    <a:lumMod val="50000"/>
                  </a:schemeClr>
                </a:solidFill>
              </a:rPr>
              <a:t> </a:t>
            </a:r>
            <a:r>
              <a:rPr lang="en-US" altLang="en-US" sz="3600" b="1" dirty="0" err="1">
                <a:solidFill>
                  <a:schemeClr val="accent4">
                    <a:lumMod val="50000"/>
                  </a:schemeClr>
                </a:solidFill>
              </a:rPr>
              <a:t>bằng</a:t>
            </a:r>
            <a:r>
              <a:rPr lang="en-US" altLang="en-US" sz="3600" b="1" dirty="0">
                <a:solidFill>
                  <a:schemeClr val="accent4">
                    <a:lumMod val="50000"/>
                  </a:schemeClr>
                </a:solidFill>
              </a:rPr>
              <a:t> </a:t>
            </a:r>
            <a:r>
              <a:rPr lang="en-US" altLang="en-US" sz="3600" b="1" dirty="0" err="1">
                <a:solidFill>
                  <a:schemeClr val="accent4">
                    <a:lumMod val="50000"/>
                  </a:schemeClr>
                </a:solidFill>
              </a:rPr>
              <a:t>lớn</a:t>
            </a:r>
            <a:r>
              <a:rPr lang="en-US" altLang="en-US" sz="3600" b="1" dirty="0">
                <a:solidFill>
                  <a:schemeClr val="accent4">
                    <a:lumMod val="50000"/>
                  </a:schemeClr>
                </a:solidFill>
              </a:rPr>
              <a:t> ở </a:t>
            </a:r>
            <a:r>
              <a:rPr lang="en-US" altLang="en-US" sz="3600" b="1" dirty="0" err="1">
                <a:solidFill>
                  <a:schemeClr val="accent4">
                    <a:lumMod val="50000"/>
                  </a:schemeClr>
                </a:solidFill>
              </a:rPr>
              <a:t>miền</a:t>
            </a:r>
            <a:r>
              <a:rPr lang="en-US" altLang="en-US" sz="3600" b="1" dirty="0">
                <a:solidFill>
                  <a:schemeClr val="accent4">
                    <a:lumMod val="50000"/>
                  </a:schemeClr>
                </a:solidFill>
              </a:rPr>
              <a:t> </a:t>
            </a:r>
            <a:r>
              <a:rPr lang="en-US" altLang="en-US" sz="3600" b="1" dirty="0" err="1">
                <a:solidFill>
                  <a:schemeClr val="accent4">
                    <a:lumMod val="50000"/>
                  </a:schemeClr>
                </a:solidFill>
              </a:rPr>
              <a:t>Bắc</a:t>
            </a:r>
            <a:endParaRPr lang="en-US" altLang="en-US" sz="3600" b="1" dirty="0">
              <a:solidFill>
                <a:schemeClr val="accent4">
                  <a:lumMod val="50000"/>
                </a:schemeClr>
              </a:solidFill>
            </a:endParaRPr>
          </a:p>
        </p:txBody>
      </p:sp>
    </p:spTree>
    <p:extLst>
      <p:ext uri="{BB962C8B-B14F-4D97-AF65-F5344CB8AC3E}">
        <p14:creationId xmlns:p14="http://schemas.microsoft.com/office/powerpoint/2010/main" val="2691809415"/>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amond(in)">
                                      <p:cBhvr>
                                        <p:cTn id="7" dur="500"/>
                                        <p:tgtEl>
                                          <p:spTgt spid="17"/>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diamond(in)">
                                      <p:cBhvr>
                                        <p:cTn id="10" dur="500"/>
                                        <p:tgtEl>
                                          <p:spTgt spid="19"/>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diamond(in)">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linds(horizontal)">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F6A4BB4-81DD-468B-8AAC-9EDFDE6A8E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7000" y="-2705102"/>
            <a:ext cx="6858000" cy="12268204"/>
          </a:xfrm>
          <a:prstGeom prst="rect">
            <a:avLst/>
          </a:prstGeom>
        </p:spPr>
      </p:pic>
      <p:pic>
        <p:nvPicPr>
          <p:cNvPr id="6" name="图片 5">
            <a:extLst>
              <a:ext uri="{FF2B5EF4-FFF2-40B4-BE49-F238E27FC236}">
                <a16:creationId xmlns:a16="http://schemas.microsoft.com/office/drawing/2014/main" id="{EA68D798-07AA-4E36-810F-B9E923648A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5" name="图片 4">
            <a:extLst>
              <a:ext uri="{FF2B5EF4-FFF2-40B4-BE49-F238E27FC236}">
                <a16:creationId xmlns:a16="http://schemas.microsoft.com/office/drawing/2014/main" id="{001AE35C-34F1-4851-8897-57F7AFC30002}"/>
              </a:ext>
            </a:extLst>
          </p:cNvPr>
          <p:cNvPicPr>
            <a:picLocks noChangeAspect="1"/>
          </p:cNvPicPr>
          <p:nvPr/>
        </p:nvPicPr>
        <p:blipFill rotWithShape="1">
          <a:blip r:embed="rId5">
            <a:extLst>
              <a:ext uri="{28A0092B-C50C-407E-A947-70E740481C1C}">
                <a14:useLocalDpi xmlns:a14="http://schemas.microsoft.com/office/drawing/2010/main" val="0"/>
              </a:ext>
            </a:extLst>
          </a:blip>
          <a:srcRect l="49807" t="6503" r="4936" b="70943"/>
          <a:stretch/>
        </p:blipFill>
        <p:spPr>
          <a:xfrm>
            <a:off x="9421359" y="4790810"/>
            <a:ext cx="3464004" cy="2288977"/>
          </a:xfrm>
          <a:prstGeom prst="rect">
            <a:avLst/>
          </a:prstGeom>
        </p:spPr>
      </p:pic>
      <p:pic>
        <p:nvPicPr>
          <p:cNvPr id="7" name="图片 6">
            <a:extLst>
              <a:ext uri="{FF2B5EF4-FFF2-40B4-BE49-F238E27FC236}">
                <a16:creationId xmlns:a16="http://schemas.microsoft.com/office/drawing/2014/main" id="{51C10BFE-A374-4D7F-9325-5F43D60074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4428" y="3611047"/>
            <a:ext cx="294120" cy="352944"/>
          </a:xfrm>
          <a:prstGeom prst="rect">
            <a:avLst/>
          </a:prstGeom>
        </p:spPr>
      </p:pic>
      <p:pic>
        <p:nvPicPr>
          <p:cNvPr id="9" name="图片 8">
            <a:extLst>
              <a:ext uri="{FF2B5EF4-FFF2-40B4-BE49-F238E27FC236}">
                <a16:creationId xmlns:a16="http://schemas.microsoft.com/office/drawing/2014/main" id="{6F2B8244-EDB0-4264-BC3A-992F89BE1DD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07034" y="3790650"/>
            <a:ext cx="444494" cy="732592"/>
          </a:xfrm>
          <a:prstGeom prst="rect">
            <a:avLst/>
          </a:prstGeom>
        </p:spPr>
      </p:pic>
      <p:pic>
        <p:nvPicPr>
          <p:cNvPr id="10" name="图片 9">
            <a:extLst>
              <a:ext uri="{FF2B5EF4-FFF2-40B4-BE49-F238E27FC236}">
                <a16:creationId xmlns:a16="http://schemas.microsoft.com/office/drawing/2014/main" id="{B0E9EF4C-30D3-4AFC-840C-5E2D51F6DA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74428" y="1475561"/>
            <a:ext cx="1395134" cy="1563223"/>
          </a:xfrm>
          <a:prstGeom prst="rect">
            <a:avLst/>
          </a:prstGeom>
        </p:spPr>
      </p:pic>
      <p:pic>
        <p:nvPicPr>
          <p:cNvPr id="8" name="Picture 15" descr="Anh 4">
            <a:extLst>
              <a:ext uri="{FF2B5EF4-FFF2-40B4-BE49-F238E27FC236}">
                <a16:creationId xmlns:a16="http://schemas.microsoft.com/office/drawing/2014/main" id="{95E3D6E9-49CF-4225-9427-5B672D6CB7E3}"/>
              </a:ext>
            </a:extLst>
          </p:cNvPr>
          <p:cNvPicPr>
            <a:picLocks noChangeAspect="1" noChangeArrowheads="1"/>
          </p:cNvPicPr>
          <p:nvPr/>
        </p:nvPicPr>
        <p:blipFill>
          <a:blip r:embed="rId9" cstate="print"/>
          <a:srcRect l="2409" t="2777" r="2411" b="2777"/>
          <a:stretch>
            <a:fillRect/>
          </a:stretch>
        </p:blipFill>
        <p:spPr bwMode="auto">
          <a:xfrm>
            <a:off x="1676400" y="304800"/>
            <a:ext cx="8763000" cy="5715000"/>
          </a:xfrm>
          <a:prstGeom prst="rect">
            <a:avLst/>
          </a:prstGeom>
          <a:solidFill>
            <a:srgbClr val="3366FF"/>
          </a:solidFill>
          <a:ln w="9525">
            <a:solidFill>
              <a:srgbClr val="FFFF00"/>
            </a:solidFill>
            <a:miter lim="800000"/>
            <a:headEnd/>
            <a:tailEnd/>
          </a:ln>
        </p:spPr>
      </p:pic>
      <p:sp>
        <p:nvSpPr>
          <p:cNvPr id="11" name="Freeform 16">
            <a:extLst>
              <a:ext uri="{FF2B5EF4-FFF2-40B4-BE49-F238E27FC236}">
                <a16:creationId xmlns:a16="http://schemas.microsoft.com/office/drawing/2014/main" id="{77607B42-0088-46C8-837D-6BFB7E20B38E}"/>
              </a:ext>
            </a:extLst>
          </p:cNvPr>
          <p:cNvSpPr>
            <a:spLocks/>
          </p:cNvSpPr>
          <p:nvPr/>
        </p:nvSpPr>
        <p:spPr bwMode="auto">
          <a:xfrm>
            <a:off x="1676400" y="715963"/>
            <a:ext cx="5943600" cy="4114800"/>
          </a:xfrm>
          <a:custGeom>
            <a:avLst/>
            <a:gdLst>
              <a:gd name="T0" fmla="*/ 0 w 3888"/>
              <a:gd name="T1" fmla="*/ 0 h 3120"/>
              <a:gd name="T2" fmla="*/ 2147483647 w 3888"/>
              <a:gd name="T3" fmla="*/ 2147483647 h 3120"/>
              <a:gd name="T4" fmla="*/ 2147483647 w 3888"/>
              <a:gd name="T5" fmla="*/ 2147483647 h 3120"/>
              <a:gd name="T6" fmla="*/ 2147483647 w 3888"/>
              <a:gd name="T7" fmla="*/ 2147483647 h 3120"/>
              <a:gd name="T8" fmla="*/ 2147483647 w 3888"/>
              <a:gd name="T9" fmla="*/ 2147483647 h 3120"/>
              <a:gd name="T10" fmla="*/ 2147483647 w 3888"/>
              <a:gd name="T11" fmla="*/ 2147483647 h 3120"/>
              <a:gd name="T12" fmla="*/ 2147483647 w 3888"/>
              <a:gd name="T13" fmla="*/ 2147483647 h 3120"/>
              <a:gd name="T14" fmla="*/ 2147483647 w 3888"/>
              <a:gd name="T15" fmla="*/ 2147483647 h 3120"/>
              <a:gd name="T16" fmla="*/ 2147483647 w 3888"/>
              <a:gd name="T17" fmla="*/ 2147483647 h 3120"/>
              <a:gd name="T18" fmla="*/ 2147483647 w 3888"/>
              <a:gd name="T19" fmla="*/ 2147483647 h 3120"/>
              <a:gd name="T20" fmla="*/ 2147483647 w 3888"/>
              <a:gd name="T21" fmla="*/ 2147483647 h 3120"/>
              <a:gd name="T22" fmla="*/ 2147483647 w 3888"/>
              <a:gd name="T23" fmla="*/ 2147483647 h 3120"/>
              <a:gd name="T24" fmla="*/ 2147483647 w 3888"/>
              <a:gd name="T25" fmla="*/ 2147483647 h 3120"/>
              <a:gd name="T26" fmla="*/ 2147483647 w 3888"/>
              <a:gd name="T27" fmla="*/ 2147483647 h 3120"/>
              <a:gd name="T28" fmla="*/ 2147483647 w 3888"/>
              <a:gd name="T29" fmla="*/ 2147483647 h 3120"/>
              <a:gd name="T30" fmla="*/ 2147483647 w 3888"/>
              <a:gd name="T31" fmla="*/ 2147483647 h 3120"/>
              <a:gd name="T32" fmla="*/ 2147483647 w 3888"/>
              <a:gd name="T33" fmla="*/ 2147483647 h 3120"/>
              <a:gd name="T34" fmla="*/ 2147483647 w 3888"/>
              <a:gd name="T35" fmla="*/ 2147483647 h 3120"/>
              <a:gd name="T36" fmla="*/ 2147483647 w 3888"/>
              <a:gd name="T37" fmla="*/ 2147483647 h 3120"/>
              <a:gd name="T38" fmla="*/ 2147483647 w 3888"/>
              <a:gd name="T39" fmla="*/ 2147483647 h 3120"/>
              <a:gd name="T40" fmla="*/ 2147483647 w 3888"/>
              <a:gd name="T41" fmla="*/ 2147483647 h 3120"/>
              <a:gd name="T42" fmla="*/ 2147483647 w 3888"/>
              <a:gd name="T43" fmla="*/ 2147483647 h 3120"/>
              <a:gd name="T44" fmla="*/ 2147483647 w 3888"/>
              <a:gd name="T45" fmla="*/ 2147483647 h 3120"/>
              <a:gd name="T46" fmla="*/ 2147483647 w 3888"/>
              <a:gd name="T47" fmla="*/ 2147483647 h 3120"/>
              <a:gd name="T48" fmla="*/ 2147483647 w 3888"/>
              <a:gd name="T49" fmla="*/ 2147483647 h 3120"/>
              <a:gd name="T50" fmla="*/ 2147483647 w 3888"/>
              <a:gd name="T51" fmla="*/ 2147483647 h 3120"/>
              <a:gd name="T52" fmla="*/ 2147483647 w 3888"/>
              <a:gd name="T53" fmla="*/ 2147483647 h 3120"/>
              <a:gd name="T54" fmla="*/ 2147483647 w 3888"/>
              <a:gd name="T55" fmla="*/ 2147483647 h 3120"/>
              <a:gd name="T56" fmla="*/ 2147483647 w 3888"/>
              <a:gd name="T57" fmla="*/ 2147483647 h 3120"/>
              <a:gd name="T58" fmla="*/ 2147483647 w 3888"/>
              <a:gd name="T59" fmla="*/ 2147483647 h 3120"/>
              <a:gd name="T60" fmla="*/ 2147483647 w 3888"/>
              <a:gd name="T61" fmla="*/ 2147483647 h 3120"/>
              <a:gd name="T62" fmla="*/ 2147483647 w 3888"/>
              <a:gd name="T63" fmla="*/ 2147483647 h 3120"/>
              <a:gd name="T64" fmla="*/ 2147483647 w 3888"/>
              <a:gd name="T65" fmla="*/ 2147483647 h 3120"/>
              <a:gd name="T66" fmla="*/ 2147483647 w 3888"/>
              <a:gd name="T67" fmla="*/ 2147483647 h 3120"/>
              <a:gd name="T68" fmla="*/ 2147483647 w 3888"/>
              <a:gd name="T69" fmla="*/ 2147483647 h 3120"/>
              <a:gd name="T70" fmla="*/ 2147483647 w 3888"/>
              <a:gd name="T71" fmla="*/ 2147483647 h 3120"/>
              <a:gd name="T72" fmla="*/ 2147483647 w 3888"/>
              <a:gd name="T73" fmla="*/ 2147483647 h 3120"/>
              <a:gd name="T74" fmla="*/ 2147483647 w 3888"/>
              <a:gd name="T75" fmla="*/ 2147483647 h 3120"/>
              <a:gd name="T76" fmla="*/ 2147483647 w 3888"/>
              <a:gd name="T77" fmla="*/ 2147483647 h 3120"/>
              <a:gd name="T78" fmla="*/ 2147483647 w 3888"/>
              <a:gd name="T79" fmla="*/ 2147483647 h 3120"/>
              <a:gd name="T80" fmla="*/ 2147483647 w 3888"/>
              <a:gd name="T81" fmla="*/ 2147483647 h 3120"/>
              <a:gd name="T82" fmla="*/ 2147483647 w 3888"/>
              <a:gd name="T83" fmla="*/ 2147483647 h 3120"/>
              <a:gd name="T84" fmla="*/ 2147483647 w 3888"/>
              <a:gd name="T85" fmla="*/ 2147483647 h 3120"/>
              <a:gd name="T86" fmla="*/ 2147483647 w 3888"/>
              <a:gd name="T87" fmla="*/ 2147483647 h 3120"/>
              <a:gd name="T88" fmla="*/ 2147483647 w 3888"/>
              <a:gd name="T89" fmla="*/ 2147483647 h 312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888"/>
              <a:gd name="T136" fmla="*/ 0 h 3120"/>
              <a:gd name="T137" fmla="*/ 3888 w 3888"/>
              <a:gd name="T138" fmla="*/ 3120 h 312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888" h="3120">
                <a:moveTo>
                  <a:pt x="0" y="0"/>
                </a:moveTo>
                <a:cubicBezTo>
                  <a:pt x="48" y="44"/>
                  <a:pt x="96" y="88"/>
                  <a:pt x="144" y="144"/>
                </a:cubicBezTo>
                <a:cubicBezTo>
                  <a:pt x="192" y="200"/>
                  <a:pt x="248" y="288"/>
                  <a:pt x="288" y="336"/>
                </a:cubicBezTo>
                <a:cubicBezTo>
                  <a:pt x="328" y="384"/>
                  <a:pt x="360" y="408"/>
                  <a:pt x="384" y="432"/>
                </a:cubicBezTo>
                <a:cubicBezTo>
                  <a:pt x="408" y="456"/>
                  <a:pt x="416" y="480"/>
                  <a:pt x="432" y="480"/>
                </a:cubicBezTo>
                <a:cubicBezTo>
                  <a:pt x="448" y="480"/>
                  <a:pt x="456" y="432"/>
                  <a:pt x="480" y="432"/>
                </a:cubicBezTo>
                <a:cubicBezTo>
                  <a:pt x="504" y="432"/>
                  <a:pt x="552" y="448"/>
                  <a:pt x="576" y="480"/>
                </a:cubicBezTo>
                <a:cubicBezTo>
                  <a:pt x="600" y="512"/>
                  <a:pt x="592" y="584"/>
                  <a:pt x="624" y="624"/>
                </a:cubicBezTo>
                <a:cubicBezTo>
                  <a:pt x="656" y="664"/>
                  <a:pt x="736" y="712"/>
                  <a:pt x="768" y="720"/>
                </a:cubicBezTo>
                <a:cubicBezTo>
                  <a:pt x="800" y="728"/>
                  <a:pt x="792" y="680"/>
                  <a:pt x="816" y="672"/>
                </a:cubicBezTo>
                <a:cubicBezTo>
                  <a:pt x="840" y="664"/>
                  <a:pt x="880" y="656"/>
                  <a:pt x="912" y="672"/>
                </a:cubicBezTo>
                <a:cubicBezTo>
                  <a:pt x="944" y="688"/>
                  <a:pt x="984" y="736"/>
                  <a:pt x="1008" y="768"/>
                </a:cubicBezTo>
                <a:cubicBezTo>
                  <a:pt x="1032" y="800"/>
                  <a:pt x="1032" y="832"/>
                  <a:pt x="1056" y="864"/>
                </a:cubicBezTo>
                <a:cubicBezTo>
                  <a:pt x="1080" y="896"/>
                  <a:pt x="1112" y="936"/>
                  <a:pt x="1152" y="960"/>
                </a:cubicBezTo>
                <a:cubicBezTo>
                  <a:pt x="1192" y="984"/>
                  <a:pt x="1248" y="1000"/>
                  <a:pt x="1296" y="1008"/>
                </a:cubicBezTo>
                <a:cubicBezTo>
                  <a:pt x="1344" y="1016"/>
                  <a:pt x="1400" y="1008"/>
                  <a:pt x="1440" y="1008"/>
                </a:cubicBezTo>
                <a:cubicBezTo>
                  <a:pt x="1480" y="1008"/>
                  <a:pt x="1504" y="1000"/>
                  <a:pt x="1536" y="1008"/>
                </a:cubicBezTo>
                <a:cubicBezTo>
                  <a:pt x="1568" y="1016"/>
                  <a:pt x="1600" y="1032"/>
                  <a:pt x="1632" y="1056"/>
                </a:cubicBezTo>
                <a:cubicBezTo>
                  <a:pt x="1664" y="1080"/>
                  <a:pt x="1688" y="1128"/>
                  <a:pt x="1728" y="1152"/>
                </a:cubicBezTo>
                <a:cubicBezTo>
                  <a:pt x="1768" y="1176"/>
                  <a:pt x="1824" y="1192"/>
                  <a:pt x="1872" y="1200"/>
                </a:cubicBezTo>
                <a:cubicBezTo>
                  <a:pt x="1920" y="1208"/>
                  <a:pt x="1968" y="1184"/>
                  <a:pt x="2016" y="1200"/>
                </a:cubicBezTo>
                <a:cubicBezTo>
                  <a:pt x="2064" y="1216"/>
                  <a:pt x="2120" y="1240"/>
                  <a:pt x="2160" y="1296"/>
                </a:cubicBezTo>
                <a:cubicBezTo>
                  <a:pt x="2200" y="1352"/>
                  <a:pt x="2240" y="1480"/>
                  <a:pt x="2256" y="1536"/>
                </a:cubicBezTo>
                <a:cubicBezTo>
                  <a:pt x="2272" y="1592"/>
                  <a:pt x="2248" y="1600"/>
                  <a:pt x="2256" y="1632"/>
                </a:cubicBezTo>
                <a:cubicBezTo>
                  <a:pt x="2264" y="1664"/>
                  <a:pt x="2296" y="1696"/>
                  <a:pt x="2304" y="1728"/>
                </a:cubicBezTo>
                <a:cubicBezTo>
                  <a:pt x="2312" y="1760"/>
                  <a:pt x="2296" y="1792"/>
                  <a:pt x="2304" y="1824"/>
                </a:cubicBezTo>
                <a:cubicBezTo>
                  <a:pt x="2312" y="1856"/>
                  <a:pt x="2336" y="1880"/>
                  <a:pt x="2352" y="1920"/>
                </a:cubicBezTo>
                <a:cubicBezTo>
                  <a:pt x="2368" y="1960"/>
                  <a:pt x="2376" y="2032"/>
                  <a:pt x="2400" y="2064"/>
                </a:cubicBezTo>
                <a:cubicBezTo>
                  <a:pt x="2424" y="2096"/>
                  <a:pt x="2464" y="2080"/>
                  <a:pt x="2496" y="2112"/>
                </a:cubicBezTo>
                <a:cubicBezTo>
                  <a:pt x="2528" y="2144"/>
                  <a:pt x="2560" y="2216"/>
                  <a:pt x="2592" y="2256"/>
                </a:cubicBezTo>
                <a:cubicBezTo>
                  <a:pt x="2624" y="2296"/>
                  <a:pt x="2656" y="2336"/>
                  <a:pt x="2688" y="2352"/>
                </a:cubicBezTo>
                <a:cubicBezTo>
                  <a:pt x="2720" y="2368"/>
                  <a:pt x="2752" y="2328"/>
                  <a:pt x="2784" y="2352"/>
                </a:cubicBezTo>
                <a:cubicBezTo>
                  <a:pt x="2816" y="2376"/>
                  <a:pt x="2856" y="2456"/>
                  <a:pt x="2880" y="2496"/>
                </a:cubicBezTo>
                <a:cubicBezTo>
                  <a:pt x="2904" y="2536"/>
                  <a:pt x="2896" y="2552"/>
                  <a:pt x="2928" y="2592"/>
                </a:cubicBezTo>
                <a:cubicBezTo>
                  <a:pt x="2960" y="2632"/>
                  <a:pt x="3048" y="2696"/>
                  <a:pt x="3072" y="2736"/>
                </a:cubicBezTo>
                <a:cubicBezTo>
                  <a:pt x="3096" y="2776"/>
                  <a:pt x="3064" y="2800"/>
                  <a:pt x="3072" y="2832"/>
                </a:cubicBezTo>
                <a:cubicBezTo>
                  <a:pt x="3080" y="2864"/>
                  <a:pt x="3104" y="2896"/>
                  <a:pt x="3120" y="2928"/>
                </a:cubicBezTo>
                <a:cubicBezTo>
                  <a:pt x="3136" y="2960"/>
                  <a:pt x="3136" y="3016"/>
                  <a:pt x="3168" y="3024"/>
                </a:cubicBezTo>
                <a:cubicBezTo>
                  <a:pt x="3200" y="3032"/>
                  <a:pt x="3264" y="2992"/>
                  <a:pt x="3312" y="2976"/>
                </a:cubicBezTo>
                <a:cubicBezTo>
                  <a:pt x="3360" y="2960"/>
                  <a:pt x="3416" y="2920"/>
                  <a:pt x="3456" y="2928"/>
                </a:cubicBezTo>
                <a:cubicBezTo>
                  <a:pt x="3496" y="2936"/>
                  <a:pt x="3528" y="3000"/>
                  <a:pt x="3552" y="3024"/>
                </a:cubicBezTo>
                <a:cubicBezTo>
                  <a:pt x="3576" y="3048"/>
                  <a:pt x="3568" y="3064"/>
                  <a:pt x="3600" y="3072"/>
                </a:cubicBezTo>
                <a:cubicBezTo>
                  <a:pt x="3632" y="3080"/>
                  <a:pt x="3704" y="3072"/>
                  <a:pt x="3744" y="3072"/>
                </a:cubicBezTo>
                <a:cubicBezTo>
                  <a:pt x="3784" y="3072"/>
                  <a:pt x="3816" y="3064"/>
                  <a:pt x="3840" y="3072"/>
                </a:cubicBezTo>
                <a:cubicBezTo>
                  <a:pt x="3864" y="3080"/>
                  <a:pt x="3876" y="3100"/>
                  <a:pt x="3888" y="3120"/>
                </a:cubicBezTo>
              </a:path>
            </a:pathLst>
          </a:custGeom>
          <a:noFill/>
          <a:ln w="95250" cmpd="sng">
            <a:solidFill>
              <a:schemeClr val="accent2">
                <a:alpha val="90195"/>
              </a:schemeClr>
            </a:solidFill>
            <a:round/>
            <a:headEnd/>
            <a:tailEnd/>
          </a:ln>
        </p:spPr>
        <p:txBody>
          <a:bodyPr/>
          <a:lstStyle/>
          <a:p>
            <a:endParaRPr lang="en-US">
              <a:solidFill>
                <a:prstClr val="black"/>
              </a:solidFill>
              <a:latin typeface="Times New Roman"/>
            </a:endParaRPr>
          </a:p>
        </p:txBody>
      </p:sp>
      <p:sp>
        <p:nvSpPr>
          <p:cNvPr id="12" name="Freeform 17">
            <a:extLst>
              <a:ext uri="{FF2B5EF4-FFF2-40B4-BE49-F238E27FC236}">
                <a16:creationId xmlns:a16="http://schemas.microsoft.com/office/drawing/2014/main" id="{7C28D35C-B76C-4323-A8D5-CF7E6406E2D4}"/>
              </a:ext>
            </a:extLst>
          </p:cNvPr>
          <p:cNvSpPr>
            <a:spLocks/>
          </p:cNvSpPr>
          <p:nvPr/>
        </p:nvSpPr>
        <p:spPr bwMode="auto">
          <a:xfrm>
            <a:off x="6664326" y="2362200"/>
            <a:ext cx="1717675" cy="1295400"/>
          </a:xfrm>
          <a:custGeom>
            <a:avLst/>
            <a:gdLst>
              <a:gd name="T0" fmla="*/ 2147483647 w 1112"/>
              <a:gd name="T1" fmla="*/ 0 h 960"/>
              <a:gd name="T2" fmla="*/ 2147483647 w 1112"/>
              <a:gd name="T3" fmla="*/ 2147483647 h 960"/>
              <a:gd name="T4" fmla="*/ 2147483647 w 1112"/>
              <a:gd name="T5" fmla="*/ 2147483647 h 960"/>
              <a:gd name="T6" fmla="*/ 2147483647 w 1112"/>
              <a:gd name="T7" fmla="*/ 2147483647 h 960"/>
              <a:gd name="T8" fmla="*/ 2147483647 w 1112"/>
              <a:gd name="T9" fmla="*/ 2147483647 h 960"/>
              <a:gd name="T10" fmla="*/ 2147483647 w 1112"/>
              <a:gd name="T11" fmla="*/ 2147483647 h 960"/>
              <a:gd name="T12" fmla="*/ 2147483647 w 1112"/>
              <a:gd name="T13" fmla="*/ 2147483647 h 960"/>
              <a:gd name="T14" fmla="*/ 2147483647 w 1112"/>
              <a:gd name="T15" fmla="*/ 2147483647 h 960"/>
              <a:gd name="T16" fmla="*/ 2147483647 w 1112"/>
              <a:gd name="T17" fmla="*/ 2147483647 h 960"/>
              <a:gd name="T18" fmla="*/ 2147483647 w 1112"/>
              <a:gd name="T19" fmla="*/ 2147483647 h 960"/>
              <a:gd name="T20" fmla="*/ 2147483647 w 1112"/>
              <a:gd name="T21" fmla="*/ 2147483647 h 960"/>
              <a:gd name="T22" fmla="*/ 2147483647 w 1112"/>
              <a:gd name="T23" fmla="*/ 2147483647 h 960"/>
              <a:gd name="T24" fmla="*/ 2147483647 w 1112"/>
              <a:gd name="T25" fmla="*/ 2147483647 h 960"/>
              <a:gd name="T26" fmla="*/ 2147483647 w 1112"/>
              <a:gd name="T27" fmla="*/ 2147483647 h 960"/>
              <a:gd name="T28" fmla="*/ 2147483647 w 1112"/>
              <a:gd name="T29" fmla="*/ 2147483647 h 960"/>
              <a:gd name="T30" fmla="*/ 2147483647 w 1112"/>
              <a:gd name="T31" fmla="*/ 2147483647 h 960"/>
              <a:gd name="T32" fmla="*/ 2147483647 w 1112"/>
              <a:gd name="T33" fmla="*/ 2147483647 h 960"/>
              <a:gd name="T34" fmla="*/ 2147483647 w 1112"/>
              <a:gd name="T35" fmla="*/ 2147483647 h 960"/>
              <a:gd name="T36" fmla="*/ 2147483647 w 1112"/>
              <a:gd name="T37" fmla="*/ 2147483647 h 960"/>
              <a:gd name="T38" fmla="*/ 2147483647 w 1112"/>
              <a:gd name="T39" fmla="*/ 2147483647 h 96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12"/>
              <a:gd name="T61" fmla="*/ 0 h 960"/>
              <a:gd name="T62" fmla="*/ 1112 w 1112"/>
              <a:gd name="T63" fmla="*/ 960 h 96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12" h="960">
                <a:moveTo>
                  <a:pt x="56" y="0"/>
                </a:moveTo>
                <a:cubicBezTo>
                  <a:pt x="60" y="36"/>
                  <a:pt x="64" y="72"/>
                  <a:pt x="56" y="96"/>
                </a:cubicBezTo>
                <a:cubicBezTo>
                  <a:pt x="48" y="120"/>
                  <a:pt x="16" y="120"/>
                  <a:pt x="8" y="144"/>
                </a:cubicBezTo>
                <a:cubicBezTo>
                  <a:pt x="0" y="168"/>
                  <a:pt x="0" y="216"/>
                  <a:pt x="8" y="240"/>
                </a:cubicBezTo>
                <a:cubicBezTo>
                  <a:pt x="16" y="264"/>
                  <a:pt x="32" y="280"/>
                  <a:pt x="56" y="288"/>
                </a:cubicBezTo>
                <a:cubicBezTo>
                  <a:pt x="80" y="296"/>
                  <a:pt x="136" y="272"/>
                  <a:pt x="152" y="288"/>
                </a:cubicBezTo>
                <a:cubicBezTo>
                  <a:pt x="168" y="304"/>
                  <a:pt x="144" y="360"/>
                  <a:pt x="152" y="384"/>
                </a:cubicBezTo>
                <a:cubicBezTo>
                  <a:pt x="160" y="408"/>
                  <a:pt x="176" y="408"/>
                  <a:pt x="200" y="432"/>
                </a:cubicBezTo>
                <a:cubicBezTo>
                  <a:pt x="224" y="456"/>
                  <a:pt x="272" y="504"/>
                  <a:pt x="296" y="528"/>
                </a:cubicBezTo>
                <a:cubicBezTo>
                  <a:pt x="320" y="552"/>
                  <a:pt x="320" y="568"/>
                  <a:pt x="344" y="576"/>
                </a:cubicBezTo>
                <a:cubicBezTo>
                  <a:pt x="368" y="584"/>
                  <a:pt x="416" y="584"/>
                  <a:pt x="440" y="576"/>
                </a:cubicBezTo>
                <a:cubicBezTo>
                  <a:pt x="464" y="568"/>
                  <a:pt x="464" y="528"/>
                  <a:pt x="488" y="528"/>
                </a:cubicBezTo>
                <a:cubicBezTo>
                  <a:pt x="512" y="528"/>
                  <a:pt x="568" y="552"/>
                  <a:pt x="584" y="576"/>
                </a:cubicBezTo>
                <a:cubicBezTo>
                  <a:pt x="600" y="600"/>
                  <a:pt x="568" y="648"/>
                  <a:pt x="584" y="672"/>
                </a:cubicBezTo>
                <a:cubicBezTo>
                  <a:pt x="600" y="696"/>
                  <a:pt x="656" y="704"/>
                  <a:pt x="680" y="720"/>
                </a:cubicBezTo>
                <a:cubicBezTo>
                  <a:pt x="704" y="736"/>
                  <a:pt x="712" y="752"/>
                  <a:pt x="728" y="768"/>
                </a:cubicBezTo>
                <a:cubicBezTo>
                  <a:pt x="744" y="784"/>
                  <a:pt x="752" y="800"/>
                  <a:pt x="776" y="816"/>
                </a:cubicBezTo>
                <a:cubicBezTo>
                  <a:pt x="800" y="832"/>
                  <a:pt x="840" y="848"/>
                  <a:pt x="872" y="864"/>
                </a:cubicBezTo>
                <a:cubicBezTo>
                  <a:pt x="904" y="880"/>
                  <a:pt x="928" y="896"/>
                  <a:pt x="968" y="912"/>
                </a:cubicBezTo>
                <a:cubicBezTo>
                  <a:pt x="1008" y="928"/>
                  <a:pt x="1060" y="944"/>
                  <a:pt x="1112" y="960"/>
                </a:cubicBezTo>
              </a:path>
            </a:pathLst>
          </a:custGeom>
          <a:noFill/>
          <a:ln w="57150" cmpd="sng">
            <a:solidFill>
              <a:srgbClr val="0000CC"/>
            </a:solidFill>
            <a:round/>
            <a:headEnd/>
            <a:tailEnd/>
          </a:ln>
        </p:spPr>
        <p:txBody>
          <a:bodyPr/>
          <a:lstStyle/>
          <a:p>
            <a:endParaRPr lang="en-US">
              <a:solidFill>
                <a:prstClr val="black"/>
              </a:solidFill>
              <a:latin typeface="Times New Roman"/>
            </a:endParaRPr>
          </a:p>
        </p:txBody>
      </p:sp>
      <p:sp>
        <p:nvSpPr>
          <p:cNvPr id="13" name="Rounded Rectangular Callout 1">
            <a:extLst>
              <a:ext uri="{FF2B5EF4-FFF2-40B4-BE49-F238E27FC236}">
                <a16:creationId xmlns:a16="http://schemas.microsoft.com/office/drawing/2014/main" id="{4FAD9F47-D95E-4704-946D-C2C35B34A133}"/>
              </a:ext>
            </a:extLst>
          </p:cNvPr>
          <p:cNvSpPr>
            <a:spLocks noChangeArrowheads="1"/>
          </p:cNvSpPr>
          <p:nvPr/>
        </p:nvSpPr>
        <p:spPr bwMode="auto">
          <a:xfrm>
            <a:off x="2657475" y="3657600"/>
            <a:ext cx="1942004" cy="506412"/>
          </a:xfrm>
          <a:prstGeom prst="wedgeRoundRectCallout">
            <a:avLst>
              <a:gd name="adj1" fmla="val 83366"/>
              <a:gd name="adj2" fmla="val -148944"/>
              <a:gd name="adj3" fmla="val 16667"/>
            </a:avLst>
          </a:prstGeom>
          <a:solidFill>
            <a:schemeClr val="tx2">
              <a:lumMod val="20000"/>
              <a:lumOff val="80000"/>
            </a:schemeClr>
          </a:solidFill>
          <a:ln w="9525" algn="ctr">
            <a:solidFill>
              <a:srgbClr val="FF0000"/>
            </a:solidFill>
            <a:round/>
            <a:headEnd/>
            <a:tailEnd/>
          </a:ln>
        </p:spPr>
        <p:txBody>
          <a:bodyPr/>
          <a:lstStyle/>
          <a:p>
            <a:pPr algn="ctr"/>
            <a:r>
              <a:rPr lang="en-US" altLang="en-US" sz="2800" b="1" dirty="0" err="1">
                <a:solidFill>
                  <a:srgbClr val="FF0000"/>
                </a:solidFill>
                <a:latin typeface="Times New Roman"/>
              </a:rPr>
              <a:t>Sông</a:t>
            </a:r>
            <a:r>
              <a:rPr lang="en-US" altLang="en-US" sz="2800" b="1" dirty="0">
                <a:solidFill>
                  <a:srgbClr val="FF0000"/>
                </a:solidFill>
                <a:latin typeface="Times New Roman"/>
              </a:rPr>
              <a:t> </a:t>
            </a:r>
            <a:r>
              <a:rPr lang="en-US" altLang="en-US" sz="2800" b="1" dirty="0" err="1">
                <a:solidFill>
                  <a:srgbClr val="FF0000"/>
                </a:solidFill>
                <a:latin typeface="Times New Roman"/>
              </a:rPr>
              <a:t>Hồng</a:t>
            </a:r>
            <a:endParaRPr lang="en-US" altLang="en-US" sz="2800" b="1" dirty="0">
              <a:solidFill>
                <a:srgbClr val="FF0000"/>
              </a:solidFill>
              <a:latin typeface="Times New Roman"/>
            </a:endParaRPr>
          </a:p>
        </p:txBody>
      </p:sp>
      <p:sp>
        <p:nvSpPr>
          <p:cNvPr id="14" name="Rounded Rectangular Callout 2">
            <a:extLst>
              <a:ext uri="{FF2B5EF4-FFF2-40B4-BE49-F238E27FC236}">
                <a16:creationId xmlns:a16="http://schemas.microsoft.com/office/drawing/2014/main" id="{01218149-22DC-4CC3-930B-6BFFB74D7835}"/>
              </a:ext>
            </a:extLst>
          </p:cNvPr>
          <p:cNvSpPr>
            <a:spLocks noChangeArrowheads="1"/>
          </p:cNvSpPr>
          <p:nvPr/>
        </p:nvSpPr>
        <p:spPr bwMode="auto">
          <a:xfrm>
            <a:off x="7523163" y="1905000"/>
            <a:ext cx="2620961" cy="457200"/>
          </a:xfrm>
          <a:prstGeom prst="wedgeRoundRectCallout">
            <a:avLst>
              <a:gd name="adj1" fmla="val -55937"/>
              <a:gd name="adj2" fmla="val 206386"/>
              <a:gd name="adj3" fmla="val 16667"/>
            </a:avLst>
          </a:prstGeom>
          <a:solidFill>
            <a:schemeClr val="bg2"/>
          </a:solidFill>
          <a:ln w="9525" algn="ctr">
            <a:solidFill>
              <a:srgbClr val="FF0000"/>
            </a:solidFill>
            <a:round/>
            <a:headEnd/>
            <a:tailEnd/>
          </a:ln>
        </p:spPr>
        <p:txBody>
          <a:bodyPr/>
          <a:lstStyle/>
          <a:p>
            <a:pPr algn="ctr"/>
            <a:r>
              <a:rPr lang="en-US" altLang="en-US" sz="2800" b="1" dirty="0" err="1">
                <a:solidFill>
                  <a:srgbClr val="FF0000"/>
                </a:solidFill>
                <a:latin typeface="Times New Roman"/>
              </a:rPr>
              <a:t>Sông</a:t>
            </a:r>
            <a:r>
              <a:rPr lang="en-US" altLang="en-US" sz="2800" b="1" dirty="0">
                <a:solidFill>
                  <a:srgbClr val="FF0000"/>
                </a:solidFill>
                <a:latin typeface="Times New Roman"/>
              </a:rPr>
              <a:t> </a:t>
            </a:r>
            <a:r>
              <a:rPr lang="en-US" altLang="en-US" sz="2800" b="1" dirty="0" err="1">
                <a:solidFill>
                  <a:srgbClr val="FF0000"/>
                </a:solidFill>
                <a:latin typeface="Times New Roman"/>
              </a:rPr>
              <a:t>Thái</a:t>
            </a:r>
            <a:r>
              <a:rPr lang="en-US" altLang="en-US" sz="2800" b="1" dirty="0">
                <a:solidFill>
                  <a:srgbClr val="FF0000"/>
                </a:solidFill>
                <a:latin typeface="Times New Roman"/>
              </a:rPr>
              <a:t> </a:t>
            </a:r>
            <a:r>
              <a:rPr lang="en-US" altLang="en-US" sz="2800" b="1" dirty="0" err="1">
                <a:solidFill>
                  <a:srgbClr val="FF0000"/>
                </a:solidFill>
                <a:latin typeface="Times New Roman"/>
              </a:rPr>
              <a:t>Bình</a:t>
            </a:r>
            <a:endParaRPr lang="en-US" altLang="en-US" sz="2800" b="1" dirty="0">
              <a:solidFill>
                <a:srgbClr val="FF0000"/>
              </a:solidFill>
              <a:latin typeface="Times New Roman"/>
            </a:endParaRPr>
          </a:p>
        </p:txBody>
      </p:sp>
      <p:sp>
        <p:nvSpPr>
          <p:cNvPr id="15" name="Text Box 35">
            <a:extLst>
              <a:ext uri="{FF2B5EF4-FFF2-40B4-BE49-F238E27FC236}">
                <a16:creationId xmlns:a16="http://schemas.microsoft.com/office/drawing/2014/main" id="{09E44995-86B3-40A0-BA91-7E5FE285E925}"/>
              </a:ext>
            </a:extLst>
          </p:cNvPr>
          <p:cNvSpPr txBox="1">
            <a:spLocks noChangeArrowheads="1"/>
          </p:cNvSpPr>
          <p:nvPr/>
        </p:nvSpPr>
        <p:spPr bwMode="auto">
          <a:xfrm>
            <a:off x="3962401" y="6033172"/>
            <a:ext cx="4419600" cy="523220"/>
          </a:xfrm>
          <a:prstGeom prst="rect">
            <a:avLst/>
          </a:prstGeom>
          <a:noFill/>
          <a:ln w="9525">
            <a:noFill/>
            <a:miter lim="800000"/>
            <a:headEnd/>
            <a:tailEnd/>
          </a:ln>
        </p:spPr>
        <p:txBody>
          <a:bodyPr>
            <a:spAutoFit/>
          </a:bodyPr>
          <a:lstStyle/>
          <a:p>
            <a:pPr algn="ctr">
              <a:spcBef>
                <a:spcPct val="50000"/>
              </a:spcBef>
            </a:pPr>
            <a:r>
              <a:rPr lang="en-US" altLang="en-US" sz="2800" b="1" dirty="0" err="1">
                <a:solidFill>
                  <a:srgbClr val="002060"/>
                </a:solidFill>
                <a:latin typeface="Times New Roman"/>
              </a:rPr>
              <a:t>Lược</a:t>
            </a:r>
            <a:r>
              <a:rPr lang="en-US" altLang="en-US" sz="2800" b="1" dirty="0">
                <a:solidFill>
                  <a:srgbClr val="002060"/>
                </a:solidFill>
                <a:latin typeface="Times New Roman"/>
              </a:rPr>
              <a:t> </a:t>
            </a:r>
            <a:r>
              <a:rPr lang="en-US" altLang="en-US" sz="2800" b="1" dirty="0" err="1">
                <a:solidFill>
                  <a:srgbClr val="002060"/>
                </a:solidFill>
                <a:latin typeface="Times New Roman"/>
              </a:rPr>
              <a:t>đồ</a:t>
            </a:r>
            <a:r>
              <a:rPr lang="en-US" altLang="en-US" sz="2800" b="1" dirty="0">
                <a:solidFill>
                  <a:srgbClr val="002060"/>
                </a:solidFill>
                <a:latin typeface="Times New Roman"/>
              </a:rPr>
              <a:t> </a:t>
            </a:r>
            <a:r>
              <a:rPr lang="en-US" altLang="en-US" sz="2800" b="1" dirty="0" err="1">
                <a:solidFill>
                  <a:srgbClr val="002060"/>
                </a:solidFill>
                <a:latin typeface="Times New Roman"/>
              </a:rPr>
              <a:t>đồng</a:t>
            </a:r>
            <a:r>
              <a:rPr lang="en-US" altLang="en-US" sz="2800" b="1" dirty="0">
                <a:solidFill>
                  <a:srgbClr val="002060"/>
                </a:solidFill>
                <a:latin typeface="Times New Roman"/>
              </a:rPr>
              <a:t> </a:t>
            </a:r>
            <a:r>
              <a:rPr lang="en-US" altLang="en-US" sz="2800" b="1" dirty="0" err="1">
                <a:solidFill>
                  <a:srgbClr val="002060"/>
                </a:solidFill>
                <a:latin typeface="Times New Roman"/>
              </a:rPr>
              <a:t>bằng</a:t>
            </a:r>
            <a:r>
              <a:rPr lang="en-US" altLang="en-US" sz="2800" b="1" dirty="0">
                <a:solidFill>
                  <a:srgbClr val="002060"/>
                </a:solidFill>
                <a:latin typeface="Times New Roman"/>
              </a:rPr>
              <a:t> </a:t>
            </a:r>
            <a:r>
              <a:rPr lang="en-US" altLang="en-US" sz="2800" b="1" dirty="0" err="1">
                <a:solidFill>
                  <a:srgbClr val="002060"/>
                </a:solidFill>
                <a:latin typeface="Times New Roman"/>
              </a:rPr>
              <a:t>Bắc</a:t>
            </a:r>
            <a:r>
              <a:rPr lang="en-US" altLang="en-US" sz="2800" b="1" dirty="0">
                <a:solidFill>
                  <a:srgbClr val="002060"/>
                </a:solidFill>
                <a:latin typeface="Times New Roman"/>
              </a:rPr>
              <a:t> </a:t>
            </a:r>
            <a:r>
              <a:rPr lang="en-US" altLang="en-US" sz="2800" b="1" dirty="0" err="1">
                <a:solidFill>
                  <a:srgbClr val="002060"/>
                </a:solidFill>
                <a:latin typeface="Times New Roman"/>
              </a:rPr>
              <a:t>Bộ</a:t>
            </a:r>
            <a:endParaRPr lang="en-US" altLang="en-US" sz="2800" b="1" dirty="0">
              <a:solidFill>
                <a:srgbClr val="002060"/>
              </a:solidFill>
              <a:latin typeface="Times New Roman"/>
            </a:endParaRPr>
          </a:p>
        </p:txBody>
      </p:sp>
    </p:spTree>
    <p:extLst>
      <p:ext uri="{BB962C8B-B14F-4D97-AF65-F5344CB8AC3E}">
        <p14:creationId xmlns:p14="http://schemas.microsoft.com/office/powerpoint/2010/main" val="3143183071"/>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0"/>
                                        <p:tgtEl>
                                          <p:spTgt spid="11"/>
                                        </p:tgtEl>
                                      </p:cBhvr>
                                    </p:animEffect>
                                  </p:childTnLst>
                                </p:cTn>
                              </p:par>
                            </p:childTnLst>
                          </p:cTn>
                        </p:par>
                        <p:par>
                          <p:cTn id="8" fill="hold">
                            <p:stCondLst>
                              <p:cond delay="5000"/>
                            </p:stCondLst>
                            <p:childTnLst>
                              <p:par>
                                <p:cTn id="9" presetID="21"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heel(1)">
                                      <p:cBhvr>
                                        <p:cTn id="11" dur="500"/>
                                        <p:tgtEl>
                                          <p:spTgt spid="13"/>
                                        </p:tgtEl>
                                      </p:cBhvr>
                                    </p:animEffect>
                                  </p:childTnLst>
                                </p:cTn>
                              </p:par>
                            </p:childTnLst>
                          </p:cTn>
                        </p:par>
                        <p:par>
                          <p:cTn id="12" fill="hold">
                            <p:stCondLst>
                              <p:cond delay="5500"/>
                            </p:stCondLst>
                            <p:childTnLst>
                              <p:par>
                                <p:cTn id="13" presetID="22" presetClass="entr" presetSubtype="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0"/>
                                        <p:tgtEl>
                                          <p:spTgt spid="12"/>
                                        </p:tgtEl>
                                      </p:cBhvr>
                                    </p:animEffect>
                                  </p:childTnLst>
                                </p:cTn>
                              </p:par>
                            </p:childTnLst>
                          </p:cTn>
                        </p:par>
                        <p:par>
                          <p:cTn id="16" fill="hold">
                            <p:stCondLst>
                              <p:cond delay="10500"/>
                            </p:stCondLst>
                            <p:childTnLst>
                              <p:par>
                                <p:cTn id="17" presetID="21" presetClass="entr" presetSubtype="1"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heel(1)">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F6A4BB4-81DD-468B-8AAC-9EDFDE6A8E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7000" y="-2705102"/>
            <a:ext cx="6858000" cy="12268204"/>
          </a:xfrm>
          <a:prstGeom prst="rect">
            <a:avLst/>
          </a:prstGeom>
        </p:spPr>
      </p:pic>
      <p:pic>
        <p:nvPicPr>
          <p:cNvPr id="6" name="图片 5">
            <a:extLst>
              <a:ext uri="{FF2B5EF4-FFF2-40B4-BE49-F238E27FC236}">
                <a16:creationId xmlns:a16="http://schemas.microsoft.com/office/drawing/2014/main" id="{EA68D798-07AA-4E36-810F-B9E923648A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5" name="图片 4">
            <a:extLst>
              <a:ext uri="{FF2B5EF4-FFF2-40B4-BE49-F238E27FC236}">
                <a16:creationId xmlns:a16="http://schemas.microsoft.com/office/drawing/2014/main" id="{001AE35C-34F1-4851-8897-57F7AFC30002}"/>
              </a:ext>
            </a:extLst>
          </p:cNvPr>
          <p:cNvPicPr>
            <a:picLocks noChangeAspect="1"/>
          </p:cNvPicPr>
          <p:nvPr/>
        </p:nvPicPr>
        <p:blipFill rotWithShape="1">
          <a:blip r:embed="rId5">
            <a:extLst>
              <a:ext uri="{28A0092B-C50C-407E-A947-70E740481C1C}">
                <a14:useLocalDpi xmlns:a14="http://schemas.microsoft.com/office/drawing/2010/main" val="0"/>
              </a:ext>
            </a:extLst>
          </a:blip>
          <a:srcRect l="49807" t="6503" r="4936" b="70943"/>
          <a:stretch/>
        </p:blipFill>
        <p:spPr>
          <a:xfrm>
            <a:off x="8566212" y="4614400"/>
            <a:ext cx="4055517" cy="2679842"/>
          </a:xfrm>
          <a:prstGeom prst="rect">
            <a:avLst/>
          </a:prstGeom>
        </p:spPr>
      </p:pic>
      <p:pic>
        <p:nvPicPr>
          <p:cNvPr id="10" name="图片 9">
            <a:extLst>
              <a:ext uri="{FF2B5EF4-FFF2-40B4-BE49-F238E27FC236}">
                <a16:creationId xmlns:a16="http://schemas.microsoft.com/office/drawing/2014/main" id="{B0E9EF4C-30D3-4AFC-840C-5E2D51F6DA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4428" y="1475561"/>
            <a:ext cx="1395134" cy="1563223"/>
          </a:xfrm>
          <a:prstGeom prst="rect">
            <a:avLst/>
          </a:prstGeom>
        </p:spPr>
      </p:pic>
      <p:sp>
        <p:nvSpPr>
          <p:cNvPr id="8" name="Text Box 12">
            <a:extLst>
              <a:ext uri="{FF2B5EF4-FFF2-40B4-BE49-F238E27FC236}">
                <a16:creationId xmlns:a16="http://schemas.microsoft.com/office/drawing/2014/main" id="{EE4A16BB-4474-4FB8-A160-378E6FBAE7F1}"/>
              </a:ext>
            </a:extLst>
          </p:cNvPr>
          <p:cNvSpPr txBox="1">
            <a:spLocks noChangeArrowheads="1"/>
          </p:cNvSpPr>
          <p:nvPr/>
        </p:nvSpPr>
        <p:spPr bwMode="auto">
          <a:xfrm>
            <a:off x="792068" y="1503348"/>
            <a:ext cx="9979927" cy="1077218"/>
          </a:xfrm>
          <a:prstGeom prst="rect">
            <a:avLst/>
          </a:prstGeom>
          <a:noFill/>
          <a:ln w="9525">
            <a:noFill/>
            <a:miter lim="800000"/>
            <a:headEnd/>
            <a:tailEnd/>
          </a:ln>
          <a:effectLst/>
        </p:spPr>
        <p:txBody>
          <a:bodyPr wrap="square">
            <a:spAutoFit/>
          </a:bodyPr>
          <a:lstStyle/>
          <a:p>
            <a:pPr algn="just">
              <a:spcBef>
                <a:spcPct val="50000"/>
              </a:spcBef>
            </a:pPr>
            <a:r>
              <a:rPr lang="en-US" sz="3200" b="1" u="sng" dirty="0" err="1">
                <a:latin typeface="Times New Roman" pitchFamily="18" charset="0"/>
              </a:rPr>
              <a:t>Câu</a:t>
            </a:r>
            <a:r>
              <a:rPr lang="en-US" sz="3200" b="1" u="sng" dirty="0">
                <a:latin typeface="Times New Roman" pitchFamily="18" charset="0"/>
              </a:rPr>
              <a:t> 1</a:t>
            </a:r>
            <a:r>
              <a:rPr lang="en-US" sz="3200" b="1" dirty="0">
                <a:latin typeface="Times New Roman" pitchFamily="18" charset="0"/>
              </a:rPr>
              <a:t>: </a:t>
            </a:r>
            <a:r>
              <a:rPr lang="en-US" sz="3200" b="1" dirty="0" err="1">
                <a:latin typeface="Times New Roman" pitchFamily="18" charset="0"/>
              </a:rPr>
              <a:t>Đồng</a:t>
            </a:r>
            <a:r>
              <a:rPr lang="en-US" sz="3200" b="1" dirty="0">
                <a:latin typeface="Times New Roman" pitchFamily="18" charset="0"/>
              </a:rPr>
              <a:t> </a:t>
            </a:r>
            <a:r>
              <a:rPr lang="en-US" sz="3200" b="1" dirty="0" err="1">
                <a:latin typeface="Times New Roman" pitchFamily="18" charset="0"/>
              </a:rPr>
              <a:t>bằng</a:t>
            </a:r>
            <a:r>
              <a:rPr lang="en-US" sz="3200" b="1" dirty="0">
                <a:latin typeface="Times New Roman" pitchFamily="18" charset="0"/>
              </a:rPr>
              <a:t> </a:t>
            </a:r>
            <a:r>
              <a:rPr lang="en-US" sz="3200" b="1" dirty="0" err="1">
                <a:latin typeface="Times New Roman" pitchFamily="18" charset="0"/>
              </a:rPr>
              <a:t>Bắc</a:t>
            </a:r>
            <a:r>
              <a:rPr lang="en-US" sz="3200" b="1" dirty="0">
                <a:latin typeface="Times New Roman" pitchFamily="18" charset="0"/>
              </a:rPr>
              <a:t> </a:t>
            </a:r>
            <a:r>
              <a:rPr lang="en-US" sz="3200" b="1" dirty="0" err="1">
                <a:latin typeface="Times New Roman" pitchFamily="18" charset="0"/>
              </a:rPr>
              <a:t>Bộ</a:t>
            </a:r>
            <a:r>
              <a:rPr lang="en-US" sz="3200" b="1" dirty="0">
                <a:latin typeface="Times New Roman" pitchFamily="18" charset="0"/>
              </a:rPr>
              <a:t> do </a:t>
            </a:r>
            <a:r>
              <a:rPr lang="en-US" sz="3200" b="1" dirty="0" err="1">
                <a:latin typeface="Times New Roman" pitchFamily="18" charset="0"/>
              </a:rPr>
              <a:t>phù</a:t>
            </a:r>
            <a:r>
              <a:rPr lang="en-US" sz="3200" b="1" dirty="0">
                <a:latin typeface="Times New Roman" pitchFamily="18" charset="0"/>
              </a:rPr>
              <a:t> </a:t>
            </a:r>
            <a:r>
              <a:rPr lang="en-US" sz="3200" b="1" dirty="0" err="1">
                <a:latin typeface="Times New Roman" pitchFamily="18" charset="0"/>
              </a:rPr>
              <a:t>sa</a:t>
            </a:r>
            <a:r>
              <a:rPr lang="en-US" sz="3200" b="1" dirty="0">
                <a:latin typeface="Times New Roman" pitchFamily="18" charset="0"/>
              </a:rPr>
              <a:t> </a:t>
            </a:r>
            <a:r>
              <a:rPr lang="en-US" sz="3200" b="1" dirty="0" err="1">
                <a:latin typeface="Times New Roman" pitchFamily="18" charset="0"/>
              </a:rPr>
              <a:t>những</a:t>
            </a:r>
            <a:r>
              <a:rPr lang="en-US" sz="3200" b="1" dirty="0">
                <a:latin typeface="Times New Roman" pitchFamily="18" charset="0"/>
              </a:rPr>
              <a:t> </a:t>
            </a:r>
            <a:r>
              <a:rPr lang="en-US" sz="3200" b="1" dirty="0" err="1">
                <a:latin typeface="Times New Roman" pitchFamily="18" charset="0"/>
              </a:rPr>
              <a:t>sông</a:t>
            </a:r>
            <a:r>
              <a:rPr lang="en-US" sz="3200" b="1" dirty="0">
                <a:latin typeface="Times New Roman" pitchFamily="18" charset="0"/>
              </a:rPr>
              <a:t> </a:t>
            </a:r>
            <a:r>
              <a:rPr lang="en-US" sz="3200" b="1" dirty="0" err="1">
                <a:latin typeface="Times New Roman" pitchFamily="18" charset="0"/>
              </a:rPr>
              <a:t>nào</a:t>
            </a:r>
            <a:r>
              <a:rPr lang="en-US" sz="3200" b="1" dirty="0">
                <a:latin typeface="Times New Roman" pitchFamily="18" charset="0"/>
              </a:rPr>
              <a:t> </a:t>
            </a:r>
            <a:r>
              <a:rPr lang="en-US" sz="3200" b="1" dirty="0" err="1">
                <a:latin typeface="Times New Roman" pitchFamily="18" charset="0"/>
              </a:rPr>
              <a:t>bồi</a:t>
            </a:r>
            <a:r>
              <a:rPr lang="en-US" sz="3200" b="1" dirty="0">
                <a:latin typeface="Times New Roman" pitchFamily="18" charset="0"/>
              </a:rPr>
              <a:t> </a:t>
            </a:r>
            <a:r>
              <a:rPr lang="en-US" sz="3200" b="1" dirty="0" err="1">
                <a:latin typeface="Times New Roman" pitchFamily="18" charset="0"/>
              </a:rPr>
              <a:t>đắp</a:t>
            </a:r>
            <a:r>
              <a:rPr lang="en-US" sz="3200" b="1" dirty="0">
                <a:latin typeface="Times New Roman" pitchFamily="18" charset="0"/>
              </a:rPr>
              <a:t> </a:t>
            </a:r>
            <a:r>
              <a:rPr lang="en-US" sz="3200" b="1" dirty="0" err="1">
                <a:latin typeface="Times New Roman" pitchFamily="18" charset="0"/>
              </a:rPr>
              <a:t>nên</a:t>
            </a:r>
            <a:r>
              <a:rPr lang="en-US" sz="3200" b="1" dirty="0">
                <a:latin typeface="Times New Roman" pitchFamily="18" charset="0"/>
              </a:rPr>
              <a:t>? </a:t>
            </a:r>
            <a:r>
              <a:rPr lang="en-US" sz="3200" b="1" dirty="0" err="1">
                <a:latin typeface="Times New Roman" pitchFamily="18" charset="0"/>
              </a:rPr>
              <a:t>Được</a:t>
            </a:r>
            <a:r>
              <a:rPr lang="en-US" sz="3200" b="1" dirty="0">
                <a:latin typeface="Times New Roman" pitchFamily="18" charset="0"/>
              </a:rPr>
              <a:t> </a:t>
            </a:r>
            <a:r>
              <a:rPr lang="en-US" sz="3200" b="1" dirty="0" err="1">
                <a:latin typeface="Times New Roman" pitchFamily="18" charset="0"/>
              </a:rPr>
              <a:t>hình</a:t>
            </a:r>
            <a:r>
              <a:rPr lang="en-US" sz="3200" b="1" dirty="0">
                <a:latin typeface="Times New Roman" pitchFamily="18" charset="0"/>
              </a:rPr>
              <a:t> </a:t>
            </a:r>
            <a:r>
              <a:rPr lang="en-US" sz="3200" b="1" dirty="0" err="1">
                <a:latin typeface="Times New Roman" pitchFamily="18" charset="0"/>
              </a:rPr>
              <a:t>thành</a:t>
            </a:r>
            <a:r>
              <a:rPr lang="en-US" sz="3200" b="1" dirty="0">
                <a:latin typeface="Times New Roman" pitchFamily="18" charset="0"/>
              </a:rPr>
              <a:t> </a:t>
            </a:r>
            <a:r>
              <a:rPr lang="en-US" sz="3200" b="1" dirty="0" err="1">
                <a:latin typeface="Times New Roman" pitchFamily="18" charset="0"/>
              </a:rPr>
              <a:t>như</a:t>
            </a:r>
            <a:r>
              <a:rPr lang="en-US" sz="3200" b="1" dirty="0">
                <a:latin typeface="Times New Roman" pitchFamily="18" charset="0"/>
              </a:rPr>
              <a:t> </a:t>
            </a:r>
            <a:r>
              <a:rPr lang="en-US" sz="3200" b="1" dirty="0" err="1">
                <a:latin typeface="Times New Roman" pitchFamily="18" charset="0"/>
              </a:rPr>
              <a:t>thế</a:t>
            </a:r>
            <a:r>
              <a:rPr lang="en-US" sz="3200" b="1" dirty="0">
                <a:latin typeface="Times New Roman" pitchFamily="18" charset="0"/>
              </a:rPr>
              <a:t> </a:t>
            </a:r>
            <a:r>
              <a:rPr lang="en-US" sz="3200" b="1" dirty="0" err="1">
                <a:latin typeface="Times New Roman" pitchFamily="18" charset="0"/>
              </a:rPr>
              <a:t>nào</a:t>
            </a:r>
            <a:r>
              <a:rPr lang="en-US" sz="3200" b="1" dirty="0">
                <a:latin typeface="Times New Roman" pitchFamily="18" charset="0"/>
              </a:rPr>
              <a:t>?</a:t>
            </a:r>
          </a:p>
        </p:txBody>
      </p:sp>
      <p:sp>
        <p:nvSpPr>
          <p:cNvPr id="11" name="Text Box 20">
            <a:extLst>
              <a:ext uri="{FF2B5EF4-FFF2-40B4-BE49-F238E27FC236}">
                <a16:creationId xmlns:a16="http://schemas.microsoft.com/office/drawing/2014/main" id="{50972B33-35B1-46A7-A05C-5FE38291A0C7}"/>
              </a:ext>
            </a:extLst>
          </p:cNvPr>
          <p:cNvSpPr txBox="1">
            <a:spLocks noChangeArrowheads="1"/>
          </p:cNvSpPr>
          <p:nvPr/>
        </p:nvSpPr>
        <p:spPr bwMode="auto">
          <a:xfrm>
            <a:off x="560932" y="2655602"/>
            <a:ext cx="10826034" cy="2862322"/>
          </a:xfrm>
          <a:prstGeom prst="rect">
            <a:avLst/>
          </a:prstGeom>
          <a:noFill/>
          <a:ln w="9525">
            <a:noFill/>
            <a:miter lim="800000"/>
            <a:headEnd/>
            <a:tailEnd/>
          </a:ln>
        </p:spPr>
        <p:txBody>
          <a:bodyPr wrap="square">
            <a:spAutoFit/>
          </a:bodyPr>
          <a:lstStyle/>
          <a:p>
            <a:pPr algn="just">
              <a:spcBef>
                <a:spcPct val="50000"/>
              </a:spcBef>
            </a:pPr>
            <a:r>
              <a:rPr lang="en-US" sz="2800" b="1" dirty="0">
                <a:solidFill>
                  <a:srgbClr val="FFFFFF"/>
                </a:solidFill>
                <a:latin typeface="Times New Roman" pitchFamily="18" charset="0"/>
              </a:rPr>
              <a:t>   </a:t>
            </a:r>
            <a:r>
              <a:rPr lang="en-US" sz="3600" dirty="0" err="1">
                <a:latin typeface="Times New Roman" pitchFamily="18" charset="0"/>
              </a:rPr>
              <a:t>Đồng</a:t>
            </a:r>
            <a:r>
              <a:rPr lang="en-US" sz="3600" dirty="0">
                <a:latin typeface="Times New Roman" pitchFamily="18" charset="0"/>
              </a:rPr>
              <a:t> </a:t>
            </a:r>
            <a:r>
              <a:rPr lang="en-US" sz="3600" dirty="0" err="1">
                <a:latin typeface="Times New Roman" pitchFamily="18" charset="0"/>
              </a:rPr>
              <a:t>bằng</a:t>
            </a:r>
            <a:r>
              <a:rPr lang="en-US" sz="3600" dirty="0">
                <a:latin typeface="Times New Roman" pitchFamily="18" charset="0"/>
              </a:rPr>
              <a:t> </a:t>
            </a:r>
            <a:r>
              <a:rPr lang="en-US" sz="3600" dirty="0" err="1">
                <a:latin typeface="Times New Roman" pitchFamily="18" charset="0"/>
              </a:rPr>
              <a:t>Bắc</a:t>
            </a:r>
            <a:r>
              <a:rPr lang="en-US" sz="3600" dirty="0">
                <a:latin typeface="Times New Roman" pitchFamily="18" charset="0"/>
              </a:rPr>
              <a:t> </a:t>
            </a:r>
            <a:r>
              <a:rPr lang="en-US" sz="3600" dirty="0" err="1">
                <a:latin typeface="Times New Roman" pitchFamily="18" charset="0"/>
              </a:rPr>
              <a:t>Bộ</a:t>
            </a:r>
            <a:r>
              <a:rPr lang="en-US" sz="3600" dirty="0">
                <a:latin typeface="Times New Roman" pitchFamily="18" charset="0"/>
              </a:rPr>
              <a:t> do </a:t>
            </a:r>
            <a:r>
              <a:rPr lang="en-US" sz="3600" dirty="0" err="1">
                <a:latin typeface="Times New Roman" pitchFamily="18" charset="0"/>
              </a:rPr>
              <a:t>phù</a:t>
            </a:r>
            <a:r>
              <a:rPr lang="en-US" sz="3600" dirty="0">
                <a:latin typeface="Times New Roman" pitchFamily="18" charset="0"/>
              </a:rPr>
              <a:t> </a:t>
            </a:r>
            <a:r>
              <a:rPr lang="en-US" sz="3600" dirty="0" err="1">
                <a:latin typeface="Times New Roman" pitchFamily="18" charset="0"/>
              </a:rPr>
              <a:t>sa</a:t>
            </a:r>
            <a:r>
              <a:rPr lang="en-US" sz="3600" dirty="0">
                <a:latin typeface="Times New Roman" pitchFamily="18" charset="0"/>
              </a:rPr>
              <a:t> </a:t>
            </a:r>
            <a:r>
              <a:rPr lang="en-US" sz="3600" dirty="0" err="1">
                <a:latin typeface="Times New Roman" pitchFamily="18" charset="0"/>
              </a:rPr>
              <a:t>của</a:t>
            </a:r>
            <a:r>
              <a:rPr lang="en-US" sz="3600" dirty="0">
                <a:latin typeface="Times New Roman" pitchFamily="18" charset="0"/>
              </a:rPr>
              <a:t> </a:t>
            </a:r>
            <a:r>
              <a:rPr lang="en-US" sz="3600" dirty="0" err="1">
                <a:solidFill>
                  <a:srgbClr val="FF0000"/>
                </a:solidFill>
                <a:latin typeface="Times New Roman" pitchFamily="18" charset="0"/>
              </a:rPr>
              <a:t>sông</a:t>
            </a:r>
            <a:r>
              <a:rPr lang="en-US" sz="3600" dirty="0">
                <a:solidFill>
                  <a:srgbClr val="FF0000"/>
                </a:solidFill>
                <a:latin typeface="Times New Roman" pitchFamily="18" charset="0"/>
              </a:rPr>
              <a:t> </a:t>
            </a:r>
            <a:r>
              <a:rPr lang="en-US" sz="3600" dirty="0" err="1">
                <a:solidFill>
                  <a:srgbClr val="FF0000"/>
                </a:solidFill>
                <a:latin typeface="Times New Roman" pitchFamily="18" charset="0"/>
              </a:rPr>
              <a:t>Hồng</a:t>
            </a:r>
            <a:r>
              <a:rPr lang="en-US" sz="3600" dirty="0">
                <a:latin typeface="Times New Roman" pitchFamily="18" charset="0"/>
              </a:rPr>
              <a:t> </a:t>
            </a:r>
            <a:r>
              <a:rPr lang="en-US" sz="3600" dirty="0" err="1">
                <a:latin typeface="Times New Roman" pitchFamily="18" charset="0"/>
              </a:rPr>
              <a:t>và</a:t>
            </a:r>
            <a:r>
              <a:rPr lang="en-US" sz="3600" dirty="0">
                <a:latin typeface="Times New Roman" pitchFamily="18" charset="0"/>
              </a:rPr>
              <a:t> </a:t>
            </a:r>
            <a:r>
              <a:rPr lang="en-US" sz="3600" dirty="0" err="1">
                <a:solidFill>
                  <a:srgbClr val="FF0000"/>
                </a:solidFill>
                <a:latin typeface="Times New Roman" pitchFamily="18" charset="0"/>
              </a:rPr>
              <a:t>sông</a:t>
            </a:r>
            <a:r>
              <a:rPr lang="en-US" sz="3600" dirty="0">
                <a:solidFill>
                  <a:srgbClr val="FF0000"/>
                </a:solidFill>
                <a:latin typeface="Times New Roman" pitchFamily="18" charset="0"/>
              </a:rPr>
              <a:t> </a:t>
            </a:r>
            <a:r>
              <a:rPr lang="en-US" sz="3600" dirty="0" err="1">
                <a:solidFill>
                  <a:srgbClr val="FF0000"/>
                </a:solidFill>
                <a:latin typeface="Times New Roman" pitchFamily="18" charset="0"/>
              </a:rPr>
              <a:t>Thái</a:t>
            </a:r>
            <a:r>
              <a:rPr lang="en-US" sz="3600" dirty="0">
                <a:solidFill>
                  <a:srgbClr val="FF0000"/>
                </a:solidFill>
                <a:latin typeface="Times New Roman" pitchFamily="18" charset="0"/>
              </a:rPr>
              <a:t> </a:t>
            </a:r>
            <a:r>
              <a:rPr lang="en-US" sz="3600" dirty="0" err="1">
                <a:solidFill>
                  <a:srgbClr val="FF0000"/>
                </a:solidFill>
                <a:latin typeface="Times New Roman" pitchFamily="18" charset="0"/>
              </a:rPr>
              <a:t>Bình</a:t>
            </a:r>
            <a:r>
              <a:rPr lang="en-US" sz="3600" dirty="0">
                <a:solidFill>
                  <a:srgbClr val="FF0000"/>
                </a:solidFill>
                <a:latin typeface="Times New Roman" pitchFamily="18" charset="0"/>
              </a:rPr>
              <a:t> </a:t>
            </a:r>
            <a:r>
              <a:rPr lang="en-US" sz="3600" dirty="0" err="1">
                <a:latin typeface="Times New Roman" pitchFamily="18" charset="0"/>
              </a:rPr>
              <a:t>bồi</a:t>
            </a:r>
            <a:r>
              <a:rPr lang="en-US" sz="3600" dirty="0">
                <a:latin typeface="Times New Roman" pitchFamily="18" charset="0"/>
              </a:rPr>
              <a:t> </a:t>
            </a:r>
            <a:r>
              <a:rPr lang="en-US" sz="3600" dirty="0" err="1">
                <a:latin typeface="Times New Roman" pitchFamily="18" charset="0"/>
              </a:rPr>
              <a:t>đắp</a:t>
            </a:r>
            <a:r>
              <a:rPr lang="en-US" sz="3600" dirty="0">
                <a:latin typeface="Times New Roman" pitchFamily="18" charset="0"/>
              </a:rPr>
              <a:t> </a:t>
            </a:r>
            <a:r>
              <a:rPr lang="en-US" sz="3600" dirty="0" err="1">
                <a:latin typeface="Times New Roman" pitchFamily="18" charset="0"/>
              </a:rPr>
              <a:t>nên</a:t>
            </a:r>
            <a:r>
              <a:rPr lang="en-US" sz="3600" dirty="0">
                <a:latin typeface="Times New Roman" pitchFamily="18" charset="0"/>
              </a:rPr>
              <a:t>. </a:t>
            </a:r>
            <a:r>
              <a:rPr lang="en-US" sz="3600" dirty="0" err="1">
                <a:latin typeface="Times New Roman" pitchFamily="18" charset="0"/>
              </a:rPr>
              <a:t>Khi</a:t>
            </a:r>
            <a:r>
              <a:rPr lang="en-US" sz="3600" dirty="0">
                <a:latin typeface="Times New Roman" pitchFamily="18" charset="0"/>
              </a:rPr>
              <a:t> </a:t>
            </a:r>
            <a:r>
              <a:rPr lang="en-US" sz="3600" dirty="0" err="1">
                <a:latin typeface="Times New Roman" pitchFamily="18" charset="0"/>
              </a:rPr>
              <a:t>đổ</a:t>
            </a:r>
            <a:r>
              <a:rPr lang="en-US" sz="3600" dirty="0">
                <a:latin typeface="Times New Roman" pitchFamily="18" charset="0"/>
              </a:rPr>
              <a:t> </a:t>
            </a:r>
            <a:r>
              <a:rPr lang="en-US" sz="3600" dirty="0" err="1">
                <a:latin typeface="Times New Roman" pitchFamily="18" charset="0"/>
              </a:rPr>
              <a:t>ra</a:t>
            </a:r>
            <a:r>
              <a:rPr lang="en-US" sz="3600" dirty="0">
                <a:latin typeface="Times New Roman" pitchFamily="18" charset="0"/>
              </a:rPr>
              <a:t> </a:t>
            </a:r>
            <a:r>
              <a:rPr lang="en-US" sz="3600" dirty="0" err="1">
                <a:latin typeface="Times New Roman" pitchFamily="18" charset="0"/>
              </a:rPr>
              <a:t>gần</a:t>
            </a:r>
            <a:r>
              <a:rPr lang="en-US" sz="3600" dirty="0">
                <a:latin typeface="Times New Roman" pitchFamily="18" charset="0"/>
              </a:rPr>
              <a:t> </a:t>
            </a:r>
            <a:r>
              <a:rPr lang="en-US" sz="3600" dirty="0" err="1">
                <a:latin typeface="Times New Roman" pitchFamily="18" charset="0"/>
              </a:rPr>
              <a:t>biển</a:t>
            </a:r>
            <a:r>
              <a:rPr lang="en-US" sz="3600" dirty="0">
                <a:latin typeface="Times New Roman" pitchFamily="18" charset="0"/>
              </a:rPr>
              <a:t>, </a:t>
            </a:r>
            <a:r>
              <a:rPr lang="en-US" sz="3600" dirty="0" err="1">
                <a:latin typeface="Times New Roman" pitchFamily="18" charset="0"/>
              </a:rPr>
              <a:t>nước</a:t>
            </a:r>
            <a:r>
              <a:rPr lang="en-US" sz="3600" dirty="0">
                <a:latin typeface="Times New Roman" pitchFamily="18" charset="0"/>
              </a:rPr>
              <a:t> </a:t>
            </a:r>
            <a:r>
              <a:rPr lang="en-US" sz="3600" dirty="0" err="1">
                <a:latin typeface="Times New Roman" pitchFamily="18" charset="0"/>
              </a:rPr>
              <a:t>sông</a:t>
            </a:r>
            <a:r>
              <a:rPr lang="en-US" sz="3600" dirty="0">
                <a:latin typeface="Times New Roman" pitchFamily="18" charset="0"/>
              </a:rPr>
              <a:t> </a:t>
            </a:r>
            <a:r>
              <a:rPr lang="en-US" sz="3600" dirty="0" err="1">
                <a:latin typeface="Times New Roman" pitchFamily="18" charset="0"/>
              </a:rPr>
              <a:t>chảy</a:t>
            </a:r>
            <a:r>
              <a:rPr lang="en-US" sz="3600" dirty="0">
                <a:latin typeface="Times New Roman" pitchFamily="18" charset="0"/>
              </a:rPr>
              <a:t> </a:t>
            </a:r>
            <a:r>
              <a:rPr lang="en-US" sz="3600" dirty="0" err="1">
                <a:latin typeface="Times New Roman" pitchFamily="18" charset="0"/>
              </a:rPr>
              <a:t>chậm</a:t>
            </a:r>
            <a:r>
              <a:rPr lang="en-US" sz="3600" dirty="0">
                <a:latin typeface="Times New Roman" pitchFamily="18" charset="0"/>
              </a:rPr>
              <a:t> </a:t>
            </a:r>
            <a:r>
              <a:rPr lang="en-US" sz="3600" dirty="0" err="1">
                <a:latin typeface="Times New Roman" pitchFamily="18" charset="0"/>
              </a:rPr>
              <a:t>đã</a:t>
            </a:r>
            <a:r>
              <a:rPr lang="en-US" sz="3600" dirty="0">
                <a:latin typeface="Times New Roman" pitchFamily="18" charset="0"/>
              </a:rPr>
              <a:t> </a:t>
            </a:r>
            <a:r>
              <a:rPr lang="en-US" sz="3600" dirty="0" err="1">
                <a:latin typeface="Times New Roman" pitchFamily="18" charset="0"/>
              </a:rPr>
              <a:t>làm</a:t>
            </a:r>
            <a:r>
              <a:rPr lang="en-US" sz="3600" dirty="0">
                <a:latin typeface="Times New Roman" pitchFamily="18" charset="0"/>
              </a:rPr>
              <a:t> </a:t>
            </a:r>
            <a:r>
              <a:rPr lang="en-US" sz="3600" dirty="0" err="1">
                <a:latin typeface="Times New Roman" pitchFamily="18" charset="0"/>
              </a:rPr>
              <a:t>cho</a:t>
            </a:r>
            <a:r>
              <a:rPr lang="en-US" sz="3600" dirty="0">
                <a:latin typeface="Times New Roman" pitchFamily="18" charset="0"/>
              </a:rPr>
              <a:t> </a:t>
            </a:r>
            <a:r>
              <a:rPr lang="en-US" sz="3600" dirty="0" err="1">
                <a:latin typeface="Times New Roman" pitchFamily="18" charset="0"/>
              </a:rPr>
              <a:t>phù</a:t>
            </a:r>
            <a:r>
              <a:rPr lang="en-US" sz="3600" dirty="0">
                <a:latin typeface="Times New Roman" pitchFamily="18" charset="0"/>
              </a:rPr>
              <a:t> </a:t>
            </a:r>
            <a:r>
              <a:rPr lang="en-US" sz="3600" dirty="0" err="1">
                <a:latin typeface="Times New Roman" pitchFamily="18" charset="0"/>
              </a:rPr>
              <a:t>sa</a:t>
            </a:r>
            <a:r>
              <a:rPr lang="en-US" sz="3600" dirty="0">
                <a:latin typeface="Times New Roman" pitchFamily="18" charset="0"/>
              </a:rPr>
              <a:t> </a:t>
            </a:r>
            <a:r>
              <a:rPr lang="en-US" sz="3600" dirty="0" err="1">
                <a:latin typeface="Times New Roman" pitchFamily="18" charset="0"/>
              </a:rPr>
              <a:t>lắng</a:t>
            </a:r>
            <a:r>
              <a:rPr lang="en-US" sz="3600" dirty="0">
                <a:latin typeface="Times New Roman" pitchFamily="18" charset="0"/>
              </a:rPr>
              <a:t> </a:t>
            </a:r>
            <a:r>
              <a:rPr lang="en-US" sz="3600" dirty="0" err="1">
                <a:latin typeface="Times New Roman" pitchFamily="18" charset="0"/>
              </a:rPr>
              <a:t>đọng</a:t>
            </a:r>
            <a:r>
              <a:rPr lang="en-US" sz="3600" dirty="0">
                <a:latin typeface="Times New Roman" pitchFamily="18" charset="0"/>
              </a:rPr>
              <a:t> </a:t>
            </a:r>
            <a:r>
              <a:rPr lang="en-US" sz="3600" dirty="0" err="1">
                <a:latin typeface="Times New Roman" pitchFamily="18" charset="0"/>
              </a:rPr>
              <a:t>thành</a:t>
            </a:r>
            <a:r>
              <a:rPr lang="en-US" sz="3600" dirty="0">
                <a:latin typeface="Times New Roman" pitchFamily="18" charset="0"/>
              </a:rPr>
              <a:t> </a:t>
            </a:r>
            <a:r>
              <a:rPr lang="en-US" sz="3600" dirty="0" err="1">
                <a:latin typeface="Times New Roman" pitchFamily="18" charset="0"/>
              </a:rPr>
              <a:t>các</a:t>
            </a:r>
            <a:r>
              <a:rPr lang="en-US" sz="3600" dirty="0">
                <a:latin typeface="Times New Roman" pitchFamily="18" charset="0"/>
              </a:rPr>
              <a:t> </a:t>
            </a:r>
            <a:r>
              <a:rPr lang="en-US" sz="3600" dirty="0" err="1">
                <a:latin typeface="Times New Roman" pitchFamily="18" charset="0"/>
              </a:rPr>
              <a:t>lớp</a:t>
            </a:r>
            <a:r>
              <a:rPr lang="en-US" sz="3600" dirty="0">
                <a:latin typeface="Times New Roman" pitchFamily="18" charset="0"/>
              </a:rPr>
              <a:t> </a:t>
            </a:r>
            <a:r>
              <a:rPr lang="en-US" sz="3600" dirty="0" err="1">
                <a:latin typeface="Times New Roman" pitchFamily="18" charset="0"/>
              </a:rPr>
              <a:t>dày</a:t>
            </a:r>
            <a:r>
              <a:rPr lang="en-US" sz="3600" dirty="0">
                <a:latin typeface="Times New Roman" pitchFamily="18" charset="0"/>
              </a:rPr>
              <a:t>. Qua </a:t>
            </a:r>
            <a:r>
              <a:rPr lang="en-US" sz="3600" dirty="0" err="1">
                <a:latin typeface="Times New Roman" pitchFamily="18" charset="0"/>
              </a:rPr>
              <a:t>hàng</a:t>
            </a:r>
            <a:r>
              <a:rPr lang="en-US" sz="3600" dirty="0">
                <a:latin typeface="Times New Roman" pitchFamily="18" charset="0"/>
              </a:rPr>
              <a:t> </a:t>
            </a:r>
            <a:r>
              <a:rPr lang="en-US" sz="3600" dirty="0" err="1">
                <a:latin typeface="Times New Roman" pitchFamily="18" charset="0"/>
              </a:rPr>
              <a:t>vạn</a:t>
            </a:r>
            <a:r>
              <a:rPr lang="en-US" sz="3600" dirty="0">
                <a:latin typeface="Times New Roman" pitchFamily="18" charset="0"/>
              </a:rPr>
              <a:t> </a:t>
            </a:r>
            <a:r>
              <a:rPr lang="en-US" sz="3600" dirty="0" err="1">
                <a:latin typeface="Times New Roman" pitchFamily="18" charset="0"/>
              </a:rPr>
              <a:t>năm</a:t>
            </a:r>
            <a:r>
              <a:rPr lang="en-US" sz="3600" dirty="0">
                <a:latin typeface="Times New Roman" pitchFamily="18" charset="0"/>
              </a:rPr>
              <a:t>, </a:t>
            </a:r>
            <a:r>
              <a:rPr lang="en-US" sz="3600" dirty="0" err="1">
                <a:latin typeface="Times New Roman" pitchFamily="18" charset="0"/>
              </a:rPr>
              <a:t>các</a:t>
            </a:r>
            <a:r>
              <a:rPr lang="en-US" sz="3600" dirty="0">
                <a:latin typeface="Times New Roman" pitchFamily="18" charset="0"/>
              </a:rPr>
              <a:t> </a:t>
            </a:r>
            <a:r>
              <a:rPr lang="en-US" sz="3600" dirty="0" err="1">
                <a:latin typeface="Times New Roman" pitchFamily="18" charset="0"/>
              </a:rPr>
              <a:t>lớp</a:t>
            </a:r>
            <a:r>
              <a:rPr lang="en-US" sz="3600" dirty="0">
                <a:latin typeface="Times New Roman" pitchFamily="18" charset="0"/>
              </a:rPr>
              <a:t> </a:t>
            </a:r>
            <a:r>
              <a:rPr lang="en-US" sz="3600" dirty="0" err="1">
                <a:latin typeface="Times New Roman" pitchFamily="18" charset="0"/>
              </a:rPr>
              <a:t>phù</a:t>
            </a:r>
            <a:r>
              <a:rPr lang="en-US" sz="3600" dirty="0">
                <a:latin typeface="Times New Roman" pitchFamily="18" charset="0"/>
              </a:rPr>
              <a:t> </a:t>
            </a:r>
            <a:r>
              <a:rPr lang="en-US" sz="3600" dirty="0" err="1">
                <a:latin typeface="Times New Roman" pitchFamily="18" charset="0"/>
              </a:rPr>
              <a:t>sa</a:t>
            </a:r>
            <a:r>
              <a:rPr lang="en-US" sz="3600" dirty="0">
                <a:latin typeface="Times New Roman" pitchFamily="18" charset="0"/>
              </a:rPr>
              <a:t> </a:t>
            </a:r>
            <a:r>
              <a:rPr lang="en-US" sz="3600" dirty="0" err="1">
                <a:latin typeface="Times New Roman" pitchFamily="18" charset="0"/>
              </a:rPr>
              <a:t>đó</a:t>
            </a:r>
            <a:r>
              <a:rPr lang="en-US" sz="3600" dirty="0">
                <a:latin typeface="Times New Roman" pitchFamily="18" charset="0"/>
              </a:rPr>
              <a:t> </a:t>
            </a:r>
            <a:r>
              <a:rPr lang="en-US" sz="3600" dirty="0" err="1">
                <a:latin typeface="Times New Roman" pitchFamily="18" charset="0"/>
              </a:rPr>
              <a:t>đã</a:t>
            </a:r>
            <a:r>
              <a:rPr lang="en-US" sz="3600" dirty="0">
                <a:latin typeface="Times New Roman" pitchFamily="18" charset="0"/>
              </a:rPr>
              <a:t> </a:t>
            </a:r>
            <a:r>
              <a:rPr lang="en-US" sz="3600" dirty="0" err="1">
                <a:latin typeface="Times New Roman" pitchFamily="18" charset="0"/>
              </a:rPr>
              <a:t>tạo</a:t>
            </a:r>
            <a:r>
              <a:rPr lang="en-US" sz="3600" dirty="0">
                <a:latin typeface="Times New Roman" pitchFamily="18" charset="0"/>
              </a:rPr>
              <a:t> </a:t>
            </a:r>
            <a:r>
              <a:rPr lang="en-US" sz="3600" dirty="0" err="1">
                <a:latin typeface="Times New Roman" pitchFamily="18" charset="0"/>
              </a:rPr>
              <a:t>nên</a:t>
            </a:r>
            <a:r>
              <a:rPr lang="en-US" sz="3600" dirty="0">
                <a:latin typeface="Times New Roman" pitchFamily="18" charset="0"/>
              </a:rPr>
              <a:t> </a:t>
            </a:r>
            <a:r>
              <a:rPr lang="en-US" sz="3600" dirty="0" err="1">
                <a:latin typeface="Times New Roman" pitchFamily="18" charset="0"/>
              </a:rPr>
              <a:t>đồng</a:t>
            </a:r>
            <a:r>
              <a:rPr lang="en-US" sz="3600" dirty="0">
                <a:latin typeface="Times New Roman" pitchFamily="18" charset="0"/>
              </a:rPr>
              <a:t> </a:t>
            </a:r>
            <a:r>
              <a:rPr lang="en-US" sz="3600" dirty="0" err="1">
                <a:latin typeface="Times New Roman" pitchFamily="18" charset="0"/>
              </a:rPr>
              <a:t>bằng</a:t>
            </a:r>
            <a:r>
              <a:rPr lang="en-US" sz="3600" dirty="0">
                <a:latin typeface="Times New Roman" pitchFamily="18" charset="0"/>
              </a:rPr>
              <a:t> </a:t>
            </a:r>
            <a:r>
              <a:rPr lang="en-US" sz="3600" dirty="0" err="1">
                <a:latin typeface="Times New Roman" pitchFamily="18" charset="0"/>
              </a:rPr>
              <a:t>châu</a:t>
            </a:r>
            <a:r>
              <a:rPr lang="en-US" sz="3600" dirty="0">
                <a:latin typeface="Times New Roman" pitchFamily="18" charset="0"/>
              </a:rPr>
              <a:t> </a:t>
            </a:r>
            <a:r>
              <a:rPr lang="en-US" sz="3600" dirty="0" err="1">
                <a:latin typeface="Times New Roman" pitchFamily="18" charset="0"/>
              </a:rPr>
              <a:t>thổ</a:t>
            </a:r>
            <a:r>
              <a:rPr lang="en-US" sz="3600" dirty="0">
                <a:latin typeface="Times New Roman" pitchFamily="18" charset="0"/>
              </a:rPr>
              <a:t> </a:t>
            </a:r>
            <a:r>
              <a:rPr lang="en-US" sz="3600" dirty="0" err="1">
                <a:latin typeface="Times New Roman" pitchFamily="18" charset="0"/>
              </a:rPr>
              <a:t>Bắc</a:t>
            </a:r>
            <a:r>
              <a:rPr lang="en-US" sz="3600" dirty="0">
                <a:latin typeface="Times New Roman" pitchFamily="18" charset="0"/>
              </a:rPr>
              <a:t> </a:t>
            </a:r>
            <a:r>
              <a:rPr lang="en-US" sz="3600" dirty="0" err="1">
                <a:latin typeface="Times New Roman" pitchFamily="18" charset="0"/>
              </a:rPr>
              <a:t>Bộ</a:t>
            </a:r>
            <a:r>
              <a:rPr lang="en-US" sz="3600" dirty="0">
                <a:latin typeface="Times New Roman" pitchFamily="18" charset="0"/>
              </a:rPr>
              <a:t>.</a:t>
            </a:r>
          </a:p>
        </p:txBody>
      </p:sp>
      <p:sp>
        <p:nvSpPr>
          <p:cNvPr id="12" name="Text Box 3">
            <a:hlinkClick r:id="rId7" action="ppaction://hlinksldjump"/>
            <a:extLst>
              <a:ext uri="{FF2B5EF4-FFF2-40B4-BE49-F238E27FC236}">
                <a16:creationId xmlns:a16="http://schemas.microsoft.com/office/drawing/2014/main" id="{88F6B65C-FA46-4B20-87C8-4BF3B63E88DB}"/>
              </a:ext>
            </a:extLst>
          </p:cNvPr>
          <p:cNvSpPr txBox="1">
            <a:spLocks noChangeArrowheads="1"/>
          </p:cNvSpPr>
          <p:nvPr/>
        </p:nvSpPr>
        <p:spPr bwMode="auto">
          <a:xfrm>
            <a:off x="1598613" y="612284"/>
            <a:ext cx="8990914" cy="646331"/>
          </a:xfrm>
          <a:prstGeom prst="rect">
            <a:avLst/>
          </a:prstGeom>
          <a:solidFill>
            <a:schemeClr val="accent4">
              <a:lumMod val="20000"/>
              <a:lumOff val="80000"/>
            </a:schemeClr>
          </a:solidFill>
          <a:ln w="9525">
            <a:noFill/>
            <a:miter lim="800000"/>
            <a:headEnd/>
            <a:tailEnd/>
          </a:ln>
          <a:effectLst/>
        </p:spPr>
        <p:txBody>
          <a:bodyPr wrap="square">
            <a:spAutoFit/>
          </a:bodyPr>
          <a:lstStyle/>
          <a:p>
            <a:pPr algn="ctr">
              <a:spcBef>
                <a:spcPct val="50000"/>
              </a:spcBef>
            </a:pPr>
            <a:r>
              <a:rPr lang="en-US" altLang="en-US" sz="3600" b="1" dirty="0" err="1">
                <a:solidFill>
                  <a:schemeClr val="accent4">
                    <a:lumMod val="50000"/>
                  </a:schemeClr>
                </a:solidFill>
              </a:rPr>
              <a:t>Hoạt</a:t>
            </a:r>
            <a:r>
              <a:rPr lang="en-US" altLang="en-US" sz="3600" b="1" dirty="0">
                <a:solidFill>
                  <a:schemeClr val="accent4">
                    <a:lumMod val="50000"/>
                  </a:schemeClr>
                </a:solidFill>
              </a:rPr>
              <a:t> </a:t>
            </a:r>
            <a:r>
              <a:rPr lang="en-US" altLang="en-US" sz="3600" b="1" dirty="0" err="1">
                <a:solidFill>
                  <a:schemeClr val="accent4">
                    <a:lumMod val="50000"/>
                  </a:schemeClr>
                </a:solidFill>
              </a:rPr>
              <a:t>động</a:t>
            </a:r>
            <a:r>
              <a:rPr lang="en-US" altLang="en-US" sz="3600" b="1" dirty="0">
                <a:solidFill>
                  <a:schemeClr val="accent4">
                    <a:lumMod val="50000"/>
                  </a:schemeClr>
                </a:solidFill>
              </a:rPr>
              <a:t> 1: </a:t>
            </a:r>
            <a:r>
              <a:rPr lang="en-US" altLang="en-US" sz="3600" b="1" dirty="0" err="1">
                <a:solidFill>
                  <a:schemeClr val="accent4">
                    <a:lumMod val="50000"/>
                  </a:schemeClr>
                </a:solidFill>
              </a:rPr>
              <a:t>Đồng</a:t>
            </a:r>
            <a:r>
              <a:rPr lang="en-US" altLang="en-US" sz="3600" b="1" dirty="0">
                <a:solidFill>
                  <a:schemeClr val="accent4">
                    <a:lumMod val="50000"/>
                  </a:schemeClr>
                </a:solidFill>
              </a:rPr>
              <a:t> </a:t>
            </a:r>
            <a:r>
              <a:rPr lang="en-US" altLang="en-US" sz="3600" b="1" dirty="0" err="1">
                <a:solidFill>
                  <a:schemeClr val="accent4">
                    <a:lumMod val="50000"/>
                  </a:schemeClr>
                </a:solidFill>
              </a:rPr>
              <a:t>bằng</a:t>
            </a:r>
            <a:r>
              <a:rPr lang="en-US" altLang="en-US" sz="3600" b="1" dirty="0">
                <a:solidFill>
                  <a:schemeClr val="accent4">
                    <a:lumMod val="50000"/>
                  </a:schemeClr>
                </a:solidFill>
              </a:rPr>
              <a:t> </a:t>
            </a:r>
            <a:r>
              <a:rPr lang="en-US" altLang="en-US" sz="3600" b="1" dirty="0" err="1">
                <a:solidFill>
                  <a:schemeClr val="accent4">
                    <a:lumMod val="50000"/>
                  </a:schemeClr>
                </a:solidFill>
              </a:rPr>
              <a:t>lớn</a:t>
            </a:r>
            <a:r>
              <a:rPr lang="en-US" altLang="en-US" sz="3600" b="1" dirty="0">
                <a:solidFill>
                  <a:schemeClr val="accent4">
                    <a:lumMod val="50000"/>
                  </a:schemeClr>
                </a:solidFill>
              </a:rPr>
              <a:t> ở </a:t>
            </a:r>
            <a:r>
              <a:rPr lang="en-US" altLang="en-US" sz="3600" b="1" dirty="0" err="1">
                <a:solidFill>
                  <a:schemeClr val="accent4">
                    <a:lumMod val="50000"/>
                  </a:schemeClr>
                </a:solidFill>
              </a:rPr>
              <a:t>miền</a:t>
            </a:r>
            <a:r>
              <a:rPr lang="en-US" altLang="en-US" sz="3600" b="1" dirty="0">
                <a:solidFill>
                  <a:schemeClr val="accent4">
                    <a:lumMod val="50000"/>
                  </a:schemeClr>
                </a:solidFill>
              </a:rPr>
              <a:t> </a:t>
            </a:r>
            <a:r>
              <a:rPr lang="en-US" altLang="en-US" sz="3600" b="1" dirty="0" err="1">
                <a:solidFill>
                  <a:schemeClr val="accent4">
                    <a:lumMod val="50000"/>
                  </a:schemeClr>
                </a:solidFill>
              </a:rPr>
              <a:t>Bắc</a:t>
            </a:r>
            <a:endParaRPr lang="en-US" altLang="en-US" sz="3600" b="1" dirty="0">
              <a:solidFill>
                <a:schemeClr val="accent4">
                  <a:lumMod val="50000"/>
                </a:schemeClr>
              </a:solidFill>
            </a:endParaRPr>
          </a:p>
        </p:txBody>
      </p:sp>
    </p:spTree>
    <p:extLst>
      <p:ext uri="{BB962C8B-B14F-4D97-AF65-F5344CB8AC3E}">
        <p14:creationId xmlns:p14="http://schemas.microsoft.com/office/powerpoint/2010/main" val="1604720008"/>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linds(horizont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2" name="Picture 11" descr="dong bang BB"/>
          <p:cNvPicPr>
            <a:picLocks noChangeAspect="1" noChangeArrowheads="1"/>
          </p:cNvPicPr>
          <p:nvPr/>
        </p:nvPicPr>
        <p:blipFill>
          <a:blip r:embed="rId2" cstate="print"/>
          <a:srcRect/>
          <a:stretch>
            <a:fillRect/>
          </a:stretch>
        </p:blipFill>
        <p:spPr bwMode="auto">
          <a:xfrm>
            <a:off x="1524000" y="0"/>
            <a:ext cx="4114800" cy="6324600"/>
          </a:xfrm>
          <a:prstGeom prst="rect">
            <a:avLst/>
          </a:prstGeom>
          <a:noFill/>
          <a:ln w="9525">
            <a:noFill/>
            <a:miter lim="800000"/>
            <a:headEnd/>
            <a:tailEnd/>
          </a:ln>
        </p:spPr>
      </p:pic>
      <p:sp>
        <p:nvSpPr>
          <p:cNvPr id="3" name="Freeform 32"/>
          <p:cNvSpPr>
            <a:spLocks/>
          </p:cNvSpPr>
          <p:nvPr/>
        </p:nvSpPr>
        <p:spPr bwMode="auto">
          <a:xfrm>
            <a:off x="1643416" y="228600"/>
            <a:ext cx="3733800" cy="4724400"/>
          </a:xfrm>
          <a:custGeom>
            <a:avLst/>
            <a:gdLst>
              <a:gd name="T0" fmla="*/ 2147483647 w 2561"/>
              <a:gd name="T1" fmla="*/ 2147483647 h 2456"/>
              <a:gd name="T2" fmla="*/ 2147483647 w 2561"/>
              <a:gd name="T3" fmla="*/ 2147483647 h 2456"/>
              <a:gd name="T4" fmla="*/ 2147483647 w 2561"/>
              <a:gd name="T5" fmla="*/ 2147483647 h 2456"/>
              <a:gd name="T6" fmla="*/ 2147483647 w 2561"/>
              <a:gd name="T7" fmla="*/ 2147483647 h 2456"/>
              <a:gd name="T8" fmla="*/ 2147483647 w 2561"/>
              <a:gd name="T9" fmla="*/ 2147483647 h 2456"/>
              <a:gd name="T10" fmla="*/ 2147483647 w 2561"/>
              <a:gd name="T11" fmla="*/ 2147483647 h 2456"/>
              <a:gd name="T12" fmla="*/ 2147483647 w 2561"/>
              <a:gd name="T13" fmla="*/ 2147483647 h 2456"/>
              <a:gd name="T14" fmla="*/ 2147483647 w 2561"/>
              <a:gd name="T15" fmla="*/ 2147483647 h 2456"/>
              <a:gd name="T16" fmla="*/ 2147483647 w 2561"/>
              <a:gd name="T17" fmla="*/ 2147483647 h 2456"/>
              <a:gd name="T18" fmla="*/ 2147483647 w 2561"/>
              <a:gd name="T19" fmla="*/ 2147483647 h 2456"/>
              <a:gd name="T20" fmla="*/ 2147483647 w 2561"/>
              <a:gd name="T21" fmla="*/ 2147483647 h 2456"/>
              <a:gd name="T22" fmla="*/ 2147483647 w 2561"/>
              <a:gd name="T23" fmla="*/ 2147483647 h 2456"/>
              <a:gd name="T24" fmla="*/ 2147483647 w 2561"/>
              <a:gd name="T25" fmla="*/ 2147483647 h 2456"/>
              <a:gd name="T26" fmla="*/ 2147483647 w 2561"/>
              <a:gd name="T27" fmla="*/ 2147483647 h 2456"/>
              <a:gd name="T28" fmla="*/ 2147483647 w 2561"/>
              <a:gd name="T29" fmla="*/ 2147483647 h 2456"/>
              <a:gd name="T30" fmla="*/ 2147483647 w 2561"/>
              <a:gd name="T31" fmla="*/ 2147483647 h 2456"/>
              <a:gd name="T32" fmla="*/ 2147483647 w 2561"/>
              <a:gd name="T33" fmla="*/ 2147483647 h 2456"/>
              <a:gd name="T34" fmla="*/ 2147483647 w 2561"/>
              <a:gd name="T35" fmla="*/ 2147483647 h 2456"/>
              <a:gd name="T36" fmla="*/ 2147483647 w 2561"/>
              <a:gd name="T37" fmla="*/ 2147483647 h 2456"/>
              <a:gd name="T38" fmla="*/ 2147483647 w 2561"/>
              <a:gd name="T39" fmla="*/ 2147483647 h 2456"/>
              <a:gd name="T40" fmla="*/ 2147483647 w 2561"/>
              <a:gd name="T41" fmla="*/ 2147483647 h 2456"/>
              <a:gd name="T42" fmla="*/ 2147483647 w 2561"/>
              <a:gd name="T43" fmla="*/ 2147483647 h 2456"/>
              <a:gd name="T44" fmla="*/ 2147483647 w 2561"/>
              <a:gd name="T45" fmla="*/ 2147483647 h 2456"/>
              <a:gd name="T46" fmla="*/ 2147483647 w 2561"/>
              <a:gd name="T47" fmla="*/ 2147483647 h 2456"/>
              <a:gd name="T48" fmla="*/ 2147483647 w 2561"/>
              <a:gd name="T49" fmla="*/ 2147483647 h 2456"/>
              <a:gd name="T50" fmla="*/ 2147483647 w 2561"/>
              <a:gd name="T51" fmla="*/ 2147483647 h 2456"/>
              <a:gd name="T52" fmla="*/ 2147483647 w 2561"/>
              <a:gd name="T53" fmla="*/ 2147483647 h 2456"/>
              <a:gd name="T54" fmla="*/ 2147483647 w 2561"/>
              <a:gd name="T55" fmla="*/ 2147483647 h 2456"/>
              <a:gd name="T56" fmla="*/ 2147483647 w 2561"/>
              <a:gd name="T57" fmla="*/ 2147483647 h 2456"/>
              <a:gd name="T58" fmla="*/ 2147483647 w 2561"/>
              <a:gd name="T59" fmla="*/ 2147483647 h 2456"/>
              <a:gd name="T60" fmla="*/ 2147483647 w 2561"/>
              <a:gd name="T61" fmla="*/ 2147483647 h 2456"/>
              <a:gd name="T62" fmla="*/ 2147483647 w 2561"/>
              <a:gd name="T63" fmla="*/ 2147483647 h 2456"/>
              <a:gd name="T64" fmla="*/ 2147483647 w 2561"/>
              <a:gd name="T65" fmla="*/ 2147483647 h 2456"/>
              <a:gd name="T66" fmla="*/ 2147483647 w 2561"/>
              <a:gd name="T67" fmla="*/ 2147483647 h 2456"/>
              <a:gd name="T68" fmla="*/ 2147483647 w 2561"/>
              <a:gd name="T69" fmla="*/ 2147483647 h 2456"/>
              <a:gd name="T70" fmla="*/ 2147483647 w 2561"/>
              <a:gd name="T71" fmla="*/ 2147483647 h 2456"/>
              <a:gd name="T72" fmla="*/ 2147483647 w 2561"/>
              <a:gd name="T73" fmla="*/ 2147483647 h 2456"/>
              <a:gd name="T74" fmla="*/ 2147483647 w 2561"/>
              <a:gd name="T75" fmla="*/ 2147483647 h 2456"/>
              <a:gd name="T76" fmla="*/ 2147483647 w 2561"/>
              <a:gd name="T77" fmla="*/ 2147483647 h 2456"/>
              <a:gd name="T78" fmla="*/ 2147483647 w 2561"/>
              <a:gd name="T79" fmla="*/ 2147483647 h 2456"/>
              <a:gd name="T80" fmla="*/ 2147483647 w 2561"/>
              <a:gd name="T81" fmla="*/ 2147483647 h 2456"/>
              <a:gd name="T82" fmla="*/ 2147483647 w 2561"/>
              <a:gd name="T83" fmla="*/ 2147483647 h 2456"/>
              <a:gd name="T84" fmla="*/ 2147483647 w 2561"/>
              <a:gd name="T85" fmla="*/ 2147483647 h 2456"/>
              <a:gd name="T86" fmla="*/ 2147483647 w 2561"/>
              <a:gd name="T87" fmla="*/ 2147483647 h 2456"/>
              <a:gd name="T88" fmla="*/ 2147483647 w 2561"/>
              <a:gd name="T89" fmla="*/ 2147483647 h 2456"/>
              <a:gd name="T90" fmla="*/ 2147483647 w 2561"/>
              <a:gd name="T91" fmla="*/ 2147483647 h 2456"/>
              <a:gd name="T92" fmla="*/ 2147483647 w 2561"/>
              <a:gd name="T93" fmla="*/ 2147483647 h 2456"/>
              <a:gd name="T94" fmla="*/ 2147483647 w 2561"/>
              <a:gd name="T95" fmla="*/ 2147483647 h 2456"/>
              <a:gd name="T96" fmla="*/ 2147483647 w 2561"/>
              <a:gd name="T97" fmla="*/ 2147483647 h 2456"/>
              <a:gd name="T98" fmla="*/ 2147483647 w 2561"/>
              <a:gd name="T99" fmla="*/ 0 h 2456"/>
              <a:gd name="T100" fmla="*/ 2147483647 w 2561"/>
              <a:gd name="T101" fmla="*/ 2147483647 h 2456"/>
              <a:gd name="T102" fmla="*/ 2147483647 w 2561"/>
              <a:gd name="T103" fmla="*/ 2147483647 h 2456"/>
              <a:gd name="T104" fmla="*/ 2147483647 w 2561"/>
              <a:gd name="T105" fmla="*/ 2147483647 h 2456"/>
              <a:gd name="T106" fmla="*/ 2147483647 w 2561"/>
              <a:gd name="T107" fmla="*/ 2147483647 h 2456"/>
              <a:gd name="T108" fmla="*/ 2147483647 w 2561"/>
              <a:gd name="T109" fmla="*/ 2147483647 h 2456"/>
              <a:gd name="T110" fmla="*/ 2147483647 w 2561"/>
              <a:gd name="T111" fmla="*/ 2147483647 h 2456"/>
              <a:gd name="T112" fmla="*/ 2147483647 w 2561"/>
              <a:gd name="T113" fmla="*/ 2147483647 h 2456"/>
              <a:gd name="T114" fmla="*/ 2147483647 w 2561"/>
              <a:gd name="T115" fmla="*/ 2147483647 h 2456"/>
              <a:gd name="T116" fmla="*/ 2147483647 w 2561"/>
              <a:gd name="T117" fmla="*/ 2147483647 h 245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61"/>
              <a:gd name="T178" fmla="*/ 0 h 2456"/>
              <a:gd name="T179" fmla="*/ 2561 w 2561"/>
              <a:gd name="T180" fmla="*/ 2456 h 245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61" h="2456">
                <a:moveTo>
                  <a:pt x="515" y="432"/>
                </a:moveTo>
                <a:cubicBezTo>
                  <a:pt x="480" y="420"/>
                  <a:pt x="481" y="396"/>
                  <a:pt x="451" y="376"/>
                </a:cubicBezTo>
                <a:cubicBezTo>
                  <a:pt x="444" y="371"/>
                  <a:pt x="434" y="372"/>
                  <a:pt x="427" y="368"/>
                </a:cubicBezTo>
                <a:cubicBezTo>
                  <a:pt x="410" y="359"/>
                  <a:pt x="379" y="336"/>
                  <a:pt x="379" y="336"/>
                </a:cubicBezTo>
                <a:cubicBezTo>
                  <a:pt x="351" y="293"/>
                  <a:pt x="293" y="257"/>
                  <a:pt x="243" y="240"/>
                </a:cubicBezTo>
                <a:cubicBezTo>
                  <a:pt x="195" y="247"/>
                  <a:pt x="153" y="260"/>
                  <a:pt x="107" y="272"/>
                </a:cubicBezTo>
                <a:cubicBezTo>
                  <a:pt x="99" y="277"/>
                  <a:pt x="90" y="281"/>
                  <a:pt x="83" y="288"/>
                </a:cubicBezTo>
                <a:cubicBezTo>
                  <a:pt x="76" y="295"/>
                  <a:pt x="75" y="306"/>
                  <a:pt x="67" y="312"/>
                </a:cubicBezTo>
                <a:cubicBezTo>
                  <a:pt x="53" y="323"/>
                  <a:pt x="34" y="326"/>
                  <a:pt x="19" y="336"/>
                </a:cubicBezTo>
                <a:cubicBezTo>
                  <a:pt x="0" y="394"/>
                  <a:pt x="19" y="322"/>
                  <a:pt x="19" y="392"/>
                </a:cubicBezTo>
                <a:cubicBezTo>
                  <a:pt x="19" y="413"/>
                  <a:pt x="14" y="435"/>
                  <a:pt x="11" y="456"/>
                </a:cubicBezTo>
                <a:cubicBezTo>
                  <a:pt x="19" y="461"/>
                  <a:pt x="26" y="468"/>
                  <a:pt x="35" y="472"/>
                </a:cubicBezTo>
                <a:cubicBezTo>
                  <a:pt x="45" y="476"/>
                  <a:pt x="58" y="473"/>
                  <a:pt x="67" y="480"/>
                </a:cubicBezTo>
                <a:cubicBezTo>
                  <a:pt x="82" y="492"/>
                  <a:pt x="78" y="517"/>
                  <a:pt x="83" y="536"/>
                </a:cubicBezTo>
                <a:cubicBezTo>
                  <a:pt x="97" y="585"/>
                  <a:pt x="88" y="627"/>
                  <a:pt x="131" y="656"/>
                </a:cubicBezTo>
                <a:cubicBezTo>
                  <a:pt x="140" y="650"/>
                  <a:pt x="165" y="630"/>
                  <a:pt x="179" y="632"/>
                </a:cubicBezTo>
                <a:cubicBezTo>
                  <a:pt x="196" y="634"/>
                  <a:pt x="227" y="648"/>
                  <a:pt x="227" y="648"/>
                </a:cubicBezTo>
                <a:cubicBezTo>
                  <a:pt x="256" y="677"/>
                  <a:pt x="268" y="709"/>
                  <a:pt x="291" y="744"/>
                </a:cubicBezTo>
                <a:cubicBezTo>
                  <a:pt x="296" y="752"/>
                  <a:pt x="298" y="765"/>
                  <a:pt x="307" y="768"/>
                </a:cubicBezTo>
                <a:cubicBezTo>
                  <a:pt x="341" y="779"/>
                  <a:pt x="323" y="774"/>
                  <a:pt x="363" y="784"/>
                </a:cubicBezTo>
                <a:cubicBezTo>
                  <a:pt x="383" y="843"/>
                  <a:pt x="373" y="840"/>
                  <a:pt x="435" y="856"/>
                </a:cubicBezTo>
                <a:cubicBezTo>
                  <a:pt x="450" y="866"/>
                  <a:pt x="469" y="869"/>
                  <a:pt x="483" y="880"/>
                </a:cubicBezTo>
                <a:cubicBezTo>
                  <a:pt x="515" y="905"/>
                  <a:pt x="516" y="965"/>
                  <a:pt x="539" y="1000"/>
                </a:cubicBezTo>
                <a:cubicBezTo>
                  <a:pt x="548" y="1043"/>
                  <a:pt x="564" y="1075"/>
                  <a:pt x="547" y="1120"/>
                </a:cubicBezTo>
                <a:cubicBezTo>
                  <a:pt x="540" y="1138"/>
                  <a:pt x="515" y="1168"/>
                  <a:pt x="515" y="1168"/>
                </a:cubicBezTo>
                <a:cubicBezTo>
                  <a:pt x="539" y="1241"/>
                  <a:pt x="581" y="1225"/>
                  <a:pt x="659" y="1232"/>
                </a:cubicBezTo>
                <a:cubicBezTo>
                  <a:pt x="685" y="1271"/>
                  <a:pt x="694" y="1315"/>
                  <a:pt x="707" y="1360"/>
                </a:cubicBezTo>
                <a:cubicBezTo>
                  <a:pt x="712" y="1376"/>
                  <a:pt x="718" y="1392"/>
                  <a:pt x="723" y="1408"/>
                </a:cubicBezTo>
                <a:cubicBezTo>
                  <a:pt x="726" y="1416"/>
                  <a:pt x="731" y="1432"/>
                  <a:pt x="731" y="1432"/>
                </a:cubicBezTo>
                <a:cubicBezTo>
                  <a:pt x="693" y="1488"/>
                  <a:pt x="729" y="1478"/>
                  <a:pt x="635" y="1488"/>
                </a:cubicBezTo>
                <a:cubicBezTo>
                  <a:pt x="604" y="1509"/>
                  <a:pt x="557" y="1530"/>
                  <a:pt x="619" y="1592"/>
                </a:cubicBezTo>
                <a:cubicBezTo>
                  <a:pt x="640" y="1613"/>
                  <a:pt x="678" y="1597"/>
                  <a:pt x="707" y="1600"/>
                </a:cubicBezTo>
                <a:cubicBezTo>
                  <a:pt x="741" y="1611"/>
                  <a:pt x="758" y="1614"/>
                  <a:pt x="787" y="1632"/>
                </a:cubicBezTo>
                <a:cubicBezTo>
                  <a:pt x="856" y="1673"/>
                  <a:pt x="811" y="1656"/>
                  <a:pt x="859" y="1672"/>
                </a:cubicBezTo>
                <a:cubicBezTo>
                  <a:pt x="845" y="1770"/>
                  <a:pt x="873" y="1702"/>
                  <a:pt x="787" y="1736"/>
                </a:cubicBezTo>
                <a:cubicBezTo>
                  <a:pt x="778" y="1740"/>
                  <a:pt x="779" y="1754"/>
                  <a:pt x="771" y="1760"/>
                </a:cubicBezTo>
                <a:cubicBezTo>
                  <a:pt x="764" y="1765"/>
                  <a:pt x="755" y="1765"/>
                  <a:pt x="747" y="1768"/>
                </a:cubicBezTo>
                <a:cubicBezTo>
                  <a:pt x="739" y="1765"/>
                  <a:pt x="731" y="1760"/>
                  <a:pt x="723" y="1760"/>
                </a:cubicBezTo>
                <a:cubicBezTo>
                  <a:pt x="673" y="1760"/>
                  <a:pt x="711" y="1824"/>
                  <a:pt x="731" y="1840"/>
                </a:cubicBezTo>
                <a:cubicBezTo>
                  <a:pt x="738" y="1845"/>
                  <a:pt x="747" y="1845"/>
                  <a:pt x="755" y="1848"/>
                </a:cubicBezTo>
                <a:cubicBezTo>
                  <a:pt x="772" y="1874"/>
                  <a:pt x="809" y="1911"/>
                  <a:pt x="835" y="1928"/>
                </a:cubicBezTo>
                <a:cubicBezTo>
                  <a:pt x="872" y="1984"/>
                  <a:pt x="851" y="1965"/>
                  <a:pt x="891" y="1992"/>
                </a:cubicBezTo>
                <a:cubicBezTo>
                  <a:pt x="908" y="2018"/>
                  <a:pt x="992" y="2084"/>
                  <a:pt x="1027" y="2096"/>
                </a:cubicBezTo>
                <a:cubicBezTo>
                  <a:pt x="1046" y="2125"/>
                  <a:pt x="1063" y="2125"/>
                  <a:pt x="1091" y="2144"/>
                </a:cubicBezTo>
                <a:cubicBezTo>
                  <a:pt x="1103" y="2161"/>
                  <a:pt x="1121" y="2174"/>
                  <a:pt x="1131" y="2192"/>
                </a:cubicBezTo>
                <a:cubicBezTo>
                  <a:pt x="1141" y="2209"/>
                  <a:pt x="1141" y="2230"/>
                  <a:pt x="1147" y="2248"/>
                </a:cubicBezTo>
                <a:cubicBezTo>
                  <a:pt x="1159" y="2456"/>
                  <a:pt x="1106" y="2374"/>
                  <a:pt x="1251" y="2384"/>
                </a:cubicBezTo>
                <a:cubicBezTo>
                  <a:pt x="1261" y="2385"/>
                  <a:pt x="1267" y="2395"/>
                  <a:pt x="1275" y="2400"/>
                </a:cubicBezTo>
                <a:cubicBezTo>
                  <a:pt x="1327" y="2387"/>
                  <a:pt x="1331" y="2375"/>
                  <a:pt x="1363" y="2328"/>
                </a:cubicBezTo>
                <a:cubicBezTo>
                  <a:pt x="1378" y="2305"/>
                  <a:pt x="1429" y="2300"/>
                  <a:pt x="1451" y="2296"/>
                </a:cubicBezTo>
                <a:cubicBezTo>
                  <a:pt x="1460" y="2268"/>
                  <a:pt x="1456" y="2269"/>
                  <a:pt x="1483" y="2248"/>
                </a:cubicBezTo>
                <a:cubicBezTo>
                  <a:pt x="1498" y="2236"/>
                  <a:pt x="1531" y="2216"/>
                  <a:pt x="1531" y="2216"/>
                </a:cubicBezTo>
                <a:cubicBezTo>
                  <a:pt x="1545" y="2174"/>
                  <a:pt x="1534" y="2199"/>
                  <a:pt x="1571" y="2144"/>
                </a:cubicBezTo>
                <a:cubicBezTo>
                  <a:pt x="1588" y="2119"/>
                  <a:pt x="1568" y="2118"/>
                  <a:pt x="1595" y="2096"/>
                </a:cubicBezTo>
                <a:cubicBezTo>
                  <a:pt x="1602" y="2091"/>
                  <a:pt x="1611" y="2091"/>
                  <a:pt x="1619" y="2088"/>
                </a:cubicBezTo>
                <a:cubicBezTo>
                  <a:pt x="1654" y="2035"/>
                  <a:pt x="1722" y="2045"/>
                  <a:pt x="1779" y="2040"/>
                </a:cubicBezTo>
                <a:cubicBezTo>
                  <a:pt x="1856" y="1989"/>
                  <a:pt x="1865" y="1874"/>
                  <a:pt x="1931" y="1808"/>
                </a:cubicBezTo>
                <a:cubicBezTo>
                  <a:pt x="1934" y="1779"/>
                  <a:pt x="1931" y="1748"/>
                  <a:pt x="1939" y="1720"/>
                </a:cubicBezTo>
                <a:cubicBezTo>
                  <a:pt x="1947" y="1694"/>
                  <a:pt x="1970" y="1674"/>
                  <a:pt x="1979" y="1648"/>
                </a:cubicBezTo>
                <a:cubicBezTo>
                  <a:pt x="1973" y="1631"/>
                  <a:pt x="1958" y="1618"/>
                  <a:pt x="1955" y="1600"/>
                </a:cubicBezTo>
                <a:cubicBezTo>
                  <a:pt x="1950" y="1573"/>
                  <a:pt x="1980" y="1551"/>
                  <a:pt x="1995" y="1528"/>
                </a:cubicBezTo>
                <a:cubicBezTo>
                  <a:pt x="2018" y="1494"/>
                  <a:pt x="2045" y="1466"/>
                  <a:pt x="2067" y="1432"/>
                </a:cubicBezTo>
                <a:cubicBezTo>
                  <a:pt x="2080" y="1353"/>
                  <a:pt x="2087" y="1375"/>
                  <a:pt x="2171" y="1384"/>
                </a:cubicBezTo>
                <a:cubicBezTo>
                  <a:pt x="2187" y="1381"/>
                  <a:pt x="2209" y="1388"/>
                  <a:pt x="2219" y="1376"/>
                </a:cubicBezTo>
                <a:cubicBezTo>
                  <a:pt x="2228" y="1366"/>
                  <a:pt x="2211" y="1350"/>
                  <a:pt x="2211" y="1336"/>
                </a:cubicBezTo>
                <a:cubicBezTo>
                  <a:pt x="2211" y="1328"/>
                  <a:pt x="2214" y="1319"/>
                  <a:pt x="2219" y="1312"/>
                </a:cubicBezTo>
                <a:cubicBezTo>
                  <a:pt x="2238" y="1288"/>
                  <a:pt x="2307" y="1280"/>
                  <a:pt x="2307" y="1280"/>
                </a:cubicBezTo>
                <a:cubicBezTo>
                  <a:pt x="2310" y="1224"/>
                  <a:pt x="2310" y="1168"/>
                  <a:pt x="2315" y="1112"/>
                </a:cubicBezTo>
                <a:cubicBezTo>
                  <a:pt x="2317" y="1087"/>
                  <a:pt x="2307" y="1047"/>
                  <a:pt x="2331" y="1040"/>
                </a:cubicBezTo>
                <a:cubicBezTo>
                  <a:pt x="2390" y="1023"/>
                  <a:pt x="2454" y="1035"/>
                  <a:pt x="2515" y="1032"/>
                </a:cubicBezTo>
                <a:cubicBezTo>
                  <a:pt x="2534" y="976"/>
                  <a:pt x="2515" y="989"/>
                  <a:pt x="2555" y="976"/>
                </a:cubicBezTo>
                <a:cubicBezTo>
                  <a:pt x="2541" y="890"/>
                  <a:pt x="2561" y="917"/>
                  <a:pt x="2419" y="936"/>
                </a:cubicBezTo>
                <a:cubicBezTo>
                  <a:pt x="2402" y="938"/>
                  <a:pt x="2371" y="952"/>
                  <a:pt x="2371" y="952"/>
                </a:cubicBezTo>
                <a:cubicBezTo>
                  <a:pt x="2355" y="941"/>
                  <a:pt x="2339" y="931"/>
                  <a:pt x="2323" y="920"/>
                </a:cubicBezTo>
                <a:cubicBezTo>
                  <a:pt x="2315" y="915"/>
                  <a:pt x="2299" y="904"/>
                  <a:pt x="2299" y="904"/>
                </a:cubicBezTo>
                <a:cubicBezTo>
                  <a:pt x="2272" y="922"/>
                  <a:pt x="2265" y="942"/>
                  <a:pt x="2235" y="952"/>
                </a:cubicBezTo>
                <a:cubicBezTo>
                  <a:pt x="2213" y="920"/>
                  <a:pt x="2187" y="886"/>
                  <a:pt x="2155" y="864"/>
                </a:cubicBezTo>
                <a:cubicBezTo>
                  <a:pt x="2091" y="907"/>
                  <a:pt x="2071" y="886"/>
                  <a:pt x="1971" y="880"/>
                </a:cubicBezTo>
                <a:cubicBezTo>
                  <a:pt x="1963" y="875"/>
                  <a:pt x="1951" y="873"/>
                  <a:pt x="1947" y="864"/>
                </a:cubicBezTo>
                <a:cubicBezTo>
                  <a:pt x="1940" y="849"/>
                  <a:pt x="1950" y="828"/>
                  <a:pt x="1939" y="816"/>
                </a:cubicBezTo>
                <a:cubicBezTo>
                  <a:pt x="1930" y="806"/>
                  <a:pt x="1912" y="811"/>
                  <a:pt x="1899" y="808"/>
                </a:cubicBezTo>
                <a:cubicBezTo>
                  <a:pt x="1878" y="803"/>
                  <a:pt x="1835" y="792"/>
                  <a:pt x="1835" y="792"/>
                </a:cubicBezTo>
                <a:cubicBezTo>
                  <a:pt x="1791" y="763"/>
                  <a:pt x="1765" y="716"/>
                  <a:pt x="1723" y="688"/>
                </a:cubicBezTo>
                <a:cubicBezTo>
                  <a:pt x="1679" y="622"/>
                  <a:pt x="1715" y="684"/>
                  <a:pt x="1699" y="520"/>
                </a:cubicBezTo>
                <a:cubicBezTo>
                  <a:pt x="1697" y="494"/>
                  <a:pt x="1675" y="472"/>
                  <a:pt x="1667" y="448"/>
                </a:cubicBezTo>
                <a:cubicBezTo>
                  <a:pt x="1671" y="421"/>
                  <a:pt x="1664" y="387"/>
                  <a:pt x="1683" y="368"/>
                </a:cubicBezTo>
                <a:cubicBezTo>
                  <a:pt x="1696" y="355"/>
                  <a:pt x="1716" y="354"/>
                  <a:pt x="1731" y="344"/>
                </a:cubicBezTo>
                <a:cubicBezTo>
                  <a:pt x="1736" y="328"/>
                  <a:pt x="1742" y="312"/>
                  <a:pt x="1747" y="296"/>
                </a:cubicBezTo>
                <a:cubicBezTo>
                  <a:pt x="1750" y="288"/>
                  <a:pt x="1755" y="272"/>
                  <a:pt x="1755" y="272"/>
                </a:cubicBezTo>
                <a:cubicBezTo>
                  <a:pt x="1738" y="246"/>
                  <a:pt x="1704" y="210"/>
                  <a:pt x="1675" y="200"/>
                </a:cubicBezTo>
                <a:cubicBezTo>
                  <a:pt x="1626" y="232"/>
                  <a:pt x="1658" y="233"/>
                  <a:pt x="1635" y="280"/>
                </a:cubicBezTo>
                <a:cubicBezTo>
                  <a:pt x="1630" y="290"/>
                  <a:pt x="1619" y="296"/>
                  <a:pt x="1611" y="304"/>
                </a:cubicBezTo>
                <a:cubicBezTo>
                  <a:pt x="1571" y="301"/>
                  <a:pt x="1531" y="300"/>
                  <a:pt x="1491" y="296"/>
                </a:cubicBezTo>
                <a:cubicBezTo>
                  <a:pt x="1447" y="291"/>
                  <a:pt x="1430" y="251"/>
                  <a:pt x="1403" y="224"/>
                </a:cubicBezTo>
                <a:cubicBezTo>
                  <a:pt x="1388" y="209"/>
                  <a:pt x="1370" y="199"/>
                  <a:pt x="1355" y="184"/>
                </a:cubicBezTo>
                <a:cubicBezTo>
                  <a:pt x="1208" y="194"/>
                  <a:pt x="1269" y="191"/>
                  <a:pt x="1171" y="224"/>
                </a:cubicBezTo>
                <a:cubicBezTo>
                  <a:pt x="1152" y="280"/>
                  <a:pt x="1171" y="277"/>
                  <a:pt x="1131" y="264"/>
                </a:cubicBezTo>
                <a:cubicBezTo>
                  <a:pt x="1128" y="248"/>
                  <a:pt x="1118" y="156"/>
                  <a:pt x="1107" y="144"/>
                </a:cubicBezTo>
                <a:cubicBezTo>
                  <a:pt x="1094" y="130"/>
                  <a:pt x="1075" y="123"/>
                  <a:pt x="1059" y="112"/>
                </a:cubicBezTo>
                <a:cubicBezTo>
                  <a:pt x="1013" y="81"/>
                  <a:pt x="993" y="31"/>
                  <a:pt x="947" y="0"/>
                </a:cubicBezTo>
                <a:cubicBezTo>
                  <a:pt x="928" y="5"/>
                  <a:pt x="891" y="13"/>
                  <a:pt x="891" y="16"/>
                </a:cubicBezTo>
                <a:cubicBezTo>
                  <a:pt x="882" y="84"/>
                  <a:pt x="891" y="104"/>
                  <a:pt x="907" y="152"/>
                </a:cubicBezTo>
                <a:cubicBezTo>
                  <a:pt x="904" y="171"/>
                  <a:pt x="904" y="190"/>
                  <a:pt x="899" y="208"/>
                </a:cubicBezTo>
                <a:cubicBezTo>
                  <a:pt x="896" y="220"/>
                  <a:pt x="884" y="228"/>
                  <a:pt x="883" y="240"/>
                </a:cubicBezTo>
                <a:cubicBezTo>
                  <a:pt x="879" y="283"/>
                  <a:pt x="893" y="325"/>
                  <a:pt x="899" y="368"/>
                </a:cubicBezTo>
                <a:cubicBezTo>
                  <a:pt x="901" y="381"/>
                  <a:pt x="903" y="395"/>
                  <a:pt x="907" y="408"/>
                </a:cubicBezTo>
                <a:cubicBezTo>
                  <a:pt x="911" y="424"/>
                  <a:pt x="923" y="456"/>
                  <a:pt x="923" y="456"/>
                </a:cubicBezTo>
                <a:cubicBezTo>
                  <a:pt x="920" y="493"/>
                  <a:pt x="927" y="532"/>
                  <a:pt x="915" y="568"/>
                </a:cubicBezTo>
                <a:cubicBezTo>
                  <a:pt x="912" y="577"/>
                  <a:pt x="899" y="557"/>
                  <a:pt x="891" y="552"/>
                </a:cubicBezTo>
                <a:cubicBezTo>
                  <a:pt x="820" y="511"/>
                  <a:pt x="893" y="559"/>
                  <a:pt x="835" y="520"/>
                </a:cubicBezTo>
                <a:cubicBezTo>
                  <a:pt x="830" y="512"/>
                  <a:pt x="826" y="502"/>
                  <a:pt x="819" y="496"/>
                </a:cubicBezTo>
                <a:cubicBezTo>
                  <a:pt x="805" y="483"/>
                  <a:pt x="771" y="464"/>
                  <a:pt x="771" y="464"/>
                </a:cubicBezTo>
                <a:cubicBezTo>
                  <a:pt x="766" y="456"/>
                  <a:pt x="762" y="447"/>
                  <a:pt x="755" y="440"/>
                </a:cubicBezTo>
                <a:cubicBezTo>
                  <a:pt x="748" y="433"/>
                  <a:pt x="737" y="432"/>
                  <a:pt x="731" y="424"/>
                </a:cubicBezTo>
                <a:cubicBezTo>
                  <a:pt x="687" y="369"/>
                  <a:pt x="768" y="430"/>
                  <a:pt x="699" y="384"/>
                </a:cubicBezTo>
                <a:cubicBezTo>
                  <a:pt x="682" y="358"/>
                  <a:pt x="645" y="321"/>
                  <a:pt x="619" y="304"/>
                </a:cubicBezTo>
                <a:cubicBezTo>
                  <a:pt x="602" y="278"/>
                  <a:pt x="565" y="241"/>
                  <a:pt x="539" y="224"/>
                </a:cubicBezTo>
                <a:cubicBezTo>
                  <a:pt x="520" y="196"/>
                  <a:pt x="507" y="168"/>
                  <a:pt x="491" y="216"/>
                </a:cubicBezTo>
                <a:cubicBezTo>
                  <a:pt x="501" y="374"/>
                  <a:pt x="491" y="302"/>
                  <a:pt x="515" y="432"/>
                </a:cubicBezTo>
                <a:close/>
              </a:path>
            </a:pathLst>
          </a:custGeom>
          <a:noFill/>
          <a:ln w="28575" cmpd="sng">
            <a:solidFill>
              <a:srgbClr val="0000CC"/>
            </a:solidFill>
            <a:round/>
            <a:headEnd/>
            <a:tailEnd/>
          </a:ln>
        </p:spPr>
        <p:txBody>
          <a:bodyPr/>
          <a:lstStyle/>
          <a:p>
            <a:endParaRPr lang="en-US"/>
          </a:p>
        </p:txBody>
      </p:sp>
      <p:sp>
        <p:nvSpPr>
          <p:cNvPr id="4" name="Rounded Rectangular Callout 3"/>
          <p:cNvSpPr>
            <a:spLocks noChangeArrowheads="1"/>
          </p:cNvSpPr>
          <p:nvPr/>
        </p:nvSpPr>
        <p:spPr bwMode="auto">
          <a:xfrm>
            <a:off x="4419600" y="457200"/>
            <a:ext cx="2895600" cy="990600"/>
          </a:xfrm>
          <a:prstGeom prst="wedgeRoundRectCallout">
            <a:avLst>
              <a:gd name="adj1" fmla="val -52698"/>
              <a:gd name="adj2" fmla="val 66975"/>
              <a:gd name="adj3" fmla="val 16667"/>
            </a:avLst>
          </a:prstGeom>
          <a:solidFill>
            <a:schemeClr val="accent3">
              <a:lumMod val="20000"/>
              <a:lumOff val="80000"/>
            </a:schemeClr>
          </a:solidFill>
          <a:ln w="9525" algn="ctr">
            <a:solidFill>
              <a:schemeClr val="tx1"/>
            </a:solidFill>
            <a:round/>
            <a:headEnd/>
            <a:tailEnd/>
          </a:ln>
        </p:spPr>
        <p:txBody>
          <a:bodyPr/>
          <a:lstStyle/>
          <a:p>
            <a:pPr algn="ctr"/>
            <a:r>
              <a:rPr lang="en-US" altLang="en-US" sz="2800" dirty="0" err="1">
                <a:solidFill>
                  <a:srgbClr val="0000CC"/>
                </a:solidFill>
              </a:rPr>
              <a:t>Diện</a:t>
            </a:r>
            <a:r>
              <a:rPr lang="en-US" altLang="en-US" sz="2800" dirty="0">
                <a:solidFill>
                  <a:srgbClr val="0000CC"/>
                </a:solidFill>
              </a:rPr>
              <a:t> </a:t>
            </a:r>
            <a:r>
              <a:rPr lang="en-US" altLang="en-US" sz="2800" dirty="0" err="1">
                <a:solidFill>
                  <a:srgbClr val="0000CC"/>
                </a:solidFill>
              </a:rPr>
              <a:t>tích</a:t>
            </a:r>
            <a:r>
              <a:rPr lang="en-US" altLang="en-US" sz="2800" dirty="0">
                <a:solidFill>
                  <a:srgbClr val="0000CC"/>
                </a:solidFill>
              </a:rPr>
              <a:t> </a:t>
            </a:r>
            <a:r>
              <a:rPr lang="en-US" altLang="en-US" sz="2800" dirty="0" err="1">
                <a:solidFill>
                  <a:srgbClr val="0000CC"/>
                </a:solidFill>
              </a:rPr>
              <a:t>khoảng</a:t>
            </a:r>
            <a:r>
              <a:rPr lang="en-US" altLang="en-US" sz="2800" dirty="0">
                <a:solidFill>
                  <a:srgbClr val="0000CC"/>
                </a:solidFill>
              </a:rPr>
              <a:t> 15 000km</a:t>
            </a:r>
            <a:r>
              <a:rPr lang="en-US" altLang="en-US" sz="2800" baseline="30000" dirty="0">
                <a:solidFill>
                  <a:srgbClr val="0000CC"/>
                </a:solidFill>
              </a:rPr>
              <a:t>2 </a:t>
            </a:r>
            <a:endParaRPr lang="en-US" altLang="en-US" sz="2800" dirty="0">
              <a:solidFill>
                <a:srgbClr val="0000CC"/>
              </a:solidFill>
            </a:endParaRPr>
          </a:p>
        </p:txBody>
      </p:sp>
      <p:sp>
        <p:nvSpPr>
          <p:cNvPr id="5" name="Freeform 16"/>
          <p:cNvSpPr>
            <a:spLocks/>
          </p:cNvSpPr>
          <p:nvPr/>
        </p:nvSpPr>
        <p:spPr bwMode="auto">
          <a:xfrm>
            <a:off x="1524000" y="609601"/>
            <a:ext cx="2819400" cy="3246437"/>
          </a:xfrm>
          <a:custGeom>
            <a:avLst/>
            <a:gdLst>
              <a:gd name="T0" fmla="*/ 0 w 3888"/>
              <a:gd name="T1" fmla="*/ 0 h 3120"/>
              <a:gd name="T2" fmla="*/ 2147483647 w 3888"/>
              <a:gd name="T3" fmla="*/ 2147483647 h 3120"/>
              <a:gd name="T4" fmla="*/ 2147483647 w 3888"/>
              <a:gd name="T5" fmla="*/ 2147483647 h 3120"/>
              <a:gd name="T6" fmla="*/ 2147483647 w 3888"/>
              <a:gd name="T7" fmla="*/ 2147483647 h 3120"/>
              <a:gd name="T8" fmla="*/ 2147483647 w 3888"/>
              <a:gd name="T9" fmla="*/ 2147483647 h 3120"/>
              <a:gd name="T10" fmla="*/ 2147483647 w 3888"/>
              <a:gd name="T11" fmla="*/ 2147483647 h 3120"/>
              <a:gd name="T12" fmla="*/ 2147483647 w 3888"/>
              <a:gd name="T13" fmla="*/ 2147483647 h 3120"/>
              <a:gd name="T14" fmla="*/ 2147483647 w 3888"/>
              <a:gd name="T15" fmla="*/ 2147483647 h 3120"/>
              <a:gd name="T16" fmla="*/ 2147483647 w 3888"/>
              <a:gd name="T17" fmla="*/ 2147483647 h 3120"/>
              <a:gd name="T18" fmla="*/ 2147483647 w 3888"/>
              <a:gd name="T19" fmla="*/ 2147483647 h 3120"/>
              <a:gd name="T20" fmla="*/ 2147483647 w 3888"/>
              <a:gd name="T21" fmla="*/ 2147483647 h 3120"/>
              <a:gd name="T22" fmla="*/ 2147483647 w 3888"/>
              <a:gd name="T23" fmla="*/ 2147483647 h 3120"/>
              <a:gd name="T24" fmla="*/ 2147483647 w 3888"/>
              <a:gd name="T25" fmla="*/ 2147483647 h 3120"/>
              <a:gd name="T26" fmla="*/ 2147483647 w 3888"/>
              <a:gd name="T27" fmla="*/ 2147483647 h 3120"/>
              <a:gd name="T28" fmla="*/ 2147483647 w 3888"/>
              <a:gd name="T29" fmla="*/ 2147483647 h 3120"/>
              <a:gd name="T30" fmla="*/ 2147483647 w 3888"/>
              <a:gd name="T31" fmla="*/ 2147483647 h 3120"/>
              <a:gd name="T32" fmla="*/ 2147483647 w 3888"/>
              <a:gd name="T33" fmla="*/ 2147483647 h 3120"/>
              <a:gd name="T34" fmla="*/ 2147483647 w 3888"/>
              <a:gd name="T35" fmla="*/ 2147483647 h 3120"/>
              <a:gd name="T36" fmla="*/ 2147483647 w 3888"/>
              <a:gd name="T37" fmla="*/ 2147483647 h 3120"/>
              <a:gd name="T38" fmla="*/ 2147483647 w 3888"/>
              <a:gd name="T39" fmla="*/ 2147483647 h 3120"/>
              <a:gd name="T40" fmla="*/ 2147483647 w 3888"/>
              <a:gd name="T41" fmla="*/ 2147483647 h 3120"/>
              <a:gd name="T42" fmla="*/ 2147483647 w 3888"/>
              <a:gd name="T43" fmla="*/ 2147483647 h 3120"/>
              <a:gd name="T44" fmla="*/ 2147483647 w 3888"/>
              <a:gd name="T45" fmla="*/ 2147483647 h 3120"/>
              <a:gd name="T46" fmla="*/ 2147483647 w 3888"/>
              <a:gd name="T47" fmla="*/ 2147483647 h 3120"/>
              <a:gd name="T48" fmla="*/ 2147483647 w 3888"/>
              <a:gd name="T49" fmla="*/ 2147483647 h 3120"/>
              <a:gd name="T50" fmla="*/ 2147483647 w 3888"/>
              <a:gd name="T51" fmla="*/ 2147483647 h 3120"/>
              <a:gd name="T52" fmla="*/ 2147483647 w 3888"/>
              <a:gd name="T53" fmla="*/ 2147483647 h 3120"/>
              <a:gd name="T54" fmla="*/ 2147483647 w 3888"/>
              <a:gd name="T55" fmla="*/ 2147483647 h 3120"/>
              <a:gd name="T56" fmla="*/ 2147483647 w 3888"/>
              <a:gd name="T57" fmla="*/ 2147483647 h 3120"/>
              <a:gd name="T58" fmla="*/ 2147483647 w 3888"/>
              <a:gd name="T59" fmla="*/ 2147483647 h 3120"/>
              <a:gd name="T60" fmla="*/ 2147483647 w 3888"/>
              <a:gd name="T61" fmla="*/ 2147483647 h 3120"/>
              <a:gd name="T62" fmla="*/ 2147483647 w 3888"/>
              <a:gd name="T63" fmla="*/ 2147483647 h 3120"/>
              <a:gd name="T64" fmla="*/ 2147483647 w 3888"/>
              <a:gd name="T65" fmla="*/ 2147483647 h 3120"/>
              <a:gd name="T66" fmla="*/ 2147483647 w 3888"/>
              <a:gd name="T67" fmla="*/ 2147483647 h 3120"/>
              <a:gd name="T68" fmla="*/ 2147483647 w 3888"/>
              <a:gd name="T69" fmla="*/ 2147483647 h 3120"/>
              <a:gd name="T70" fmla="*/ 2147483647 w 3888"/>
              <a:gd name="T71" fmla="*/ 2147483647 h 3120"/>
              <a:gd name="T72" fmla="*/ 2147483647 w 3888"/>
              <a:gd name="T73" fmla="*/ 2147483647 h 3120"/>
              <a:gd name="T74" fmla="*/ 2147483647 w 3888"/>
              <a:gd name="T75" fmla="*/ 2147483647 h 3120"/>
              <a:gd name="T76" fmla="*/ 2147483647 w 3888"/>
              <a:gd name="T77" fmla="*/ 2147483647 h 3120"/>
              <a:gd name="T78" fmla="*/ 2147483647 w 3888"/>
              <a:gd name="T79" fmla="*/ 2147483647 h 3120"/>
              <a:gd name="T80" fmla="*/ 2147483647 w 3888"/>
              <a:gd name="T81" fmla="*/ 2147483647 h 3120"/>
              <a:gd name="T82" fmla="*/ 2147483647 w 3888"/>
              <a:gd name="T83" fmla="*/ 2147483647 h 3120"/>
              <a:gd name="T84" fmla="*/ 2147483647 w 3888"/>
              <a:gd name="T85" fmla="*/ 2147483647 h 3120"/>
              <a:gd name="T86" fmla="*/ 2147483647 w 3888"/>
              <a:gd name="T87" fmla="*/ 2147483647 h 3120"/>
              <a:gd name="T88" fmla="*/ 2147483647 w 3888"/>
              <a:gd name="T89" fmla="*/ 2147483647 h 312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888"/>
              <a:gd name="T136" fmla="*/ 0 h 3120"/>
              <a:gd name="T137" fmla="*/ 3888 w 3888"/>
              <a:gd name="T138" fmla="*/ 3120 h 312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888" h="3120">
                <a:moveTo>
                  <a:pt x="0" y="0"/>
                </a:moveTo>
                <a:cubicBezTo>
                  <a:pt x="48" y="44"/>
                  <a:pt x="96" y="88"/>
                  <a:pt x="144" y="144"/>
                </a:cubicBezTo>
                <a:cubicBezTo>
                  <a:pt x="192" y="200"/>
                  <a:pt x="248" y="288"/>
                  <a:pt x="288" y="336"/>
                </a:cubicBezTo>
                <a:cubicBezTo>
                  <a:pt x="328" y="384"/>
                  <a:pt x="360" y="408"/>
                  <a:pt x="384" y="432"/>
                </a:cubicBezTo>
                <a:cubicBezTo>
                  <a:pt x="408" y="456"/>
                  <a:pt x="416" y="480"/>
                  <a:pt x="432" y="480"/>
                </a:cubicBezTo>
                <a:cubicBezTo>
                  <a:pt x="448" y="480"/>
                  <a:pt x="456" y="432"/>
                  <a:pt x="480" y="432"/>
                </a:cubicBezTo>
                <a:cubicBezTo>
                  <a:pt x="504" y="432"/>
                  <a:pt x="552" y="448"/>
                  <a:pt x="576" y="480"/>
                </a:cubicBezTo>
                <a:cubicBezTo>
                  <a:pt x="600" y="512"/>
                  <a:pt x="592" y="584"/>
                  <a:pt x="624" y="624"/>
                </a:cubicBezTo>
                <a:cubicBezTo>
                  <a:pt x="656" y="664"/>
                  <a:pt x="736" y="712"/>
                  <a:pt x="768" y="720"/>
                </a:cubicBezTo>
                <a:cubicBezTo>
                  <a:pt x="800" y="728"/>
                  <a:pt x="792" y="680"/>
                  <a:pt x="816" y="672"/>
                </a:cubicBezTo>
                <a:cubicBezTo>
                  <a:pt x="840" y="664"/>
                  <a:pt x="880" y="656"/>
                  <a:pt x="912" y="672"/>
                </a:cubicBezTo>
                <a:cubicBezTo>
                  <a:pt x="944" y="688"/>
                  <a:pt x="984" y="736"/>
                  <a:pt x="1008" y="768"/>
                </a:cubicBezTo>
                <a:cubicBezTo>
                  <a:pt x="1032" y="800"/>
                  <a:pt x="1032" y="832"/>
                  <a:pt x="1056" y="864"/>
                </a:cubicBezTo>
                <a:cubicBezTo>
                  <a:pt x="1080" y="896"/>
                  <a:pt x="1112" y="936"/>
                  <a:pt x="1152" y="960"/>
                </a:cubicBezTo>
                <a:cubicBezTo>
                  <a:pt x="1192" y="984"/>
                  <a:pt x="1248" y="1000"/>
                  <a:pt x="1296" y="1008"/>
                </a:cubicBezTo>
                <a:cubicBezTo>
                  <a:pt x="1344" y="1016"/>
                  <a:pt x="1400" y="1008"/>
                  <a:pt x="1440" y="1008"/>
                </a:cubicBezTo>
                <a:cubicBezTo>
                  <a:pt x="1480" y="1008"/>
                  <a:pt x="1504" y="1000"/>
                  <a:pt x="1536" y="1008"/>
                </a:cubicBezTo>
                <a:cubicBezTo>
                  <a:pt x="1568" y="1016"/>
                  <a:pt x="1600" y="1032"/>
                  <a:pt x="1632" y="1056"/>
                </a:cubicBezTo>
                <a:cubicBezTo>
                  <a:pt x="1664" y="1080"/>
                  <a:pt x="1688" y="1128"/>
                  <a:pt x="1728" y="1152"/>
                </a:cubicBezTo>
                <a:cubicBezTo>
                  <a:pt x="1768" y="1176"/>
                  <a:pt x="1824" y="1192"/>
                  <a:pt x="1872" y="1200"/>
                </a:cubicBezTo>
                <a:cubicBezTo>
                  <a:pt x="1920" y="1208"/>
                  <a:pt x="1968" y="1184"/>
                  <a:pt x="2016" y="1200"/>
                </a:cubicBezTo>
                <a:cubicBezTo>
                  <a:pt x="2064" y="1216"/>
                  <a:pt x="2120" y="1240"/>
                  <a:pt x="2160" y="1296"/>
                </a:cubicBezTo>
                <a:cubicBezTo>
                  <a:pt x="2200" y="1352"/>
                  <a:pt x="2240" y="1480"/>
                  <a:pt x="2256" y="1536"/>
                </a:cubicBezTo>
                <a:cubicBezTo>
                  <a:pt x="2272" y="1592"/>
                  <a:pt x="2248" y="1600"/>
                  <a:pt x="2256" y="1632"/>
                </a:cubicBezTo>
                <a:cubicBezTo>
                  <a:pt x="2264" y="1664"/>
                  <a:pt x="2296" y="1696"/>
                  <a:pt x="2304" y="1728"/>
                </a:cubicBezTo>
                <a:cubicBezTo>
                  <a:pt x="2312" y="1760"/>
                  <a:pt x="2296" y="1792"/>
                  <a:pt x="2304" y="1824"/>
                </a:cubicBezTo>
                <a:cubicBezTo>
                  <a:pt x="2312" y="1856"/>
                  <a:pt x="2336" y="1880"/>
                  <a:pt x="2352" y="1920"/>
                </a:cubicBezTo>
                <a:cubicBezTo>
                  <a:pt x="2368" y="1960"/>
                  <a:pt x="2376" y="2032"/>
                  <a:pt x="2400" y="2064"/>
                </a:cubicBezTo>
                <a:cubicBezTo>
                  <a:pt x="2424" y="2096"/>
                  <a:pt x="2464" y="2080"/>
                  <a:pt x="2496" y="2112"/>
                </a:cubicBezTo>
                <a:cubicBezTo>
                  <a:pt x="2528" y="2144"/>
                  <a:pt x="2560" y="2216"/>
                  <a:pt x="2592" y="2256"/>
                </a:cubicBezTo>
                <a:cubicBezTo>
                  <a:pt x="2624" y="2296"/>
                  <a:pt x="2656" y="2336"/>
                  <a:pt x="2688" y="2352"/>
                </a:cubicBezTo>
                <a:cubicBezTo>
                  <a:pt x="2720" y="2368"/>
                  <a:pt x="2752" y="2328"/>
                  <a:pt x="2784" y="2352"/>
                </a:cubicBezTo>
                <a:cubicBezTo>
                  <a:pt x="2816" y="2376"/>
                  <a:pt x="2856" y="2456"/>
                  <a:pt x="2880" y="2496"/>
                </a:cubicBezTo>
                <a:cubicBezTo>
                  <a:pt x="2904" y="2536"/>
                  <a:pt x="2896" y="2552"/>
                  <a:pt x="2928" y="2592"/>
                </a:cubicBezTo>
                <a:cubicBezTo>
                  <a:pt x="2960" y="2632"/>
                  <a:pt x="3048" y="2696"/>
                  <a:pt x="3072" y="2736"/>
                </a:cubicBezTo>
                <a:cubicBezTo>
                  <a:pt x="3096" y="2776"/>
                  <a:pt x="3064" y="2800"/>
                  <a:pt x="3072" y="2832"/>
                </a:cubicBezTo>
                <a:cubicBezTo>
                  <a:pt x="3080" y="2864"/>
                  <a:pt x="3104" y="2896"/>
                  <a:pt x="3120" y="2928"/>
                </a:cubicBezTo>
                <a:cubicBezTo>
                  <a:pt x="3136" y="2960"/>
                  <a:pt x="3136" y="3016"/>
                  <a:pt x="3168" y="3024"/>
                </a:cubicBezTo>
                <a:cubicBezTo>
                  <a:pt x="3200" y="3032"/>
                  <a:pt x="3264" y="2992"/>
                  <a:pt x="3312" y="2976"/>
                </a:cubicBezTo>
                <a:cubicBezTo>
                  <a:pt x="3360" y="2960"/>
                  <a:pt x="3416" y="2920"/>
                  <a:pt x="3456" y="2928"/>
                </a:cubicBezTo>
                <a:cubicBezTo>
                  <a:pt x="3496" y="2936"/>
                  <a:pt x="3528" y="3000"/>
                  <a:pt x="3552" y="3024"/>
                </a:cubicBezTo>
                <a:cubicBezTo>
                  <a:pt x="3576" y="3048"/>
                  <a:pt x="3568" y="3064"/>
                  <a:pt x="3600" y="3072"/>
                </a:cubicBezTo>
                <a:cubicBezTo>
                  <a:pt x="3632" y="3080"/>
                  <a:pt x="3704" y="3072"/>
                  <a:pt x="3744" y="3072"/>
                </a:cubicBezTo>
                <a:cubicBezTo>
                  <a:pt x="3784" y="3072"/>
                  <a:pt x="3816" y="3064"/>
                  <a:pt x="3840" y="3072"/>
                </a:cubicBezTo>
                <a:cubicBezTo>
                  <a:pt x="3864" y="3080"/>
                  <a:pt x="3876" y="3100"/>
                  <a:pt x="3888" y="3120"/>
                </a:cubicBezTo>
              </a:path>
            </a:pathLst>
          </a:custGeom>
          <a:noFill/>
          <a:ln w="95250" cmpd="sng">
            <a:solidFill>
              <a:schemeClr val="accent2">
                <a:alpha val="90195"/>
              </a:schemeClr>
            </a:solidFill>
            <a:round/>
            <a:headEnd/>
            <a:tailEnd/>
          </a:ln>
        </p:spPr>
        <p:txBody>
          <a:bodyPr/>
          <a:lstStyle/>
          <a:p>
            <a:endParaRPr lang="en-US"/>
          </a:p>
        </p:txBody>
      </p:sp>
      <p:sp>
        <p:nvSpPr>
          <p:cNvPr id="6" name="Freeform 17"/>
          <p:cNvSpPr>
            <a:spLocks/>
          </p:cNvSpPr>
          <p:nvPr/>
        </p:nvSpPr>
        <p:spPr bwMode="auto">
          <a:xfrm>
            <a:off x="3810001" y="1905000"/>
            <a:ext cx="955675" cy="990600"/>
          </a:xfrm>
          <a:custGeom>
            <a:avLst/>
            <a:gdLst>
              <a:gd name="T0" fmla="*/ 2147483647 w 1112"/>
              <a:gd name="T1" fmla="*/ 0 h 960"/>
              <a:gd name="T2" fmla="*/ 2147483647 w 1112"/>
              <a:gd name="T3" fmla="*/ 2147483647 h 960"/>
              <a:gd name="T4" fmla="*/ 2147483647 w 1112"/>
              <a:gd name="T5" fmla="*/ 2147483647 h 960"/>
              <a:gd name="T6" fmla="*/ 2147483647 w 1112"/>
              <a:gd name="T7" fmla="*/ 2147483647 h 960"/>
              <a:gd name="T8" fmla="*/ 2147483647 w 1112"/>
              <a:gd name="T9" fmla="*/ 2147483647 h 960"/>
              <a:gd name="T10" fmla="*/ 2147483647 w 1112"/>
              <a:gd name="T11" fmla="*/ 2147483647 h 960"/>
              <a:gd name="T12" fmla="*/ 2147483647 w 1112"/>
              <a:gd name="T13" fmla="*/ 2147483647 h 960"/>
              <a:gd name="T14" fmla="*/ 2147483647 w 1112"/>
              <a:gd name="T15" fmla="*/ 2147483647 h 960"/>
              <a:gd name="T16" fmla="*/ 2147483647 w 1112"/>
              <a:gd name="T17" fmla="*/ 2147483647 h 960"/>
              <a:gd name="T18" fmla="*/ 2147483647 w 1112"/>
              <a:gd name="T19" fmla="*/ 2147483647 h 960"/>
              <a:gd name="T20" fmla="*/ 2147483647 w 1112"/>
              <a:gd name="T21" fmla="*/ 2147483647 h 960"/>
              <a:gd name="T22" fmla="*/ 2147483647 w 1112"/>
              <a:gd name="T23" fmla="*/ 2147483647 h 960"/>
              <a:gd name="T24" fmla="*/ 2147483647 w 1112"/>
              <a:gd name="T25" fmla="*/ 2147483647 h 960"/>
              <a:gd name="T26" fmla="*/ 2147483647 w 1112"/>
              <a:gd name="T27" fmla="*/ 2147483647 h 960"/>
              <a:gd name="T28" fmla="*/ 2147483647 w 1112"/>
              <a:gd name="T29" fmla="*/ 2147483647 h 960"/>
              <a:gd name="T30" fmla="*/ 2147483647 w 1112"/>
              <a:gd name="T31" fmla="*/ 2147483647 h 960"/>
              <a:gd name="T32" fmla="*/ 2147483647 w 1112"/>
              <a:gd name="T33" fmla="*/ 2147483647 h 960"/>
              <a:gd name="T34" fmla="*/ 2147483647 w 1112"/>
              <a:gd name="T35" fmla="*/ 2147483647 h 960"/>
              <a:gd name="T36" fmla="*/ 2147483647 w 1112"/>
              <a:gd name="T37" fmla="*/ 2147483647 h 960"/>
              <a:gd name="T38" fmla="*/ 2147483647 w 1112"/>
              <a:gd name="T39" fmla="*/ 2147483647 h 96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12"/>
              <a:gd name="T61" fmla="*/ 0 h 960"/>
              <a:gd name="T62" fmla="*/ 1112 w 1112"/>
              <a:gd name="T63" fmla="*/ 960 h 96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12" h="960">
                <a:moveTo>
                  <a:pt x="56" y="0"/>
                </a:moveTo>
                <a:cubicBezTo>
                  <a:pt x="60" y="36"/>
                  <a:pt x="64" y="72"/>
                  <a:pt x="56" y="96"/>
                </a:cubicBezTo>
                <a:cubicBezTo>
                  <a:pt x="48" y="120"/>
                  <a:pt x="16" y="120"/>
                  <a:pt x="8" y="144"/>
                </a:cubicBezTo>
                <a:cubicBezTo>
                  <a:pt x="0" y="168"/>
                  <a:pt x="0" y="216"/>
                  <a:pt x="8" y="240"/>
                </a:cubicBezTo>
                <a:cubicBezTo>
                  <a:pt x="16" y="264"/>
                  <a:pt x="32" y="280"/>
                  <a:pt x="56" y="288"/>
                </a:cubicBezTo>
                <a:cubicBezTo>
                  <a:pt x="80" y="296"/>
                  <a:pt x="136" y="272"/>
                  <a:pt x="152" y="288"/>
                </a:cubicBezTo>
                <a:cubicBezTo>
                  <a:pt x="168" y="304"/>
                  <a:pt x="144" y="360"/>
                  <a:pt x="152" y="384"/>
                </a:cubicBezTo>
                <a:cubicBezTo>
                  <a:pt x="160" y="408"/>
                  <a:pt x="176" y="408"/>
                  <a:pt x="200" y="432"/>
                </a:cubicBezTo>
                <a:cubicBezTo>
                  <a:pt x="224" y="456"/>
                  <a:pt x="272" y="504"/>
                  <a:pt x="296" y="528"/>
                </a:cubicBezTo>
                <a:cubicBezTo>
                  <a:pt x="320" y="552"/>
                  <a:pt x="320" y="568"/>
                  <a:pt x="344" y="576"/>
                </a:cubicBezTo>
                <a:cubicBezTo>
                  <a:pt x="368" y="584"/>
                  <a:pt x="416" y="584"/>
                  <a:pt x="440" y="576"/>
                </a:cubicBezTo>
                <a:cubicBezTo>
                  <a:pt x="464" y="568"/>
                  <a:pt x="464" y="528"/>
                  <a:pt x="488" y="528"/>
                </a:cubicBezTo>
                <a:cubicBezTo>
                  <a:pt x="512" y="528"/>
                  <a:pt x="568" y="552"/>
                  <a:pt x="584" y="576"/>
                </a:cubicBezTo>
                <a:cubicBezTo>
                  <a:pt x="600" y="600"/>
                  <a:pt x="568" y="648"/>
                  <a:pt x="584" y="672"/>
                </a:cubicBezTo>
                <a:cubicBezTo>
                  <a:pt x="600" y="696"/>
                  <a:pt x="656" y="704"/>
                  <a:pt x="680" y="720"/>
                </a:cubicBezTo>
                <a:cubicBezTo>
                  <a:pt x="704" y="736"/>
                  <a:pt x="712" y="752"/>
                  <a:pt x="728" y="768"/>
                </a:cubicBezTo>
                <a:cubicBezTo>
                  <a:pt x="744" y="784"/>
                  <a:pt x="752" y="800"/>
                  <a:pt x="776" y="816"/>
                </a:cubicBezTo>
                <a:cubicBezTo>
                  <a:pt x="800" y="832"/>
                  <a:pt x="840" y="848"/>
                  <a:pt x="872" y="864"/>
                </a:cubicBezTo>
                <a:cubicBezTo>
                  <a:pt x="904" y="880"/>
                  <a:pt x="928" y="896"/>
                  <a:pt x="968" y="912"/>
                </a:cubicBezTo>
                <a:cubicBezTo>
                  <a:pt x="1008" y="928"/>
                  <a:pt x="1060" y="944"/>
                  <a:pt x="1112" y="960"/>
                </a:cubicBezTo>
              </a:path>
            </a:pathLst>
          </a:custGeom>
          <a:noFill/>
          <a:ln w="57150" cmpd="sng">
            <a:solidFill>
              <a:srgbClr val="0000CC"/>
            </a:solidFill>
            <a:round/>
            <a:headEnd/>
            <a:tailEnd/>
          </a:ln>
        </p:spPr>
        <p:txBody>
          <a:bodyPr/>
          <a:lstStyle/>
          <a:p>
            <a:endParaRPr lang="en-US"/>
          </a:p>
        </p:txBody>
      </p:sp>
      <p:sp>
        <p:nvSpPr>
          <p:cNvPr id="7" name="Text Box 13"/>
          <p:cNvSpPr txBox="1">
            <a:spLocks noChangeArrowheads="1"/>
          </p:cNvSpPr>
          <p:nvPr/>
        </p:nvSpPr>
        <p:spPr bwMode="auto">
          <a:xfrm>
            <a:off x="5802571" y="1369248"/>
            <a:ext cx="6136943" cy="2062103"/>
          </a:xfrm>
          <a:prstGeom prst="rect">
            <a:avLst/>
          </a:prstGeom>
          <a:noFill/>
          <a:ln w="9525">
            <a:noFill/>
            <a:miter lim="800000"/>
            <a:headEnd/>
            <a:tailEnd/>
          </a:ln>
          <a:effectLst/>
        </p:spPr>
        <p:txBody>
          <a:bodyPr wrap="square">
            <a:spAutoFit/>
          </a:bodyPr>
          <a:lstStyle/>
          <a:p>
            <a:pPr algn="just">
              <a:spcBef>
                <a:spcPct val="50000"/>
              </a:spcBef>
            </a:pPr>
            <a:r>
              <a:rPr lang="en-US" sz="3200" b="1" u="sng" dirty="0" err="1">
                <a:solidFill>
                  <a:srgbClr val="833E17"/>
                </a:solidFill>
                <a:latin typeface="Times New Roman" panose="02020603050405020304" pitchFamily="18" charset="0"/>
                <a:cs typeface="Times New Roman" panose="02020603050405020304" pitchFamily="18" charset="0"/>
              </a:rPr>
              <a:t>Câu</a:t>
            </a:r>
            <a:r>
              <a:rPr lang="en-US" sz="3200" b="1" u="sng" dirty="0">
                <a:solidFill>
                  <a:srgbClr val="833E17"/>
                </a:solidFill>
                <a:latin typeface="Times New Roman" panose="02020603050405020304" pitchFamily="18" charset="0"/>
                <a:cs typeface="Times New Roman" panose="02020603050405020304" pitchFamily="18" charset="0"/>
              </a:rPr>
              <a:t> 2</a:t>
            </a:r>
            <a:r>
              <a:rPr lang="en-US" sz="3200" b="1" dirty="0">
                <a:solidFill>
                  <a:srgbClr val="833E17"/>
                </a:solidFill>
                <a:latin typeface="Times New Roman" panose="02020603050405020304" pitchFamily="18" charset="0"/>
                <a:cs typeface="Times New Roman" panose="02020603050405020304" pitchFamily="18" charset="0"/>
              </a:rPr>
              <a:t>: </a:t>
            </a:r>
            <a:r>
              <a:rPr lang="en-US" sz="3200" b="1" dirty="0" err="1">
                <a:solidFill>
                  <a:srgbClr val="833E17"/>
                </a:solidFill>
                <a:latin typeface="Times New Roman" panose="02020603050405020304" pitchFamily="18" charset="0"/>
                <a:cs typeface="Times New Roman" panose="02020603050405020304" pitchFamily="18" charset="0"/>
              </a:rPr>
              <a:t>Đồng</a:t>
            </a:r>
            <a:r>
              <a:rPr lang="en-US" sz="3200" b="1" dirty="0">
                <a:solidFill>
                  <a:srgbClr val="833E17"/>
                </a:solidFill>
                <a:latin typeface="Times New Roman" panose="02020603050405020304" pitchFamily="18" charset="0"/>
                <a:cs typeface="Times New Roman" panose="02020603050405020304" pitchFamily="18" charset="0"/>
              </a:rPr>
              <a:t> </a:t>
            </a:r>
            <a:r>
              <a:rPr lang="en-US" sz="3200" b="1" dirty="0" err="1">
                <a:solidFill>
                  <a:srgbClr val="833E17"/>
                </a:solidFill>
                <a:latin typeface="Times New Roman" panose="02020603050405020304" pitchFamily="18" charset="0"/>
                <a:cs typeface="Times New Roman" panose="02020603050405020304" pitchFamily="18" charset="0"/>
              </a:rPr>
              <a:t>bằng</a:t>
            </a:r>
            <a:r>
              <a:rPr lang="en-US" sz="3200" b="1" dirty="0">
                <a:solidFill>
                  <a:srgbClr val="833E17"/>
                </a:solidFill>
                <a:latin typeface="Times New Roman" panose="02020603050405020304" pitchFamily="18" charset="0"/>
                <a:cs typeface="Times New Roman" panose="02020603050405020304" pitchFamily="18" charset="0"/>
              </a:rPr>
              <a:t> </a:t>
            </a:r>
            <a:r>
              <a:rPr lang="en-US" sz="3200" b="1" dirty="0" err="1">
                <a:solidFill>
                  <a:srgbClr val="833E17"/>
                </a:solidFill>
                <a:latin typeface="Times New Roman" panose="02020603050405020304" pitchFamily="18" charset="0"/>
                <a:cs typeface="Times New Roman" panose="02020603050405020304" pitchFamily="18" charset="0"/>
              </a:rPr>
              <a:t>Bắc</a:t>
            </a:r>
            <a:r>
              <a:rPr lang="en-US" sz="3200" b="1" dirty="0">
                <a:solidFill>
                  <a:srgbClr val="833E17"/>
                </a:solidFill>
                <a:latin typeface="Times New Roman" panose="02020603050405020304" pitchFamily="18" charset="0"/>
                <a:cs typeface="Times New Roman" panose="02020603050405020304" pitchFamily="18" charset="0"/>
              </a:rPr>
              <a:t> </a:t>
            </a:r>
            <a:r>
              <a:rPr lang="en-US" sz="3200" b="1" dirty="0" err="1">
                <a:solidFill>
                  <a:srgbClr val="833E17"/>
                </a:solidFill>
                <a:latin typeface="Times New Roman" panose="02020603050405020304" pitchFamily="18" charset="0"/>
                <a:cs typeface="Times New Roman" panose="02020603050405020304" pitchFamily="18" charset="0"/>
              </a:rPr>
              <a:t>Bộ</a:t>
            </a:r>
            <a:r>
              <a:rPr lang="en-US" sz="3200" b="1" dirty="0">
                <a:solidFill>
                  <a:srgbClr val="833E17"/>
                </a:solidFill>
                <a:latin typeface="Times New Roman" panose="02020603050405020304" pitchFamily="18" charset="0"/>
                <a:cs typeface="Times New Roman" panose="02020603050405020304" pitchFamily="18" charset="0"/>
              </a:rPr>
              <a:t> </a:t>
            </a:r>
            <a:r>
              <a:rPr lang="en-US" sz="3200" b="1" dirty="0" err="1">
                <a:solidFill>
                  <a:srgbClr val="833E17"/>
                </a:solidFill>
                <a:latin typeface="Times New Roman" panose="02020603050405020304" pitchFamily="18" charset="0"/>
                <a:cs typeface="Times New Roman" panose="02020603050405020304" pitchFamily="18" charset="0"/>
              </a:rPr>
              <a:t>có</a:t>
            </a:r>
            <a:r>
              <a:rPr lang="en-US" sz="3200" b="1" dirty="0">
                <a:solidFill>
                  <a:srgbClr val="833E17"/>
                </a:solidFill>
                <a:latin typeface="Times New Roman" panose="02020603050405020304" pitchFamily="18" charset="0"/>
                <a:cs typeface="Times New Roman" panose="02020603050405020304" pitchFamily="18" charset="0"/>
              </a:rPr>
              <a:t> </a:t>
            </a:r>
            <a:r>
              <a:rPr lang="en-US" sz="3200" b="1" dirty="0" err="1">
                <a:solidFill>
                  <a:srgbClr val="833E17"/>
                </a:solidFill>
                <a:latin typeface="Times New Roman" panose="02020603050405020304" pitchFamily="18" charset="0"/>
                <a:cs typeface="Times New Roman" panose="02020603050405020304" pitchFamily="18" charset="0"/>
              </a:rPr>
              <a:t>diện</a:t>
            </a:r>
            <a:r>
              <a:rPr lang="en-US" sz="3200" b="1" dirty="0">
                <a:solidFill>
                  <a:srgbClr val="833E17"/>
                </a:solidFill>
                <a:latin typeface="Times New Roman" panose="02020603050405020304" pitchFamily="18" charset="0"/>
                <a:cs typeface="Times New Roman" panose="02020603050405020304" pitchFamily="18" charset="0"/>
              </a:rPr>
              <a:t> </a:t>
            </a:r>
            <a:r>
              <a:rPr lang="en-US" sz="3200" b="1" dirty="0" err="1">
                <a:solidFill>
                  <a:srgbClr val="833E17"/>
                </a:solidFill>
                <a:latin typeface="Times New Roman" panose="02020603050405020304" pitchFamily="18" charset="0"/>
                <a:cs typeface="Times New Roman" panose="02020603050405020304" pitchFamily="18" charset="0"/>
              </a:rPr>
              <a:t>tích</a:t>
            </a:r>
            <a:r>
              <a:rPr lang="en-US" sz="3200" b="1" dirty="0">
                <a:solidFill>
                  <a:srgbClr val="833E17"/>
                </a:solidFill>
                <a:latin typeface="Times New Roman" panose="02020603050405020304" pitchFamily="18" charset="0"/>
                <a:cs typeface="Times New Roman" panose="02020603050405020304" pitchFamily="18" charset="0"/>
              </a:rPr>
              <a:t> </a:t>
            </a:r>
            <a:r>
              <a:rPr lang="en-US" sz="3200" b="1" dirty="0" err="1">
                <a:solidFill>
                  <a:srgbClr val="833E17"/>
                </a:solidFill>
                <a:latin typeface="Times New Roman" panose="02020603050405020304" pitchFamily="18" charset="0"/>
                <a:cs typeface="Times New Roman" panose="02020603050405020304" pitchFamily="18" charset="0"/>
              </a:rPr>
              <a:t>lớn</a:t>
            </a:r>
            <a:r>
              <a:rPr lang="en-US" sz="3200" b="1" dirty="0">
                <a:solidFill>
                  <a:srgbClr val="833E17"/>
                </a:solidFill>
                <a:latin typeface="Times New Roman" panose="02020603050405020304" pitchFamily="18" charset="0"/>
                <a:cs typeface="Times New Roman" panose="02020603050405020304" pitchFamily="18" charset="0"/>
              </a:rPr>
              <a:t> </a:t>
            </a:r>
            <a:r>
              <a:rPr lang="en-US" sz="3200" b="1" dirty="0" err="1">
                <a:solidFill>
                  <a:srgbClr val="833E17"/>
                </a:solidFill>
                <a:latin typeface="Times New Roman" panose="02020603050405020304" pitchFamily="18" charset="0"/>
                <a:cs typeface="Times New Roman" panose="02020603050405020304" pitchFamily="18" charset="0"/>
              </a:rPr>
              <a:t>thứ</a:t>
            </a:r>
            <a:r>
              <a:rPr lang="en-US" sz="3200" b="1" dirty="0">
                <a:solidFill>
                  <a:srgbClr val="833E17"/>
                </a:solidFill>
                <a:latin typeface="Times New Roman" panose="02020603050405020304" pitchFamily="18" charset="0"/>
                <a:cs typeface="Times New Roman" panose="02020603050405020304" pitchFamily="18" charset="0"/>
              </a:rPr>
              <a:t> </a:t>
            </a:r>
            <a:r>
              <a:rPr lang="en-US" sz="3200" b="1" dirty="0" err="1">
                <a:solidFill>
                  <a:srgbClr val="833E17"/>
                </a:solidFill>
                <a:latin typeface="Times New Roman" panose="02020603050405020304" pitchFamily="18" charset="0"/>
                <a:cs typeface="Times New Roman" panose="02020603050405020304" pitchFamily="18" charset="0"/>
              </a:rPr>
              <a:t>mấy</a:t>
            </a:r>
            <a:r>
              <a:rPr lang="en-US" sz="3200" b="1" dirty="0">
                <a:solidFill>
                  <a:srgbClr val="833E17"/>
                </a:solidFill>
                <a:latin typeface="Times New Roman" panose="02020603050405020304" pitchFamily="18" charset="0"/>
                <a:cs typeface="Times New Roman" panose="02020603050405020304" pitchFamily="18" charset="0"/>
              </a:rPr>
              <a:t> </a:t>
            </a:r>
            <a:r>
              <a:rPr lang="en-US" sz="3200" b="1" dirty="0" err="1">
                <a:solidFill>
                  <a:srgbClr val="833E17"/>
                </a:solidFill>
                <a:latin typeface="Times New Roman" panose="02020603050405020304" pitchFamily="18" charset="0"/>
                <a:cs typeface="Times New Roman" panose="02020603050405020304" pitchFamily="18" charset="0"/>
              </a:rPr>
              <a:t>trong</a:t>
            </a:r>
            <a:r>
              <a:rPr lang="en-US" sz="3200" b="1" dirty="0">
                <a:solidFill>
                  <a:srgbClr val="833E17"/>
                </a:solidFill>
                <a:latin typeface="Times New Roman" panose="02020603050405020304" pitchFamily="18" charset="0"/>
                <a:cs typeface="Times New Roman" panose="02020603050405020304" pitchFamily="18" charset="0"/>
              </a:rPr>
              <a:t> </a:t>
            </a:r>
            <a:r>
              <a:rPr lang="en-US" sz="3200" b="1" dirty="0" err="1">
                <a:solidFill>
                  <a:srgbClr val="833E17"/>
                </a:solidFill>
                <a:latin typeface="Times New Roman" panose="02020603050405020304" pitchFamily="18" charset="0"/>
                <a:cs typeface="Times New Roman" panose="02020603050405020304" pitchFamily="18" charset="0"/>
              </a:rPr>
              <a:t>các</a:t>
            </a:r>
            <a:r>
              <a:rPr lang="en-US" sz="3200" b="1" dirty="0">
                <a:solidFill>
                  <a:srgbClr val="833E17"/>
                </a:solidFill>
                <a:latin typeface="Times New Roman" panose="02020603050405020304" pitchFamily="18" charset="0"/>
                <a:cs typeface="Times New Roman" panose="02020603050405020304" pitchFamily="18" charset="0"/>
              </a:rPr>
              <a:t> </a:t>
            </a:r>
            <a:r>
              <a:rPr lang="en-US" sz="3200" b="1" dirty="0" err="1">
                <a:solidFill>
                  <a:srgbClr val="833E17"/>
                </a:solidFill>
                <a:latin typeface="Times New Roman" panose="02020603050405020304" pitchFamily="18" charset="0"/>
                <a:cs typeface="Times New Roman" panose="02020603050405020304" pitchFamily="18" charset="0"/>
              </a:rPr>
              <a:t>đồng</a:t>
            </a:r>
            <a:r>
              <a:rPr lang="en-US" sz="3200" b="1" dirty="0">
                <a:solidFill>
                  <a:srgbClr val="833E17"/>
                </a:solidFill>
                <a:latin typeface="Times New Roman" panose="02020603050405020304" pitchFamily="18" charset="0"/>
                <a:cs typeface="Times New Roman" panose="02020603050405020304" pitchFamily="18" charset="0"/>
              </a:rPr>
              <a:t> </a:t>
            </a:r>
            <a:r>
              <a:rPr lang="en-US" sz="3200" b="1" dirty="0" err="1">
                <a:solidFill>
                  <a:srgbClr val="833E17"/>
                </a:solidFill>
                <a:latin typeface="Times New Roman" panose="02020603050405020304" pitchFamily="18" charset="0"/>
                <a:cs typeface="Times New Roman" panose="02020603050405020304" pitchFamily="18" charset="0"/>
              </a:rPr>
              <a:t>bằng</a:t>
            </a:r>
            <a:r>
              <a:rPr lang="en-US" sz="3200" b="1" dirty="0">
                <a:solidFill>
                  <a:srgbClr val="833E17"/>
                </a:solidFill>
                <a:latin typeface="Times New Roman" panose="02020603050405020304" pitchFamily="18" charset="0"/>
                <a:cs typeface="Times New Roman" panose="02020603050405020304" pitchFamily="18" charset="0"/>
              </a:rPr>
              <a:t> </a:t>
            </a:r>
            <a:r>
              <a:rPr lang="en-US" sz="3200" b="1" dirty="0" err="1">
                <a:solidFill>
                  <a:srgbClr val="833E17"/>
                </a:solidFill>
                <a:latin typeface="Times New Roman" panose="02020603050405020304" pitchFamily="18" charset="0"/>
                <a:cs typeface="Times New Roman" panose="02020603050405020304" pitchFamily="18" charset="0"/>
              </a:rPr>
              <a:t>của</a:t>
            </a:r>
            <a:r>
              <a:rPr lang="en-US" sz="3200" b="1" dirty="0">
                <a:solidFill>
                  <a:srgbClr val="833E17"/>
                </a:solidFill>
                <a:latin typeface="Times New Roman" panose="02020603050405020304" pitchFamily="18" charset="0"/>
                <a:cs typeface="Times New Roman" panose="02020603050405020304" pitchFamily="18" charset="0"/>
              </a:rPr>
              <a:t> </a:t>
            </a:r>
            <a:r>
              <a:rPr lang="en-US" sz="3200" b="1" dirty="0" err="1">
                <a:solidFill>
                  <a:srgbClr val="833E17"/>
                </a:solidFill>
                <a:latin typeface="Times New Roman" panose="02020603050405020304" pitchFamily="18" charset="0"/>
                <a:cs typeface="Times New Roman" panose="02020603050405020304" pitchFamily="18" charset="0"/>
              </a:rPr>
              <a:t>nước</a:t>
            </a:r>
            <a:r>
              <a:rPr lang="en-US" sz="3200" b="1" dirty="0">
                <a:solidFill>
                  <a:srgbClr val="833E17"/>
                </a:solidFill>
                <a:latin typeface="Times New Roman" panose="02020603050405020304" pitchFamily="18" charset="0"/>
                <a:cs typeface="Times New Roman" panose="02020603050405020304" pitchFamily="18" charset="0"/>
              </a:rPr>
              <a:t> </a:t>
            </a:r>
            <a:r>
              <a:rPr lang="en-US" sz="3200" b="1" dirty="0" err="1">
                <a:solidFill>
                  <a:srgbClr val="833E17"/>
                </a:solidFill>
                <a:latin typeface="Times New Roman" panose="02020603050405020304" pitchFamily="18" charset="0"/>
                <a:cs typeface="Times New Roman" panose="02020603050405020304" pitchFamily="18" charset="0"/>
              </a:rPr>
              <a:t>ta</a:t>
            </a:r>
            <a:r>
              <a:rPr lang="en-US" sz="3200" b="1" dirty="0">
                <a:solidFill>
                  <a:srgbClr val="833E17"/>
                </a:solidFill>
                <a:latin typeface="Times New Roman" panose="02020603050405020304" pitchFamily="18" charset="0"/>
                <a:cs typeface="Times New Roman" panose="02020603050405020304" pitchFamily="18" charset="0"/>
              </a:rPr>
              <a:t>? </a:t>
            </a:r>
            <a:r>
              <a:rPr lang="en-US" sz="3200" b="1" dirty="0" err="1">
                <a:solidFill>
                  <a:srgbClr val="833E17"/>
                </a:solidFill>
                <a:latin typeface="Times New Roman" panose="02020603050405020304" pitchFamily="18" charset="0"/>
                <a:cs typeface="Times New Roman" panose="02020603050405020304" pitchFamily="18" charset="0"/>
              </a:rPr>
              <a:t>Diện</a:t>
            </a:r>
            <a:r>
              <a:rPr lang="en-US" sz="3200" b="1" dirty="0">
                <a:solidFill>
                  <a:srgbClr val="833E17"/>
                </a:solidFill>
                <a:latin typeface="Times New Roman" panose="02020603050405020304" pitchFamily="18" charset="0"/>
                <a:cs typeface="Times New Roman" panose="02020603050405020304" pitchFamily="18" charset="0"/>
              </a:rPr>
              <a:t> </a:t>
            </a:r>
            <a:r>
              <a:rPr lang="en-US" sz="3200" b="1" dirty="0" err="1">
                <a:solidFill>
                  <a:srgbClr val="833E17"/>
                </a:solidFill>
                <a:latin typeface="Times New Roman" panose="02020603050405020304" pitchFamily="18" charset="0"/>
                <a:cs typeface="Times New Roman" panose="02020603050405020304" pitchFamily="18" charset="0"/>
              </a:rPr>
              <a:t>tích</a:t>
            </a:r>
            <a:r>
              <a:rPr lang="en-US" sz="3200" b="1" dirty="0">
                <a:solidFill>
                  <a:srgbClr val="833E17"/>
                </a:solidFill>
                <a:latin typeface="Times New Roman" panose="02020603050405020304" pitchFamily="18" charset="0"/>
                <a:cs typeface="Times New Roman" panose="02020603050405020304" pitchFamily="18" charset="0"/>
              </a:rPr>
              <a:t> </a:t>
            </a:r>
            <a:r>
              <a:rPr lang="en-US" sz="3200" b="1" dirty="0" err="1">
                <a:solidFill>
                  <a:srgbClr val="833E17"/>
                </a:solidFill>
                <a:latin typeface="Times New Roman" panose="02020603050405020304" pitchFamily="18" charset="0"/>
                <a:cs typeface="Times New Roman" panose="02020603050405020304" pitchFamily="18" charset="0"/>
              </a:rPr>
              <a:t>khoảng</a:t>
            </a:r>
            <a:r>
              <a:rPr lang="en-US" sz="3200" b="1" dirty="0">
                <a:solidFill>
                  <a:srgbClr val="833E17"/>
                </a:solidFill>
                <a:latin typeface="Times New Roman" panose="02020603050405020304" pitchFamily="18" charset="0"/>
                <a:cs typeface="Times New Roman" panose="02020603050405020304" pitchFamily="18" charset="0"/>
              </a:rPr>
              <a:t> </a:t>
            </a:r>
            <a:r>
              <a:rPr lang="en-US" sz="3200" b="1" dirty="0" err="1">
                <a:solidFill>
                  <a:srgbClr val="833E17"/>
                </a:solidFill>
                <a:latin typeface="Times New Roman" panose="02020603050405020304" pitchFamily="18" charset="0"/>
                <a:cs typeface="Times New Roman" panose="02020603050405020304" pitchFamily="18" charset="0"/>
              </a:rPr>
              <a:t>bao</a:t>
            </a:r>
            <a:r>
              <a:rPr lang="en-US" sz="3200" b="1" dirty="0">
                <a:solidFill>
                  <a:srgbClr val="833E17"/>
                </a:solidFill>
                <a:latin typeface="Times New Roman" panose="02020603050405020304" pitchFamily="18" charset="0"/>
                <a:cs typeface="Times New Roman" panose="02020603050405020304" pitchFamily="18" charset="0"/>
              </a:rPr>
              <a:t> </a:t>
            </a:r>
            <a:r>
              <a:rPr lang="en-US" sz="3200" b="1" dirty="0" err="1">
                <a:solidFill>
                  <a:srgbClr val="833E17"/>
                </a:solidFill>
                <a:latin typeface="Times New Roman" panose="02020603050405020304" pitchFamily="18" charset="0"/>
                <a:cs typeface="Times New Roman" panose="02020603050405020304" pitchFamily="18" charset="0"/>
              </a:rPr>
              <a:t>nhiêu</a:t>
            </a:r>
            <a:r>
              <a:rPr lang="en-US" sz="3200" b="1" dirty="0">
                <a:solidFill>
                  <a:srgbClr val="833E17"/>
                </a:solidFill>
                <a:latin typeface="Times New Roman" panose="02020603050405020304" pitchFamily="18" charset="0"/>
                <a:cs typeface="Times New Roman" panose="02020603050405020304" pitchFamily="18" charset="0"/>
              </a:rPr>
              <a:t> ?</a:t>
            </a:r>
          </a:p>
        </p:txBody>
      </p:sp>
      <p:sp>
        <p:nvSpPr>
          <p:cNvPr id="8" name="Text Box 20"/>
          <p:cNvSpPr txBox="1">
            <a:spLocks noChangeArrowheads="1"/>
          </p:cNvSpPr>
          <p:nvPr/>
        </p:nvSpPr>
        <p:spPr bwMode="auto">
          <a:xfrm>
            <a:off x="5802571" y="3787115"/>
            <a:ext cx="6246125" cy="2554545"/>
          </a:xfrm>
          <a:prstGeom prst="rect">
            <a:avLst/>
          </a:prstGeom>
          <a:noFill/>
          <a:ln w="9525">
            <a:noFill/>
            <a:miter lim="800000"/>
            <a:headEnd/>
            <a:tailEnd/>
          </a:ln>
        </p:spPr>
        <p:txBody>
          <a:bodyPr wrap="square">
            <a:spAutoFit/>
          </a:bodyPr>
          <a:lstStyle/>
          <a:p>
            <a:pPr algn="just">
              <a:spcBef>
                <a:spcPct val="50000"/>
              </a:spcBef>
            </a:pPr>
            <a:r>
              <a:rPr lang="en-US" sz="3200" dirty="0" err="1">
                <a:latin typeface="Times New Roman" pitchFamily="18" charset="0"/>
              </a:rPr>
              <a:t>Đồng</a:t>
            </a:r>
            <a:r>
              <a:rPr lang="en-US" sz="3200" dirty="0">
                <a:latin typeface="Times New Roman" pitchFamily="18" charset="0"/>
              </a:rPr>
              <a:t> </a:t>
            </a:r>
            <a:r>
              <a:rPr lang="en-US" sz="3200" dirty="0" err="1">
                <a:latin typeface="Times New Roman" pitchFamily="18" charset="0"/>
              </a:rPr>
              <a:t>bằng</a:t>
            </a:r>
            <a:r>
              <a:rPr lang="en-US" sz="3200" dirty="0">
                <a:latin typeface="Times New Roman" pitchFamily="18" charset="0"/>
              </a:rPr>
              <a:t> </a:t>
            </a:r>
            <a:r>
              <a:rPr lang="en-US" sz="3200" dirty="0" err="1">
                <a:latin typeface="Times New Roman" pitchFamily="18" charset="0"/>
              </a:rPr>
              <a:t>Bắc</a:t>
            </a:r>
            <a:r>
              <a:rPr lang="en-US" sz="3200" dirty="0">
                <a:latin typeface="Times New Roman" pitchFamily="18" charset="0"/>
              </a:rPr>
              <a:t> </a:t>
            </a:r>
            <a:r>
              <a:rPr lang="en-US" sz="3200" dirty="0" err="1">
                <a:latin typeface="Times New Roman" pitchFamily="18" charset="0"/>
              </a:rPr>
              <a:t>Bộ</a:t>
            </a:r>
            <a:r>
              <a:rPr lang="en-US" sz="3200" dirty="0">
                <a:latin typeface="Times New Roman" pitchFamily="18" charset="0"/>
              </a:rPr>
              <a:t> </a:t>
            </a:r>
            <a:r>
              <a:rPr lang="en-US" sz="3200" dirty="0" err="1">
                <a:latin typeface="Times New Roman" pitchFamily="18" charset="0"/>
              </a:rPr>
              <a:t>có</a:t>
            </a:r>
            <a:r>
              <a:rPr lang="en-US" sz="3200" dirty="0">
                <a:latin typeface="Times New Roman" pitchFamily="18" charset="0"/>
              </a:rPr>
              <a:t> </a:t>
            </a:r>
            <a:r>
              <a:rPr lang="en-US" sz="3200" dirty="0" err="1">
                <a:latin typeface="Times New Roman" pitchFamily="18" charset="0"/>
              </a:rPr>
              <a:t>diện</a:t>
            </a:r>
            <a:r>
              <a:rPr lang="en-US" sz="3200" dirty="0">
                <a:latin typeface="Times New Roman" pitchFamily="18" charset="0"/>
              </a:rPr>
              <a:t> </a:t>
            </a:r>
            <a:r>
              <a:rPr lang="en-US" sz="3200" dirty="0" err="1">
                <a:latin typeface="Times New Roman" pitchFamily="18" charset="0"/>
              </a:rPr>
              <a:t>tích</a:t>
            </a:r>
            <a:r>
              <a:rPr lang="en-US" sz="3200" dirty="0">
                <a:latin typeface="Times New Roman" pitchFamily="18" charset="0"/>
              </a:rPr>
              <a:t> </a:t>
            </a:r>
            <a:r>
              <a:rPr lang="en-US" sz="3200" dirty="0" err="1">
                <a:latin typeface="Times New Roman" pitchFamily="18" charset="0"/>
              </a:rPr>
              <a:t>lớn</a:t>
            </a:r>
            <a:r>
              <a:rPr lang="en-US" sz="3200" dirty="0">
                <a:latin typeface="Times New Roman" pitchFamily="18" charset="0"/>
              </a:rPr>
              <a:t> </a:t>
            </a:r>
            <a:r>
              <a:rPr lang="en-US" sz="3200" dirty="0" err="1">
                <a:latin typeface="Times New Roman" pitchFamily="18" charset="0"/>
              </a:rPr>
              <a:t>thứ</a:t>
            </a:r>
            <a:r>
              <a:rPr lang="en-US" sz="3200" dirty="0">
                <a:latin typeface="Times New Roman" pitchFamily="18" charset="0"/>
              </a:rPr>
              <a:t> </a:t>
            </a:r>
            <a:r>
              <a:rPr lang="en-US" sz="3200" dirty="0" err="1">
                <a:solidFill>
                  <a:srgbClr val="FF0000"/>
                </a:solidFill>
                <a:latin typeface="Times New Roman" pitchFamily="18" charset="0"/>
              </a:rPr>
              <a:t>hai</a:t>
            </a:r>
            <a:r>
              <a:rPr lang="en-US" sz="3200" dirty="0">
                <a:latin typeface="Times New Roman" pitchFamily="18" charset="0"/>
              </a:rPr>
              <a:t> </a:t>
            </a:r>
            <a:r>
              <a:rPr lang="en-US" sz="3200" dirty="0" err="1">
                <a:latin typeface="Times New Roman" pitchFamily="18" charset="0"/>
              </a:rPr>
              <a:t>trong</a:t>
            </a:r>
            <a:r>
              <a:rPr lang="en-US" sz="3200" dirty="0">
                <a:latin typeface="Times New Roman" pitchFamily="18" charset="0"/>
              </a:rPr>
              <a:t> </a:t>
            </a:r>
            <a:r>
              <a:rPr lang="en-US" sz="3200" dirty="0" err="1">
                <a:latin typeface="Times New Roman" pitchFamily="18" charset="0"/>
              </a:rPr>
              <a:t>số</a:t>
            </a:r>
            <a:r>
              <a:rPr lang="en-US" sz="3200" dirty="0">
                <a:latin typeface="Times New Roman" pitchFamily="18" charset="0"/>
              </a:rPr>
              <a:t> </a:t>
            </a:r>
            <a:r>
              <a:rPr lang="en-US" sz="3200" dirty="0" err="1">
                <a:latin typeface="Times New Roman" pitchFamily="18" charset="0"/>
              </a:rPr>
              <a:t>các</a:t>
            </a:r>
            <a:r>
              <a:rPr lang="en-US" sz="3200" dirty="0">
                <a:latin typeface="Times New Roman" pitchFamily="18" charset="0"/>
              </a:rPr>
              <a:t> </a:t>
            </a:r>
            <a:r>
              <a:rPr lang="en-US" sz="3200" dirty="0" err="1">
                <a:latin typeface="Times New Roman" pitchFamily="18" charset="0"/>
              </a:rPr>
              <a:t>đồng</a:t>
            </a:r>
            <a:r>
              <a:rPr lang="en-US" sz="3200" dirty="0">
                <a:latin typeface="Times New Roman" pitchFamily="18" charset="0"/>
              </a:rPr>
              <a:t> </a:t>
            </a:r>
            <a:r>
              <a:rPr lang="en-US" sz="3200" dirty="0" err="1">
                <a:latin typeface="Times New Roman" pitchFamily="18" charset="0"/>
              </a:rPr>
              <a:t>bằng</a:t>
            </a:r>
            <a:r>
              <a:rPr lang="en-US" sz="3200" dirty="0">
                <a:latin typeface="Times New Roman" pitchFamily="18" charset="0"/>
              </a:rPr>
              <a:t> </a:t>
            </a:r>
            <a:r>
              <a:rPr lang="en-US" sz="3200" dirty="0" err="1">
                <a:latin typeface="Times New Roman" pitchFamily="18" charset="0"/>
              </a:rPr>
              <a:t>của</a:t>
            </a:r>
            <a:r>
              <a:rPr lang="en-US" sz="3200" dirty="0">
                <a:latin typeface="Times New Roman" pitchFamily="18" charset="0"/>
              </a:rPr>
              <a:t> </a:t>
            </a:r>
            <a:r>
              <a:rPr lang="en-US" sz="3200" dirty="0" err="1">
                <a:latin typeface="Times New Roman" pitchFamily="18" charset="0"/>
              </a:rPr>
              <a:t>nước</a:t>
            </a:r>
            <a:r>
              <a:rPr lang="en-US" sz="3200" dirty="0">
                <a:latin typeface="Times New Roman" pitchFamily="18" charset="0"/>
              </a:rPr>
              <a:t> </a:t>
            </a:r>
            <a:r>
              <a:rPr lang="en-US" sz="3200" dirty="0" err="1">
                <a:latin typeface="Times New Roman" pitchFamily="18" charset="0"/>
              </a:rPr>
              <a:t>ta</a:t>
            </a:r>
            <a:r>
              <a:rPr lang="en-US" sz="3200" dirty="0">
                <a:latin typeface="Times New Roman" pitchFamily="18" charset="0"/>
              </a:rPr>
              <a:t>. </a:t>
            </a:r>
            <a:r>
              <a:rPr lang="en-US" sz="3200" dirty="0" err="1">
                <a:latin typeface="Times New Roman" pitchFamily="18" charset="0"/>
              </a:rPr>
              <a:t>Diện</a:t>
            </a:r>
            <a:r>
              <a:rPr lang="en-US" sz="3200" dirty="0">
                <a:latin typeface="Times New Roman" pitchFamily="18" charset="0"/>
              </a:rPr>
              <a:t> </a:t>
            </a:r>
            <a:r>
              <a:rPr lang="en-US" sz="3200" dirty="0" err="1">
                <a:latin typeface="Times New Roman" pitchFamily="18" charset="0"/>
              </a:rPr>
              <a:t>tích</a:t>
            </a:r>
            <a:r>
              <a:rPr lang="en-US" sz="3200" dirty="0">
                <a:latin typeface="Times New Roman" pitchFamily="18" charset="0"/>
              </a:rPr>
              <a:t> </a:t>
            </a:r>
            <a:r>
              <a:rPr lang="en-US" sz="3200" dirty="0" err="1">
                <a:latin typeface="Times New Roman" pitchFamily="18" charset="0"/>
              </a:rPr>
              <a:t>đồng</a:t>
            </a:r>
            <a:r>
              <a:rPr lang="en-US" sz="3200" dirty="0">
                <a:latin typeface="Times New Roman" pitchFamily="18" charset="0"/>
              </a:rPr>
              <a:t> </a:t>
            </a:r>
            <a:r>
              <a:rPr lang="en-US" sz="3200" dirty="0" err="1">
                <a:latin typeface="Times New Roman" pitchFamily="18" charset="0"/>
              </a:rPr>
              <a:t>bằng</a:t>
            </a:r>
            <a:r>
              <a:rPr lang="en-US" sz="3200" dirty="0">
                <a:latin typeface="Times New Roman" pitchFamily="18" charset="0"/>
              </a:rPr>
              <a:t> </a:t>
            </a:r>
            <a:r>
              <a:rPr lang="en-US" sz="3200" dirty="0" err="1">
                <a:latin typeface="Times New Roman" pitchFamily="18" charset="0"/>
              </a:rPr>
              <a:t>Bắc</a:t>
            </a:r>
            <a:r>
              <a:rPr lang="en-US" sz="3200" dirty="0">
                <a:latin typeface="Times New Roman" pitchFamily="18" charset="0"/>
              </a:rPr>
              <a:t> </a:t>
            </a:r>
            <a:r>
              <a:rPr lang="en-US" sz="3200" dirty="0" err="1">
                <a:latin typeface="Times New Roman" pitchFamily="18" charset="0"/>
              </a:rPr>
              <a:t>Bộ</a:t>
            </a:r>
            <a:r>
              <a:rPr lang="en-US" sz="3200" dirty="0">
                <a:latin typeface="Times New Roman" pitchFamily="18" charset="0"/>
              </a:rPr>
              <a:t> </a:t>
            </a:r>
            <a:r>
              <a:rPr lang="en-US" sz="3200" dirty="0" err="1">
                <a:latin typeface="Times New Roman" pitchFamily="18" charset="0"/>
              </a:rPr>
              <a:t>khoảng</a:t>
            </a:r>
            <a:r>
              <a:rPr lang="en-US" sz="3200" dirty="0">
                <a:latin typeface="Times New Roman" pitchFamily="18" charset="0"/>
              </a:rPr>
              <a:t>   </a:t>
            </a:r>
            <a:r>
              <a:rPr lang="en-US" sz="3200" dirty="0">
                <a:solidFill>
                  <a:srgbClr val="FF0000"/>
                </a:solidFill>
                <a:latin typeface="Times New Roman" pitchFamily="18" charset="0"/>
              </a:rPr>
              <a:t>15 000 km</a:t>
            </a:r>
            <a:r>
              <a:rPr lang="en-US" sz="3200" baseline="30000" dirty="0">
                <a:solidFill>
                  <a:srgbClr val="FF0000"/>
                </a:solidFill>
                <a:latin typeface="Times New Roman" pitchFamily="18" charset="0"/>
              </a:rPr>
              <a:t>2</a:t>
            </a:r>
            <a:r>
              <a:rPr lang="en-US" sz="3200" dirty="0">
                <a:solidFill>
                  <a:srgbClr val="FF0000"/>
                </a:solidFill>
                <a:latin typeface="Times New Roman" pitchFamily="18" charset="0"/>
              </a:rPr>
              <a:t> </a:t>
            </a:r>
            <a:r>
              <a:rPr lang="en-US" sz="3200" dirty="0" err="1">
                <a:solidFill>
                  <a:srgbClr val="FF0000"/>
                </a:solidFill>
                <a:latin typeface="Times New Roman" pitchFamily="18" charset="0"/>
              </a:rPr>
              <a:t>và</a:t>
            </a:r>
            <a:r>
              <a:rPr lang="en-US" sz="3200" dirty="0">
                <a:solidFill>
                  <a:srgbClr val="FF0000"/>
                </a:solidFill>
                <a:latin typeface="Times New Roman" pitchFamily="18" charset="0"/>
              </a:rPr>
              <a:t> </a:t>
            </a:r>
            <a:r>
              <a:rPr lang="en-US" sz="3200" dirty="0" err="1">
                <a:solidFill>
                  <a:srgbClr val="FF0000"/>
                </a:solidFill>
                <a:latin typeface="Times New Roman" pitchFamily="18" charset="0"/>
              </a:rPr>
              <a:t>đang</a:t>
            </a:r>
            <a:r>
              <a:rPr lang="en-US" sz="3200" dirty="0">
                <a:solidFill>
                  <a:srgbClr val="FF0000"/>
                </a:solidFill>
                <a:latin typeface="Times New Roman" pitchFamily="18" charset="0"/>
              </a:rPr>
              <a:t> </a:t>
            </a:r>
            <a:r>
              <a:rPr lang="en-US" sz="3200" dirty="0" err="1">
                <a:solidFill>
                  <a:srgbClr val="FF0000"/>
                </a:solidFill>
                <a:latin typeface="Times New Roman" pitchFamily="18" charset="0"/>
              </a:rPr>
              <a:t>tiếp</a:t>
            </a:r>
            <a:r>
              <a:rPr lang="en-US" sz="3200" dirty="0">
                <a:solidFill>
                  <a:srgbClr val="FF0000"/>
                </a:solidFill>
                <a:latin typeface="Times New Roman" pitchFamily="18" charset="0"/>
              </a:rPr>
              <a:t> </a:t>
            </a:r>
            <a:r>
              <a:rPr lang="en-US" sz="3200" dirty="0" err="1">
                <a:solidFill>
                  <a:srgbClr val="FF0000"/>
                </a:solidFill>
                <a:latin typeface="Times New Roman" pitchFamily="18" charset="0"/>
              </a:rPr>
              <a:t>tục</a:t>
            </a:r>
            <a:r>
              <a:rPr lang="en-US" sz="3200" dirty="0">
                <a:solidFill>
                  <a:srgbClr val="FF0000"/>
                </a:solidFill>
                <a:latin typeface="Times New Roman" pitchFamily="18" charset="0"/>
              </a:rPr>
              <a:t> </a:t>
            </a:r>
            <a:r>
              <a:rPr lang="en-US" sz="3200" dirty="0" err="1">
                <a:solidFill>
                  <a:srgbClr val="FF0000"/>
                </a:solidFill>
                <a:latin typeface="Times New Roman" pitchFamily="18" charset="0"/>
              </a:rPr>
              <a:t>mở</a:t>
            </a:r>
            <a:r>
              <a:rPr lang="en-US" sz="3200" dirty="0">
                <a:solidFill>
                  <a:srgbClr val="FF0000"/>
                </a:solidFill>
                <a:latin typeface="Times New Roman" pitchFamily="18" charset="0"/>
              </a:rPr>
              <a:t> </a:t>
            </a:r>
            <a:r>
              <a:rPr lang="en-US" sz="3200" dirty="0" err="1">
                <a:solidFill>
                  <a:srgbClr val="FF0000"/>
                </a:solidFill>
                <a:latin typeface="Times New Roman" pitchFamily="18" charset="0"/>
              </a:rPr>
              <a:t>rộng</a:t>
            </a:r>
            <a:r>
              <a:rPr lang="en-US" sz="3200" dirty="0">
                <a:solidFill>
                  <a:srgbClr val="FF0000"/>
                </a:solidFill>
                <a:latin typeface="Times New Roman" pitchFamily="18" charset="0"/>
              </a:rPr>
              <a:t> </a:t>
            </a:r>
            <a:r>
              <a:rPr lang="en-US" sz="3200" dirty="0" err="1">
                <a:solidFill>
                  <a:srgbClr val="FF0000"/>
                </a:solidFill>
                <a:latin typeface="Times New Roman" pitchFamily="18" charset="0"/>
              </a:rPr>
              <a:t>ra</a:t>
            </a:r>
            <a:r>
              <a:rPr lang="en-US" sz="3200" dirty="0">
                <a:solidFill>
                  <a:srgbClr val="FF0000"/>
                </a:solidFill>
                <a:latin typeface="Times New Roman" pitchFamily="18" charset="0"/>
              </a:rPr>
              <a:t> </a:t>
            </a:r>
            <a:r>
              <a:rPr lang="en-US" sz="3200" dirty="0" err="1">
                <a:solidFill>
                  <a:srgbClr val="FF0000"/>
                </a:solidFill>
                <a:latin typeface="Times New Roman" pitchFamily="18" charset="0"/>
              </a:rPr>
              <a:t>biển</a:t>
            </a:r>
            <a:r>
              <a:rPr lang="en-US" sz="3200" dirty="0">
                <a:solidFill>
                  <a:srgbClr val="FF0000"/>
                </a:solidFill>
                <a:latin typeface="Times New Roman" pitchFamily="18" charset="0"/>
              </a:rPr>
              <a:t>. </a:t>
            </a: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linds(horizont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linds(horizontal)">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公开课1"/>
  <p:tag name="ISPRING_FIRST_PUBLISH"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255</TotalTime>
  <Words>1488</Words>
  <Application>Microsoft Office PowerPoint</Application>
  <PresentationFormat>Widescreen</PresentationFormat>
  <Paragraphs>182</Paragraphs>
  <Slides>33</Slides>
  <Notes>23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33</vt:i4>
      </vt:variant>
    </vt:vector>
  </HeadingPairs>
  <TitlesOfParts>
    <vt:vector size="46" baseType="lpstr">
      <vt:lpstr>.VnTime</vt:lpstr>
      <vt:lpstr>.VnTimeH</vt:lpstr>
      <vt:lpstr>Anton</vt:lpstr>
      <vt:lpstr>Arial</vt:lpstr>
      <vt:lpstr>Calibri</vt:lpstr>
      <vt:lpstr>等线</vt:lpstr>
      <vt:lpstr>等线 Light</vt:lpstr>
      <vt:lpstr>Garamond</vt:lpstr>
      <vt:lpstr>HP001 4 hàng</vt:lpstr>
      <vt:lpstr>Times New Roman</vt:lpstr>
      <vt:lpstr>UD Digi Kyokasho NP-R</vt:lpstr>
      <vt:lpstr>字魂20号-石头体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公开课1</dc:title>
  <dc:creator>Administrator</dc:creator>
  <cp:lastModifiedBy>Windows User</cp:lastModifiedBy>
  <cp:revision>65</cp:revision>
  <dcterms:created xsi:type="dcterms:W3CDTF">2019-09-07T12:11:57Z</dcterms:created>
  <dcterms:modified xsi:type="dcterms:W3CDTF">2022-11-20T12:23:44Z</dcterms:modified>
</cp:coreProperties>
</file>