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2"/>
  </p:sldMasterIdLst>
  <p:notesMasterIdLst>
    <p:notesMasterId r:id="rId26"/>
  </p:notesMasterIdLst>
  <p:sldIdLst>
    <p:sldId id="261" r:id="rId3"/>
    <p:sldId id="271" r:id="rId4"/>
    <p:sldId id="296" r:id="rId5"/>
    <p:sldId id="527" r:id="rId6"/>
    <p:sldId id="528" r:id="rId7"/>
    <p:sldId id="340" r:id="rId8"/>
    <p:sldId id="337" r:id="rId9"/>
    <p:sldId id="338" r:id="rId10"/>
    <p:sldId id="526" r:id="rId11"/>
    <p:sldId id="339" r:id="rId12"/>
    <p:sldId id="299" r:id="rId13"/>
    <p:sldId id="276" r:id="rId14"/>
    <p:sldId id="479" r:id="rId15"/>
    <p:sldId id="481" r:id="rId16"/>
    <p:sldId id="486" r:id="rId17"/>
    <p:sldId id="482" r:id="rId18"/>
    <p:sldId id="298" r:id="rId19"/>
    <p:sldId id="489" r:id="rId20"/>
    <p:sldId id="490" r:id="rId21"/>
    <p:sldId id="491" r:id="rId22"/>
    <p:sldId id="525" r:id="rId23"/>
    <p:sldId id="294" r:id="rId24"/>
    <p:sldId id="314" r:id="rId25"/>
  </p:sldIdLst>
  <p:sldSz cx="12192000" cy="6858000"/>
  <p:notesSz cx="6858000" cy="9144000"/>
  <p:embeddedFontLst>
    <p:embeddedFont>
      <p:font typeface="等线" panose="02010600030101010101" pitchFamily="2" charset="-122"/>
      <p:regular r:id="rId27"/>
      <p:bold r:id="rId28"/>
    </p:embeddedFont>
    <p:embeddedFont>
      <p:font typeface="等线 Light" panose="02010600030101010101" pitchFamily="2" charset="-122"/>
      <p:regular r:id="rId29"/>
    </p:embeddedFont>
    <p:embeddedFont>
      <p:font typeface=".VnArial" panose="020B7200000000000000" pitchFamily="34" charset="0"/>
      <p:regular r:id="rId30"/>
      <p:bold r:id="rId31"/>
      <p:italic r:id="rId32"/>
      <p:boldItalic r:id="rId33"/>
    </p:embeddedFont>
    <p:embeddedFont>
      <p:font typeface="Comic Sans MS" panose="030F0702030302020204" pitchFamily="66" charset="0"/>
      <p:regular r:id="rId34"/>
      <p:bold r:id="rId35"/>
      <p:italic r:id="rId36"/>
      <p:boldItalic r:id="rId37"/>
    </p:embeddedFont>
    <p:embeddedFont>
      <p:font typeface="Microsoft YaHei" panose="020B0503020204020204" pitchFamily="34" charset="-122"/>
      <p:regular r:id="rId38"/>
      <p:bold r:id="rId39"/>
    </p:embeddedFont>
    <p:embeddedFont>
      <p:font typeface="Open Sans" panose="020B0606030504020204" pitchFamily="34" charset="0"/>
      <p:regular r:id="rId40"/>
      <p:bold r:id="rId41"/>
      <p:italic r:id="rId42"/>
      <p:boldItalic r:id="rId43"/>
    </p:embeddedFont>
  </p:embeddedFontLst>
  <p:custDataLst>
    <p:tags r:id="rId4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8FC5"/>
    <a:srgbClr val="4B3C29"/>
    <a:srgbClr val="BDE6FF"/>
    <a:srgbClr val="0000FF"/>
    <a:srgbClr val="FF9900"/>
    <a:srgbClr val="FF0066"/>
    <a:srgbClr val="009900"/>
    <a:srgbClr val="E16E83"/>
    <a:srgbClr val="2FA6FF"/>
    <a:srgbClr val="FFFA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630" autoAdjust="0"/>
    <p:restoredTop sz="94660"/>
  </p:normalViewPr>
  <p:slideViewPr>
    <p:cSldViewPr snapToGrid="0">
      <p:cViewPr varScale="1">
        <p:scale>
          <a:sx n="61" d="100"/>
          <a:sy n="61" d="100"/>
        </p:scale>
        <p:origin x="624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4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3071E1-2698-4E30-A167-A9C3DC6631D1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7970FC-EE57-426B-A49B-30C3011654D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970FC-EE57-426B-A49B-30C3011654D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97197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80028-9C59-4F67-BD79-8397A118F17E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26011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EAF38-0436-47A8-91A3-3A4BCDC0DE7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00666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80028-9C59-4F67-BD79-8397A118F17E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54228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66432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56054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970FC-EE57-426B-A49B-30C3011654D6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0511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7150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80028-9C59-4F67-BD79-8397A118F17E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10575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80028-9C59-4F67-BD79-8397A118F17E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04896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36818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65446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92228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80028-9C59-4F67-BD79-8397A118F17E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28763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EAF38-0436-47A8-91A3-3A4BCDC0DE7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055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2F3D0-CB60-4E23-9016-6E4A006909DF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2F3D0-CB60-4E23-9016-6E4A006909DF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2F3D0-CB60-4E23-9016-6E4A006909DF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2F3D0-CB60-4E23-9016-6E4A006909DF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2F3D0-CB60-4E23-9016-6E4A006909DF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2F3D0-CB60-4E23-9016-6E4A006909DF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2F3D0-CB60-4E23-9016-6E4A006909DF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2F3D0-CB60-4E23-9016-6E4A006909DF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2F3D0-CB60-4E23-9016-6E4A006909DF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2F3D0-CB60-4E23-9016-6E4A006909DF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2F3D0-CB60-4E23-9016-6E4A006909DF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0496822"/>
      </p:ext>
    </p:extLst>
  </p:cSld>
  <p:clrMapOvr>
    <a:masterClrMapping/>
  </p:clrMapOvr>
  <p:transition advClick="0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470430-BD2F-4B40-8327-6138176FCB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42403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下载次数进行十倍的索取赔偿！</a:t>
            </a:r>
          </a:p>
        </p:txBody>
      </p:sp>
    </p:spTree>
  </p:cSld>
  <p:clrMapOvr>
    <a:masterClrMapping/>
  </p:clrMapOvr>
  <p:transition advClick="0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下载次数进行十倍的索取赔偿！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120AC0-CAF3-412A-B14E-7643C545E971}"/>
              </a:ext>
            </a:extLst>
          </p:cNvPr>
          <p:cNvSpPr txBox="1"/>
          <p:nvPr userDrawn="1"/>
        </p:nvSpPr>
        <p:spPr>
          <a:xfrm>
            <a:off x="104775" y="123825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E8A113-48DE-43E8-9F3B-7C25566B57E2}"/>
              </a:ext>
            </a:extLst>
          </p:cNvPr>
          <p:cNvSpPr txBox="1"/>
          <p:nvPr userDrawn="1"/>
        </p:nvSpPr>
        <p:spPr>
          <a:xfrm>
            <a:off x="11668125" y="648866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advClick="0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52F3D0-CB60-4E23-9016-6E4A006909DF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DFC8E7-77D5-4CE1-B051-54A5464C91F0}"/>
              </a:ext>
            </a:extLst>
          </p:cNvPr>
          <p:cNvSpPr txBox="1"/>
          <p:nvPr userDrawn="1"/>
        </p:nvSpPr>
        <p:spPr>
          <a:xfrm>
            <a:off x="104775" y="123825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D59E71-751B-4389-AA05-C76669C1D07E}"/>
              </a:ext>
            </a:extLst>
          </p:cNvPr>
          <p:cNvSpPr txBox="1"/>
          <p:nvPr userDrawn="1"/>
        </p:nvSpPr>
        <p:spPr>
          <a:xfrm>
            <a:off x="11668125" y="648866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6" r:id="rId14"/>
  </p:sldLayoutIdLst>
  <p:transition advClick="0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4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4.pn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9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1.jpe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0.png"/><Relationship Id="rId9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4.gif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1.png"/><Relationship Id="rId11" Type="http://schemas.openxmlformats.org/officeDocument/2006/relationships/image" Target="../media/image3.png"/><Relationship Id="rId5" Type="http://schemas.openxmlformats.org/officeDocument/2006/relationships/image" Target="../media/image40.png"/><Relationship Id="rId10" Type="http://schemas.openxmlformats.org/officeDocument/2006/relationships/image" Target="../media/image2.png"/><Relationship Id="rId4" Type="http://schemas.openxmlformats.org/officeDocument/2006/relationships/image" Target="../media/image36.png"/><Relationship Id="rId9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microsoft.com/office/2007/relationships/media" Target="../media/media1.mp3"/><Relationship Id="rId16" Type="http://schemas.openxmlformats.org/officeDocument/2006/relationships/image" Target="../media/image57.png"/><Relationship Id="rId1" Type="http://schemas.openxmlformats.org/officeDocument/2006/relationships/audio" Target="NULL" TargetMode="Externa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58"/>
          <a:stretch>
            <a:fillRect/>
          </a:stretch>
        </p:blipFill>
        <p:spPr>
          <a:xfrm>
            <a:off x="0" y="4908430"/>
            <a:ext cx="12192000" cy="19495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>
            <a:fillRect/>
          </a:stretch>
        </p:blipFill>
        <p:spPr>
          <a:xfrm>
            <a:off x="9178506" y="1138992"/>
            <a:ext cx="2277373" cy="571900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>
            <a:fillRect/>
          </a:stretch>
        </p:blipFill>
        <p:spPr>
          <a:xfrm>
            <a:off x="2855342" y="5857336"/>
            <a:ext cx="9336657" cy="100066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705619" y="503583"/>
            <a:ext cx="2181551" cy="152204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49" t="-1687" r="7007" b="71244"/>
          <a:stretch>
            <a:fillRect/>
          </a:stretch>
        </p:blipFill>
        <p:spPr>
          <a:xfrm>
            <a:off x="8294312" y="-370630"/>
            <a:ext cx="2992390" cy="208776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2036445" y="-361315"/>
            <a:ext cx="7631430" cy="572008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387843" y="2444271"/>
            <a:ext cx="690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spc="300" dirty="0">
                <a:solidFill>
                  <a:srgbClr val="8BCC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印品黑体" panose="00000500000000000000" pitchFamily="2" charset="-122"/>
                <a:sym typeface="印品黑体" panose="00000500000000000000" pitchFamily="2" charset="-122"/>
              </a:rPr>
              <a:t>ĐỊA LÝ</a:t>
            </a:r>
            <a:endParaRPr lang="zh-CN" altLang="en-US" sz="7200" b="1" spc="300" dirty="0">
              <a:solidFill>
                <a:srgbClr val="8BCCE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印品黑体" panose="00000500000000000000" pitchFamily="2" charset="-122"/>
              <a:cs typeface="黑体-繁" panose="02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56431" y="3902937"/>
            <a:ext cx="35604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8BCCE6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LỚP 4</a:t>
            </a:r>
            <a:endParaRPr lang="zh-CN" altLang="en-US" sz="2000" b="1" dirty="0">
              <a:solidFill>
                <a:srgbClr val="8BCCE6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3074A17F-DA84-6B4D-A7A7-593CA5A31E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58"/>
          <a:stretch>
            <a:fillRect/>
          </a:stretch>
        </p:blipFill>
        <p:spPr>
          <a:xfrm>
            <a:off x="0" y="5034337"/>
            <a:ext cx="12192000" cy="182366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69937A6-59C7-47F2-A2A5-44070C50F6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77" t="71479" r="34690" b="-646"/>
          <a:stretch/>
        </p:blipFill>
        <p:spPr>
          <a:xfrm>
            <a:off x="-295136" y="821359"/>
            <a:ext cx="5386344" cy="4862506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F23764AF-30E9-4F29-A606-FA7F384A47CC}"/>
              </a:ext>
            </a:extLst>
          </p:cNvPr>
          <p:cNvSpPr txBox="1"/>
          <p:nvPr/>
        </p:nvSpPr>
        <p:spPr>
          <a:xfrm>
            <a:off x="1255539" y="2085654"/>
            <a:ext cx="252535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800" b="1" dirty="0">
                <a:solidFill>
                  <a:srgbClr val="EF805D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02</a:t>
            </a:r>
          </a:p>
        </p:txBody>
      </p:sp>
      <p:sp>
        <p:nvSpPr>
          <p:cNvPr id="12" name="文本框 7">
            <a:extLst>
              <a:ext uri="{FF2B5EF4-FFF2-40B4-BE49-F238E27FC236}">
                <a16:creationId xmlns:a16="http://schemas.microsoft.com/office/drawing/2014/main" id="{A38E7D20-8872-4A11-A2C9-0C4D74F31EC1}"/>
              </a:ext>
            </a:extLst>
          </p:cNvPr>
          <p:cNvSpPr txBox="1"/>
          <p:nvPr/>
        </p:nvSpPr>
        <p:spPr>
          <a:xfrm>
            <a:off x="6164874" y="1127693"/>
            <a:ext cx="523944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zh-CN" altLang="en-US" sz="11500" b="1" dirty="0">
              <a:solidFill>
                <a:srgbClr val="0060AF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9B3A47-EE32-4E80-8924-F9F2D559F1BC}"/>
              </a:ext>
            </a:extLst>
          </p:cNvPr>
          <p:cNvSpPr txBox="1"/>
          <p:nvPr/>
        </p:nvSpPr>
        <p:spPr>
          <a:xfrm>
            <a:off x="5030911" y="1700844"/>
            <a:ext cx="649326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 dirty="0" err="1">
                <a:solidFill>
                  <a:srgbClr val="0066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Thiên</a:t>
            </a:r>
            <a:r>
              <a:rPr lang="en-US" sz="4800" b="1" dirty="0">
                <a:solidFill>
                  <a:srgbClr val="0066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b="1" dirty="0" err="1">
                <a:solidFill>
                  <a:srgbClr val="0066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nhiên</a:t>
            </a:r>
            <a:r>
              <a:rPr lang="en-US" sz="4800" b="1" dirty="0">
                <a:solidFill>
                  <a:srgbClr val="0066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b="1" dirty="0" err="1">
                <a:solidFill>
                  <a:srgbClr val="0066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và</a:t>
            </a:r>
            <a:r>
              <a:rPr lang="en-US" sz="4800" b="1" dirty="0">
                <a:solidFill>
                  <a:srgbClr val="0066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HĐSX </a:t>
            </a:r>
            <a:r>
              <a:rPr lang="en-US" sz="4800" b="1" dirty="0" err="1">
                <a:solidFill>
                  <a:srgbClr val="0066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lang="en-US" sz="4800" b="1" dirty="0">
                <a:solidFill>
                  <a:srgbClr val="0066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ng</a:t>
            </a:r>
            <a:r>
              <a:rPr lang="vi-VN" sz="4800" b="1" dirty="0">
                <a:solidFill>
                  <a:srgbClr val="0066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ư</a:t>
            </a:r>
            <a:r>
              <a:rPr lang="en-US" sz="4800" b="1" dirty="0" err="1">
                <a:solidFill>
                  <a:srgbClr val="0066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ời</a:t>
            </a:r>
            <a:r>
              <a:rPr lang="en-US" sz="4800" b="1" dirty="0">
                <a:solidFill>
                  <a:srgbClr val="0066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b="1" dirty="0" err="1">
                <a:solidFill>
                  <a:srgbClr val="0066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dân</a:t>
            </a:r>
            <a:r>
              <a:rPr lang="en-US" sz="4800" b="1" dirty="0">
                <a:solidFill>
                  <a:srgbClr val="0066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ở </a:t>
            </a:r>
            <a:r>
              <a:rPr lang="en-US" sz="4800" b="1" dirty="0" err="1">
                <a:solidFill>
                  <a:srgbClr val="0066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Hoàng</a:t>
            </a:r>
            <a:r>
              <a:rPr lang="en-US" sz="4800" b="1" dirty="0">
                <a:solidFill>
                  <a:srgbClr val="0066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b="1" dirty="0" err="1">
                <a:solidFill>
                  <a:srgbClr val="0066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Liên</a:t>
            </a:r>
            <a:r>
              <a:rPr lang="en-US" sz="4800" b="1" dirty="0">
                <a:solidFill>
                  <a:srgbClr val="0066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</a:t>
            </a:r>
            <a:r>
              <a:rPr lang="vi-VN" sz="4800" b="1" dirty="0">
                <a:solidFill>
                  <a:srgbClr val="0066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ơ</a:t>
            </a:r>
            <a:r>
              <a:rPr lang="en-US" sz="4800" b="1" dirty="0">
                <a:solidFill>
                  <a:srgbClr val="0066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 </a:t>
            </a:r>
            <a:r>
              <a:rPr lang="en-US" sz="4800" b="1" dirty="0" err="1">
                <a:solidFill>
                  <a:srgbClr val="0066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và</a:t>
            </a:r>
            <a:r>
              <a:rPr lang="en-US" sz="4800" b="1" dirty="0">
                <a:solidFill>
                  <a:srgbClr val="0066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b="1" dirty="0" err="1">
                <a:solidFill>
                  <a:srgbClr val="0066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Tây</a:t>
            </a:r>
            <a:r>
              <a:rPr lang="en-US" sz="4800" b="1" dirty="0">
                <a:solidFill>
                  <a:srgbClr val="0066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b="1" dirty="0" err="1">
                <a:solidFill>
                  <a:srgbClr val="0066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nguyên</a:t>
            </a:r>
            <a:r>
              <a:rPr lang="en-US" sz="4800" b="1" dirty="0">
                <a:solidFill>
                  <a:srgbClr val="0066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pic>
        <p:nvPicPr>
          <p:cNvPr id="7" name="图片 17">
            <a:extLst>
              <a:ext uri="{FF2B5EF4-FFF2-40B4-BE49-F238E27FC236}">
                <a16:creationId xmlns:a16="http://schemas.microsoft.com/office/drawing/2014/main" id="{266ECC68-95D1-4572-9BC8-D356FF26B3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506" y="0"/>
            <a:ext cx="1825625" cy="171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98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CFA33AD-45F8-4A58-B936-CFFA70C90D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52" y="1547446"/>
            <a:ext cx="3547445" cy="493072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716DEAB-1064-3B48-9FBB-91AA1B7D45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-217409" y="-83185"/>
            <a:ext cx="3694430" cy="2065020"/>
          </a:xfrm>
          <a:prstGeom prst="rect">
            <a:avLst/>
          </a:prstGeom>
        </p:spPr>
      </p:pic>
      <p:graphicFrame>
        <p:nvGraphicFramePr>
          <p:cNvPr id="7" name="Group 151">
            <a:extLst>
              <a:ext uri="{FF2B5EF4-FFF2-40B4-BE49-F238E27FC236}">
                <a16:creationId xmlns:a16="http://schemas.microsoft.com/office/drawing/2014/main" id="{8D36DD2C-6B9B-4126-AA06-FE82B5D168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2689908"/>
              </p:ext>
            </p:extLst>
          </p:nvPr>
        </p:nvGraphicFramePr>
        <p:xfrm>
          <a:off x="3760343" y="428625"/>
          <a:ext cx="7921376" cy="5783579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  <a:reflection blurRad="6350" stA="50000" endA="295" endPos="92000" dist="101600" dir="5400000" sy="-100000" algn="bl" rotWithShape="0"/>
                </a:effectLst>
              </a:tblPr>
              <a:tblGrid>
                <a:gridCol w="23481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327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404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444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§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Æc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 ®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iÓm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thiªn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nhiªn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.VnArial" pitchFamily="34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A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§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Þa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h×nh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.VnArial" pitchFamily="34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A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KhÝ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hËu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.VnArial" pitchFamily="34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A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48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Hoµng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 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Liªn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S¬n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.VnArial" pitchFamily="34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A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.VnArial" pitchFamily="34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A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.VnArial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A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580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T©y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Nguyªn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.VnArial" pitchFamily="34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A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.VnArial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A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.VnArial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A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" name="Text Box 147">
            <a:extLst>
              <a:ext uri="{FF2B5EF4-FFF2-40B4-BE49-F238E27FC236}">
                <a16:creationId xmlns:a16="http://schemas.microsoft.com/office/drawing/2014/main" id="{9C3890D9-F26D-4E4F-9D1E-1CBB2B396F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3947" y="1401141"/>
            <a:ext cx="294868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- </a:t>
            </a:r>
            <a:r>
              <a:rPr 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Dãy</a:t>
            </a:r>
            <a:r>
              <a:rPr 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núi</a:t>
            </a:r>
            <a:r>
              <a:rPr 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cao</a:t>
            </a:r>
            <a:r>
              <a:rPr 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, </a:t>
            </a:r>
            <a:r>
              <a:rPr lang="vi-VN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đ</a:t>
            </a:r>
            <a:r>
              <a:rPr 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ồ </a:t>
            </a:r>
            <a:r>
              <a:rPr 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sộ</a:t>
            </a:r>
            <a:r>
              <a:rPr 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, </a:t>
            </a:r>
            <a:r>
              <a:rPr 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nhiều</a:t>
            </a:r>
            <a:r>
              <a:rPr 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</a:t>
            </a:r>
            <a:r>
              <a:rPr lang="vi-VN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đ</a:t>
            </a:r>
            <a:r>
              <a:rPr 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ỉnh</a:t>
            </a:r>
            <a:r>
              <a:rPr 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nhọn</a:t>
            </a:r>
            <a:r>
              <a:rPr 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, s</a:t>
            </a:r>
            <a:r>
              <a:rPr lang="vi-VN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ư</a:t>
            </a:r>
            <a:r>
              <a:rPr 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ờn</a:t>
            </a:r>
            <a:r>
              <a:rPr 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núi</a:t>
            </a:r>
            <a:r>
              <a:rPr 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rất</a:t>
            </a:r>
            <a:r>
              <a:rPr 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dốc</a:t>
            </a:r>
            <a:r>
              <a:rPr 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, </a:t>
            </a:r>
            <a:r>
              <a:rPr 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thung</a:t>
            </a:r>
            <a:r>
              <a:rPr 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lũng</a:t>
            </a:r>
            <a:r>
              <a:rPr 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th</a:t>
            </a:r>
            <a:r>
              <a:rPr lang="vi-VN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ư</a:t>
            </a:r>
            <a:r>
              <a:rPr 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ờng</a:t>
            </a:r>
            <a:r>
              <a:rPr 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hẹp</a:t>
            </a:r>
            <a:r>
              <a:rPr 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và</a:t>
            </a:r>
            <a:r>
              <a:rPr 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sâu</a:t>
            </a:r>
            <a:r>
              <a:rPr 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.</a:t>
            </a:r>
          </a:p>
        </p:txBody>
      </p:sp>
      <p:sp>
        <p:nvSpPr>
          <p:cNvPr id="13" name="Text Box 148">
            <a:extLst>
              <a:ext uri="{FF2B5EF4-FFF2-40B4-BE49-F238E27FC236}">
                <a16:creationId xmlns:a16="http://schemas.microsoft.com/office/drawing/2014/main" id="{56243BB5-5804-460B-BD3F-F8A806A1A0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5043" y="3901397"/>
            <a:ext cx="2691829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r>
              <a:rPr 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- </a:t>
            </a:r>
            <a:r>
              <a:rPr 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Vùng</a:t>
            </a:r>
            <a:r>
              <a:rPr 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</a:t>
            </a:r>
            <a:r>
              <a:rPr lang="vi-VN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đ</a:t>
            </a:r>
            <a:r>
              <a:rPr 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ất</a:t>
            </a:r>
            <a:r>
              <a:rPr 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cao</a:t>
            </a:r>
            <a:r>
              <a:rPr 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, </a:t>
            </a:r>
            <a:r>
              <a:rPr 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rộng</a:t>
            </a:r>
            <a:r>
              <a:rPr 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lớn</a:t>
            </a:r>
            <a:r>
              <a:rPr 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gồm</a:t>
            </a:r>
            <a:r>
              <a:rPr 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các</a:t>
            </a:r>
            <a:r>
              <a:rPr 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cao</a:t>
            </a:r>
            <a:r>
              <a:rPr 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nguyên</a:t>
            </a:r>
            <a:r>
              <a:rPr 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xếp</a:t>
            </a:r>
            <a:r>
              <a:rPr 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tầng</a:t>
            </a:r>
            <a:r>
              <a:rPr 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cao</a:t>
            </a:r>
            <a:r>
              <a:rPr 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thấp</a:t>
            </a:r>
            <a:r>
              <a:rPr 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khác</a:t>
            </a:r>
            <a:r>
              <a:rPr 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nhau</a:t>
            </a:r>
            <a:r>
              <a:rPr 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.</a:t>
            </a:r>
          </a:p>
        </p:txBody>
      </p:sp>
      <p:sp>
        <p:nvSpPr>
          <p:cNvPr id="14" name="Text Box 152">
            <a:extLst>
              <a:ext uri="{FF2B5EF4-FFF2-40B4-BE49-F238E27FC236}">
                <a16:creationId xmlns:a16="http://schemas.microsoft.com/office/drawing/2014/main" id="{61E37F5B-64A4-42D4-8CC7-0F96F7525F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2629" y="1411413"/>
            <a:ext cx="2546163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r>
              <a:rPr lang="en-US" sz="2400" dirty="0">
                <a:solidFill>
                  <a:srgbClr val="2FA6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- Ở </a:t>
            </a:r>
            <a:r>
              <a:rPr lang="en-US" sz="2400" dirty="0" err="1">
                <a:solidFill>
                  <a:srgbClr val="2FA6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những</a:t>
            </a:r>
            <a:r>
              <a:rPr lang="en-US" sz="2400" dirty="0">
                <a:solidFill>
                  <a:srgbClr val="2FA6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n</a:t>
            </a:r>
            <a:r>
              <a:rPr lang="vi-VN" sz="2400" dirty="0">
                <a:solidFill>
                  <a:srgbClr val="2FA6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ơ</a:t>
            </a:r>
            <a:r>
              <a:rPr lang="en-US" sz="2400" dirty="0" err="1">
                <a:solidFill>
                  <a:srgbClr val="2FA6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i</a:t>
            </a:r>
            <a:r>
              <a:rPr lang="en-US" sz="2400" dirty="0">
                <a:solidFill>
                  <a:srgbClr val="2FA6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</a:t>
            </a:r>
            <a:r>
              <a:rPr lang="en-US" sz="2400" dirty="0" err="1">
                <a:solidFill>
                  <a:srgbClr val="2FA6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cao</a:t>
            </a:r>
            <a:r>
              <a:rPr lang="en-US" sz="2400" dirty="0">
                <a:solidFill>
                  <a:srgbClr val="2FA6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</a:t>
            </a:r>
            <a:r>
              <a:rPr lang="en-US" sz="2400" dirty="0" err="1">
                <a:solidFill>
                  <a:srgbClr val="2FA6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lạnh</a:t>
            </a:r>
            <a:r>
              <a:rPr lang="en-US" sz="2400" dirty="0">
                <a:solidFill>
                  <a:srgbClr val="2FA6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</a:t>
            </a:r>
            <a:r>
              <a:rPr lang="en-US" sz="2400" dirty="0" err="1">
                <a:solidFill>
                  <a:srgbClr val="2FA6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quanh</a:t>
            </a:r>
            <a:r>
              <a:rPr lang="en-US" sz="2400" dirty="0">
                <a:solidFill>
                  <a:srgbClr val="2FA6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n</a:t>
            </a:r>
            <a:r>
              <a:rPr lang="vi-VN" sz="2400" dirty="0">
                <a:solidFill>
                  <a:srgbClr val="2FA6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ă</a:t>
            </a:r>
            <a:r>
              <a:rPr lang="en-US" sz="2400" dirty="0">
                <a:solidFill>
                  <a:srgbClr val="2FA6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m, </a:t>
            </a:r>
            <a:r>
              <a:rPr lang="en-US" sz="2400" dirty="0" err="1">
                <a:solidFill>
                  <a:srgbClr val="2FA6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các</a:t>
            </a:r>
            <a:r>
              <a:rPr lang="en-US" sz="2400" dirty="0">
                <a:solidFill>
                  <a:srgbClr val="2FA6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</a:t>
            </a:r>
            <a:r>
              <a:rPr lang="en-US" sz="2400" dirty="0" err="1">
                <a:solidFill>
                  <a:srgbClr val="2FA6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tháng</a:t>
            </a:r>
            <a:r>
              <a:rPr lang="en-US" sz="2400" dirty="0">
                <a:solidFill>
                  <a:srgbClr val="2FA6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</a:t>
            </a:r>
            <a:r>
              <a:rPr lang="en-US" sz="2400" dirty="0" err="1">
                <a:solidFill>
                  <a:srgbClr val="2FA6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mùa</a:t>
            </a:r>
            <a:r>
              <a:rPr lang="en-US" sz="2400" dirty="0">
                <a:solidFill>
                  <a:srgbClr val="2FA6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</a:t>
            </a:r>
            <a:r>
              <a:rPr lang="vi-VN" sz="2400" dirty="0">
                <a:solidFill>
                  <a:srgbClr val="2FA6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đ</a:t>
            </a:r>
            <a:r>
              <a:rPr lang="en-US" sz="2400" dirty="0" err="1">
                <a:solidFill>
                  <a:srgbClr val="2FA6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ông</a:t>
            </a:r>
            <a:r>
              <a:rPr lang="en-US" sz="2400" dirty="0">
                <a:solidFill>
                  <a:srgbClr val="2FA6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</a:t>
            </a:r>
            <a:r>
              <a:rPr lang="en-US" sz="2400" dirty="0" err="1">
                <a:solidFill>
                  <a:srgbClr val="2FA6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có</a:t>
            </a:r>
            <a:r>
              <a:rPr lang="en-US" sz="2400" dirty="0">
                <a:solidFill>
                  <a:srgbClr val="2FA6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</a:t>
            </a:r>
            <a:r>
              <a:rPr lang="en-US" sz="2400" dirty="0" err="1">
                <a:solidFill>
                  <a:srgbClr val="2FA6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khi</a:t>
            </a:r>
            <a:r>
              <a:rPr lang="en-US" sz="2400" dirty="0">
                <a:solidFill>
                  <a:srgbClr val="2FA6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</a:t>
            </a:r>
            <a:r>
              <a:rPr lang="en-US" sz="2400" dirty="0" err="1">
                <a:solidFill>
                  <a:srgbClr val="2FA6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có</a:t>
            </a:r>
            <a:r>
              <a:rPr lang="en-US" sz="2400" dirty="0">
                <a:solidFill>
                  <a:srgbClr val="2FA6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</a:t>
            </a:r>
            <a:r>
              <a:rPr lang="en-US" sz="2400" dirty="0" err="1">
                <a:solidFill>
                  <a:srgbClr val="2FA6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tuyết</a:t>
            </a:r>
            <a:r>
              <a:rPr lang="en-US" sz="2400" dirty="0">
                <a:solidFill>
                  <a:srgbClr val="2FA6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r</a:t>
            </a:r>
            <a:r>
              <a:rPr lang="vi-VN" sz="2400" dirty="0">
                <a:solidFill>
                  <a:srgbClr val="2FA6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ơ</a:t>
            </a:r>
            <a:r>
              <a:rPr lang="en-US" sz="2400" dirty="0" err="1">
                <a:solidFill>
                  <a:srgbClr val="2FA6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i</a:t>
            </a:r>
            <a:r>
              <a:rPr lang="en-US" sz="2400" dirty="0">
                <a:solidFill>
                  <a:srgbClr val="2FA6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.</a:t>
            </a:r>
          </a:p>
          <a:p>
            <a:pPr algn="just">
              <a:spcBef>
                <a:spcPct val="50000"/>
              </a:spcBef>
              <a:defRPr/>
            </a:pPr>
            <a:endParaRPr lang="en-US" sz="2000" dirty="0">
              <a:solidFill>
                <a:srgbClr val="2FA6FF"/>
              </a:solidFill>
              <a:latin typeface="Arial"/>
            </a:endParaRPr>
          </a:p>
        </p:txBody>
      </p:sp>
      <p:sp>
        <p:nvSpPr>
          <p:cNvPr id="15" name="Text Box 153">
            <a:extLst>
              <a:ext uri="{FF2B5EF4-FFF2-40B4-BE49-F238E27FC236}">
                <a16:creationId xmlns:a16="http://schemas.microsoft.com/office/drawing/2014/main" id="{0E957871-E896-486A-B72E-274F1C2AA4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1258" y="3927726"/>
            <a:ext cx="2589088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r>
              <a:rPr lang="en-US" sz="2400" dirty="0">
                <a:solidFill>
                  <a:srgbClr val="E16E8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- </a:t>
            </a:r>
            <a:r>
              <a:rPr lang="en-US" sz="2400" dirty="0" err="1">
                <a:solidFill>
                  <a:srgbClr val="E16E8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Có</a:t>
            </a:r>
            <a:r>
              <a:rPr lang="en-US" sz="2400" dirty="0">
                <a:solidFill>
                  <a:srgbClr val="E16E8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</a:t>
            </a:r>
            <a:r>
              <a:rPr lang="en-US" sz="2400" dirty="0" err="1">
                <a:solidFill>
                  <a:srgbClr val="E16E8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hai</a:t>
            </a:r>
            <a:r>
              <a:rPr lang="en-US" sz="2400" dirty="0">
                <a:solidFill>
                  <a:srgbClr val="E16E8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</a:t>
            </a:r>
            <a:r>
              <a:rPr lang="en-US" sz="2400" dirty="0" err="1">
                <a:solidFill>
                  <a:srgbClr val="E16E8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mùa</a:t>
            </a:r>
            <a:r>
              <a:rPr lang="en-US" sz="2400" dirty="0">
                <a:solidFill>
                  <a:srgbClr val="E16E8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</a:t>
            </a:r>
            <a:r>
              <a:rPr lang="en-US" sz="2400" dirty="0" err="1">
                <a:solidFill>
                  <a:srgbClr val="E16E8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rõ</a:t>
            </a:r>
            <a:r>
              <a:rPr lang="en-US" sz="2400" dirty="0">
                <a:solidFill>
                  <a:srgbClr val="E16E8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</a:t>
            </a:r>
            <a:r>
              <a:rPr lang="en-US" sz="2400" dirty="0" err="1">
                <a:solidFill>
                  <a:srgbClr val="E16E8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rệt</a:t>
            </a:r>
            <a:r>
              <a:rPr lang="en-US" sz="2400" dirty="0">
                <a:solidFill>
                  <a:srgbClr val="E16E8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: </a:t>
            </a:r>
            <a:r>
              <a:rPr lang="en-US" sz="2400" dirty="0" err="1">
                <a:solidFill>
                  <a:srgbClr val="E16E8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Mùa</a:t>
            </a:r>
            <a:r>
              <a:rPr lang="en-US" sz="2400" dirty="0">
                <a:solidFill>
                  <a:srgbClr val="E16E8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m</a:t>
            </a:r>
            <a:r>
              <a:rPr lang="vi-VN" sz="2400" dirty="0">
                <a:solidFill>
                  <a:srgbClr val="E16E8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ư</a:t>
            </a:r>
            <a:r>
              <a:rPr lang="en-US" sz="2400" dirty="0">
                <a:solidFill>
                  <a:srgbClr val="E16E8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a </a:t>
            </a:r>
            <a:r>
              <a:rPr lang="en-US" sz="2400" dirty="0" err="1">
                <a:solidFill>
                  <a:srgbClr val="E16E8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và</a:t>
            </a:r>
            <a:r>
              <a:rPr lang="en-US" sz="2400" dirty="0">
                <a:solidFill>
                  <a:srgbClr val="E16E8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</a:t>
            </a:r>
            <a:r>
              <a:rPr lang="en-US" sz="2400" dirty="0" err="1">
                <a:solidFill>
                  <a:srgbClr val="E16E8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mùa</a:t>
            </a:r>
            <a:r>
              <a:rPr lang="en-US" sz="2400" dirty="0">
                <a:solidFill>
                  <a:srgbClr val="E16E8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</a:t>
            </a:r>
            <a:r>
              <a:rPr lang="en-US" sz="2400" dirty="0" err="1">
                <a:solidFill>
                  <a:srgbClr val="E16E8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khô</a:t>
            </a:r>
            <a:r>
              <a:rPr lang="en-US" sz="2400" dirty="0">
                <a:solidFill>
                  <a:srgbClr val="E16E8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.</a:t>
            </a:r>
          </a:p>
          <a:p>
            <a:pPr algn="just">
              <a:spcBef>
                <a:spcPct val="50000"/>
              </a:spcBef>
              <a:defRPr/>
            </a:pPr>
            <a:endParaRPr lang="en-US" sz="2400" dirty="0">
              <a:solidFill>
                <a:srgbClr val="E16E83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530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>
        <p14:honeycomb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9">
            <a:extLst>
              <a:ext uri="{FF2B5EF4-FFF2-40B4-BE49-F238E27FC236}">
                <a16:creationId xmlns:a16="http://schemas.microsoft.com/office/drawing/2014/main" id="{F32DAC75-FC97-4588-B67C-C1D1F0E226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58"/>
          <a:stretch>
            <a:fillRect/>
          </a:stretch>
        </p:blipFill>
        <p:spPr>
          <a:xfrm>
            <a:off x="2772310" y="4908430"/>
            <a:ext cx="8075487" cy="194957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E81F17F-8F47-094A-95C4-C4EE5A0BA6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168910" y="45085"/>
            <a:ext cx="2959735" cy="206502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88FBA9D-A98C-334D-9624-0E584D95F6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58"/>
          <a:stretch>
            <a:fillRect/>
          </a:stretch>
        </p:blipFill>
        <p:spPr>
          <a:xfrm>
            <a:off x="-3246634" y="4908430"/>
            <a:ext cx="8075487" cy="1949570"/>
          </a:xfrm>
          <a:prstGeom prst="rect">
            <a:avLst/>
          </a:prstGeom>
        </p:spPr>
      </p:pic>
      <p:graphicFrame>
        <p:nvGraphicFramePr>
          <p:cNvPr id="8" name="Group 61">
            <a:extLst>
              <a:ext uri="{FF2B5EF4-FFF2-40B4-BE49-F238E27FC236}">
                <a16:creationId xmlns:a16="http://schemas.microsoft.com/office/drawing/2014/main" id="{EC790623-0553-426F-8149-5157EA4BBA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4198679"/>
              </p:ext>
            </p:extLst>
          </p:nvPr>
        </p:nvGraphicFramePr>
        <p:xfrm>
          <a:off x="2866490" y="154113"/>
          <a:ext cx="9144000" cy="6565186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  <a:reflection blurRad="6350" stA="50000" endA="300" endPos="90000" dist="50800" dir="5400000" sy="-100000" algn="bl" rotWithShape="0"/>
                </a:effectLst>
              </a:tblPr>
              <a:tblGrid>
                <a:gridCol w="2066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297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473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680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Con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người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và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các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HĐ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sinh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hoạt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sản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xuất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AE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DÂN TỘC</a:t>
                      </a:r>
                    </a:p>
                  </a:txBody>
                  <a:tcPr anchor="ctr" horzOverflow="overflow">
                    <a:lnL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AE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T©y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Nguyªn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.VnArial" pitchFamily="34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A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971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.VnArial" pitchFamily="34" charset="0"/>
                        </a:rPr>
                        <a:t>Hoµng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.VnArial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.VnArial" pitchFamily="34" charset="0"/>
                        </a:rPr>
                        <a:t>Liªn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.VnArial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.VnArial" pitchFamily="34" charset="0"/>
                        </a:rPr>
                        <a:t>S¬n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.Vn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FA6FF"/>
                          </a:solidFill>
                          <a:effectLst/>
                          <a:latin typeface=".VnArial" pitchFamily="34" charset="0"/>
                        </a:rPr>
                        <a:t>T©y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FA6FF"/>
                          </a:solidFill>
                          <a:effectLst/>
                          <a:latin typeface=".VnArial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FA6FF"/>
                          </a:solidFill>
                          <a:effectLst/>
                          <a:latin typeface=".VnArial" pitchFamily="34" charset="0"/>
                        </a:rPr>
                        <a:t>Nguyªn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2FA6FF"/>
                        </a:solidFill>
                        <a:effectLst/>
                        <a:latin typeface=".Vn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.VnArial" pitchFamily="34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A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.VnArial" pitchFamily="34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A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.VnArial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A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3D7F29D-A61C-433D-854E-18D40C739D14}"/>
              </a:ext>
            </a:extLst>
          </p:cNvPr>
          <p:cNvCxnSpPr>
            <a:cxnSpLocks/>
          </p:cNvCxnSpPr>
          <p:nvPr/>
        </p:nvCxnSpPr>
        <p:spPr>
          <a:xfrm>
            <a:off x="2753474" y="4006922"/>
            <a:ext cx="9072081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FEBD6471-5CBF-42C6-A054-BEBA80AE772A}"/>
              </a:ext>
            </a:extLst>
          </p:cNvPr>
          <p:cNvGrpSpPr/>
          <p:nvPr/>
        </p:nvGrpSpPr>
        <p:grpSpPr>
          <a:xfrm>
            <a:off x="4972692" y="1678969"/>
            <a:ext cx="6996701" cy="2286855"/>
            <a:chOff x="4972692" y="1678969"/>
            <a:chExt cx="6996701" cy="228685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2BFF33E-DA0F-46C5-82FA-9FB7EEF7DB04}"/>
                </a:ext>
              </a:extLst>
            </p:cNvPr>
            <p:cNvSpPr/>
            <p:nvPr/>
          </p:nvSpPr>
          <p:spPr>
            <a:xfrm>
              <a:off x="4972692" y="1684962"/>
              <a:ext cx="6996701" cy="2280862"/>
            </a:xfrm>
            <a:prstGeom prst="rect">
              <a:avLst/>
            </a:prstGeom>
            <a:solidFill>
              <a:srgbClr val="FFFA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47" descr="dt thai">
              <a:extLst>
                <a:ext uri="{FF2B5EF4-FFF2-40B4-BE49-F238E27FC236}">
                  <a16:creationId xmlns:a16="http://schemas.microsoft.com/office/drawing/2014/main" id="{C6C277AF-2B83-4EA3-9AC0-3D9219D88B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5417050" y="1678969"/>
              <a:ext cx="3314700" cy="19812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2" name="Picture 42" descr="Dao">
              <a:extLst>
                <a:ext uri="{FF2B5EF4-FFF2-40B4-BE49-F238E27FC236}">
                  <a16:creationId xmlns:a16="http://schemas.microsoft.com/office/drawing/2014/main" id="{027FAC6A-2312-4BB9-AA7E-314BFB265A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9393148" y="1679824"/>
              <a:ext cx="1828800" cy="226695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3E377B03-B062-4617-AD9B-766C68142C05}"/>
              </a:ext>
            </a:extLst>
          </p:cNvPr>
          <p:cNvSpPr/>
          <p:nvPr/>
        </p:nvSpPr>
        <p:spPr>
          <a:xfrm>
            <a:off x="5032625" y="4036031"/>
            <a:ext cx="6996701" cy="2672993"/>
          </a:xfrm>
          <a:prstGeom prst="rect">
            <a:avLst/>
          </a:prstGeom>
          <a:solidFill>
            <a:srgbClr val="FFFA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52" descr="thieunu_gialai25076[1]">
            <a:extLst>
              <a:ext uri="{FF2B5EF4-FFF2-40B4-BE49-F238E27FC236}">
                <a16:creationId xmlns:a16="http://schemas.microsoft.com/office/drawing/2014/main" id="{7B625D00-C91F-47C4-9826-AA6650F41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809236" y="4056581"/>
            <a:ext cx="1828800" cy="20051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55" descr="ê-đê">
            <a:extLst>
              <a:ext uri="{FF2B5EF4-FFF2-40B4-BE49-F238E27FC236}">
                <a16:creationId xmlns:a16="http://schemas.microsoft.com/office/drawing/2014/main" id="{A7483AC9-7876-4E97-9289-E26F05B1D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309440" y="4582274"/>
            <a:ext cx="1711325" cy="20300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 Box 28">
            <a:extLst>
              <a:ext uri="{FF2B5EF4-FFF2-40B4-BE49-F238E27FC236}">
                <a16:creationId xmlns:a16="http://schemas.microsoft.com/office/drawing/2014/main" id="{FE0754BE-84CE-48AD-8A98-227D82FF21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0810" y="4136635"/>
            <a:ext cx="3505200" cy="2382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r>
              <a:rPr lang="en-US" sz="2400" b="1" dirty="0" err="1">
                <a:latin typeface="Arial"/>
              </a:rPr>
              <a:t>Dân</a:t>
            </a:r>
            <a:r>
              <a:rPr lang="en-US" sz="2400" b="1" dirty="0">
                <a:latin typeface="Arial"/>
              </a:rPr>
              <a:t> </a:t>
            </a:r>
            <a:r>
              <a:rPr lang="en-US" sz="2400" b="1" dirty="0" err="1">
                <a:latin typeface="Arial"/>
              </a:rPr>
              <a:t>tộc</a:t>
            </a:r>
            <a:r>
              <a:rPr lang="en-US" sz="2400" b="1" dirty="0">
                <a:latin typeface="Arial"/>
              </a:rPr>
              <a:t> </a:t>
            </a:r>
            <a:r>
              <a:rPr lang="en-US" sz="2400" b="1" dirty="0" err="1">
                <a:latin typeface="Arial"/>
              </a:rPr>
              <a:t>sống</a:t>
            </a:r>
            <a:r>
              <a:rPr lang="en-US" sz="2400" b="1" dirty="0">
                <a:latin typeface="Arial"/>
              </a:rPr>
              <a:t> </a:t>
            </a:r>
            <a:r>
              <a:rPr lang="en-US" sz="2400" b="1" dirty="0" err="1">
                <a:latin typeface="Arial"/>
              </a:rPr>
              <a:t>lâu</a:t>
            </a:r>
            <a:r>
              <a:rPr lang="en-US" sz="2400" b="1" dirty="0">
                <a:latin typeface="Arial"/>
              </a:rPr>
              <a:t> </a:t>
            </a:r>
            <a:r>
              <a:rPr lang="vi-VN" sz="2400" b="1" dirty="0">
                <a:latin typeface="Arial"/>
              </a:rPr>
              <a:t>đ</a:t>
            </a:r>
            <a:r>
              <a:rPr lang="en-US" sz="2400" b="1" dirty="0" err="1">
                <a:latin typeface="Arial"/>
              </a:rPr>
              <a:t>ời</a:t>
            </a:r>
            <a:r>
              <a:rPr lang="en-US" sz="2400" b="1" dirty="0">
                <a:latin typeface="Arial"/>
              </a:rPr>
              <a:t>: Gia-rai, Ê-</a:t>
            </a:r>
            <a:r>
              <a:rPr lang="vi-VN" sz="2400" b="1" dirty="0">
                <a:latin typeface="Arial"/>
              </a:rPr>
              <a:t>đ</a:t>
            </a:r>
            <a:r>
              <a:rPr lang="en-US" sz="2400" b="1" dirty="0">
                <a:latin typeface="Arial"/>
              </a:rPr>
              <a:t>ê, Ba-</a:t>
            </a:r>
            <a:r>
              <a:rPr lang="en-US" sz="2400" b="1" dirty="0" err="1">
                <a:latin typeface="Arial"/>
              </a:rPr>
              <a:t>na</a:t>
            </a:r>
            <a:r>
              <a:rPr lang="en-US" sz="2400" b="1" dirty="0">
                <a:latin typeface="Arial"/>
              </a:rPr>
              <a:t>, X</a:t>
            </a:r>
            <a:r>
              <a:rPr lang="vi-VN" sz="2400" b="1" dirty="0">
                <a:latin typeface="Arial"/>
              </a:rPr>
              <a:t>ơ</a:t>
            </a:r>
            <a:r>
              <a:rPr lang="en-US" sz="2400" b="1" dirty="0">
                <a:latin typeface="Arial"/>
              </a:rPr>
              <a:t>-</a:t>
            </a:r>
            <a:r>
              <a:rPr lang="vi-VN" sz="2400" b="1" dirty="0">
                <a:latin typeface="Arial"/>
              </a:rPr>
              <a:t>đă</a:t>
            </a:r>
            <a:r>
              <a:rPr lang="en-US" sz="2400" b="1" dirty="0">
                <a:latin typeface="Arial"/>
              </a:rPr>
              <a:t>ng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r>
              <a:rPr lang="en-US" sz="2400" b="1" dirty="0" err="1">
                <a:latin typeface="Arial"/>
              </a:rPr>
              <a:t>Dân</a:t>
            </a:r>
            <a:r>
              <a:rPr lang="en-US" sz="2400" b="1" dirty="0">
                <a:latin typeface="Arial"/>
              </a:rPr>
              <a:t> </a:t>
            </a:r>
            <a:r>
              <a:rPr lang="en-US" sz="2400" b="1" dirty="0" err="1">
                <a:latin typeface="Arial"/>
              </a:rPr>
              <a:t>tộc</a:t>
            </a:r>
            <a:r>
              <a:rPr lang="en-US" sz="2400" b="1" dirty="0">
                <a:latin typeface="Arial"/>
              </a:rPr>
              <a:t> </a:t>
            </a:r>
            <a:r>
              <a:rPr lang="en-US" sz="2400" b="1" dirty="0" err="1">
                <a:latin typeface="Arial"/>
              </a:rPr>
              <a:t>từ</a:t>
            </a:r>
            <a:r>
              <a:rPr lang="en-US" sz="2400" b="1" dirty="0">
                <a:latin typeface="Arial"/>
              </a:rPr>
              <a:t> n</a:t>
            </a:r>
            <a:r>
              <a:rPr lang="vi-VN" sz="2400" b="1" dirty="0">
                <a:latin typeface="Arial"/>
              </a:rPr>
              <a:t>ơ</a:t>
            </a:r>
            <a:r>
              <a:rPr lang="en-US" sz="2400" b="1" dirty="0" err="1">
                <a:latin typeface="Arial"/>
              </a:rPr>
              <a:t>i</a:t>
            </a:r>
            <a:r>
              <a:rPr lang="en-US" sz="2400" b="1" dirty="0">
                <a:latin typeface="Arial"/>
              </a:rPr>
              <a:t> </a:t>
            </a:r>
            <a:r>
              <a:rPr lang="en-US" sz="2400" b="1" dirty="0" err="1">
                <a:latin typeface="Arial"/>
              </a:rPr>
              <a:t>khác</a:t>
            </a:r>
            <a:r>
              <a:rPr lang="en-US" sz="2400" b="1" dirty="0">
                <a:latin typeface="Arial"/>
              </a:rPr>
              <a:t> </a:t>
            </a:r>
            <a:r>
              <a:rPr lang="vi-VN" sz="2400" b="1" dirty="0">
                <a:latin typeface="Arial"/>
              </a:rPr>
              <a:t>đ</a:t>
            </a:r>
            <a:r>
              <a:rPr lang="en-US" sz="2400" b="1" dirty="0" err="1">
                <a:latin typeface="Arial"/>
              </a:rPr>
              <a:t>ến</a:t>
            </a:r>
            <a:r>
              <a:rPr lang="en-US" sz="2400" b="1" dirty="0">
                <a:latin typeface="Arial"/>
              </a:rPr>
              <a:t>: </a:t>
            </a:r>
            <a:r>
              <a:rPr lang="en-US" sz="2400" b="1" dirty="0" err="1">
                <a:latin typeface="Arial"/>
              </a:rPr>
              <a:t>Kinh</a:t>
            </a:r>
            <a:r>
              <a:rPr lang="en-US" sz="2400" b="1" dirty="0">
                <a:latin typeface="Arial"/>
              </a:rPr>
              <a:t>, </a:t>
            </a:r>
            <a:r>
              <a:rPr lang="en-US" sz="2400" b="1" dirty="0" err="1">
                <a:latin typeface="Arial"/>
              </a:rPr>
              <a:t>Mông</a:t>
            </a:r>
            <a:r>
              <a:rPr lang="en-US" sz="2400" b="1" dirty="0">
                <a:latin typeface="Arial"/>
              </a:rPr>
              <a:t>, </a:t>
            </a:r>
            <a:r>
              <a:rPr lang="en-US" sz="2400" b="1" dirty="0" err="1">
                <a:latin typeface="Arial"/>
              </a:rPr>
              <a:t>Tày</a:t>
            </a:r>
            <a:r>
              <a:rPr lang="en-US" sz="2400" b="1" dirty="0">
                <a:latin typeface="Arial"/>
              </a:rPr>
              <a:t>, </a:t>
            </a:r>
            <a:r>
              <a:rPr lang="en-US" sz="2400" b="1" dirty="0" err="1">
                <a:latin typeface="Arial"/>
              </a:rPr>
              <a:t>Nùng</a:t>
            </a:r>
            <a:r>
              <a:rPr lang="en-US" sz="2400" b="1" dirty="0">
                <a:latin typeface="Arial"/>
              </a:rPr>
              <a:t>…</a:t>
            </a:r>
          </a:p>
        </p:txBody>
      </p:sp>
      <p:pic>
        <p:nvPicPr>
          <p:cNvPr id="23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A0D055D0-C879-4514-BF84-78C80462333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365" y="0"/>
            <a:ext cx="1654139" cy="1654139"/>
          </a:xfrm>
          <a:prstGeom prst="rect">
            <a:avLst/>
          </a:prstGeom>
        </p:spPr>
      </p:pic>
      <p:pic>
        <p:nvPicPr>
          <p:cNvPr id="25" name="图片 7">
            <a:extLst>
              <a:ext uri="{FF2B5EF4-FFF2-40B4-BE49-F238E27FC236}">
                <a16:creationId xmlns:a16="http://schemas.microsoft.com/office/drawing/2014/main" id="{CC2F47AE-39D3-4DD7-AD9E-53779F4E5FD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209" y="3161214"/>
            <a:ext cx="3345319" cy="369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27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conveyor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8">
            <a:extLst>
              <a:ext uri="{FF2B5EF4-FFF2-40B4-BE49-F238E27FC236}">
                <a16:creationId xmlns:a16="http://schemas.microsoft.com/office/drawing/2014/main" id="{C8DE15D6-0FC8-43C2-B80C-D235698FF6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-217409" y="-83185"/>
            <a:ext cx="3694430" cy="2065020"/>
          </a:xfrm>
          <a:prstGeom prst="rect">
            <a:avLst/>
          </a:prstGeom>
        </p:spPr>
      </p:pic>
      <p:graphicFrame>
        <p:nvGraphicFramePr>
          <p:cNvPr id="361474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745400"/>
              </p:ext>
            </p:extLst>
          </p:nvPr>
        </p:nvGraphicFramePr>
        <p:xfrm>
          <a:off x="3149885" y="408078"/>
          <a:ext cx="8763000" cy="6048375"/>
        </p:xfrm>
        <a:graphic>
          <a:graphicData uri="http://schemas.openxmlformats.org/drawingml/2006/table">
            <a:tbl>
              <a:tblPr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tblPr>
              <a:tblGrid>
                <a:gridCol w="1981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76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19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solidFill>
                              <a:srgbClr val="FFFF00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Con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solidFill>
                              <a:srgbClr val="FFFF00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ng­Ưêi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solidFill>
                              <a:srgbClr val="FFFF00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 vµ ho¹t ®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solidFill>
                              <a:srgbClr val="FFFF00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éng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solidFill>
                              <a:srgbClr val="FFFF00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solidFill>
                              <a:srgbClr val="FFFF00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sinh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solidFill>
                              <a:srgbClr val="FFFF00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 ho¹t</a:t>
                      </a:r>
                    </a:p>
                  </a:txBody>
                  <a:tcPr anchor="ctr" horzOverflow="overflow">
                    <a:lnL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A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solidFill>
                              <a:srgbClr val="FFFF00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Hoµng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solidFill>
                              <a:srgbClr val="FFFF00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solidFill>
                              <a:srgbClr val="FFFF00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Liªn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solidFill>
                              <a:srgbClr val="FFFF00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solidFill>
                              <a:srgbClr val="FFFF00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S¬n</a:t>
                      </a:r>
                      <a:endParaRPr kumimoji="0" lang="en-US" sz="2800" b="1" i="0" u="none" strike="noStrike" cap="none" normalizeH="0" baseline="0" dirty="0">
                        <a:ln>
                          <a:solidFill>
                            <a:srgbClr val="FFFF00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.VnArial" pitchFamily="34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A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solidFill>
                              <a:srgbClr val="FFFF00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T©y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solidFill>
                              <a:srgbClr val="FFFF00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solidFill>
                              <a:srgbClr val="FFFF00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Nguyªn</a:t>
                      </a:r>
                      <a:endParaRPr kumimoji="0" lang="en-US" sz="2800" b="1" i="0" u="none" strike="noStrike" cap="none" normalizeH="0" baseline="0" dirty="0">
                        <a:ln>
                          <a:solidFill>
                            <a:srgbClr val="FFFF00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.VnArial" pitchFamily="34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A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29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>
                          <a:ln>
                            <a:solidFill>
                              <a:srgbClr val="FFFF00"/>
                            </a:solidFill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Trang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solidFill>
                              <a:srgbClr val="FFFF00"/>
                            </a:solidFill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phôc</a:t>
                      </a:r>
                      <a:endParaRPr kumimoji="0" lang="en-US" sz="3600" b="1" i="0" u="none" strike="noStrike" cap="none" normalizeH="0" baseline="0" dirty="0">
                        <a:ln>
                          <a:solidFill>
                            <a:srgbClr val="FFFF00"/>
                          </a:solidFill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.VnArial" pitchFamily="34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A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solidFill>
                            <a:srgbClr val="FFFF00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.VnArial" pitchFamily="34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A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solidFill>
                            <a:srgbClr val="FFFF00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.VnArial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A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8449" name="Text Box 17"/>
          <p:cNvSpPr txBox="1">
            <a:spLocks noChangeArrowheads="1"/>
          </p:cNvSpPr>
          <p:nvPr/>
        </p:nvSpPr>
        <p:spPr bwMode="auto">
          <a:xfrm>
            <a:off x="381000" y="3733800"/>
            <a:ext cx="1524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61490" name="Text Box 18"/>
          <p:cNvSpPr txBox="1">
            <a:spLocks noChangeArrowheads="1"/>
          </p:cNvSpPr>
          <p:nvPr/>
        </p:nvSpPr>
        <p:spPr bwMode="auto">
          <a:xfrm>
            <a:off x="5340849" y="1556321"/>
            <a:ext cx="29718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Tự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may </a:t>
            </a:r>
            <a:r>
              <a:rPr 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lấy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, </a:t>
            </a:r>
            <a:r>
              <a:rPr lang="vi-VN" dirty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đư</a:t>
            </a:r>
            <a:r>
              <a:rPr 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ợc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thêu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trang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trí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công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phu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, </a:t>
            </a:r>
            <a:r>
              <a:rPr 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có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màu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sắc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sặc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sỡ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. </a:t>
            </a:r>
            <a:r>
              <a:rPr 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Mỗi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dân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tộc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có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cách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</a:t>
            </a:r>
            <a:r>
              <a:rPr lang="vi-VN" dirty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ă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n </a:t>
            </a:r>
            <a:r>
              <a:rPr 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mặc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riêng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.</a:t>
            </a:r>
          </a:p>
        </p:txBody>
      </p:sp>
      <p:sp>
        <p:nvSpPr>
          <p:cNvPr id="361492" name="Text Box 20"/>
          <p:cNvSpPr txBox="1">
            <a:spLocks noChangeArrowheads="1"/>
          </p:cNvSpPr>
          <p:nvPr/>
        </p:nvSpPr>
        <p:spPr bwMode="auto">
          <a:xfrm>
            <a:off x="8463337" y="1496174"/>
            <a:ext cx="35052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Arial" charset="0"/>
              </a:rPr>
              <a:t>Nam: </a:t>
            </a:r>
            <a:r>
              <a:rPr lang="vi-VN" dirty="0">
                <a:latin typeface="Arial" charset="0"/>
              </a:rPr>
              <a:t>đ</a:t>
            </a:r>
            <a:r>
              <a:rPr lang="en-US" dirty="0" err="1">
                <a:latin typeface="Arial" charset="0"/>
              </a:rPr>
              <a:t>óng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khố</a:t>
            </a:r>
            <a:endParaRPr lang="en-US" dirty="0"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en-US" dirty="0" err="1">
                <a:latin typeface="Arial" charset="0"/>
              </a:rPr>
              <a:t>Nữ</a:t>
            </a:r>
            <a:r>
              <a:rPr lang="en-US" dirty="0">
                <a:latin typeface="Arial" charset="0"/>
              </a:rPr>
              <a:t>: </a:t>
            </a:r>
            <a:r>
              <a:rPr lang="en-US" dirty="0" err="1">
                <a:latin typeface="Arial" charset="0"/>
              </a:rPr>
              <a:t>quấn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váy</a:t>
            </a:r>
            <a:endParaRPr lang="en-US" dirty="0"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en-US" dirty="0">
                <a:latin typeface="Arial" charset="0"/>
              </a:rPr>
              <a:t>Trang </a:t>
            </a:r>
            <a:r>
              <a:rPr lang="en-US" dirty="0" err="1">
                <a:latin typeface="Arial" charset="0"/>
              </a:rPr>
              <a:t>phục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lễ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hội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có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nhiều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màu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sắc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hoa</a:t>
            </a:r>
            <a:r>
              <a:rPr lang="en-US" dirty="0">
                <a:latin typeface="Arial" charset="0"/>
              </a:rPr>
              <a:t> v</a:t>
            </a:r>
            <a:r>
              <a:rPr lang="vi-VN" dirty="0">
                <a:latin typeface="Arial" charset="0"/>
              </a:rPr>
              <a:t>ă</a:t>
            </a:r>
            <a:r>
              <a:rPr lang="en-US" dirty="0">
                <a:latin typeface="Arial" charset="0"/>
              </a:rPr>
              <a:t>n </a:t>
            </a:r>
            <a:r>
              <a:rPr lang="en-US" dirty="0" err="1">
                <a:latin typeface="Arial" charset="0"/>
              </a:rPr>
              <a:t>và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mang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trang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sức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kim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loại</a:t>
            </a:r>
            <a:r>
              <a:rPr lang="en-US" dirty="0">
                <a:latin typeface="Arial" charset="0"/>
              </a:rPr>
              <a:t>.</a:t>
            </a:r>
          </a:p>
        </p:txBody>
      </p:sp>
      <p:pic>
        <p:nvPicPr>
          <p:cNvPr id="361503" name="Picture 31" descr="DSC09155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89734" y="2861354"/>
            <a:ext cx="3200400" cy="32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61505" name="Picture 33" descr="dancex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48099" y="3305711"/>
            <a:ext cx="1631022" cy="2971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61508" name="Picture 36" descr="bala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315253" y="3326258"/>
            <a:ext cx="1482903" cy="2971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61511" name="Text Box 39"/>
          <p:cNvSpPr txBox="1">
            <a:spLocks noChangeArrowheads="1"/>
          </p:cNvSpPr>
          <p:nvPr/>
        </p:nvSpPr>
        <p:spPr bwMode="auto">
          <a:xfrm>
            <a:off x="5792057" y="5967572"/>
            <a:ext cx="1981200" cy="400110"/>
          </a:xfrm>
          <a:custGeom>
            <a:avLst/>
            <a:gdLst>
              <a:gd name="connsiteX0" fmla="*/ 0 w 1981200"/>
              <a:gd name="connsiteY0" fmla="*/ 0 h 400110"/>
              <a:gd name="connsiteX1" fmla="*/ 455676 w 1981200"/>
              <a:gd name="connsiteY1" fmla="*/ 0 h 400110"/>
              <a:gd name="connsiteX2" fmla="*/ 990600 w 1981200"/>
              <a:gd name="connsiteY2" fmla="*/ 0 h 400110"/>
              <a:gd name="connsiteX3" fmla="*/ 1505712 w 1981200"/>
              <a:gd name="connsiteY3" fmla="*/ 0 h 400110"/>
              <a:gd name="connsiteX4" fmla="*/ 1981200 w 1981200"/>
              <a:gd name="connsiteY4" fmla="*/ 0 h 400110"/>
              <a:gd name="connsiteX5" fmla="*/ 1981200 w 1981200"/>
              <a:gd name="connsiteY5" fmla="*/ 400110 h 400110"/>
              <a:gd name="connsiteX6" fmla="*/ 1525524 w 1981200"/>
              <a:gd name="connsiteY6" fmla="*/ 400110 h 400110"/>
              <a:gd name="connsiteX7" fmla="*/ 1050036 w 1981200"/>
              <a:gd name="connsiteY7" fmla="*/ 400110 h 400110"/>
              <a:gd name="connsiteX8" fmla="*/ 515112 w 1981200"/>
              <a:gd name="connsiteY8" fmla="*/ 400110 h 400110"/>
              <a:gd name="connsiteX9" fmla="*/ 0 w 1981200"/>
              <a:gd name="connsiteY9" fmla="*/ 400110 h 400110"/>
              <a:gd name="connsiteX10" fmla="*/ 0 w 1981200"/>
              <a:gd name="connsiteY10" fmla="*/ 0 h 40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81200" h="400110" fill="none" extrusionOk="0">
                <a:moveTo>
                  <a:pt x="0" y="0"/>
                </a:moveTo>
                <a:cubicBezTo>
                  <a:pt x="217945" y="-11974"/>
                  <a:pt x="251419" y="14627"/>
                  <a:pt x="455676" y="0"/>
                </a:cubicBezTo>
                <a:cubicBezTo>
                  <a:pt x="659933" y="-14627"/>
                  <a:pt x="742217" y="40648"/>
                  <a:pt x="990600" y="0"/>
                </a:cubicBezTo>
                <a:cubicBezTo>
                  <a:pt x="1238983" y="-40648"/>
                  <a:pt x="1326439" y="57371"/>
                  <a:pt x="1505712" y="0"/>
                </a:cubicBezTo>
                <a:cubicBezTo>
                  <a:pt x="1684985" y="-57371"/>
                  <a:pt x="1747639" y="46116"/>
                  <a:pt x="1981200" y="0"/>
                </a:cubicBezTo>
                <a:cubicBezTo>
                  <a:pt x="2002067" y="114879"/>
                  <a:pt x="1980683" y="304765"/>
                  <a:pt x="1981200" y="400110"/>
                </a:cubicBezTo>
                <a:cubicBezTo>
                  <a:pt x="1775109" y="409849"/>
                  <a:pt x="1737391" y="361972"/>
                  <a:pt x="1525524" y="400110"/>
                </a:cubicBezTo>
                <a:cubicBezTo>
                  <a:pt x="1313657" y="438248"/>
                  <a:pt x="1246591" y="391102"/>
                  <a:pt x="1050036" y="400110"/>
                </a:cubicBezTo>
                <a:cubicBezTo>
                  <a:pt x="853481" y="409118"/>
                  <a:pt x="679572" y="346535"/>
                  <a:pt x="515112" y="400110"/>
                </a:cubicBezTo>
                <a:cubicBezTo>
                  <a:pt x="350652" y="453685"/>
                  <a:pt x="219508" y="366576"/>
                  <a:pt x="0" y="400110"/>
                </a:cubicBezTo>
                <a:cubicBezTo>
                  <a:pt x="-13987" y="277240"/>
                  <a:pt x="32276" y="117321"/>
                  <a:pt x="0" y="0"/>
                </a:cubicBezTo>
                <a:close/>
              </a:path>
              <a:path w="1981200" h="400110" stroke="0" extrusionOk="0">
                <a:moveTo>
                  <a:pt x="0" y="0"/>
                </a:moveTo>
                <a:cubicBezTo>
                  <a:pt x="110851" y="-18904"/>
                  <a:pt x="242143" y="49745"/>
                  <a:pt x="455676" y="0"/>
                </a:cubicBezTo>
                <a:cubicBezTo>
                  <a:pt x="669209" y="-49745"/>
                  <a:pt x="807866" y="13351"/>
                  <a:pt x="931164" y="0"/>
                </a:cubicBezTo>
                <a:cubicBezTo>
                  <a:pt x="1054462" y="-13351"/>
                  <a:pt x="1186352" y="26871"/>
                  <a:pt x="1386840" y="0"/>
                </a:cubicBezTo>
                <a:cubicBezTo>
                  <a:pt x="1587328" y="-26871"/>
                  <a:pt x="1736685" y="68179"/>
                  <a:pt x="1981200" y="0"/>
                </a:cubicBezTo>
                <a:cubicBezTo>
                  <a:pt x="1984908" y="103489"/>
                  <a:pt x="1943190" y="288749"/>
                  <a:pt x="1981200" y="400110"/>
                </a:cubicBezTo>
                <a:cubicBezTo>
                  <a:pt x="1828610" y="446176"/>
                  <a:pt x="1698616" y="382819"/>
                  <a:pt x="1545336" y="400110"/>
                </a:cubicBezTo>
                <a:cubicBezTo>
                  <a:pt x="1392056" y="417401"/>
                  <a:pt x="1195777" y="393974"/>
                  <a:pt x="1030224" y="400110"/>
                </a:cubicBezTo>
                <a:cubicBezTo>
                  <a:pt x="864671" y="406246"/>
                  <a:pt x="769823" y="371026"/>
                  <a:pt x="534924" y="400110"/>
                </a:cubicBezTo>
                <a:cubicBezTo>
                  <a:pt x="300025" y="429194"/>
                  <a:pt x="212354" y="342713"/>
                  <a:pt x="0" y="400110"/>
                </a:cubicBezTo>
                <a:cubicBezTo>
                  <a:pt x="-11673" y="279124"/>
                  <a:pt x="13334" y="159402"/>
                  <a:pt x="0" y="0"/>
                </a:cubicBezTo>
                <a:close/>
              </a:path>
            </a:pathLst>
          </a:cu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36103626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rgbClr val="FF3300"/>
                </a:solidFill>
                <a:latin typeface="Arial" charset="0"/>
              </a:rPr>
              <a:t>May </a:t>
            </a:r>
            <a:r>
              <a:rPr lang="en-US" sz="2000" dirty="0" err="1">
                <a:solidFill>
                  <a:srgbClr val="FF3300"/>
                </a:solidFill>
                <a:latin typeface="Arial" charset="0"/>
              </a:rPr>
              <a:t>váy</a:t>
            </a:r>
            <a:r>
              <a:rPr lang="en-US" sz="2000" dirty="0">
                <a:solidFill>
                  <a:srgbClr val="FF3300"/>
                </a:solidFill>
                <a:latin typeface="Arial" charset="0"/>
              </a:rPr>
              <a:t> </a:t>
            </a:r>
            <a:r>
              <a:rPr lang="en-US" sz="2000" dirty="0" err="1">
                <a:solidFill>
                  <a:srgbClr val="FF3300"/>
                </a:solidFill>
                <a:latin typeface="Arial" charset="0"/>
              </a:rPr>
              <a:t>áo</a:t>
            </a:r>
            <a:endParaRPr lang="en-US" sz="2000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361512" name="Text Box 40"/>
          <p:cNvSpPr txBox="1">
            <a:spLocks noChangeArrowheads="1"/>
          </p:cNvSpPr>
          <p:nvPr/>
        </p:nvSpPr>
        <p:spPr bwMode="auto">
          <a:xfrm>
            <a:off x="8763857" y="6004388"/>
            <a:ext cx="2860497" cy="369332"/>
          </a:xfrm>
          <a:custGeom>
            <a:avLst/>
            <a:gdLst>
              <a:gd name="connsiteX0" fmla="*/ 0 w 2860497"/>
              <a:gd name="connsiteY0" fmla="*/ 0 h 369332"/>
              <a:gd name="connsiteX1" fmla="*/ 600704 w 2860497"/>
              <a:gd name="connsiteY1" fmla="*/ 0 h 369332"/>
              <a:gd name="connsiteX2" fmla="*/ 1172804 w 2860497"/>
              <a:gd name="connsiteY2" fmla="*/ 0 h 369332"/>
              <a:gd name="connsiteX3" fmla="*/ 1716298 w 2860497"/>
              <a:gd name="connsiteY3" fmla="*/ 0 h 369332"/>
              <a:gd name="connsiteX4" fmla="*/ 2345608 w 2860497"/>
              <a:gd name="connsiteY4" fmla="*/ 0 h 369332"/>
              <a:gd name="connsiteX5" fmla="*/ 2860497 w 2860497"/>
              <a:gd name="connsiteY5" fmla="*/ 0 h 369332"/>
              <a:gd name="connsiteX6" fmla="*/ 2860497 w 2860497"/>
              <a:gd name="connsiteY6" fmla="*/ 369332 h 369332"/>
              <a:gd name="connsiteX7" fmla="*/ 2231188 w 2860497"/>
              <a:gd name="connsiteY7" fmla="*/ 369332 h 369332"/>
              <a:gd name="connsiteX8" fmla="*/ 1716298 w 2860497"/>
              <a:gd name="connsiteY8" fmla="*/ 369332 h 369332"/>
              <a:gd name="connsiteX9" fmla="*/ 1230014 w 2860497"/>
              <a:gd name="connsiteY9" fmla="*/ 369332 h 369332"/>
              <a:gd name="connsiteX10" fmla="*/ 743729 w 2860497"/>
              <a:gd name="connsiteY10" fmla="*/ 369332 h 369332"/>
              <a:gd name="connsiteX11" fmla="*/ 0 w 2860497"/>
              <a:gd name="connsiteY11" fmla="*/ 369332 h 369332"/>
              <a:gd name="connsiteX12" fmla="*/ 0 w 2860497"/>
              <a:gd name="connsiteY12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60497" h="369332" fill="none" extrusionOk="0">
                <a:moveTo>
                  <a:pt x="0" y="0"/>
                </a:moveTo>
                <a:cubicBezTo>
                  <a:pt x="245281" y="-34387"/>
                  <a:pt x="320400" y="65010"/>
                  <a:pt x="600704" y="0"/>
                </a:cubicBezTo>
                <a:cubicBezTo>
                  <a:pt x="881008" y="-65010"/>
                  <a:pt x="1030602" y="53304"/>
                  <a:pt x="1172804" y="0"/>
                </a:cubicBezTo>
                <a:cubicBezTo>
                  <a:pt x="1315006" y="-53304"/>
                  <a:pt x="1561834" y="62475"/>
                  <a:pt x="1716298" y="0"/>
                </a:cubicBezTo>
                <a:cubicBezTo>
                  <a:pt x="1870762" y="-62475"/>
                  <a:pt x="2088941" y="2140"/>
                  <a:pt x="2345608" y="0"/>
                </a:cubicBezTo>
                <a:cubicBezTo>
                  <a:pt x="2602275" y="-2140"/>
                  <a:pt x="2749461" y="35696"/>
                  <a:pt x="2860497" y="0"/>
                </a:cubicBezTo>
                <a:cubicBezTo>
                  <a:pt x="2881548" y="121390"/>
                  <a:pt x="2859866" y="247475"/>
                  <a:pt x="2860497" y="369332"/>
                </a:cubicBezTo>
                <a:cubicBezTo>
                  <a:pt x="2612862" y="439716"/>
                  <a:pt x="2470362" y="348521"/>
                  <a:pt x="2231188" y="369332"/>
                </a:cubicBezTo>
                <a:cubicBezTo>
                  <a:pt x="1992014" y="390143"/>
                  <a:pt x="1966484" y="367965"/>
                  <a:pt x="1716298" y="369332"/>
                </a:cubicBezTo>
                <a:cubicBezTo>
                  <a:pt x="1466112" y="370699"/>
                  <a:pt x="1439343" y="324735"/>
                  <a:pt x="1230014" y="369332"/>
                </a:cubicBezTo>
                <a:cubicBezTo>
                  <a:pt x="1020685" y="413929"/>
                  <a:pt x="846792" y="336446"/>
                  <a:pt x="743729" y="369332"/>
                </a:cubicBezTo>
                <a:cubicBezTo>
                  <a:pt x="640666" y="402218"/>
                  <a:pt x="280343" y="364106"/>
                  <a:pt x="0" y="369332"/>
                </a:cubicBezTo>
                <a:cubicBezTo>
                  <a:pt x="-5098" y="260680"/>
                  <a:pt x="25675" y="172247"/>
                  <a:pt x="0" y="0"/>
                </a:cubicBezTo>
                <a:close/>
              </a:path>
              <a:path w="2860497" h="369332" stroke="0" extrusionOk="0">
                <a:moveTo>
                  <a:pt x="0" y="0"/>
                </a:moveTo>
                <a:cubicBezTo>
                  <a:pt x="187108" y="-8817"/>
                  <a:pt x="382171" y="64968"/>
                  <a:pt x="572099" y="0"/>
                </a:cubicBezTo>
                <a:cubicBezTo>
                  <a:pt x="762027" y="-64968"/>
                  <a:pt x="1001238" y="13311"/>
                  <a:pt x="1172804" y="0"/>
                </a:cubicBezTo>
                <a:cubicBezTo>
                  <a:pt x="1344371" y="-13311"/>
                  <a:pt x="1433069" y="19908"/>
                  <a:pt x="1659088" y="0"/>
                </a:cubicBezTo>
                <a:cubicBezTo>
                  <a:pt x="1885107" y="-19908"/>
                  <a:pt x="2038586" y="8148"/>
                  <a:pt x="2173978" y="0"/>
                </a:cubicBezTo>
                <a:cubicBezTo>
                  <a:pt x="2309370" y="-8148"/>
                  <a:pt x="2622773" y="3329"/>
                  <a:pt x="2860497" y="0"/>
                </a:cubicBezTo>
                <a:cubicBezTo>
                  <a:pt x="2897458" y="148440"/>
                  <a:pt x="2828835" y="284293"/>
                  <a:pt x="2860497" y="369332"/>
                </a:cubicBezTo>
                <a:cubicBezTo>
                  <a:pt x="2692194" y="391345"/>
                  <a:pt x="2375825" y="304233"/>
                  <a:pt x="2231188" y="369332"/>
                </a:cubicBezTo>
                <a:cubicBezTo>
                  <a:pt x="2086551" y="434431"/>
                  <a:pt x="1856734" y="350082"/>
                  <a:pt x="1744903" y="369332"/>
                </a:cubicBezTo>
                <a:cubicBezTo>
                  <a:pt x="1633073" y="388582"/>
                  <a:pt x="1405678" y="322403"/>
                  <a:pt x="1172804" y="369332"/>
                </a:cubicBezTo>
                <a:cubicBezTo>
                  <a:pt x="939930" y="416261"/>
                  <a:pt x="842428" y="325277"/>
                  <a:pt x="600704" y="369332"/>
                </a:cubicBezTo>
                <a:cubicBezTo>
                  <a:pt x="358980" y="413387"/>
                  <a:pt x="157035" y="317493"/>
                  <a:pt x="0" y="369332"/>
                </a:cubicBezTo>
                <a:cubicBezTo>
                  <a:pt x="-43672" y="252624"/>
                  <a:pt x="17617" y="158663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70091968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Arial" charset="0"/>
              </a:rPr>
              <a:t>Trang </a:t>
            </a:r>
            <a:r>
              <a:rPr lang="en-US" dirty="0" err="1">
                <a:latin typeface="Arial" charset="0"/>
              </a:rPr>
              <a:t>phục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truyền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thống</a:t>
            </a:r>
            <a:endParaRPr lang="en-US" dirty="0">
              <a:latin typeface="Arial" charset="0"/>
            </a:endParaRPr>
          </a:p>
        </p:txBody>
      </p:sp>
      <p:pic>
        <p:nvPicPr>
          <p:cNvPr id="13" name="图片 2">
            <a:extLst>
              <a:ext uri="{FF2B5EF4-FFF2-40B4-BE49-F238E27FC236}">
                <a16:creationId xmlns:a16="http://schemas.microsoft.com/office/drawing/2014/main" id="{048A4A22-07B7-4B9E-926E-F6DC8F62C8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52" y="1547446"/>
            <a:ext cx="3547445" cy="49307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1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361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361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5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615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4" dur="500"/>
                                        <p:tgtEl>
                                          <p:spTgt spid="361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361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4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6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5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5" dur="1" fill="hold"/>
                                        <p:tgtEl>
                                          <p:spTgt spid="3615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1490" grpId="0"/>
      <p:bldP spid="36149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7641" name="Group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134637"/>
              </p:ext>
            </p:extLst>
          </p:nvPr>
        </p:nvGraphicFramePr>
        <p:xfrm>
          <a:off x="3077967" y="438900"/>
          <a:ext cx="8763000" cy="6507480"/>
        </p:xfrm>
        <a:graphic>
          <a:graphicData uri="http://schemas.openxmlformats.org/drawingml/2006/table">
            <a:tbl>
              <a:tblPr/>
              <a:tblGrid>
                <a:gridCol w="1981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76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19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Con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ngƯ­êi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 vµ ho¹t ®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éng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sinh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 ho¹t</a:t>
                      </a:r>
                    </a:p>
                  </a:txBody>
                  <a:tcPr anchor="ctr" horzOverflow="overflow">
                    <a:lnL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A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Hoµng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Liªn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S¬n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.VnArial" pitchFamily="34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A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T©y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Nguyªn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.VnArial" pitchFamily="34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A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53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LÔ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héi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.VnArial" pitchFamily="34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A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.VnArial" pitchFamily="34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A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.VnArial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A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9473" name="Text Box 17"/>
          <p:cNvSpPr txBox="1">
            <a:spLocks noChangeArrowheads="1"/>
          </p:cNvSpPr>
          <p:nvPr/>
        </p:nvSpPr>
        <p:spPr bwMode="auto">
          <a:xfrm>
            <a:off x="381000" y="3733801"/>
            <a:ext cx="152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latin typeface="Arial" charset="0"/>
            </a:endParaRPr>
          </a:p>
        </p:txBody>
      </p:sp>
      <p:sp>
        <p:nvSpPr>
          <p:cNvPr id="367634" name="Text Box 18"/>
          <p:cNvSpPr txBox="1">
            <a:spLocks noChangeArrowheads="1"/>
          </p:cNvSpPr>
          <p:nvPr/>
        </p:nvSpPr>
        <p:spPr bwMode="auto">
          <a:xfrm>
            <a:off x="5125091" y="2028932"/>
            <a:ext cx="33305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 err="1">
                <a:solidFill>
                  <a:srgbClr val="FF0000"/>
                </a:solidFill>
                <a:latin typeface="Arial"/>
              </a:rPr>
              <a:t>Thời</a:t>
            </a:r>
            <a:r>
              <a:rPr lang="en-US" sz="2400" b="1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/>
              </a:rPr>
              <a:t>gian</a:t>
            </a:r>
            <a:r>
              <a:rPr lang="en-US" sz="2400" b="1" dirty="0">
                <a:solidFill>
                  <a:srgbClr val="FF0000"/>
                </a:solidFill>
                <a:latin typeface="Arial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Arial"/>
              </a:rPr>
              <a:t>Mùa</a:t>
            </a:r>
            <a:r>
              <a:rPr lang="en-US" sz="2400" b="1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/>
              </a:rPr>
              <a:t>xuân</a:t>
            </a:r>
            <a:endParaRPr lang="en-US" sz="2400" b="1" dirty="0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367644" name="Picture 28" descr="chơi núi"/>
          <p:cNvPicPr>
            <a:picLocks noGrp="1" noChangeAspect="1" noChangeArrowheads="1"/>
          </p:cNvPicPr>
          <p:nvPr>
            <p:ph/>
          </p:nvPr>
        </p:nvPicPr>
        <p:blipFill rotWithShape="1">
          <a:blip r:embed="rId2"/>
          <a:srcRect r="4036"/>
          <a:stretch/>
        </p:blipFill>
        <p:spPr>
          <a:xfrm>
            <a:off x="5166191" y="2380180"/>
            <a:ext cx="6607993" cy="4267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67646" name="Text Box 30"/>
          <p:cNvSpPr txBox="1">
            <a:spLocks noChangeArrowheads="1"/>
          </p:cNvSpPr>
          <p:nvPr/>
        </p:nvSpPr>
        <p:spPr bwMode="auto">
          <a:xfrm>
            <a:off x="7453901" y="5901381"/>
            <a:ext cx="1751744" cy="523220"/>
          </a:xfrm>
          <a:custGeom>
            <a:avLst/>
            <a:gdLst>
              <a:gd name="connsiteX0" fmla="*/ 0 w 1751744"/>
              <a:gd name="connsiteY0" fmla="*/ 0 h 523220"/>
              <a:gd name="connsiteX1" fmla="*/ 583915 w 1751744"/>
              <a:gd name="connsiteY1" fmla="*/ 0 h 523220"/>
              <a:gd name="connsiteX2" fmla="*/ 1132794 w 1751744"/>
              <a:gd name="connsiteY2" fmla="*/ 0 h 523220"/>
              <a:gd name="connsiteX3" fmla="*/ 1751744 w 1751744"/>
              <a:gd name="connsiteY3" fmla="*/ 0 h 523220"/>
              <a:gd name="connsiteX4" fmla="*/ 1751744 w 1751744"/>
              <a:gd name="connsiteY4" fmla="*/ 523220 h 523220"/>
              <a:gd name="connsiteX5" fmla="*/ 1220382 w 1751744"/>
              <a:gd name="connsiteY5" fmla="*/ 523220 h 523220"/>
              <a:gd name="connsiteX6" fmla="*/ 636467 w 1751744"/>
              <a:gd name="connsiteY6" fmla="*/ 523220 h 523220"/>
              <a:gd name="connsiteX7" fmla="*/ 0 w 1751744"/>
              <a:gd name="connsiteY7" fmla="*/ 523220 h 523220"/>
              <a:gd name="connsiteX8" fmla="*/ 0 w 1751744"/>
              <a:gd name="connsiteY8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51744" h="523220" fill="none" extrusionOk="0">
                <a:moveTo>
                  <a:pt x="0" y="0"/>
                </a:moveTo>
                <a:cubicBezTo>
                  <a:pt x="234605" y="-54916"/>
                  <a:pt x="359322" y="58227"/>
                  <a:pt x="583915" y="0"/>
                </a:cubicBezTo>
                <a:cubicBezTo>
                  <a:pt x="808508" y="-58227"/>
                  <a:pt x="863939" y="39578"/>
                  <a:pt x="1132794" y="0"/>
                </a:cubicBezTo>
                <a:cubicBezTo>
                  <a:pt x="1401649" y="-39578"/>
                  <a:pt x="1487387" y="53316"/>
                  <a:pt x="1751744" y="0"/>
                </a:cubicBezTo>
                <a:cubicBezTo>
                  <a:pt x="1801548" y="176227"/>
                  <a:pt x="1718948" y="323233"/>
                  <a:pt x="1751744" y="523220"/>
                </a:cubicBezTo>
                <a:cubicBezTo>
                  <a:pt x="1633754" y="544092"/>
                  <a:pt x="1349620" y="487422"/>
                  <a:pt x="1220382" y="523220"/>
                </a:cubicBezTo>
                <a:cubicBezTo>
                  <a:pt x="1091144" y="559018"/>
                  <a:pt x="839463" y="474506"/>
                  <a:pt x="636467" y="523220"/>
                </a:cubicBezTo>
                <a:cubicBezTo>
                  <a:pt x="433471" y="571934"/>
                  <a:pt x="305247" y="508554"/>
                  <a:pt x="0" y="523220"/>
                </a:cubicBezTo>
                <a:cubicBezTo>
                  <a:pt x="-43917" y="406401"/>
                  <a:pt x="43324" y="188993"/>
                  <a:pt x="0" y="0"/>
                </a:cubicBezTo>
                <a:close/>
              </a:path>
              <a:path w="1751744" h="523220" stroke="0" extrusionOk="0">
                <a:moveTo>
                  <a:pt x="0" y="0"/>
                </a:moveTo>
                <a:cubicBezTo>
                  <a:pt x="233909" y="-68650"/>
                  <a:pt x="341641" y="50050"/>
                  <a:pt x="618950" y="0"/>
                </a:cubicBezTo>
                <a:cubicBezTo>
                  <a:pt x="896259" y="-50050"/>
                  <a:pt x="932148" y="56001"/>
                  <a:pt x="1202864" y="0"/>
                </a:cubicBezTo>
                <a:cubicBezTo>
                  <a:pt x="1473580" y="-56001"/>
                  <a:pt x="1507720" y="1666"/>
                  <a:pt x="1751744" y="0"/>
                </a:cubicBezTo>
                <a:cubicBezTo>
                  <a:pt x="1801821" y="246644"/>
                  <a:pt x="1711869" y="357950"/>
                  <a:pt x="1751744" y="523220"/>
                </a:cubicBezTo>
                <a:cubicBezTo>
                  <a:pt x="1512009" y="533083"/>
                  <a:pt x="1373471" y="513977"/>
                  <a:pt x="1132794" y="523220"/>
                </a:cubicBezTo>
                <a:cubicBezTo>
                  <a:pt x="892117" y="532463"/>
                  <a:pt x="726652" y="485875"/>
                  <a:pt x="548880" y="523220"/>
                </a:cubicBezTo>
                <a:cubicBezTo>
                  <a:pt x="371108" y="560565"/>
                  <a:pt x="205346" y="462354"/>
                  <a:pt x="0" y="523220"/>
                </a:cubicBezTo>
                <a:cubicBezTo>
                  <a:pt x="-29659" y="360595"/>
                  <a:pt x="22146" y="143812"/>
                  <a:pt x="0" y="0"/>
                </a:cubicBezTo>
                <a:close/>
              </a:path>
            </a:pathLst>
          </a:custGeom>
          <a:solidFill>
            <a:srgbClr val="7030A0"/>
          </a:solidFill>
          <a:ln w="9525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9341358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solidFill>
                  <a:schemeClr val="bg1"/>
                </a:solidFill>
                <a:latin typeface="Arial" charset="0"/>
              </a:rPr>
              <a:t>Đu</a:t>
            </a: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 bay</a:t>
            </a:r>
          </a:p>
        </p:txBody>
      </p:sp>
      <p:pic>
        <p:nvPicPr>
          <p:cNvPr id="9" name="图片 10">
            <a:extLst>
              <a:ext uri="{FF2B5EF4-FFF2-40B4-BE49-F238E27FC236}">
                <a16:creationId xmlns:a16="http://schemas.microsoft.com/office/drawing/2014/main" id="{BA529103-91B4-48FF-834D-132355483E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168910" y="45085"/>
            <a:ext cx="2959735" cy="2065020"/>
          </a:xfrm>
          <a:prstGeom prst="rect">
            <a:avLst/>
          </a:prstGeom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id="{9DC9058B-4359-47BE-8C33-273D4BD1C4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209" y="3161214"/>
            <a:ext cx="3345319" cy="36967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67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67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67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7634" grpId="0"/>
      <p:bldP spid="36764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5E2F7EFD-F918-4C91-8B82-26FC581591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-217409" y="-83185"/>
            <a:ext cx="3694430" cy="2065020"/>
          </a:xfrm>
          <a:prstGeom prst="rect">
            <a:avLst/>
          </a:prstGeom>
        </p:spPr>
      </p:pic>
      <p:graphicFrame>
        <p:nvGraphicFramePr>
          <p:cNvPr id="373762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5731781"/>
              </p:ext>
            </p:extLst>
          </p:nvPr>
        </p:nvGraphicFramePr>
        <p:xfrm>
          <a:off x="2995773" y="459448"/>
          <a:ext cx="8819508" cy="6019800"/>
        </p:xfrm>
        <a:graphic>
          <a:graphicData uri="http://schemas.openxmlformats.org/drawingml/2006/table">
            <a:tbl>
              <a:tblPr/>
              <a:tblGrid>
                <a:gridCol w="18947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247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19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Con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ngƯ­êi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 vµ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ho¹t ®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éng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sinh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 ho¹t</a:t>
                      </a:r>
                    </a:p>
                  </a:txBody>
                  <a:tcPr anchor="ctr" horzOverflow="overflow">
                    <a:lnL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A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Hoµng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Liªn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S¬n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.VnArial" pitchFamily="34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A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53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16E83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LÔ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E16E83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héi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E16E83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.VnArial" pitchFamily="34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A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.VnArial" pitchFamily="34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A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73778" name="Text Box 18"/>
          <p:cNvSpPr txBox="1">
            <a:spLocks noChangeArrowheads="1"/>
          </p:cNvSpPr>
          <p:nvPr/>
        </p:nvSpPr>
        <p:spPr bwMode="auto">
          <a:xfrm>
            <a:off x="5505235" y="1576870"/>
            <a:ext cx="552920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Hoạt</a:t>
            </a:r>
            <a:r>
              <a:rPr 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</a:t>
            </a:r>
            <a:r>
              <a:rPr lang="vi-VN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đ</a:t>
            </a:r>
            <a:r>
              <a:rPr 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ộng</a:t>
            </a:r>
            <a:r>
              <a:rPr 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: </a:t>
            </a:r>
            <a:r>
              <a:rPr 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Thi</a:t>
            </a:r>
            <a:r>
              <a:rPr 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hát</a:t>
            </a:r>
            <a:r>
              <a:rPr 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, </a:t>
            </a:r>
            <a:r>
              <a:rPr 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múa</a:t>
            </a:r>
            <a:r>
              <a:rPr 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sạp</a:t>
            </a:r>
            <a:r>
              <a:rPr 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, </a:t>
            </a:r>
            <a:r>
              <a:rPr 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ném</a:t>
            </a:r>
            <a:r>
              <a:rPr 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còn</a:t>
            </a:r>
            <a:endParaRPr lang="en-US" sz="2400" dirty="0">
              <a:effectLst>
                <a:outerShdw blurRad="38100" dist="38100" dir="2700000" algn="tl">
                  <a:srgbClr val="FFFFFF"/>
                </a:outerShdw>
              </a:effectLst>
              <a:latin typeface="Arial"/>
            </a:endParaRPr>
          </a:p>
        </p:txBody>
      </p:sp>
      <p:pic>
        <p:nvPicPr>
          <p:cNvPr id="373783" name="Picture 23" descr="mua-sap---hoangha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4993241" y="2075380"/>
            <a:ext cx="6705600" cy="38939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73785" name="Text Box 25"/>
          <p:cNvSpPr txBox="1">
            <a:spLocks noChangeArrowheads="1"/>
          </p:cNvSpPr>
          <p:nvPr/>
        </p:nvSpPr>
        <p:spPr bwMode="auto">
          <a:xfrm>
            <a:off x="7285233" y="5778091"/>
            <a:ext cx="2588231" cy="646331"/>
          </a:xfrm>
          <a:custGeom>
            <a:avLst/>
            <a:gdLst>
              <a:gd name="connsiteX0" fmla="*/ 0 w 2588231"/>
              <a:gd name="connsiteY0" fmla="*/ 0 h 646331"/>
              <a:gd name="connsiteX1" fmla="*/ 439999 w 2588231"/>
              <a:gd name="connsiteY1" fmla="*/ 0 h 646331"/>
              <a:gd name="connsiteX2" fmla="*/ 905881 w 2588231"/>
              <a:gd name="connsiteY2" fmla="*/ 0 h 646331"/>
              <a:gd name="connsiteX3" fmla="*/ 1423527 w 2588231"/>
              <a:gd name="connsiteY3" fmla="*/ 0 h 646331"/>
              <a:gd name="connsiteX4" fmla="*/ 1863526 w 2588231"/>
              <a:gd name="connsiteY4" fmla="*/ 0 h 646331"/>
              <a:gd name="connsiteX5" fmla="*/ 2588231 w 2588231"/>
              <a:gd name="connsiteY5" fmla="*/ 0 h 646331"/>
              <a:gd name="connsiteX6" fmla="*/ 2588231 w 2588231"/>
              <a:gd name="connsiteY6" fmla="*/ 316702 h 646331"/>
              <a:gd name="connsiteX7" fmla="*/ 2588231 w 2588231"/>
              <a:gd name="connsiteY7" fmla="*/ 646331 h 646331"/>
              <a:gd name="connsiteX8" fmla="*/ 2122349 w 2588231"/>
              <a:gd name="connsiteY8" fmla="*/ 646331 h 646331"/>
              <a:gd name="connsiteX9" fmla="*/ 1630586 w 2588231"/>
              <a:gd name="connsiteY9" fmla="*/ 646331 h 646331"/>
              <a:gd name="connsiteX10" fmla="*/ 1112939 w 2588231"/>
              <a:gd name="connsiteY10" fmla="*/ 646331 h 646331"/>
              <a:gd name="connsiteX11" fmla="*/ 647058 w 2588231"/>
              <a:gd name="connsiteY11" fmla="*/ 646331 h 646331"/>
              <a:gd name="connsiteX12" fmla="*/ 0 w 2588231"/>
              <a:gd name="connsiteY12" fmla="*/ 646331 h 646331"/>
              <a:gd name="connsiteX13" fmla="*/ 0 w 2588231"/>
              <a:gd name="connsiteY13" fmla="*/ 342555 h 646331"/>
              <a:gd name="connsiteX14" fmla="*/ 0 w 2588231"/>
              <a:gd name="connsiteY1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88231" h="646331" fill="none" extrusionOk="0">
                <a:moveTo>
                  <a:pt x="0" y="0"/>
                </a:moveTo>
                <a:cubicBezTo>
                  <a:pt x="178556" y="-39659"/>
                  <a:pt x="232385" y="28182"/>
                  <a:pt x="439999" y="0"/>
                </a:cubicBezTo>
                <a:cubicBezTo>
                  <a:pt x="647613" y="-28182"/>
                  <a:pt x="756516" y="21828"/>
                  <a:pt x="905881" y="0"/>
                </a:cubicBezTo>
                <a:cubicBezTo>
                  <a:pt x="1055246" y="-21828"/>
                  <a:pt x="1259754" y="16775"/>
                  <a:pt x="1423527" y="0"/>
                </a:cubicBezTo>
                <a:cubicBezTo>
                  <a:pt x="1587300" y="-16775"/>
                  <a:pt x="1754142" y="40483"/>
                  <a:pt x="1863526" y="0"/>
                </a:cubicBezTo>
                <a:cubicBezTo>
                  <a:pt x="1972910" y="-40483"/>
                  <a:pt x="2319908" y="39461"/>
                  <a:pt x="2588231" y="0"/>
                </a:cubicBezTo>
                <a:cubicBezTo>
                  <a:pt x="2597419" y="84919"/>
                  <a:pt x="2571882" y="253162"/>
                  <a:pt x="2588231" y="316702"/>
                </a:cubicBezTo>
                <a:cubicBezTo>
                  <a:pt x="2604580" y="380242"/>
                  <a:pt x="2551503" y="578498"/>
                  <a:pt x="2588231" y="646331"/>
                </a:cubicBezTo>
                <a:cubicBezTo>
                  <a:pt x="2358687" y="647664"/>
                  <a:pt x="2297182" y="611638"/>
                  <a:pt x="2122349" y="646331"/>
                </a:cubicBezTo>
                <a:cubicBezTo>
                  <a:pt x="1947516" y="681024"/>
                  <a:pt x="1875076" y="623246"/>
                  <a:pt x="1630586" y="646331"/>
                </a:cubicBezTo>
                <a:cubicBezTo>
                  <a:pt x="1386096" y="669416"/>
                  <a:pt x="1296916" y="625904"/>
                  <a:pt x="1112939" y="646331"/>
                </a:cubicBezTo>
                <a:cubicBezTo>
                  <a:pt x="928962" y="666758"/>
                  <a:pt x="817444" y="631974"/>
                  <a:pt x="647058" y="646331"/>
                </a:cubicBezTo>
                <a:cubicBezTo>
                  <a:pt x="476672" y="660688"/>
                  <a:pt x="130593" y="625352"/>
                  <a:pt x="0" y="646331"/>
                </a:cubicBezTo>
                <a:cubicBezTo>
                  <a:pt x="-30791" y="530160"/>
                  <a:pt x="3123" y="430714"/>
                  <a:pt x="0" y="342555"/>
                </a:cubicBezTo>
                <a:cubicBezTo>
                  <a:pt x="-3123" y="254396"/>
                  <a:pt x="13122" y="153444"/>
                  <a:pt x="0" y="0"/>
                </a:cubicBezTo>
                <a:close/>
              </a:path>
              <a:path w="2588231" h="646331" stroke="0" extrusionOk="0">
                <a:moveTo>
                  <a:pt x="0" y="0"/>
                </a:moveTo>
                <a:cubicBezTo>
                  <a:pt x="204591" y="-40714"/>
                  <a:pt x="401757" y="37840"/>
                  <a:pt x="569411" y="0"/>
                </a:cubicBezTo>
                <a:cubicBezTo>
                  <a:pt x="737065" y="-37840"/>
                  <a:pt x="881516" y="54679"/>
                  <a:pt x="1138822" y="0"/>
                </a:cubicBezTo>
                <a:cubicBezTo>
                  <a:pt x="1396128" y="-54679"/>
                  <a:pt x="1368137" y="3436"/>
                  <a:pt x="1578821" y="0"/>
                </a:cubicBezTo>
                <a:cubicBezTo>
                  <a:pt x="1789505" y="-3436"/>
                  <a:pt x="1968509" y="23013"/>
                  <a:pt x="2148232" y="0"/>
                </a:cubicBezTo>
                <a:cubicBezTo>
                  <a:pt x="2327955" y="-23013"/>
                  <a:pt x="2495133" y="27374"/>
                  <a:pt x="2588231" y="0"/>
                </a:cubicBezTo>
                <a:cubicBezTo>
                  <a:pt x="2589421" y="145792"/>
                  <a:pt x="2584674" y="212393"/>
                  <a:pt x="2588231" y="323166"/>
                </a:cubicBezTo>
                <a:cubicBezTo>
                  <a:pt x="2591788" y="433939"/>
                  <a:pt x="2574104" y="515183"/>
                  <a:pt x="2588231" y="646331"/>
                </a:cubicBezTo>
                <a:cubicBezTo>
                  <a:pt x="2308475" y="689921"/>
                  <a:pt x="2181540" y="631753"/>
                  <a:pt x="2018820" y="646331"/>
                </a:cubicBezTo>
                <a:cubicBezTo>
                  <a:pt x="1856100" y="660909"/>
                  <a:pt x="1752073" y="598422"/>
                  <a:pt x="1501174" y="646331"/>
                </a:cubicBezTo>
                <a:cubicBezTo>
                  <a:pt x="1250275" y="694240"/>
                  <a:pt x="1188994" y="632762"/>
                  <a:pt x="957645" y="646331"/>
                </a:cubicBezTo>
                <a:cubicBezTo>
                  <a:pt x="726296" y="659900"/>
                  <a:pt x="361234" y="557623"/>
                  <a:pt x="0" y="646331"/>
                </a:cubicBezTo>
                <a:cubicBezTo>
                  <a:pt x="-11143" y="558004"/>
                  <a:pt x="29029" y="445431"/>
                  <a:pt x="0" y="316702"/>
                </a:cubicBezTo>
                <a:cubicBezTo>
                  <a:pt x="-29029" y="187973"/>
                  <a:pt x="19259" y="77071"/>
                  <a:pt x="0" y="0"/>
                </a:cubicBezTo>
                <a:close/>
              </a:path>
            </a:pathLst>
          </a:custGeom>
          <a:solidFill>
            <a:srgbClr val="002060"/>
          </a:solidFill>
          <a:ln w="9525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55256075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 err="1">
                <a:solidFill>
                  <a:schemeClr val="bg1"/>
                </a:solidFill>
                <a:latin typeface="Arial" charset="0"/>
              </a:rPr>
              <a:t>Múa</a:t>
            </a:r>
            <a:r>
              <a:rPr lang="en-US" sz="36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charset="0"/>
              </a:rPr>
              <a:t>sạp</a:t>
            </a:r>
            <a:endParaRPr lang="en-US" sz="3600" b="1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11" name="Picture 25" descr="nem%20con">
            <a:extLst>
              <a:ext uri="{FF2B5EF4-FFF2-40B4-BE49-F238E27FC236}">
                <a16:creationId xmlns:a16="http://schemas.microsoft.com/office/drawing/2014/main" id="{261F6D9B-F5A2-4721-B7D6-A590D7685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007794" y="2209800"/>
            <a:ext cx="6591729" cy="39135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Text Box 25">
            <a:extLst>
              <a:ext uri="{FF2B5EF4-FFF2-40B4-BE49-F238E27FC236}">
                <a16:creationId xmlns:a16="http://schemas.microsoft.com/office/drawing/2014/main" id="{DB09025A-844E-4C0F-A82C-D1B2D7B463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8860" y="5776378"/>
            <a:ext cx="2588231" cy="646331"/>
          </a:xfrm>
          <a:custGeom>
            <a:avLst/>
            <a:gdLst>
              <a:gd name="connsiteX0" fmla="*/ 0 w 2588231"/>
              <a:gd name="connsiteY0" fmla="*/ 0 h 646331"/>
              <a:gd name="connsiteX1" fmla="*/ 439999 w 2588231"/>
              <a:gd name="connsiteY1" fmla="*/ 0 h 646331"/>
              <a:gd name="connsiteX2" fmla="*/ 905881 w 2588231"/>
              <a:gd name="connsiteY2" fmla="*/ 0 h 646331"/>
              <a:gd name="connsiteX3" fmla="*/ 1423527 w 2588231"/>
              <a:gd name="connsiteY3" fmla="*/ 0 h 646331"/>
              <a:gd name="connsiteX4" fmla="*/ 1863526 w 2588231"/>
              <a:gd name="connsiteY4" fmla="*/ 0 h 646331"/>
              <a:gd name="connsiteX5" fmla="*/ 2588231 w 2588231"/>
              <a:gd name="connsiteY5" fmla="*/ 0 h 646331"/>
              <a:gd name="connsiteX6" fmla="*/ 2588231 w 2588231"/>
              <a:gd name="connsiteY6" fmla="*/ 316702 h 646331"/>
              <a:gd name="connsiteX7" fmla="*/ 2588231 w 2588231"/>
              <a:gd name="connsiteY7" fmla="*/ 646331 h 646331"/>
              <a:gd name="connsiteX8" fmla="*/ 2122349 w 2588231"/>
              <a:gd name="connsiteY8" fmla="*/ 646331 h 646331"/>
              <a:gd name="connsiteX9" fmla="*/ 1630586 w 2588231"/>
              <a:gd name="connsiteY9" fmla="*/ 646331 h 646331"/>
              <a:gd name="connsiteX10" fmla="*/ 1112939 w 2588231"/>
              <a:gd name="connsiteY10" fmla="*/ 646331 h 646331"/>
              <a:gd name="connsiteX11" fmla="*/ 647058 w 2588231"/>
              <a:gd name="connsiteY11" fmla="*/ 646331 h 646331"/>
              <a:gd name="connsiteX12" fmla="*/ 0 w 2588231"/>
              <a:gd name="connsiteY12" fmla="*/ 646331 h 646331"/>
              <a:gd name="connsiteX13" fmla="*/ 0 w 2588231"/>
              <a:gd name="connsiteY13" fmla="*/ 342555 h 646331"/>
              <a:gd name="connsiteX14" fmla="*/ 0 w 2588231"/>
              <a:gd name="connsiteY1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88231" h="646331" fill="none" extrusionOk="0">
                <a:moveTo>
                  <a:pt x="0" y="0"/>
                </a:moveTo>
                <a:cubicBezTo>
                  <a:pt x="178556" y="-39659"/>
                  <a:pt x="232385" y="28182"/>
                  <a:pt x="439999" y="0"/>
                </a:cubicBezTo>
                <a:cubicBezTo>
                  <a:pt x="647613" y="-28182"/>
                  <a:pt x="756516" y="21828"/>
                  <a:pt x="905881" y="0"/>
                </a:cubicBezTo>
                <a:cubicBezTo>
                  <a:pt x="1055246" y="-21828"/>
                  <a:pt x="1259754" y="16775"/>
                  <a:pt x="1423527" y="0"/>
                </a:cubicBezTo>
                <a:cubicBezTo>
                  <a:pt x="1587300" y="-16775"/>
                  <a:pt x="1754142" y="40483"/>
                  <a:pt x="1863526" y="0"/>
                </a:cubicBezTo>
                <a:cubicBezTo>
                  <a:pt x="1972910" y="-40483"/>
                  <a:pt x="2319908" y="39461"/>
                  <a:pt x="2588231" y="0"/>
                </a:cubicBezTo>
                <a:cubicBezTo>
                  <a:pt x="2597419" y="84919"/>
                  <a:pt x="2571882" y="253162"/>
                  <a:pt x="2588231" y="316702"/>
                </a:cubicBezTo>
                <a:cubicBezTo>
                  <a:pt x="2604580" y="380242"/>
                  <a:pt x="2551503" y="578498"/>
                  <a:pt x="2588231" y="646331"/>
                </a:cubicBezTo>
                <a:cubicBezTo>
                  <a:pt x="2358687" y="647664"/>
                  <a:pt x="2297182" y="611638"/>
                  <a:pt x="2122349" y="646331"/>
                </a:cubicBezTo>
                <a:cubicBezTo>
                  <a:pt x="1947516" y="681024"/>
                  <a:pt x="1875076" y="623246"/>
                  <a:pt x="1630586" y="646331"/>
                </a:cubicBezTo>
                <a:cubicBezTo>
                  <a:pt x="1386096" y="669416"/>
                  <a:pt x="1296916" y="625904"/>
                  <a:pt x="1112939" y="646331"/>
                </a:cubicBezTo>
                <a:cubicBezTo>
                  <a:pt x="928962" y="666758"/>
                  <a:pt x="817444" y="631974"/>
                  <a:pt x="647058" y="646331"/>
                </a:cubicBezTo>
                <a:cubicBezTo>
                  <a:pt x="476672" y="660688"/>
                  <a:pt x="130593" y="625352"/>
                  <a:pt x="0" y="646331"/>
                </a:cubicBezTo>
                <a:cubicBezTo>
                  <a:pt x="-30791" y="530160"/>
                  <a:pt x="3123" y="430714"/>
                  <a:pt x="0" y="342555"/>
                </a:cubicBezTo>
                <a:cubicBezTo>
                  <a:pt x="-3123" y="254396"/>
                  <a:pt x="13122" y="153444"/>
                  <a:pt x="0" y="0"/>
                </a:cubicBezTo>
                <a:close/>
              </a:path>
              <a:path w="2588231" h="646331" stroke="0" extrusionOk="0">
                <a:moveTo>
                  <a:pt x="0" y="0"/>
                </a:moveTo>
                <a:cubicBezTo>
                  <a:pt x="204591" y="-40714"/>
                  <a:pt x="401757" y="37840"/>
                  <a:pt x="569411" y="0"/>
                </a:cubicBezTo>
                <a:cubicBezTo>
                  <a:pt x="737065" y="-37840"/>
                  <a:pt x="881516" y="54679"/>
                  <a:pt x="1138822" y="0"/>
                </a:cubicBezTo>
                <a:cubicBezTo>
                  <a:pt x="1396128" y="-54679"/>
                  <a:pt x="1368137" y="3436"/>
                  <a:pt x="1578821" y="0"/>
                </a:cubicBezTo>
                <a:cubicBezTo>
                  <a:pt x="1789505" y="-3436"/>
                  <a:pt x="1968509" y="23013"/>
                  <a:pt x="2148232" y="0"/>
                </a:cubicBezTo>
                <a:cubicBezTo>
                  <a:pt x="2327955" y="-23013"/>
                  <a:pt x="2495133" y="27374"/>
                  <a:pt x="2588231" y="0"/>
                </a:cubicBezTo>
                <a:cubicBezTo>
                  <a:pt x="2589421" y="145792"/>
                  <a:pt x="2584674" y="212393"/>
                  <a:pt x="2588231" y="323166"/>
                </a:cubicBezTo>
                <a:cubicBezTo>
                  <a:pt x="2591788" y="433939"/>
                  <a:pt x="2574104" y="515183"/>
                  <a:pt x="2588231" y="646331"/>
                </a:cubicBezTo>
                <a:cubicBezTo>
                  <a:pt x="2308475" y="689921"/>
                  <a:pt x="2181540" y="631753"/>
                  <a:pt x="2018820" y="646331"/>
                </a:cubicBezTo>
                <a:cubicBezTo>
                  <a:pt x="1856100" y="660909"/>
                  <a:pt x="1752073" y="598422"/>
                  <a:pt x="1501174" y="646331"/>
                </a:cubicBezTo>
                <a:cubicBezTo>
                  <a:pt x="1250275" y="694240"/>
                  <a:pt x="1188994" y="632762"/>
                  <a:pt x="957645" y="646331"/>
                </a:cubicBezTo>
                <a:cubicBezTo>
                  <a:pt x="726296" y="659900"/>
                  <a:pt x="361234" y="557623"/>
                  <a:pt x="0" y="646331"/>
                </a:cubicBezTo>
                <a:cubicBezTo>
                  <a:pt x="-11143" y="558004"/>
                  <a:pt x="29029" y="445431"/>
                  <a:pt x="0" y="316702"/>
                </a:cubicBezTo>
                <a:cubicBezTo>
                  <a:pt x="-29029" y="187973"/>
                  <a:pt x="19259" y="77071"/>
                  <a:pt x="0" y="0"/>
                </a:cubicBezTo>
                <a:close/>
              </a:path>
            </a:pathLst>
          </a:custGeom>
          <a:solidFill>
            <a:srgbClr val="002060"/>
          </a:solidFill>
          <a:ln w="9525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55256075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 err="1">
                <a:solidFill>
                  <a:schemeClr val="bg1"/>
                </a:solidFill>
                <a:latin typeface="Arial" charset="0"/>
              </a:rPr>
              <a:t>Ném</a:t>
            </a:r>
            <a:r>
              <a:rPr lang="en-US" sz="36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charset="0"/>
              </a:rPr>
              <a:t>còn</a:t>
            </a:r>
            <a:endParaRPr lang="en-US" sz="3600" b="1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10" name="图片 2">
            <a:extLst>
              <a:ext uri="{FF2B5EF4-FFF2-40B4-BE49-F238E27FC236}">
                <a16:creationId xmlns:a16="http://schemas.microsoft.com/office/drawing/2014/main" id="{577041DE-A621-4788-AD3E-6EFE96DE6E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00719"/>
            <a:ext cx="3625684" cy="50394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3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373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withGroup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37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737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37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5" dur="2000"/>
                                        <p:tgtEl>
                                          <p:spTgt spid="373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3737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3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3778" grpId="0"/>
      <p:bldP spid="373785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8">
            <a:extLst>
              <a:ext uri="{FF2B5EF4-FFF2-40B4-BE49-F238E27FC236}">
                <a16:creationId xmlns:a16="http://schemas.microsoft.com/office/drawing/2014/main" id="{7376F272-E47C-41AB-8D92-F9BBCE80E4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-217409" y="-83185"/>
            <a:ext cx="3694430" cy="2065020"/>
          </a:xfrm>
          <a:prstGeom prst="rect">
            <a:avLst/>
          </a:prstGeom>
        </p:spPr>
      </p:pic>
      <p:graphicFrame>
        <p:nvGraphicFramePr>
          <p:cNvPr id="368642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139487"/>
              </p:ext>
            </p:extLst>
          </p:nvPr>
        </p:nvGraphicFramePr>
        <p:xfrm>
          <a:off x="1752599" y="428626"/>
          <a:ext cx="9970213" cy="5972175"/>
        </p:xfrm>
        <a:graphic>
          <a:graphicData uri="http://schemas.openxmlformats.org/drawingml/2006/table">
            <a:tbl>
              <a:tblPr/>
              <a:tblGrid>
                <a:gridCol w="17611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09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19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Con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ng­ưêi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 vµ ho¹t ®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éng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sinh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 ho¹t</a:t>
                      </a:r>
                    </a:p>
                  </a:txBody>
                  <a:tcPr anchor="ctr" horzOverflow="overflow">
                    <a:lnL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A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.VnArial" pitchFamily="34" charset="0"/>
                        </a:rPr>
                        <a:t>T©y</a:t>
                      </a: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.VnArial" pitchFamily="34" charset="0"/>
                        </a:rPr>
                        <a:t> </a:t>
                      </a:r>
                      <a:r>
                        <a:rPr kumimoji="0" lang="en-US" sz="4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.VnArial" pitchFamily="34" charset="0"/>
                        </a:rPr>
                        <a:t>Nguyªn</a:t>
                      </a:r>
                      <a:endParaRPr kumimoji="0" 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.VnArial" pitchFamily="34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A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53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.VnArial" pitchFamily="34" charset="0"/>
                        </a:rPr>
                        <a:t>LÔ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.VnArial" pitchFamily="34" charset="0"/>
                        </a:rPr>
                        <a:t>héi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.VnArial" pitchFamily="34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A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.VnArial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A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2544" name="Text Box 16"/>
          <p:cNvSpPr txBox="1">
            <a:spLocks noChangeArrowheads="1"/>
          </p:cNvSpPr>
          <p:nvPr/>
        </p:nvSpPr>
        <p:spPr bwMode="auto">
          <a:xfrm>
            <a:off x="1981200" y="4953000"/>
            <a:ext cx="28194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6000">
              <a:latin typeface="Arial" charset="0"/>
            </a:endParaRPr>
          </a:p>
        </p:txBody>
      </p:sp>
      <p:sp>
        <p:nvSpPr>
          <p:cNvPr id="22545" name="Text Box 17"/>
          <p:cNvSpPr txBox="1">
            <a:spLocks noChangeArrowheads="1"/>
          </p:cNvSpPr>
          <p:nvPr/>
        </p:nvSpPr>
        <p:spPr bwMode="auto">
          <a:xfrm>
            <a:off x="381000" y="3733800"/>
            <a:ext cx="1524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22546" name="Text Box 19"/>
          <p:cNvSpPr txBox="1">
            <a:spLocks noChangeArrowheads="1"/>
          </p:cNvSpPr>
          <p:nvPr/>
        </p:nvSpPr>
        <p:spPr bwMode="auto">
          <a:xfrm>
            <a:off x="2590800" y="3505200"/>
            <a:ext cx="2133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68660" name="Text Box 20"/>
          <p:cNvSpPr txBox="1">
            <a:spLocks noChangeArrowheads="1"/>
          </p:cNvSpPr>
          <p:nvPr/>
        </p:nvSpPr>
        <p:spPr bwMode="auto">
          <a:xfrm>
            <a:off x="3657600" y="1485901"/>
            <a:ext cx="75617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rgbClr val="C00000"/>
                </a:solidFill>
                <a:latin typeface="Arial" charset="0"/>
              </a:rPr>
              <a:t>Thời</a:t>
            </a:r>
            <a:r>
              <a:rPr lang="en-US" sz="2400" b="1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charset="0"/>
              </a:rPr>
              <a:t>gian</a:t>
            </a:r>
            <a:r>
              <a:rPr lang="en-US" sz="2400" b="1" dirty="0">
                <a:solidFill>
                  <a:srgbClr val="C00000"/>
                </a:solidFill>
                <a:latin typeface="Arial" charset="0"/>
              </a:rPr>
              <a:t>: </a:t>
            </a:r>
            <a:r>
              <a:rPr lang="en-US" sz="2400" b="1" dirty="0" err="1">
                <a:solidFill>
                  <a:srgbClr val="C00000"/>
                </a:solidFill>
                <a:latin typeface="Arial" charset="0"/>
              </a:rPr>
              <a:t>Mùa</a:t>
            </a:r>
            <a:r>
              <a:rPr lang="en-US" sz="2400" b="1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charset="0"/>
              </a:rPr>
              <a:t>xuân</a:t>
            </a:r>
            <a:r>
              <a:rPr lang="en-US" sz="2400" b="1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charset="0"/>
              </a:rPr>
              <a:t>hoặc</a:t>
            </a:r>
            <a:r>
              <a:rPr lang="en-US" sz="2400" b="1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charset="0"/>
              </a:rPr>
              <a:t>sau</a:t>
            </a:r>
            <a:r>
              <a:rPr lang="en-US" sz="2400" b="1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charset="0"/>
              </a:rPr>
              <a:t>mỗi</a:t>
            </a:r>
            <a:r>
              <a:rPr lang="en-US" sz="2400" b="1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charset="0"/>
              </a:rPr>
              <a:t>vụ</a:t>
            </a:r>
            <a:r>
              <a:rPr lang="en-US" sz="2400" b="1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charset="0"/>
              </a:rPr>
              <a:t>thu</a:t>
            </a:r>
            <a:r>
              <a:rPr lang="en-US" sz="2400" b="1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charset="0"/>
              </a:rPr>
              <a:t>hoạch</a:t>
            </a:r>
            <a:r>
              <a:rPr lang="en-US" sz="2400" b="1" dirty="0">
                <a:solidFill>
                  <a:srgbClr val="C00000"/>
                </a:solidFill>
                <a:latin typeface="Arial" charset="0"/>
              </a:rPr>
              <a:t>.</a:t>
            </a:r>
          </a:p>
        </p:txBody>
      </p:sp>
      <p:pic>
        <p:nvPicPr>
          <p:cNvPr id="368663" name="Picture 23" descr="12cchieng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3586966" y="2064249"/>
            <a:ext cx="3964540" cy="3962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68668" name="Text Box 28"/>
          <p:cNvSpPr txBox="1">
            <a:spLocks noChangeArrowheads="1"/>
          </p:cNvSpPr>
          <p:nvPr/>
        </p:nvSpPr>
        <p:spPr bwMode="auto">
          <a:xfrm>
            <a:off x="4126786" y="5833743"/>
            <a:ext cx="2818544" cy="584775"/>
          </a:xfrm>
          <a:custGeom>
            <a:avLst/>
            <a:gdLst>
              <a:gd name="connsiteX0" fmla="*/ 0 w 2818544"/>
              <a:gd name="connsiteY0" fmla="*/ 0 h 584775"/>
              <a:gd name="connsiteX1" fmla="*/ 507338 w 2818544"/>
              <a:gd name="connsiteY1" fmla="*/ 0 h 584775"/>
              <a:gd name="connsiteX2" fmla="*/ 1042861 w 2818544"/>
              <a:gd name="connsiteY2" fmla="*/ 0 h 584775"/>
              <a:gd name="connsiteX3" fmla="*/ 1606570 w 2818544"/>
              <a:gd name="connsiteY3" fmla="*/ 0 h 584775"/>
              <a:gd name="connsiteX4" fmla="*/ 2198464 w 2818544"/>
              <a:gd name="connsiteY4" fmla="*/ 0 h 584775"/>
              <a:gd name="connsiteX5" fmla="*/ 2818544 w 2818544"/>
              <a:gd name="connsiteY5" fmla="*/ 0 h 584775"/>
              <a:gd name="connsiteX6" fmla="*/ 2818544 w 2818544"/>
              <a:gd name="connsiteY6" fmla="*/ 584775 h 584775"/>
              <a:gd name="connsiteX7" fmla="*/ 2311206 w 2818544"/>
              <a:gd name="connsiteY7" fmla="*/ 584775 h 584775"/>
              <a:gd name="connsiteX8" fmla="*/ 1747497 w 2818544"/>
              <a:gd name="connsiteY8" fmla="*/ 584775 h 584775"/>
              <a:gd name="connsiteX9" fmla="*/ 1183788 w 2818544"/>
              <a:gd name="connsiteY9" fmla="*/ 584775 h 584775"/>
              <a:gd name="connsiteX10" fmla="*/ 620080 w 2818544"/>
              <a:gd name="connsiteY10" fmla="*/ 584775 h 584775"/>
              <a:gd name="connsiteX11" fmla="*/ 0 w 2818544"/>
              <a:gd name="connsiteY11" fmla="*/ 584775 h 584775"/>
              <a:gd name="connsiteX12" fmla="*/ 0 w 2818544"/>
              <a:gd name="connsiteY12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18544" h="584775" fill="none" extrusionOk="0">
                <a:moveTo>
                  <a:pt x="0" y="0"/>
                </a:moveTo>
                <a:cubicBezTo>
                  <a:pt x="245086" y="-54337"/>
                  <a:pt x="345128" y="20349"/>
                  <a:pt x="507338" y="0"/>
                </a:cubicBezTo>
                <a:cubicBezTo>
                  <a:pt x="669548" y="-20349"/>
                  <a:pt x="908575" y="63555"/>
                  <a:pt x="1042861" y="0"/>
                </a:cubicBezTo>
                <a:cubicBezTo>
                  <a:pt x="1177147" y="-63555"/>
                  <a:pt x="1339075" y="38875"/>
                  <a:pt x="1606570" y="0"/>
                </a:cubicBezTo>
                <a:cubicBezTo>
                  <a:pt x="1874065" y="-38875"/>
                  <a:pt x="2038953" y="11030"/>
                  <a:pt x="2198464" y="0"/>
                </a:cubicBezTo>
                <a:cubicBezTo>
                  <a:pt x="2357975" y="-11030"/>
                  <a:pt x="2556951" y="33969"/>
                  <a:pt x="2818544" y="0"/>
                </a:cubicBezTo>
                <a:cubicBezTo>
                  <a:pt x="2871385" y="206454"/>
                  <a:pt x="2792655" y="456396"/>
                  <a:pt x="2818544" y="584775"/>
                </a:cubicBezTo>
                <a:cubicBezTo>
                  <a:pt x="2607680" y="636066"/>
                  <a:pt x="2558925" y="534529"/>
                  <a:pt x="2311206" y="584775"/>
                </a:cubicBezTo>
                <a:cubicBezTo>
                  <a:pt x="2063487" y="635021"/>
                  <a:pt x="1979063" y="530210"/>
                  <a:pt x="1747497" y="584775"/>
                </a:cubicBezTo>
                <a:cubicBezTo>
                  <a:pt x="1515931" y="639340"/>
                  <a:pt x="1342465" y="569220"/>
                  <a:pt x="1183788" y="584775"/>
                </a:cubicBezTo>
                <a:cubicBezTo>
                  <a:pt x="1025111" y="600330"/>
                  <a:pt x="774692" y="547840"/>
                  <a:pt x="620080" y="584775"/>
                </a:cubicBezTo>
                <a:cubicBezTo>
                  <a:pt x="465468" y="621710"/>
                  <a:pt x="146566" y="537472"/>
                  <a:pt x="0" y="584775"/>
                </a:cubicBezTo>
                <a:cubicBezTo>
                  <a:pt x="-46606" y="297027"/>
                  <a:pt x="49273" y="242943"/>
                  <a:pt x="0" y="0"/>
                </a:cubicBezTo>
                <a:close/>
              </a:path>
              <a:path w="2818544" h="584775" stroke="0" extrusionOk="0">
                <a:moveTo>
                  <a:pt x="0" y="0"/>
                </a:moveTo>
                <a:cubicBezTo>
                  <a:pt x="155846" y="-13594"/>
                  <a:pt x="326723" y="69768"/>
                  <a:pt x="620080" y="0"/>
                </a:cubicBezTo>
                <a:cubicBezTo>
                  <a:pt x="913437" y="-69768"/>
                  <a:pt x="1014308" y="57618"/>
                  <a:pt x="1240159" y="0"/>
                </a:cubicBezTo>
                <a:cubicBezTo>
                  <a:pt x="1466010" y="-57618"/>
                  <a:pt x="1543781" y="18025"/>
                  <a:pt x="1719312" y="0"/>
                </a:cubicBezTo>
                <a:cubicBezTo>
                  <a:pt x="1894843" y="-18025"/>
                  <a:pt x="2099786" y="32480"/>
                  <a:pt x="2226650" y="0"/>
                </a:cubicBezTo>
                <a:cubicBezTo>
                  <a:pt x="2353514" y="-32480"/>
                  <a:pt x="2538951" y="32791"/>
                  <a:pt x="2818544" y="0"/>
                </a:cubicBezTo>
                <a:cubicBezTo>
                  <a:pt x="2878194" y="126641"/>
                  <a:pt x="2790616" y="324158"/>
                  <a:pt x="2818544" y="584775"/>
                </a:cubicBezTo>
                <a:cubicBezTo>
                  <a:pt x="2660965" y="588517"/>
                  <a:pt x="2419019" y="532544"/>
                  <a:pt x="2283021" y="584775"/>
                </a:cubicBezTo>
                <a:cubicBezTo>
                  <a:pt x="2147023" y="637006"/>
                  <a:pt x="1999553" y="568536"/>
                  <a:pt x="1803868" y="584775"/>
                </a:cubicBezTo>
                <a:cubicBezTo>
                  <a:pt x="1608183" y="601014"/>
                  <a:pt x="1514244" y="522282"/>
                  <a:pt x="1240159" y="584775"/>
                </a:cubicBezTo>
                <a:cubicBezTo>
                  <a:pt x="966074" y="647268"/>
                  <a:pt x="926097" y="579541"/>
                  <a:pt x="620080" y="584775"/>
                </a:cubicBezTo>
                <a:cubicBezTo>
                  <a:pt x="314063" y="590009"/>
                  <a:pt x="186224" y="527150"/>
                  <a:pt x="0" y="584775"/>
                </a:cubicBezTo>
                <a:cubicBezTo>
                  <a:pt x="-45280" y="408566"/>
                  <a:pt x="33552" y="267234"/>
                  <a:pt x="0" y="0"/>
                </a:cubicBezTo>
                <a:close/>
              </a:path>
            </a:pathLst>
          </a:custGeom>
          <a:solidFill>
            <a:srgbClr val="002060"/>
          </a:solidFill>
          <a:ln w="9525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315750925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>
                <a:solidFill>
                  <a:schemeClr val="bg1"/>
                </a:solidFill>
                <a:latin typeface="Arial" charset="0"/>
              </a:rPr>
              <a:t>Cồng</a:t>
            </a:r>
            <a:r>
              <a:rPr lang="en-US" sz="32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charset="0"/>
              </a:rPr>
              <a:t>chiêng</a:t>
            </a:r>
            <a:endParaRPr lang="en-US" sz="3200" b="1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9" name="Picture 21" descr="an com moi">
            <a:extLst>
              <a:ext uri="{FF2B5EF4-FFF2-40B4-BE49-F238E27FC236}">
                <a16:creationId xmlns:a16="http://schemas.microsoft.com/office/drawing/2014/main" id="{53EE6F5C-9F90-4178-9F70-D3A8416B8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85070" y="2054831"/>
            <a:ext cx="3878494" cy="39658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 Box 28">
            <a:extLst>
              <a:ext uri="{FF2B5EF4-FFF2-40B4-BE49-F238E27FC236}">
                <a16:creationId xmlns:a16="http://schemas.microsoft.com/office/drawing/2014/main" id="{24CCB4FB-7609-4B0B-ADB1-8A7222B6EC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8575" y="5770385"/>
            <a:ext cx="2818544" cy="584775"/>
          </a:xfrm>
          <a:custGeom>
            <a:avLst/>
            <a:gdLst>
              <a:gd name="connsiteX0" fmla="*/ 0 w 2818544"/>
              <a:gd name="connsiteY0" fmla="*/ 0 h 584775"/>
              <a:gd name="connsiteX1" fmla="*/ 507338 w 2818544"/>
              <a:gd name="connsiteY1" fmla="*/ 0 h 584775"/>
              <a:gd name="connsiteX2" fmla="*/ 1042861 w 2818544"/>
              <a:gd name="connsiteY2" fmla="*/ 0 h 584775"/>
              <a:gd name="connsiteX3" fmla="*/ 1606570 w 2818544"/>
              <a:gd name="connsiteY3" fmla="*/ 0 h 584775"/>
              <a:gd name="connsiteX4" fmla="*/ 2198464 w 2818544"/>
              <a:gd name="connsiteY4" fmla="*/ 0 h 584775"/>
              <a:gd name="connsiteX5" fmla="*/ 2818544 w 2818544"/>
              <a:gd name="connsiteY5" fmla="*/ 0 h 584775"/>
              <a:gd name="connsiteX6" fmla="*/ 2818544 w 2818544"/>
              <a:gd name="connsiteY6" fmla="*/ 584775 h 584775"/>
              <a:gd name="connsiteX7" fmla="*/ 2311206 w 2818544"/>
              <a:gd name="connsiteY7" fmla="*/ 584775 h 584775"/>
              <a:gd name="connsiteX8" fmla="*/ 1747497 w 2818544"/>
              <a:gd name="connsiteY8" fmla="*/ 584775 h 584775"/>
              <a:gd name="connsiteX9" fmla="*/ 1183788 w 2818544"/>
              <a:gd name="connsiteY9" fmla="*/ 584775 h 584775"/>
              <a:gd name="connsiteX10" fmla="*/ 620080 w 2818544"/>
              <a:gd name="connsiteY10" fmla="*/ 584775 h 584775"/>
              <a:gd name="connsiteX11" fmla="*/ 0 w 2818544"/>
              <a:gd name="connsiteY11" fmla="*/ 584775 h 584775"/>
              <a:gd name="connsiteX12" fmla="*/ 0 w 2818544"/>
              <a:gd name="connsiteY12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18544" h="584775" fill="none" extrusionOk="0">
                <a:moveTo>
                  <a:pt x="0" y="0"/>
                </a:moveTo>
                <a:cubicBezTo>
                  <a:pt x="245086" y="-54337"/>
                  <a:pt x="345128" y="20349"/>
                  <a:pt x="507338" y="0"/>
                </a:cubicBezTo>
                <a:cubicBezTo>
                  <a:pt x="669548" y="-20349"/>
                  <a:pt x="908575" y="63555"/>
                  <a:pt x="1042861" y="0"/>
                </a:cubicBezTo>
                <a:cubicBezTo>
                  <a:pt x="1177147" y="-63555"/>
                  <a:pt x="1339075" y="38875"/>
                  <a:pt x="1606570" y="0"/>
                </a:cubicBezTo>
                <a:cubicBezTo>
                  <a:pt x="1874065" y="-38875"/>
                  <a:pt x="2038953" y="11030"/>
                  <a:pt x="2198464" y="0"/>
                </a:cubicBezTo>
                <a:cubicBezTo>
                  <a:pt x="2357975" y="-11030"/>
                  <a:pt x="2556951" y="33969"/>
                  <a:pt x="2818544" y="0"/>
                </a:cubicBezTo>
                <a:cubicBezTo>
                  <a:pt x="2871385" y="206454"/>
                  <a:pt x="2792655" y="456396"/>
                  <a:pt x="2818544" y="584775"/>
                </a:cubicBezTo>
                <a:cubicBezTo>
                  <a:pt x="2607680" y="636066"/>
                  <a:pt x="2558925" y="534529"/>
                  <a:pt x="2311206" y="584775"/>
                </a:cubicBezTo>
                <a:cubicBezTo>
                  <a:pt x="2063487" y="635021"/>
                  <a:pt x="1979063" y="530210"/>
                  <a:pt x="1747497" y="584775"/>
                </a:cubicBezTo>
                <a:cubicBezTo>
                  <a:pt x="1515931" y="639340"/>
                  <a:pt x="1342465" y="569220"/>
                  <a:pt x="1183788" y="584775"/>
                </a:cubicBezTo>
                <a:cubicBezTo>
                  <a:pt x="1025111" y="600330"/>
                  <a:pt x="774692" y="547840"/>
                  <a:pt x="620080" y="584775"/>
                </a:cubicBezTo>
                <a:cubicBezTo>
                  <a:pt x="465468" y="621710"/>
                  <a:pt x="146566" y="537472"/>
                  <a:pt x="0" y="584775"/>
                </a:cubicBezTo>
                <a:cubicBezTo>
                  <a:pt x="-46606" y="297027"/>
                  <a:pt x="49273" y="242943"/>
                  <a:pt x="0" y="0"/>
                </a:cubicBezTo>
                <a:close/>
              </a:path>
              <a:path w="2818544" h="584775" stroke="0" extrusionOk="0">
                <a:moveTo>
                  <a:pt x="0" y="0"/>
                </a:moveTo>
                <a:cubicBezTo>
                  <a:pt x="155846" y="-13594"/>
                  <a:pt x="326723" y="69768"/>
                  <a:pt x="620080" y="0"/>
                </a:cubicBezTo>
                <a:cubicBezTo>
                  <a:pt x="913437" y="-69768"/>
                  <a:pt x="1014308" y="57618"/>
                  <a:pt x="1240159" y="0"/>
                </a:cubicBezTo>
                <a:cubicBezTo>
                  <a:pt x="1466010" y="-57618"/>
                  <a:pt x="1543781" y="18025"/>
                  <a:pt x="1719312" y="0"/>
                </a:cubicBezTo>
                <a:cubicBezTo>
                  <a:pt x="1894843" y="-18025"/>
                  <a:pt x="2099786" y="32480"/>
                  <a:pt x="2226650" y="0"/>
                </a:cubicBezTo>
                <a:cubicBezTo>
                  <a:pt x="2353514" y="-32480"/>
                  <a:pt x="2538951" y="32791"/>
                  <a:pt x="2818544" y="0"/>
                </a:cubicBezTo>
                <a:cubicBezTo>
                  <a:pt x="2878194" y="126641"/>
                  <a:pt x="2790616" y="324158"/>
                  <a:pt x="2818544" y="584775"/>
                </a:cubicBezTo>
                <a:cubicBezTo>
                  <a:pt x="2660965" y="588517"/>
                  <a:pt x="2419019" y="532544"/>
                  <a:pt x="2283021" y="584775"/>
                </a:cubicBezTo>
                <a:cubicBezTo>
                  <a:pt x="2147023" y="637006"/>
                  <a:pt x="1999553" y="568536"/>
                  <a:pt x="1803868" y="584775"/>
                </a:cubicBezTo>
                <a:cubicBezTo>
                  <a:pt x="1608183" y="601014"/>
                  <a:pt x="1514244" y="522282"/>
                  <a:pt x="1240159" y="584775"/>
                </a:cubicBezTo>
                <a:cubicBezTo>
                  <a:pt x="966074" y="647268"/>
                  <a:pt x="926097" y="579541"/>
                  <a:pt x="620080" y="584775"/>
                </a:cubicBezTo>
                <a:cubicBezTo>
                  <a:pt x="314063" y="590009"/>
                  <a:pt x="186224" y="527150"/>
                  <a:pt x="0" y="584775"/>
                </a:cubicBezTo>
                <a:cubicBezTo>
                  <a:pt x="-45280" y="408566"/>
                  <a:pt x="33552" y="267234"/>
                  <a:pt x="0" y="0"/>
                </a:cubicBezTo>
                <a:close/>
              </a:path>
            </a:pathLst>
          </a:custGeom>
          <a:solidFill>
            <a:srgbClr val="002060"/>
          </a:solidFill>
          <a:ln w="9525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315750925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>
                <a:solidFill>
                  <a:schemeClr val="bg1"/>
                </a:solidFill>
                <a:latin typeface="Arial" charset="0"/>
              </a:rPr>
              <a:t>Ăn</a:t>
            </a:r>
            <a:r>
              <a:rPr lang="en-US" sz="32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charset="0"/>
              </a:rPr>
              <a:t>cơm</a:t>
            </a:r>
            <a:r>
              <a:rPr lang="en-US" sz="32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charset="0"/>
              </a:rPr>
              <a:t>mới</a:t>
            </a:r>
            <a:endParaRPr lang="en-US" sz="3200" b="1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11" name="图片 12">
            <a:extLst>
              <a:ext uri="{FF2B5EF4-FFF2-40B4-BE49-F238E27FC236}">
                <a16:creationId xmlns:a16="http://schemas.microsoft.com/office/drawing/2014/main" id="{0DF22D1B-2546-402F-ADB1-AD3856D3C1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21" y="4177088"/>
            <a:ext cx="2680912" cy="26809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68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500"/>
                                        <p:tgtEl>
                                          <p:spTgt spid="368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368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368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60" grpId="0"/>
      <p:bldP spid="368668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EA500F69-97C0-4964-8DC7-587E76F160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540" y="-39422"/>
            <a:ext cx="540354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29ED7EC-866F-46C4-89B4-B407D62A0D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371" y="2915293"/>
            <a:ext cx="3429000" cy="3429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DF40397-E7D0-5A4F-813F-73D9D27706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168910" y="45085"/>
            <a:ext cx="2959735" cy="206502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8B39108B-ADCF-4841-9C22-1D7BDE503022}"/>
              </a:ext>
            </a:extLst>
          </p:cNvPr>
          <p:cNvSpPr txBox="1"/>
          <p:nvPr/>
        </p:nvSpPr>
        <p:spPr>
          <a:xfrm>
            <a:off x="7255908" y="499194"/>
            <a:ext cx="5124452" cy="2177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800" b="1" dirty="0">
                <a:solidFill>
                  <a:srgbClr val="FF0066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LỄ HỘI Ở </a:t>
            </a:r>
          </a:p>
          <a:p>
            <a:pPr algn="ctr">
              <a:lnSpc>
                <a:spcPct val="150000"/>
              </a:lnSpc>
            </a:pPr>
            <a:r>
              <a:rPr lang="en-US" altLang="zh-CN" sz="4800" b="1" dirty="0">
                <a:solidFill>
                  <a:srgbClr val="FF0066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TÂY NGUYÊN</a:t>
            </a:r>
            <a:endParaRPr lang="zh-CN" altLang="en-US" sz="4800" b="1" dirty="0">
              <a:solidFill>
                <a:srgbClr val="FF0066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14B8248-26CF-4BE0-9812-4FFEABDA424D}"/>
              </a:ext>
            </a:extLst>
          </p:cNvPr>
          <p:cNvGrpSpPr/>
          <p:nvPr/>
        </p:nvGrpSpPr>
        <p:grpSpPr>
          <a:xfrm>
            <a:off x="592185" y="1500028"/>
            <a:ext cx="6805298" cy="4438682"/>
            <a:chOff x="592185" y="1500028"/>
            <a:chExt cx="6805298" cy="4438682"/>
          </a:xfrm>
        </p:grpSpPr>
        <p:pic>
          <p:nvPicPr>
            <p:cNvPr id="14" name="Picture 21" descr="dua voi">
              <a:extLst>
                <a:ext uri="{FF2B5EF4-FFF2-40B4-BE49-F238E27FC236}">
                  <a16:creationId xmlns:a16="http://schemas.microsoft.com/office/drawing/2014/main" id="{157FC32C-478F-4AD1-800E-6522CDD4DA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592185" y="1500028"/>
              <a:ext cx="6805298" cy="443868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5" name="Text Box 23">
              <a:extLst>
                <a:ext uri="{FF2B5EF4-FFF2-40B4-BE49-F238E27FC236}">
                  <a16:creationId xmlns:a16="http://schemas.microsoft.com/office/drawing/2014/main" id="{EA849930-14CA-4F47-9FDA-34FD729F04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92314" y="5264389"/>
              <a:ext cx="1997677" cy="584775"/>
            </a:xfrm>
            <a:custGeom>
              <a:avLst/>
              <a:gdLst>
                <a:gd name="connsiteX0" fmla="*/ 0 w 1997677"/>
                <a:gd name="connsiteY0" fmla="*/ 0 h 584775"/>
                <a:gd name="connsiteX1" fmla="*/ 439489 w 1997677"/>
                <a:gd name="connsiteY1" fmla="*/ 0 h 584775"/>
                <a:gd name="connsiteX2" fmla="*/ 938908 w 1997677"/>
                <a:gd name="connsiteY2" fmla="*/ 0 h 584775"/>
                <a:gd name="connsiteX3" fmla="*/ 1458304 w 1997677"/>
                <a:gd name="connsiteY3" fmla="*/ 0 h 584775"/>
                <a:gd name="connsiteX4" fmla="*/ 1997677 w 1997677"/>
                <a:gd name="connsiteY4" fmla="*/ 0 h 584775"/>
                <a:gd name="connsiteX5" fmla="*/ 1997677 w 1997677"/>
                <a:gd name="connsiteY5" fmla="*/ 584775 h 584775"/>
                <a:gd name="connsiteX6" fmla="*/ 1558188 w 1997677"/>
                <a:gd name="connsiteY6" fmla="*/ 584775 h 584775"/>
                <a:gd name="connsiteX7" fmla="*/ 1058769 w 1997677"/>
                <a:gd name="connsiteY7" fmla="*/ 584775 h 584775"/>
                <a:gd name="connsiteX8" fmla="*/ 599303 w 1997677"/>
                <a:gd name="connsiteY8" fmla="*/ 584775 h 584775"/>
                <a:gd name="connsiteX9" fmla="*/ 0 w 1997677"/>
                <a:gd name="connsiteY9" fmla="*/ 584775 h 584775"/>
                <a:gd name="connsiteX10" fmla="*/ 0 w 1997677"/>
                <a:gd name="connsiteY10" fmla="*/ 0 h 58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97677" h="584775" fill="none" extrusionOk="0">
                  <a:moveTo>
                    <a:pt x="0" y="0"/>
                  </a:moveTo>
                  <a:cubicBezTo>
                    <a:pt x="183909" y="-45693"/>
                    <a:pt x="330178" y="34571"/>
                    <a:pt x="439489" y="0"/>
                  </a:cubicBezTo>
                  <a:cubicBezTo>
                    <a:pt x="548800" y="-34571"/>
                    <a:pt x="821814" y="37557"/>
                    <a:pt x="938908" y="0"/>
                  </a:cubicBezTo>
                  <a:cubicBezTo>
                    <a:pt x="1056002" y="-37557"/>
                    <a:pt x="1307478" y="36332"/>
                    <a:pt x="1458304" y="0"/>
                  </a:cubicBezTo>
                  <a:cubicBezTo>
                    <a:pt x="1609130" y="-36332"/>
                    <a:pt x="1863778" y="32026"/>
                    <a:pt x="1997677" y="0"/>
                  </a:cubicBezTo>
                  <a:cubicBezTo>
                    <a:pt x="2048137" y="289819"/>
                    <a:pt x="1958214" y="408675"/>
                    <a:pt x="1997677" y="584775"/>
                  </a:cubicBezTo>
                  <a:cubicBezTo>
                    <a:pt x="1834021" y="617239"/>
                    <a:pt x="1670049" y="581016"/>
                    <a:pt x="1558188" y="584775"/>
                  </a:cubicBezTo>
                  <a:cubicBezTo>
                    <a:pt x="1446327" y="588534"/>
                    <a:pt x="1159094" y="546822"/>
                    <a:pt x="1058769" y="584775"/>
                  </a:cubicBezTo>
                  <a:cubicBezTo>
                    <a:pt x="958444" y="622728"/>
                    <a:pt x="724059" y="577303"/>
                    <a:pt x="599303" y="584775"/>
                  </a:cubicBezTo>
                  <a:cubicBezTo>
                    <a:pt x="474547" y="592247"/>
                    <a:pt x="247142" y="518704"/>
                    <a:pt x="0" y="584775"/>
                  </a:cubicBezTo>
                  <a:cubicBezTo>
                    <a:pt x="-68518" y="384182"/>
                    <a:pt x="10571" y="265243"/>
                    <a:pt x="0" y="0"/>
                  </a:cubicBezTo>
                  <a:close/>
                </a:path>
                <a:path w="1997677" h="584775" stroke="0" extrusionOk="0">
                  <a:moveTo>
                    <a:pt x="0" y="0"/>
                  </a:moveTo>
                  <a:cubicBezTo>
                    <a:pt x="174593" y="-34138"/>
                    <a:pt x="308912" y="5919"/>
                    <a:pt x="439489" y="0"/>
                  </a:cubicBezTo>
                  <a:cubicBezTo>
                    <a:pt x="570066" y="-5919"/>
                    <a:pt x="744471" y="33885"/>
                    <a:pt x="978862" y="0"/>
                  </a:cubicBezTo>
                  <a:cubicBezTo>
                    <a:pt x="1213253" y="-33885"/>
                    <a:pt x="1274745" y="4259"/>
                    <a:pt x="1418351" y="0"/>
                  </a:cubicBezTo>
                  <a:cubicBezTo>
                    <a:pt x="1561957" y="-4259"/>
                    <a:pt x="1710846" y="64074"/>
                    <a:pt x="1997677" y="0"/>
                  </a:cubicBezTo>
                  <a:cubicBezTo>
                    <a:pt x="2008058" y="277914"/>
                    <a:pt x="1939425" y="424921"/>
                    <a:pt x="1997677" y="584775"/>
                  </a:cubicBezTo>
                  <a:cubicBezTo>
                    <a:pt x="1779568" y="625174"/>
                    <a:pt x="1692727" y="546439"/>
                    <a:pt x="1458304" y="584775"/>
                  </a:cubicBezTo>
                  <a:cubicBezTo>
                    <a:pt x="1223881" y="623111"/>
                    <a:pt x="1134755" y="543276"/>
                    <a:pt x="998839" y="584775"/>
                  </a:cubicBezTo>
                  <a:cubicBezTo>
                    <a:pt x="862923" y="626274"/>
                    <a:pt x="615363" y="531391"/>
                    <a:pt x="459466" y="584775"/>
                  </a:cubicBezTo>
                  <a:cubicBezTo>
                    <a:pt x="303569" y="638159"/>
                    <a:pt x="101823" y="547175"/>
                    <a:pt x="0" y="584775"/>
                  </a:cubicBezTo>
                  <a:cubicBezTo>
                    <a:pt x="-4822" y="409831"/>
                    <a:pt x="57580" y="275614"/>
                    <a:pt x="0" y="0"/>
                  </a:cubicBezTo>
                  <a:close/>
                </a:path>
              </a:pathLst>
            </a:custGeom>
            <a:solidFill>
              <a:srgbClr val="002060"/>
            </a:solidFill>
            <a:ln w="9525">
              <a:solidFill>
                <a:schemeClr val="tx1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3017991736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1" dirty="0" err="1">
                  <a:solidFill>
                    <a:schemeClr val="bg1"/>
                  </a:solidFill>
                  <a:latin typeface="Arial" charset="0"/>
                </a:rPr>
                <a:t>Đua</a:t>
              </a:r>
              <a:r>
                <a:rPr lang="en-US" sz="3200" b="1" dirty="0">
                  <a:solidFill>
                    <a:schemeClr val="bg1"/>
                  </a:solidFill>
                  <a:latin typeface="Arial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Arial" charset="0"/>
                </a:rPr>
                <a:t>voi</a:t>
              </a:r>
              <a:endParaRPr lang="en-US" sz="3200" b="1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47344FA-0C28-4947-AFF8-E30B2D4E972D}"/>
              </a:ext>
            </a:extLst>
          </p:cNvPr>
          <p:cNvGrpSpPr/>
          <p:nvPr/>
        </p:nvGrpSpPr>
        <p:grpSpPr>
          <a:xfrm>
            <a:off x="645645" y="1489754"/>
            <a:ext cx="6781800" cy="4446078"/>
            <a:chOff x="594273" y="1500029"/>
            <a:chExt cx="6781800" cy="4446078"/>
          </a:xfrm>
        </p:grpSpPr>
        <p:pic>
          <p:nvPicPr>
            <p:cNvPr id="16" name="Picture 22" descr="dam trau">
              <a:extLst>
                <a:ext uri="{FF2B5EF4-FFF2-40B4-BE49-F238E27FC236}">
                  <a16:creationId xmlns:a16="http://schemas.microsoft.com/office/drawing/2014/main" id="{CC1E5D01-4447-4D3C-AC50-26827BA1F4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594273" y="1500029"/>
              <a:ext cx="6781800" cy="444607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7" name="Text Box 23">
              <a:extLst>
                <a:ext uri="{FF2B5EF4-FFF2-40B4-BE49-F238E27FC236}">
                  <a16:creationId xmlns:a16="http://schemas.microsoft.com/office/drawing/2014/main" id="{838913F9-BE4E-4DDA-861F-009505A340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03515" y="5339136"/>
              <a:ext cx="2061681" cy="584775"/>
            </a:xfrm>
            <a:custGeom>
              <a:avLst/>
              <a:gdLst>
                <a:gd name="connsiteX0" fmla="*/ 0 w 2061681"/>
                <a:gd name="connsiteY0" fmla="*/ 0 h 584775"/>
                <a:gd name="connsiteX1" fmla="*/ 453570 w 2061681"/>
                <a:gd name="connsiteY1" fmla="*/ 0 h 584775"/>
                <a:gd name="connsiteX2" fmla="*/ 968990 w 2061681"/>
                <a:gd name="connsiteY2" fmla="*/ 0 h 584775"/>
                <a:gd name="connsiteX3" fmla="*/ 1505027 w 2061681"/>
                <a:gd name="connsiteY3" fmla="*/ 0 h 584775"/>
                <a:gd name="connsiteX4" fmla="*/ 2061681 w 2061681"/>
                <a:gd name="connsiteY4" fmla="*/ 0 h 584775"/>
                <a:gd name="connsiteX5" fmla="*/ 2061681 w 2061681"/>
                <a:gd name="connsiteY5" fmla="*/ 584775 h 584775"/>
                <a:gd name="connsiteX6" fmla="*/ 1608111 w 2061681"/>
                <a:gd name="connsiteY6" fmla="*/ 584775 h 584775"/>
                <a:gd name="connsiteX7" fmla="*/ 1092691 w 2061681"/>
                <a:gd name="connsiteY7" fmla="*/ 584775 h 584775"/>
                <a:gd name="connsiteX8" fmla="*/ 618504 w 2061681"/>
                <a:gd name="connsiteY8" fmla="*/ 584775 h 584775"/>
                <a:gd name="connsiteX9" fmla="*/ 0 w 2061681"/>
                <a:gd name="connsiteY9" fmla="*/ 584775 h 584775"/>
                <a:gd name="connsiteX10" fmla="*/ 0 w 2061681"/>
                <a:gd name="connsiteY10" fmla="*/ 0 h 58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61681" h="584775" fill="none" extrusionOk="0">
                  <a:moveTo>
                    <a:pt x="0" y="0"/>
                  </a:moveTo>
                  <a:cubicBezTo>
                    <a:pt x="101485" y="-44556"/>
                    <a:pt x="245605" y="8601"/>
                    <a:pt x="453570" y="0"/>
                  </a:cubicBezTo>
                  <a:cubicBezTo>
                    <a:pt x="661535" y="-8601"/>
                    <a:pt x="806417" y="51658"/>
                    <a:pt x="968990" y="0"/>
                  </a:cubicBezTo>
                  <a:cubicBezTo>
                    <a:pt x="1131563" y="-51658"/>
                    <a:pt x="1364622" y="22897"/>
                    <a:pt x="1505027" y="0"/>
                  </a:cubicBezTo>
                  <a:cubicBezTo>
                    <a:pt x="1645432" y="-22897"/>
                    <a:pt x="1907287" y="4266"/>
                    <a:pt x="2061681" y="0"/>
                  </a:cubicBezTo>
                  <a:cubicBezTo>
                    <a:pt x="2112141" y="289819"/>
                    <a:pt x="2022218" y="408675"/>
                    <a:pt x="2061681" y="584775"/>
                  </a:cubicBezTo>
                  <a:cubicBezTo>
                    <a:pt x="1962107" y="621895"/>
                    <a:pt x="1782323" y="544913"/>
                    <a:pt x="1608111" y="584775"/>
                  </a:cubicBezTo>
                  <a:cubicBezTo>
                    <a:pt x="1433899" y="624637"/>
                    <a:pt x="1215945" y="559640"/>
                    <a:pt x="1092691" y="584775"/>
                  </a:cubicBezTo>
                  <a:cubicBezTo>
                    <a:pt x="969437" y="609910"/>
                    <a:pt x="785819" y="583850"/>
                    <a:pt x="618504" y="584775"/>
                  </a:cubicBezTo>
                  <a:cubicBezTo>
                    <a:pt x="451189" y="585700"/>
                    <a:pt x="280111" y="519052"/>
                    <a:pt x="0" y="584775"/>
                  </a:cubicBezTo>
                  <a:cubicBezTo>
                    <a:pt x="-68518" y="384182"/>
                    <a:pt x="10571" y="265243"/>
                    <a:pt x="0" y="0"/>
                  </a:cubicBezTo>
                  <a:close/>
                </a:path>
                <a:path w="2061681" h="584775" stroke="0" extrusionOk="0">
                  <a:moveTo>
                    <a:pt x="0" y="0"/>
                  </a:moveTo>
                  <a:cubicBezTo>
                    <a:pt x="147427" y="-28701"/>
                    <a:pt x="355639" y="20510"/>
                    <a:pt x="453570" y="0"/>
                  </a:cubicBezTo>
                  <a:cubicBezTo>
                    <a:pt x="551501" y="-20510"/>
                    <a:pt x="824527" y="30664"/>
                    <a:pt x="1010224" y="0"/>
                  </a:cubicBezTo>
                  <a:cubicBezTo>
                    <a:pt x="1195921" y="-30664"/>
                    <a:pt x="1272518" y="22342"/>
                    <a:pt x="1463794" y="0"/>
                  </a:cubicBezTo>
                  <a:cubicBezTo>
                    <a:pt x="1655070" y="-22342"/>
                    <a:pt x="1790252" y="45485"/>
                    <a:pt x="2061681" y="0"/>
                  </a:cubicBezTo>
                  <a:cubicBezTo>
                    <a:pt x="2072062" y="277914"/>
                    <a:pt x="2003429" y="424921"/>
                    <a:pt x="2061681" y="584775"/>
                  </a:cubicBezTo>
                  <a:cubicBezTo>
                    <a:pt x="1905709" y="632321"/>
                    <a:pt x="1621052" y="579636"/>
                    <a:pt x="1505027" y="584775"/>
                  </a:cubicBezTo>
                  <a:cubicBezTo>
                    <a:pt x="1389002" y="589914"/>
                    <a:pt x="1182493" y="580475"/>
                    <a:pt x="1030841" y="584775"/>
                  </a:cubicBezTo>
                  <a:cubicBezTo>
                    <a:pt x="879189" y="589075"/>
                    <a:pt x="730381" y="571315"/>
                    <a:pt x="474187" y="584775"/>
                  </a:cubicBezTo>
                  <a:cubicBezTo>
                    <a:pt x="217993" y="598235"/>
                    <a:pt x="174979" y="568104"/>
                    <a:pt x="0" y="584775"/>
                  </a:cubicBezTo>
                  <a:cubicBezTo>
                    <a:pt x="-4822" y="409831"/>
                    <a:pt x="57580" y="275614"/>
                    <a:pt x="0" y="0"/>
                  </a:cubicBezTo>
                  <a:close/>
                </a:path>
              </a:pathLst>
            </a:custGeom>
            <a:solidFill>
              <a:srgbClr val="002060"/>
            </a:solidFill>
            <a:ln w="9525">
              <a:solidFill>
                <a:schemeClr val="tx1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3017991736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1" dirty="0" err="1">
                  <a:solidFill>
                    <a:schemeClr val="bg1"/>
                  </a:solidFill>
                  <a:latin typeface="Arial" charset="0"/>
                </a:rPr>
                <a:t>Chọi</a:t>
              </a:r>
              <a:r>
                <a:rPr lang="en-US" sz="3200" b="1" dirty="0">
                  <a:solidFill>
                    <a:schemeClr val="bg1"/>
                  </a:solidFill>
                  <a:latin typeface="Arial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Arial" charset="0"/>
                </a:rPr>
                <a:t>trâu</a:t>
              </a:r>
              <a:endParaRPr lang="en-US" sz="3200" b="1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pic>
        <p:nvPicPr>
          <p:cNvPr id="18" name="Picture 22" descr="1ruoucan">
            <a:extLst>
              <a:ext uri="{FF2B5EF4-FFF2-40B4-BE49-F238E27FC236}">
                <a16:creationId xmlns:a16="http://schemas.microsoft.com/office/drawing/2014/main" id="{DE049BAD-277C-4681-9505-325C3443F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41280" y="1478622"/>
            <a:ext cx="6776663" cy="4378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图片 5">
            <a:extLst>
              <a:ext uri="{FF2B5EF4-FFF2-40B4-BE49-F238E27FC236}">
                <a16:creationId xmlns:a16="http://schemas.microsoft.com/office/drawing/2014/main" id="{AD98F55D-1835-400C-B66A-E8C7E3086A6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>
            <a:fillRect/>
          </a:stretch>
        </p:blipFill>
        <p:spPr>
          <a:xfrm>
            <a:off x="1859622" y="6069458"/>
            <a:ext cx="10332378" cy="1577083"/>
          </a:xfrm>
          <a:prstGeom prst="rect">
            <a:avLst/>
          </a:prstGeom>
        </p:spPr>
      </p:pic>
      <p:pic>
        <p:nvPicPr>
          <p:cNvPr id="21" name="图片 17">
            <a:extLst>
              <a:ext uri="{FF2B5EF4-FFF2-40B4-BE49-F238E27FC236}">
                <a16:creationId xmlns:a16="http://schemas.microsoft.com/office/drawing/2014/main" id="{05A75AE4-9287-4402-838A-42D588C9506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841" y="0"/>
            <a:ext cx="1825625" cy="171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14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>
        <p14:vortex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7">
            <a:extLst>
              <a:ext uri="{FF2B5EF4-FFF2-40B4-BE49-F238E27FC236}">
                <a16:creationId xmlns:a16="http://schemas.microsoft.com/office/drawing/2014/main" id="{6588AFFC-B000-4744-88B5-2A7D857D56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554" y="-256854"/>
            <a:ext cx="1825625" cy="1715770"/>
          </a:xfrm>
          <a:prstGeom prst="rect">
            <a:avLst/>
          </a:prstGeom>
        </p:spPr>
      </p:pic>
      <p:sp>
        <p:nvSpPr>
          <p:cNvPr id="27650" name="Text Box 16"/>
          <p:cNvSpPr txBox="1">
            <a:spLocks noChangeArrowheads="1"/>
          </p:cNvSpPr>
          <p:nvPr/>
        </p:nvSpPr>
        <p:spPr bwMode="auto">
          <a:xfrm>
            <a:off x="1981200" y="4953000"/>
            <a:ext cx="28194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6000">
              <a:latin typeface="Arial" charset="0"/>
            </a:endParaRPr>
          </a:p>
        </p:txBody>
      </p:sp>
      <p:sp>
        <p:nvSpPr>
          <p:cNvPr id="27651" name="Text Box 17"/>
          <p:cNvSpPr txBox="1">
            <a:spLocks noChangeArrowheads="1"/>
          </p:cNvSpPr>
          <p:nvPr/>
        </p:nvSpPr>
        <p:spPr bwMode="auto">
          <a:xfrm>
            <a:off x="381000" y="3733800"/>
            <a:ext cx="1524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27652" name="Text Box 18"/>
          <p:cNvSpPr txBox="1">
            <a:spLocks noChangeArrowheads="1"/>
          </p:cNvSpPr>
          <p:nvPr/>
        </p:nvSpPr>
        <p:spPr bwMode="auto">
          <a:xfrm>
            <a:off x="2590800" y="3505200"/>
            <a:ext cx="2133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Arial" charset="0"/>
            </a:endParaRPr>
          </a:p>
        </p:txBody>
      </p:sp>
      <p:graphicFrame>
        <p:nvGraphicFramePr>
          <p:cNvPr id="378000" name="Group 144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2580295587"/>
              </p:ext>
            </p:extLst>
          </p:nvPr>
        </p:nvGraphicFramePr>
        <p:xfrm>
          <a:off x="473896" y="431925"/>
          <a:ext cx="8700927" cy="6082349"/>
        </p:xfrm>
        <a:graphic>
          <a:graphicData uri="http://schemas.openxmlformats.org/drawingml/2006/table">
            <a:tbl>
              <a:tblPr/>
              <a:tblGrid>
                <a:gridCol w="29003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003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003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2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Con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ng­ưêi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 vµ ho¹t ®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éng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s¶n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xuÊt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.VnArial" pitchFamily="34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Hoµng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Liªn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S¬n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.VnArial" pitchFamily="34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T©y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Nguyªn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.VnArial" pitchFamily="34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450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Trång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trät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.VnArial" pitchFamily="34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.VnArial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66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.VnArial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2467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NghÒ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thñ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c«ng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66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.VnArial" pitchFamily="34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.VnArial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66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.VnArial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75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Ch¨n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nu«i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.VnArial" pitchFamily="34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.VnArial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66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.VnArial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10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Khai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th¸c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.Vn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kho¸ng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s¶n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.VnArial" pitchFamily="34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.VnArial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66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.VnArial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461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Arial" pitchFamily="34" charset="0"/>
                        </a:rPr>
                        <a:t>Khai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Arial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Arial" pitchFamily="34" charset="0"/>
                        </a:rPr>
                        <a:t>th¸c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.Vn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Arial" pitchFamily="34" charset="0"/>
                        </a:rPr>
                        <a:t>søc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Arial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Arial" pitchFamily="34" charset="0"/>
                        </a:rPr>
                        <a:t>nư­íc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.VnArial" pitchFamily="34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.VnArial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66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.VnArial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E957A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77990" name="Text Box 134"/>
          <p:cNvSpPr txBox="1">
            <a:spLocks noChangeArrowheads="1"/>
          </p:cNvSpPr>
          <p:nvPr/>
        </p:nvSpPr>
        <p:spPr bwMode="auto">
          <a:xfrm>
            <a:off x="3431354" y="1216632"/>
            <a:ext cx="26670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000" b="1" dirty="0">
                <a:latin typeface="Arial" charset="0"/>
              </a:rPr>
              <a:t>- </a:t>
            </a:r>
            <a:r>
              <a:rPr lang="en-US" sz="2000" b="1" dirty="0" err="1">
                <a:latin typeface="Arial" charset="0"/>
              </a:rPr>
              <a:t>Trồng</a:t>
            </a:r>
            <a:r>
              <a:rPr lang="en-US" sz="2000" b="1" dirty="0">
                <a:latin typeface="Arial" charset="0"/>
              </a:rPr>
              <a:t> </a:t>
            </a:r>
            <a:r>
              <a:rPr lang="en-US" sz="2000" b="1" dirty="0" err="1">
                <a:latin typeface="Arial" charset="0"/>
              </a:rPr>
              <a:t>lúa</a:t>
            </a:r>
            <a:r>
              <a:rPr lang="en-US" sz="2000" b="1" dirty="0">
                <a:latin typeface="Arial" charset="0"/>
              </a:rPr>
              <a:t>, </a:t>
            </a:r>
            <a:r>
              <a:rPr lang="en-US" sz="2000" b="1" dirty="0" err="1">
                <a:latin typeface="Arial" charset="0"/>
              </a:rPr>
              <a:t>ngô</a:t>
            </a:r>
            <a:r>
              <a:rPr lang="en-US" sz="2000" b="1" dirty="0">
                <a:latin typeface="Arial" charset="0"/>
              </a:rPr>
              <a:t>, </a:t>
            </a:r>
            <a:r>
              <a:rPr lang="en-US" sz="2000" b="1" dirty="0" err="1">
                <a:latin typeface="Arial" charset="0"/>
              </a:rPr>
              <a:t>chè</a:t>
            </a:r>
            <a:r>
              <a:rPr lang="en-US" sz="2000" b="1" dirty="0">
                <a:latin typeface="Arial" charset="0"/>
              </a:rPr>
              <a:t>, </a:t>
            </a:r>
            <a:r>
              <a:rPr lang="en-US" sz="2000" b="1" dirty="0" err="1">
                <a:latin typeface="Arial" charset="0"/>
              </a:rPr>
              <a:t>rau</a:t>
            </a:r>
            <a:r>
              <a:rPr lang="en-US" sz="2000" b="1" dirty="0">
                <a:latin typeface="Arial" charset="0"/>
              </a:rPr>
              <a:t>, </a:t>
            </a:r>
            <a:r>
              <a:rPr lang="en-US" sz="2000" b="1" dirty="0" err="1">
                <a:latin typeface="Arial" charset="0"/>
              </a:rPr>
              <a:t>cây</a:t>
            </a:r>
            <a:r>
              <a:rPr lang="en-US" sz="2000" b="1" dirty="0">
                <a:latin typeface="Arial" charset="0"/>
              </a:rPr>
              <a:t> </a:t>
            </a:r>
            <a:r>
              <a:rPr lang="vi-VN" sz="2000" b="1" dirty="0">
                <a:latin typeface="Arial" charset="0"/>
              </a:rPr>
              <a:t>ă</a:t>
            </a:r>
            <a:r>
              <a:rPr lang="en-US" sz="2000" b="1" dirty="0">
                <a:latin typeface="Arial" charset="0"/>
              </a:rPr>
              <a:t>n </a:t>
            </a:r>
            <a:r>
              <a:rPr lang="en-US" sz="2000" b="1" dirty="0" err="1">
                <a:latin typeface="Arial" charset="0"/>
              </a:rPr>
              <a:t>quả</a:t>
            </a:r>
            <a:r>
              <a:rPr lang="en-US" sz="2000" b="1" dirty="0">
                <a:latin typeface="Arial" charset="0"/>
              </a:rPr>
              <a:t> </a:t>
            </a:r>
            <a:r>
              <a:rPr lang="en-US" sz="2000" b="1" dirty="0" err="1">
                <a:latin typeface="Arial" charset="0"/>
              </a:rPr>
              <a:t>xứ</a:t>
            </a:r>
            <a:r>
              <a:rPr lang="en-US" sz="2000" b="1" dirty="0">
                <a:latin typeface="Arial" charset="0"/>
              </a:rPr>
              <a:t> </a:t>
            </a:r>
            <a:r>
              <a:rPr lang="en-US" sz="2000" b="1" dirty="0" err="1">
                <a:latin typeface="Arial" charset="0"/>
              </a:rPr>
              <a:t>lạnh</a:t>
            </a:r>
            <a:r>
              <a:rPr lang="en-US" sz="2000" b="1" dirty="0">
                <a:latin typeface="Arial" charset="0"/>
              </a:rPr>
              <a:t>, </a:t>
            </a:r>
            <a:r>
              <a:rPr lang="en-US" sz="2000" b="1" dirty="0" err="1">
                <a:latin typeface="Arial" charset="0"/>
              </a:rPr>
              <a:t>lanh</a:t>
            </a:r>
            <a:r>
              <a:rPr lang="en-US" sz="2000" b="1" dirty="0">
                <a:latin typeface="Arial" charset="0"/>
              </a:rPr>
              <a:t> </a:t>
            </a:r>
            <a:r>
              <a:rPr lang="en-US" sz="2000" b="1" dirty="0" err="1">
                <a:latin typeface="Arial" charset="0"/>
              </a:rPr>
              <a:t>trên</a:t>
            </a:r>
            <a:r>
              <a:rPr lang="en-US" sz="2000" b="1" dirty="0">
                <a:latin typeface="Arial" charset="0"/>
              </a:rPr>
              <a:t> </a:t>
            </a:r>
            <a:r>
              <a:rPr lang="en-US" sz="2000" b="1" dirty="0" err="1">
                <a:latin typeface="Arial" charset="0"/>
              </a:rPr>
              <a:t>ruộng</a:t>
            </a:r>
            <a:r>
              <a:rPr lang="en-US" sz="2000" b="1" dirty="0">
                <a:latin typeface="Arial" charset="0"/>
              </a:rPr>
              <a:t> </a:t>
            </a:r>
            <a:r>
              <a:rPr lang="en-US" sz="2000" b="1" dirty="0" err="1">
                <a:latin typeface="Arial" charset="0"/>
              </a:rPr>
              <a:t>bậc</a:t>
            </a:r>
            <a:r>
              <a:rPr lang="en-US" sz="2000" b="1" dirty="0">
                <a:latin typeface="Arial" charset="0"/>
              </a:rPr>
              <a:t> thang, n</a:t>
            </a:r>
            <a:r>
              <a:rPr lang="vi-VN" sz="2000" b="1" dirty="0">
                <a:latin typeface="Arial" charset="0"/>
              </a:rPr>
              <a:t>ươ</a:t>
            </a:r>
            <a:r>
              <a:rPr lang="en-US" sz="2000" b="1" dirty="0">
                <a:latin typeface="Arial" charset="0"/>
              </a:rPr>
              <a:t>ng </a:t>
            </a:r>
            <a:r>
              <a:rPr lang="en-US" sz="2000" b="1" dirty="0" err="1">
                <a:latin typeface="Arial" charset="0"/>
              </a:rPr>
              <a:t>rẫy</a:t>
            </a:r>
            <a:r>
              <a:rPr lang="en-US" sz="2000" b="1" dirty="0">
                <a:latin typeface="Arial" charset="0"/>
              </a:rPr>
              <a:t>.</a:t>
            </a:r>
          </a:p>
        </p:txBody>
      </p:sp>
      <p:sp>
        <p:nvSpPr>
          <p:cNvPr id="377992" name="Text Box 136"/>
          <p:cNvSpPr txBox="1">
            <a:spLocks noChangeArrowheads="1"/>
          </p:cNvSpPr>
          <p:nvPr/>
        </p:nvSpPr>
        <p:spPr bwMode="auto">
          <a:xfrm>
            <a:off x="6380039" y="1206359"/>
            <a:ext cx="2667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000" b="1" dirty="0">
                <a:solidFill>
                  <a:srgbClr val="FF0066"/>
                </a:solidFill>
                <a:latin typeface="Arial" charset="0"/>
              </a:rPr>
              <a:t>- </a:t>
            </a:r>
            <a:r>
              <a:rPr lang="en-US" sz="2000" b="1" dirty="0" err="1">
                <a:solidFill>
                  <a:srgbClr val="FF0066"/>
                </a:solidFill>
                <a:latin typeface="Arial" charset="0"/>
              </a:rPr>
              <a:t>Trồng</a:t>
            </a:r>
            <a:r>
              <a:rPr lang="en-US" sz="2000" b="1" dirty="0">
                <a:solidFill>
                  <a:srgbClr val="FF0066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Arial" charset="0"/>
              </a:rPr>
              <a:t>cây</a:t>
            </a:r>
            <a:r>
              <a:rPr lang="en-US" sz="2000" b="1" dirty="0">
                <a:solidFill>
                  <a:srgbClr val="FF0066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Arial" charset="0"/>
              </a:rPr>
              <a:t>công</a:t>
            </a:r>
            <a:r>
              <a:rPr lang="en-US" sz="2000" b="1" dirty="0">
                <a:solidFill>
                  <a:srgbClr val="FF0066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Arial" charset="0"/>
              </a:rPr>
              <a:t>nghiệp</a:t>
            </a:r>
            <a:r>
              <a:rPr lang="en-US" sz="2000" b="1" dirty="0">
                <a:solidFill>
                  <a:srgbClr val="FF0066"/>
                </a:solidFill>
                <a:latin typeface="Arial" charset="0"/>
              </a:rPr>
              <a:t>: </a:t>
            </a:r>
            <a:r>
              <a:rPr lang="en-US" sz="2000" b="1" dirty="0" err="1">
                <a:solidFill>
                  <a:srgbClr val="FF0066"/>
                </a:solidFill>
                <a:latin typeface="Arial" charset="0"/>
              </a:rPr>
              <a:t>cà</a:t>
            </a:r>
            <a:r>
              <a:rPr lang="en-US" sz="2000" b="1" dirty="0">
                <a:solidFill>
                  <a:srgbClr val="FF0066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Arial" charset="0"/>
              </a:rPr>
              <a:t>phê</a:t>
            </a:r>
            <a:r>
              <a:rPr lang="en-US" sz="2000" b="1" dirty="0">
                <a:solidFill>
                  <a:srgbClr val="FF0066"/>
                </a:solidFill>
                <a:latin typeface="Arial" charset="0"/>
              </a:rPr>
              <a:t>, </a:t>
            </a:r>
            <a:r>
              <a:rPr lang="en-US" sz="2000" b="1" dirty="0" err="1">
                <a:solidFill>
                  <a:srgbClr val="FF0066"/>
                </a:solidFill>
                <a:latin typeface="Arial" charset="0"/>
              </a:rPr>
              <a:t>cao</a:t>
            </a:r>
            <a:r>
              <a:rPr lang="en-US" sz="2000" b="1" dirty="0">
                <a:solidFill>
                  <a:srgbClr val="FF0066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Arial" charset="0"/>
              </a:rPr>
              <a:t>su</a:t>
            </a:r>
            <a:r>
              <a:rPr lang="en-US" sz="2000" b="1" dirty="0">
                <a:solidFill>
                  <a:srgbClr val="FF0066"/>
                </a:solidFill>
                <a:latin typeface="Arial" charset="0"/>
              </a:rPr>
              <a:t>, </a:t>
            </a:r>
            <a:r>
              <a:rPr lang="en-US" sz="2000" b="1" dirty="0" err="1">
                <a:solidFill>
                  <a:srgbClr val="FF0066"/>
                </a:solidFill>
                <a:latin typeface="Arial" charset="0"/>
              </a:rPr>
              <a:t>hồ</a:t>
            </a:r>
            <a:r>
              <a:rPr lang="en-US" sz="2000" b="1" dirty="0">
                <a:solidFill>
                  <a:srgbClr val="FF0066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Arial" charset="0"/>
              </a:rPr>
              <a:t>tiêu</a:t>
            </a:r>
            <a:r>
              <a:rPr lang="en-US" sz="2000" b="1" dirty="0">
                <a:solidFill>
                  <a:srgbClr val="FF0066"/>
                </a:solidFill>
                <a:latin typeface="Arial" charset="0"/>
              </a:rPr>
              <a:t>, </a:t>
            </a:r>
            <a:r>
              <a:rPr lang="en-US" sz="2000" b="1" dirty="0" err="1">
                <a:solidFill>
                  <a:srgbClr val="FF0066"/>
                </a:solidFill>
                <a:latin typeface="Arial" charset="0"/>
              </a:rPr>
              <a:t>chè</a:t>
            </a:r>
            <a:r>
              <a:rPr lang="en-US" sz="2000" b="1" dirty="0">
                <a:solidFill>
                  <a:srgbClr val="FF0066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Arial" charset="0"/>
              </a:rPr>
              <a:t>trên</a:t>
            </a:r>
            <a:r>
              <a:rPr lang="en-US" sz="2000" b="1" dirty="0">
                <a:solidFill>
                  <a:srgbClr val="FF0066"/>
                </a:solidFill>
                <a:latin typeface="Arial" charset="0"/>
              </a:rPr>
              <a:t> </a:t>
            </a:r>
            <a:r>
              <a:rPr lang="vi-VN" sz="2000" b="1" dirty="0">
                <a:solidFill>
                  <a:srgbClr val="FF0066"/>
                </a:solidFill>
                <a:latin typeface="Arial" charset="0"/>
              </a:rPr>
              <a:t>đ</a:t>
            </a:r>
            <a:r>
              <a:rPr lang="en-US" sz="2000" b="1" dirty="0" err="1">
                <a:solidFill>
                  <a:srgbClr val="FF0066"/>
                </a:solidFill>
                <a:latin typeface="Arial" charset="0"/>
              </a:rPr>
              <a:t>ất</a:t>
            </a:r>
            <a:r>
              <a:rPr lang="en-US" sz="2000" b="1" dirty="0">
                <a:solidFill>
                  <a:srgbClr val="FF0066"/>
                </a:solidFill>
                <a:latin typeface="Arial" charset="0"/>
              </a:rPr>
              <a:t> </a:t>
            </a:r>
            <a:r>
              <a:rPr lang="vi-VN" sz="2000" b="1" dirty="0">
                <a:solidFill>
                  <a:srgbClr val="FF0066"/>
                </a:solidFill>
                <a:latin typeface="Arial" charset="0"/>
              </a:rPr>
              <a:t>đ</a:t>
            </a:r>
            <a:r>
              <a:rPr lang="en-US" sz="2000" b="1" dirty="0">
                <a:solidFill>
                  <a:srgbClr val="FF0066"/>
                </a:solidFill>
                <a:latin typeface="Arial" charset="0"/>
              </a:rPr>
              <a:t>ỏ badan.</a:t>
            </a:r>
          </a:p>
        </p:txBody>
      </p:sp>
      <p:sp>
        <p:nvSpPr>
          <p:cNvPr id="377993" name="Text Box 137"/>
          <p:cNvSpPr txBox="1">
            <a:spLocks noChangeArrowheads="1"/>
          </p:cNvSpPr>
          <p:nvPr/>
        </p:nvSpPr>
        <p:spPr bwMode="auto">
          <a:xfrm>
            <a:off x="3340385" y="3100229"/>
            <a:ext cx="2590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latin typeface="Arial" charset="0"/>
              </a:rPr>
              <a:t>- </a:t>
            </a:r>
            <a:r>
              <a:rPr lang="en-US" sz="2000" b="1" dirty="0" err="1">
                <a:latin typeface="Arial" charset="0"/>
              </a:rPr>
              <a:t>Dệt</a:t>
            </a:r>
            <a:r>
              <a:rPr lang="en-US" sz="2000" b="1" dirty="0">
                <a:latin typeface="Arial" charset="0"/>
              </a:rPr>
              <a:t>, may, </a:t>
            </a:r>
            <a:r>
              <a:rPr lang="en-US" sz="2000" b="1" dirty="0" err="1">
                <a:latin typeface="Arial" charset="0"/>
              </a:rPr>
              <a:t>thêu</a:t>
            </a:r>
            <a:r>
              <a:rPr lang="en-US" sz="2000" b="1" dirty="0">
                <a:latin typeface="Arial" charset="0"/>
              </a:rPr>
              <a:t>, </a:t>
            </a:r>
            <a:r>
              <a:rPr lang="vi-VN" sz="2000" b="1" dirty="0">
                <a:latin typeface="Arial" charset="0"/>
              </a:rPr>
              <a:t>đ</a:t>
            </a:r>
            <a:r>
              <a:rPr lang="en-US" sz="2000" b="1" dirty="0">
                <a:latin typeface="Arial" charset="0"/>
              </a:rPr>
              <a:t>an </a:t>
            </a:r>
            <a:r>
              <a:rPr lang="en-US" sz="2000" b="1" dirty="0" err="1">
                <a:latin typeface="Arial" charset="0"/>
              </a:rPr>
              <a:t>lát</a:t>
            </a:r>
            <a:r>
              <a:rPr lang="en-US" sz="2000" b="1" dirty="0">
                <a:latin typeface="Arial" charset="0"/>
              </a:rPr>
              <a:t>, </a:t>
            </a:r>
            <a:r>
              <a:rPr lang="en-US" sz="2000" b="1" dirty="0" err="1">
                <a:latin typeface="Arial" charset="0"/>
              </a:rPr>
              <a:t>rèn</a:t>
            </a:r>
            <a:r>
              <a:rPr lang="en-US" sz="2000" b="1" dirty="0">
                <a:latin typeface="Arial" charset="0"/>
              </a:rPr>
              <a:t>, </a:t>
            </a:r>
            <a:r>
              <a:rPr lang="vi-VN" sz="2000" b="1" dirty="0">
                <a:latin typeface="Arial" charset="0"/>
              </a:rPr>
              <a:t>đ</a:t>
            </a:r>
            <a:r>
              <a:rPr lang="en-US" sz="2000" b="1" dirty="0" err="1">
                <a:latin typeface="Arial" charset="0"/>
              </a:rPr>
              <a:t>úc</a:t>
            </a:r>
            <a:r>
              <a:rPr lang="en-US" sz="2000" b="1" dirty="0">
                <a:latin typeface="Arial" charset="0"/>
              </a:rPr>
              <a:t>...</a:t>
            </a:r>
          </a:p>
        </p:txBody>
      </p:sp>
      <p:sp>
        <p:nvSpPr>
          <p:cNvPr id="377995" name="Text Box 139"/>
          <p:cNvSpPr txBox="1">
            <a:spLocks noChangeArrowheads="1"/>
          </p:cNvSpPr>
          <p:nvPr/>
        </p:nvSpPr>
        <p:spPr bwMode="auto">
          <a:xfrm>
            <a:off x="6411074" y="3952982"/>
            <a:ext cx="240415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0000FF"/>
                </a:solidFill>
                <a:latin typeface="Arial" charset="0"/>
              </a:rPr>
              <a:t>- </a:t>
            </a:r>
            <a:r>
              <a:rPr lang="en-US" sz="2000" b="1" dirty="0" err="1">
                <a:solidFill>
                  <a:srgbClr val="0000FF"/>
                </a:solidFill>
                <a:latin typeface="Arial" charset="0"/>
              </a:rPr>
              <a:t>Trâu</a:t>
            </a:r>
            <a:r>
              <a:rPr lang="en-US" sz="2000" b="1" dirty="0">
                <a:solidFill>
                  <a:srgbClr val="0000FF"/>
                </a:solidFill>
                <a:latin typeface="Arial" charset="0"/>
              </a:rPr>
              <a:t>, </a:t>
            </a:r>
            <a:r>
              <a:rPr lang="en-US" sz="2000" b="1" dirty="0" err="1">
                <a:solidFill>
                  <a:srgbClr val="0000FF"/>
                </a:solidFill>
                <a:latin typeface="Arial" charset="0"/>
              </a:rPr>
              <a:t>bò</a:t>
            </a:r>
            <a:r>
              <a:rPr lang="en-US" sz="2000" b="1" dirty="0">
                <a:solidFill>
                  <a:srgbClr val="0000FF"/>
                </a:solidFill>
                <a:latin typeface="Arial" charset="0"/>
              </a:rPr>
              <a:t>, </a:t>
            </a:r>
            <a:r>
              <a:rPr lang="en-US" sz="2000" b="1" dirty="0" err="1">
                <a:solidFill>
                  <a:srgbClr val="0000FF"/>
                </a:solidFill>
                <a:latin typeface="Arial" charset="0"/>
              </a:rPr>
              <a:t>voi</a:t>
            </a:r>
            <a:endParaRPr lang="en-US" sz="2000" b="1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377996" name="Text Box 140"/>
          <p:cNvSpPr txBox="1">
            <a:spLocks noChangeArrowheads="1"/>
          </p:cNvSpPr>
          <p:nvPr/>
        </p:nvSpPr>
        <p:spPr bwMode="auto">
          <a:xfrm>
            <a:off x="3372492" y="4670461"/>
            <a:ext cx="2590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latin typeface="Arial" charset="0"/>
              </a:rPr>
              <a:t>- </a:t>
            </a:r>
            <a:r>
              <a:rPr lang="en-US" sz="2000" b="1" dirty="0" err="1">
                <a:latin typeface="Arial" charset="0"/>
              </a:rPr>
              <a:t>Apatít</a:t>
            </a:r>
            <a:r>
              <a:rPr lang="en-US" sz="2000" b="1" dirty="0">
                <a:latin typeface="Arial" charset="0"/>
              </a:rPr>
              <a:t>, </a:t>
            </a:r>
            <a:r>
              <a:rPr lang="vi-VN" sz="2000" b="1" dirty="0">
                <a:latin typeface="Arial" charset="0"/>
              </a:rPr>
              <a:t>đ</a:t>
            </a:r>
            <a:r>
              <a:rPr lang="en-US" sz="2000" b="1" dirty="0" err="1">
                <a:latin typeface="Arial" charset="0"/>
              </a:rPr>
              <a:t>ồng</a:t>
            </a:r>
            <a:r>
              <a:rPr lang="en-US" sz="2000" b="1" dirty="0">
                <a:latin typeface="Arial" charset="0"/>
              </a:rPr>
              <a:t>, </a:t>
            </a:r>
            <a:r>
              <a:rPr lang="en-US" sz="2000" b="1" dirty="0" err="1">
                <a:latin typeface="Arial" charset="0"/>
              </a:rPr>
              <a:t>chì</a:t>
            </a:r>
            <a:r>
              <a:rPr lang="en-US" sz="2000" b="1" dirty="0">
                <a:latin typeface="Arial" charset="0"/>
              </a:rPr>
              <a:t>, </a:t>
            </a:r>
            <a:r>
              <a:rPr lang="en-US" sz="2000" b="1" dirty="0" err="1">
                <a:latin typeface="Arial" charset="0"/>
              </a:rPr>
              <a:t>kẽm</a:t>
            </a:r>
            <a:endParaRPr lang="en-US" sz="2000" b="1" dirty="0">
              <a:latin typeface="Arial" charset="0"/>
            </a:endParaRPr>
          </a:p>
        </p:txBody>
      </p:sp>
      <p:sp>
        <p:nvSpPr>
          <p:cNvPr id="377997" name="Text Box 141"/>
          <p:cNvSpPr txBox="1">
            <a:spLocks noChangeArrowheads="1"/>
          </p:cNvSpPr>
          <p:nvPr/>
        </p:nvSpPr>
        <p:spPr bwMode="auto">
          <a:xfrm>
            <a:off x="3362218" y="5644792"/>
            <a:ext cx="2590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latin typeface="Arial" charset="0"/>
              </a:rPr>
              <a:t>- </a:t>
            </a:r>
            <a:r>
              <a:rPr lang="en-US" sz="2000" b="1" dirty="0" err="1">
                <a:latin typeface="Arial" charset="0"/>
              </a:rPr>
              <a:t>Gỗ</a:t>
            </a:r>
            <a:r>
              <a:rPr lang="en-US" sz="2000" b="1" dirty="0">
                <a:latin typeface="Arial" charset="0"/>
              </a:rPr>
              <a:t> </a:t>
            </a:r>
            <a:r>
              <a:rPr lang="en-US" sz="2000" b="1" dirty="0" err="1">
                <a:latin typeface="Arial" charset="0"/>
              </a:rPr>
              <a:t>và</a:t>
            </a:r>
            <a:r>
              <a:rPr lang="en-US" sz="2000" b="1" dirty="0">
                <a:latin typeface="Arial" charset="0"/>
              </a:rPr>
              <a:t> </a:t>
            </a:r>
            <a:r>
              <a:rPr lang="en-US" sz="2000" b="1" dirty="0" err="1">
                <a:latin typeface="Arial" charset="0"/>
              </a:rPr>
              <a:t>lâm</a:t>
            </a:r>
            <a:r>
              <a:rPr lang="en-US" sz="2000" b="1" dirty="0">
                <a:latin typeface="Arial" charset="0"/>
              </a:rPr>
              <a:t> </a:t>
            </a:r>
            <a:r>
              <a:rPr lang="en-US" sz="2000" b="1" dirty="0" err="1">
                <a:latin typeface="Arial" charset="0"/>
              </a:rPr>
              <a:t>sản</a:t>
            </a:r>
            <a:r>
              <a:rPr lang="en-US" sz="2000" b="1" dirty="0">
                <a:latin typeface="Arial" charset="0"/>
              </a:rPr>
              <a:t> </a:t>
            </a:r>
            <a:r>
              <a:rPr lang="en-US" sz="2000" b="1" dirty="0" err="1">
                <a:latin typeface="Arial" charset="0"/>
              </a:rPr>
              <a:t>khác</a:t>
            </a:r>
            <a:endParaRPr lang="en-US" sz="2000" b="1" dirty="0">
              <a:latin typeface="Arial" charset="0"/>
            </a:endParaRPr>
          </a:p>
        </p:txBody>
      </p:sp>
      <p:sp>
        <p:nvSpPr>
          <p:cNvPr id="377998" name="Text Box 142"/>
          <p:cNvSpPr txBox="1">
            <a:spLocks noChangeArrowheads="1"/>
          </p:cNvSpPr>
          <p:nvPr/>
        </p:nvSpPr>
        <p:spPr bwMode="auto">
          <a:xfrm>
            <a:off x="6388814" y="5479550"/>
            <a:ext cx="25908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FF9900"/>
                </a:solidFill>
                <a:latin typeface="Arial" charset="0"/>
              </a:rPr>
              <a:t>- </a:t>
            </a:r>
            <a:r>
              <a:rPr lang="en-US" sz="2000" b="1" dirty="0" err="1">
                <a:solidFill>
                  <a:srgbClr val="FF9900"/>
                </a:solidFill>
                <a:latin typeface="Arial" charset="0"/>
              </a:rPr>
              <a:t>Làm</a:t>
            </a:r>
            <a:r>
              <a:rPr lang="en-US" sz="2000" b="1" dirty="0">
                <a:solidFill>
                  <a:srgbClr val="FF9900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rgbClr val="FF9900"/>
                </a:solidFill>
                <a:latin typeface="Arial" charset="0"/>
              </a:rPr>
              <a:t>thuỷ</a:t>
            </a:r>
            <a:r>
              <a:rPr lang="en-US" sz="2000" b="1" dirty="0">
                <a:solidFill>
                  <a:srgbClr val="FF9900"/>
                </a:solidFill>
                <a:latin typeface="Arial" charset="0"/>
              </a:rPr>
              <a:t> </a:t>
            </a:r>
            <a:r>
              <a:rPr lang="vi-VN" sz="2000" b="1" dirty="0">
                <a:solidFill>
                  <a:srgbClr val="FF9900"/>
                </a:solidFill>
                <a:latin typeface="Arial" charset="0"/>
              </a:rPr>
              <a:t>đ</a:t>
            </a:r>
            <a:r>
              <a:rPr lang="en-US" sz="2000" b="1" dirty="0" err="1">
                <a:solidFill>
                  <a:srgbClr val="FF9900"/>
                </a:solidFill>
                <a:latin typeface="Arial" charset="0"/>
              </a:rPr>
              <a:t>iện</a:t>
            </a:r>
            <a:r>
              <a:rPr lang="en-US" sz="2000" b="1" dirty="0">
                <a:solidFill>
                  <a:srgbClr val="FF9900"/>
                </a:solidFill>
                <a:latin typeface="Arial" charset="0"/>
              </a:rPr>
              <a:t>. </a:t>
            </a:r>
            <a:r>
              <a:rPr lang="en-US" sz="2000" b="1" dirty="0" err="1">
                <a:solidFill>
                  <a:srgbClr val="FF9900"/>
                </a:solidFill>
                <a:latin typeface="Arial" charset="0"/>
              </a:rPr>
              <a:t>Khai</a:t>
            </a:r>
            <a:r>
              <a:rPr lang="en-US" sz="2000" b="1" dirty="0">
                <a:solidFill>
                  <a:srgbClr val="FF9900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rgbClr val="FF9900"/>
                </a:solidFill>
                <a:latin typeface="Arial" charset="0"/>
              </a:rPr>
              <a:t>thác</a:t>
            </a:r>
            <a:r>
              <a:rPr lang="en-US" sz="2000" b="1" dirty="0">
                <a:solidFill>
                  <a:srgbClr val="FF9900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rgbClr val="FF9900"/>
                </a:solidFill>
                <a:latin typeface="Arial" charset="0"/>
              </a:rPr>
              <a:t>gỗ</a:t>
            </a:r>
            <a:r>
              <a:rPr lang="en-US" sz="2000" b="1" dirty="0">
                <a:solidFill>
                  <a:srgbClr val="FF9900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rgbClr val="FF9900"/>
                </a:solidFill>
                <a:latin typeface="Arial" charset="0"/>
              </a:rPr>
              <a:t>và</a:t>
            </a:r>
            <a:r>
              <a:rPr lang="en-US" sz="2000" b="1" dirty="0">
                <a:solidFill>
                  <a:srgbClr val="FF9900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rgbClr val="FF9900"/>
                </a:solidFill>
                <a:latin typeface="Arial" charset="0"/>
              </a:rPr>
              <a:t>các</a:t>
            </a:r>
            <a:r>
              <a:rPr lang="en-US" sz="2000" b="1" dirty="0">
                <a:solidFill>
                  <a:srgbClr val="FF9900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rgbClr val="FF9900"/>
                </a:solidFill>
                <a:latin typeface="Arial" charset="0"/>
              </a:rPr>
              <a:t>loại</a:t>
            </a:r>
            <a:r>
              <a:rPr lang="en-US" sz="2000" b="1" dirty="0">
                <a:solidFill>
                  <a:srgbClr val="FF9900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rgbClr val="FF9900"/>
                </a:solidFill>
                <a:latin typeface="Arial" charset="0"/>
              </a:rPr>
              <a:t>lâm</a:t>
            </a:r>
            <a:r>
              <a:rPr lang="en-US" sz="2000" b="1" dirty="0">
                <a:solidFill>
                  <a:srgbClr val="FF9900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rgbClr val="FF9900"/>
                </a:solidFill>
                <a:latin typeface="Arial" charset="0"/>
              </a:rPr>
              <a:t>sản</a:t>
            </a:r>
            <a:r>
              <a:rPr lang="en-US" sz="2000" b="1" dirty="0">
                <a:solidFill>
                  <a:srgbClr val="FF9900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rgbClr val="FF9900"/>
                </a:solidFill>
                <a:latin typeface="Arial" charset="0"/>
              </a:rPr>
              <a:t>khác</a:t>
            </a:r>
            <a:r>
              <a:rPr lang="en-US" sz="2000" b="1" dirty="0">
                <a:solidFill>
                  <a:srgbClr val="FF9900"/>
                </a:solidFill>
                <a:latin typeface="Arial" charset="0"/>
              </a:rPr>
              <a:t>.</a:t>
            </a:r>
          </a:p>
        </p:txBody>
      </p:sp>
      <p:pic>
        <p:nvPicPr>
          <p:cNvPr id="19" name="图片 4">
            <a:extLst>
              <a:ext uri="{FF2B5EF4-FFF2-40B4-BE49-F238E27FC236}">
                <a16:creationId xmlns:a16="http://schemas.microsoft.com/office/drawing/2014/main" id="{3D360FFA-FE42-4979-B6AB-63C6CA29F6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>
            <a:fillRect/>
          </a:stretch>
        </p:blipFill>
        <p:spPr>
          <a:xfrm>
            <a:off x="9527827" y="1243173"/>
            <a:ext cx="2277373" cy="5614827"/>
          </a:xfrm>
          <a:prstGeom prst="rect">
            <a:avLst/>
          </a:prstGeom>
        </p:spPr>
      </p:pic>
      <p:pic>
        <p:nvPicPr>
          <p:cNvPr id="21" name="图片 5">
            <a:extLst>
              <a:ext uri="{FF2B5EF4-FFF2-40B4-BE49-F238E27FC236}">
                <a16:creationId xmlns:a16="http://schemas.microsoft.com/office/drawing/2014/main" id="{3C58BA4A-A20C-4D7D-BEB6-690F57C4AD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>
            <a:fillRect/>
          </a:stretch>
        </p:blipFill>
        <p:spPr>
          <a:xfrm>
            <a:off x="2342509" y="6164494"/>
            <a:ext cx="9849491" cy="693506"/>
          </a:xfrm>
          <a:prstGeom prst="rect">
            <a:avLst/>
          </a:prstGeom>
        </p:spPr>
      </p:pic>
      <p:pic>
        <p:nvPicPr>
          <p:cNvPr id="22" name="图片 6">
            <a:extLst>
              <a:ext uri="{FF2B5EF4-FFF2-40B4-BE49-F238E27FC236}">
                <a16:creationId xmlns:a16="http://schemas.microsoft.com/office/drawing/2014/main" id="{C42674AE-B2EF-4550-B6C3-A2E7752890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34" b="23134"/>
          <a:stretch/>
        </p:blipFill>
        <p:spPr>
          <a:xfrm rot="10800000" flipV="1">
            <a:off x="9055100" y="0"/>
            <a:ext cx="3136900" cy="15534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8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9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7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7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7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799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79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799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79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799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79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799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799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377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9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9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9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79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79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79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799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79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799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79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799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79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799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799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9" dur="2000"/>
                                        <p:tgtEl>
                                          <p:spTgt spid="377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377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9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9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9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79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79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79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799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79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799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79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799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79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799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799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6" dur="2000"/>
                                        <p:tgtEl>
                                          <p:spTgt spid="377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7990" grpId="0"/>
      <p:bldP spid="377992" grpId="0"/>
      <p:bldP spid="377993" grpId="0"/>
      <p:bldP spid="377995" grpId="0"/>
      <p:bldP spid="377996" grpId="0"/>
      <p:bldP spid="377997" grpId="0"/>
      <p:bldP spid="37799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3074A17F-DA84-6B4D-A7A7-593CA5A31E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58"/>
          <a:stretch>
            <a:fillRect/>
          </a:stretch>
        </p:blipFill>
        <p:spPr>
          <a:xfrm>
            <a:off x="0" y="5034337"/>
            <a:ext cx="12192000" cy="182366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69937A6-59C7-47F2-A2A5-44070C50F6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77" t="71479" r="34690" b="-646"/>
          <a:stretch/>
        </p:blipFill>
        <p:spPr>
          <a:xfrm>
            <a:off x="-295136" y="821359"/>
            <a:ext cx="5386344" cy="4862506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F23764AF-30E9-4F29-A606-FA7F384A47CC}"/>
              </a:ext>
            </a:extLst>
          </p:cNvPr>
          <p:cNvSpPr txBox="1"/>
          <p:nvPr/>
        </p:nvSpPr>
        <p:spPr>
          <a:xfrm>
            <a:off x="1255539" y="2085654"/>
            <a:ext cx="252535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800" b="1" dirty="0">
                <a:solidFill>
                  <a:srgbClr val="EF805D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03</a:t>
            </a:r>
          </a:p>
        </p:txBody>
      </p:sp>
      <p:sp>
        <p:nvSpPr>
          <p:cNvPr id="12" name="文本框 7">
            <a:extLst>
              <a:ext uri="{FF2B5EF4-FFF2-40B4-BE49-F238E27FC236}">
                <a16:creationId xmlns:a16="http://schemas.microsoft.com/office/drawing/2014/main" id="{A38E7D20-8872-4A11-A2C9-0C4D74F31EC1}"/>
              </a:ext>
            </a:extLst>
          </p:cNvPr>
          <p:cNvSpPr txBox="1"/>
          <p:nvPr/>
        </p:nvSpPr>
        <p:spPr>
          <a:xfrm>
            <a:off x="6164874" y="1127693"/>
            <a:ext cx="523944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zh-CN" altLang="en-US" sz="11500" b="1" dirty="0">
              <a:solidFill>
                <a:srgbClr val="0060AF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9B3A47-EE32-4E80-8924-F9F2D559F1BC}"/>
              </a:ext>
            </a:extLst>
          </p:cNvPr>
          <p:cNvSpPr txBox="1"/>
          <p:nvPr/>
        </p:nvSpPr>
        <p:spPr>
          <a:xfrm>
            <a:off x="5061733" y="1772763"/>
            <a:ext cx="649326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0" b="1" dirty="0">
                <a:solidFill>
                  <a:srgbClr val="0066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ĐẶC ĐIỂM ĐỊA HÌNH TRUNG DU BẮC BỘ</a:t>
            </a:r>
          </a:p>
        </p:txBody>
      </p:sp>
      <p:pic>
        <p:nvPicPr>
          <p:cNvPr id="7" name="图片 17">
            <a:extLst>
              <a:ext uri="{FF2B5EF4-FFF2-40B4-BE49-F238E27FC236}">
                <a16:creationId xmlns:a16="http://schemas.microsoft.com/office/drawing/2014/main" id="{5F7360BB-8452-44D4-909B-FACDC0235E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506" y="0"/>
            <a:ext cx="1825625" cy="171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23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3074A17F-DA84-6B4D-A7A7-593CA5A31E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58"/>
          <a:stretch>
            <a:fillRect/>
          </a:stretch>
        </p:blipFill>
        <p:spPr>
          <a:xfrm>
            <a:off x="0" y="5034337"/>
            <a:ext cx="12192000" cy="182366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69937A6-59C7-47F2-A2A5-44070C50F6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77" t="71479" r="34690" b="-646"/>
          <a:stretch/>
        </p:blipFill>
        <p:spPr>
          <a:xfrm>
            <a:off x="382959" y="526434"/>
            <a:ext cx="5713041" cy="5157431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F23764AF-30E9-4F29-A606-FA7F384A47CC}"/>
              </a:ext>
            </a:extLst>
          </p:cNvPr>
          <p:cNvSpPr txBox="1"/>
          <p:nvPr/>
        </p:nvSpPr>
        <p:spPr>
          <a:xfrm>
            <a:off x="1933634" y="1735581"/>
            <a:ext cx="287467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800" b="1" dirty="0">
                <a:solidFill>
                  <a:srgbClr val="EF805D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01</a:t>
            </a:r>
          </a:p>
        </p:txBody>
      </p:sp>
      <p:sp>
        <p:nvSpPr>
          <p:cNvPr id="12" name="文本框 7">
            <a:extLst>
              <a:ext uri="{FF2B5EF4-FFF2-40B4-BE49-F238E27FC236}">
                <a16:creationId xmlns:a16="http://schemas.microsoft.com/office/drawing/2014/main" id="{A38E7D20-8872-4A11-A2C9-0C4D74F31EC1}"/>
              </a:ext>
            </a:extLst>
          </p:cNvPr>
          <p:cNvSpPr txBox="1"/>
          <p:nvPr/>
        </p:nvSpPr>
        <p:spPr>
          <a:xfrm>
            <a:off x="5671714" y="2360592"/>
            <a:ext cx="62565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>
                <a:solidFill>
                  <a:srgbClr val="0060AF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KHỞI ĐỘNG</a:t>
            </a:r>
            <a:endParaRPr lang="zh-CN" altLang="en-US" sz="7200" b="1" dirty="0">
              <a:solidFill>
                <a:srgbClr val="0060AF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23904797"/>
      </p:ext>
    </p:extLst>
  </p:cSld>
  <p:clrMapOvr>
    <a:masterClrMapping/>
  </p:clrMapOvr>
  <p:transition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10">
            <a:extLst>
              <a:ext uri="{FF2B5EF4-FFF2-40B4-BE49-F238E27FC236}">
                <a16:creationId xmlns:a16="http://schemas.microsoft.com/office/drawing/2014/main" id="{EF5730B5-9DE3-4487-909F-C6C0E28F22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-490349" y="-326498"/>
            <a:ext cx="2959735" cy="2065020"/>
          </a:xfrm>
          <a:prstGeom prst="rect">
            <a:avLst/>
          </a:prstGeom>
        </p:spPr>
      </p:pic>
      <p:pic>
        <p:nvPicPr>
          <p:cNvPr id="45" name="图片 10">
            <a:extLst>
              <a:ext uri="{FF2B5EF4-FFF2-40B4-BE49-F238E27FC236}">
                <a16:creationId xmlns:a16="http://schemas.microsoft.com/office/drawing/2014/main" id="{769C733C-FA0C-4A0D-903B-CF15DC69B3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10124568" y="-396704"/>
            <a:ext cx="2959735" cy="2065020"/>
          </a:xfrm>
          <a:prstGeom prst="rect">
            <a:avLst/>
          </a:prstGeom>
        </p:spPr>
      </p:pic>
      <p:pic>
        <p:nvPicPr>
          <p:cNvPr id="41" name="图片 109">
            <a:extLst>
              <a:ext uri="{FF2B5EF4-FFF2-40B4-BE49-F238E27FC236}">
                <a16:creationId xmlns:a16="http://schemas.microsoft.com/office/drawing/2014/main" id="{492FA31A-AF77-41E0-ADCF-537BA21164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6733"/>
            <a:ext cx="12343675" cy="4135167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7B34F721-BED0-4C82-96A6-2A8FD1A940FF}"/>
              </a:ext>
            </a:extLst>
          </p:cNvPr>
          <p:cNvGrpSpPr/>
          <p:nvPr/>
        </p:nvGrpSpPr>
        <p:grpSpPr>
          <a:xfrm>
            <a:off x="2326035" y="2469085"/>
            <a:ext cx="2424140" cy="947318"/>
            <a:chOff x="4005696" y="2323829"/>
            <a:chExt cx="2901247" cy="947318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EC18FBB7-FF31-4FFA-9821-BC1CBE8747FC}"/>
                </a:ext>
              </a:extLst>
            </p:cNvPr>
            <p:cNvSpPr txBox="1"/>
            <p:nvPr/>
          </p:nvSpPr>
          <p:spPr>
            <a:xfrm>
              <a:off x="4005696" y="2323829"/>
              <a:ext cx="27134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spcBef>
                  <a:spcPct val="0"/>
                </a:spcBef>
              </a:pPr>
              <a:r>
                <a:rPr lang="en-US" altLang="en-US" sz="2800" b="1" dirty="0" err="1">
                  <a:solidFill>
                    <a:srgbClr val="FF9409"/>
                  </a:solidFill>
                  <a:latin typeface="Times New Roman" panose="02020603050405020304" pitchFamily="18" charset="0"/>
                </a:rPr>
                <a:t>Là</a:t>
              </a:r>
              <a:r>
                <a:rPr lang="en-US" altLang="en-US" sz="2800" b="1" dirty="0">
                  <a:solidFill>
                    <a:srgbClr val="FF9409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FF9409"/>
                  </a:solidFill>
                  <a:latin typeface="Times New Roman" panose="02020603050405020304" pitchFamily="18" charset="0"/>
                </a:rPr>
                <a:t>vùng</a:t>
              </a:r>
              <a:r>
                <a:rPr lang="en-US" altLang="en-US" sz="2800" b="1" dirty="0">
                  <a:solidFill>
                    <a:srgbClr val="FF9409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FF9409"/>
                  </a:solidFill>
                  <a:latin typeface="Times New Roman" panose="02020603050405020304" pitchFamily="18" charset="0"/>
                </a:rPr>
                <a:t>đồi</a:t>
              </a:r>
              <a:endParaRPr lang="en-US" altLang="en-US" sz="2800" b="1" dirty="0">
                <a:solidFill>
                  <a:srgbClr val="FF940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3E3BFBAA-B98E-4C42-8145-381FF2D71060}"/>
                </a:ext>
              </a:extLst>
            </p:cNvPr>
            <p:cNvSpPr txBox="1"/>
            <p:nvPr/>
          </p:nvSpPr>
          <p:spPr>
            <a:xfrm>
              <a:off x="4005696" y="2747927"/>
              <a:ext cx="2901247" cy="52322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defRPr/>
              </a:pPr>
              <a:endPara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百变马丁" panose="02010601030101010101" pitchFamily="2" charset="-122"/>
                <a:ea typeface="百变马丁" panose="02010601030101010101" pitchFamily="2" charset="-122"/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9941DC72-6864-40C1-BF76-C6308C7488F2}"/>
              </a:ext>
            </a:extLst>
          </p:cNvPr>
          <p:cNvGrpSpPr/>
          <p:nvPr/>
        </p:nvGrpSpPr>
        <p:grpSpPr>
          <a:xfrm>
            <a:off x="2284937" y="3753179"/>
            <a:ext cx="3910378" cy="1384995"/>
            <a:chOff x="3878277" y="2251911"/>
            <a:chExt cx="2201278" cy="1384995"/>
          </a:xfrm>
        </p:grpSpPr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F68647E9-F2C6-47BB-A3F0-DA315E572213}"/>
                </a:ext>
              </a:extLst>
            </p:cNvPr>
            <p:cNvSpPr txBox="1"/>
            <p:nvPr/>
          </p:nvSpPr>
          <p:spPr>
            <a:xfrm>
              <a:off x="3878277" y="2251911"/>
              <a:ext cx="220127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en-US" altLang="en-US" sz="2800" b="1" dirty="0" err="1">
                  <a:solidFill>
                    <a:srgbClr val="0075F6"/>
                  </a:solidFill>
                  <a:latin typeface="Times New Roman" panose="02020603050405020304" pitchFamily="18" charset="0"/>
                </a:rPr>
                <a:t>Gồm</a:t>
              </a:r>
              <a:r>
                <a:rPr lang="en-US" altLang="en-US" sz="2800" b="1" dirty="0">
                  <a:solidFill>
                    <a:srgbClr val="0075F6"/>
                  </a:solidFill>
                  <a:latin typeface="Times New Roman" panose="02020603050405020304" pitchFamily="18" charset="0"/>
                </a:rPr>
                <a:t> 4 </a:t>
              </a:r>
              <a:r>
                <a:rPr lang="en-US" altLang="en-US" sz="2800" b="1" dirty="0" err="1">
                  <a:solidFill>
                    <a:srgbClr val="0075F6"/>
                  </a:solidFill>
                  <a:latin typeface="Times New Roman" panose="02020603050405020304" pitchFamily="18" charset="0"/>
                </a:rPr>
                <a:t>tỉnh</a:t>
              </a:r>
              <a:r>
                <a:rPr lang="en-US" altLang="en-US" sz="2800" b="1" dirty="0">
                  <a:solidFill>
                    <a:srgbClr val="0075F6"/>
                  </a:solidFill>
                  <a:latin typeface="Times New Roman" panose="02020603050405020304" pitchFamily="18" charset="0"/>
                </a:rPr>
                <a:t>: </a:t>
              </a:r>
            </a:p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en-US" altLang="en-US" sz="28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</a:rPr>
                <a:t>Thái</a:t>
              </a:r>
              <a:r>
                <a:rPr lang="en-US" altLang="en-US" sz="28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</a:rPr>
                <a:t>Nguyên</a:t>
              </a:r>
              <a:r>
                <a:rPr lang="en-US" altLang="en-US" sz="28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</a:rPr>
                <a:t>, </a:t>
              </a:r>
              <a:r>
                <a:rPr lang="en-US" altLang="en-US" sz="28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</a:rPr>
                <a:t>Phú</a:t>
              </a:r>
              <a:r>
                <a:rPr lang="en-US" altLang="en-US" sz="28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</a:rPr>
                <a:t>Thọ</a:t>
              </a:r>
              <a:r>
                <a:rPr lang="en-US" altLang="en-US" sz="28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</a:rPr>
                <a:t>, </a:t>
              </a:r>
              <a:r>
                <a:rPr lang="en-US" altLang="en-US" sz="28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</a:rPr>
                <a:t>Vĩnh</a:t>
              </a:r>
              <a:r>
                <a:rPr lang="en-US" altLang="en-US" sz="28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</a:rPr>
                <a:t>Phúc</a:t>
              </a:r>
              <a:r>
                <a:rPr lang="en-US" altLang="en-US" sz="28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</a:rPr>
                <a:t>, </a:t>
              </a:r>
              <a:r>
                <a:rPr lang="en-US" altLang="en-US" sz="28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</a:rPr>
                <a:t>Bắc</a:t>
              </a:r>
              <a:r>
                <a:rPr lang="en-US" altLang="en-US" sz="28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</a:rPr>
                <a:t>Giang</a:t>
              </a:r>
              <a:r>
                <a:rPr lang="en-US" altLang="en-US" sz="28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D0934506-D5DE-4C76-8D52-708BB5AFAB3F}"/>
                </a:ext>
              </a:extLst>
            </p:cNvPr>
            <p:cNvSpPr txBox="1"/>
            <p:nvPr/>
          </p:nvSpPr>
          <p:spPr>
            <a:xfrm>
              <a:off x="4005696" y="2979207"/>
              <a:ext cx="106042" cy="52322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defRPr/>
              </a:pPr>
              <a:endParaRPr lang="en-US" altLang="zh-CN" sz="2800" dirty="0">
                <a:solidFill>
                  <a:schemeClr val="accent2">
                    <a:lumMod val="75000"/>
                  </a:schemeClr>
                </a:solidFill>
                <a:latin typeface="百变马丁" panose="02010601030101010101" pitchFamily="2" charset="-122"/>
                <a:ea typeface="百变马丁" panose="02010601030101010101" pitchFamily="2" charset="-122"/>
              </a:endParaRP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CE0D6F87-53DB-4436-AD33-808C584EE43C}"/>
              </a:ext>
            </a:extLst>
          </p:cNvPr>
          <p:cNvGrpSpPr/>
          <p:nvPr/>
        </p:nvGrpSpPr>
        <p:grpSpPr>
          <a:xfrm>
            <a:off x="7785772" y="2288520"/>
            <a:ext cx="4406228" cy="954107"/>
            <a:chOff x="3966064" y="2323829"/>
            <a:chExt cx="2165289" cy="2830883"/>
          </a:xfrm>
        </p:grpSpPr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E784FB16-EA33-4A03-929E-033AAD2292A5}"/>
                </a:ext>
              </a:extLst>
            </p:cNvPr>
            <p:cNvSpPr txBox="1"/>
            <p:nvPr/>
          </p:nvSpPr>
          <p:spPr>
            <a:xfrm>
              <a:off x="3966064" y="2323829"/>
              <a:ext cx="2165289" cy="283088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indent="0" algn="just" eaLnBrk="1" hangingPunct="1">
                <a:spcBef>
                  <a:spcPct val="0"/>
                </a:spcBef>
                <a:buNone/>
              </a:pPr>
              <a:r>
                <a:rPr lang="en-US" alt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</a:rPr>
                <a:t>Các</a:t>
              </a:r>
              <a:r>
                <a:rPr lang="en-US" alt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</a:rPr>
                <a:t>đỉnh</a:t>
              </a:r>
              <a:r>
                <a:rPr lang="en-US" alt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</a:rPr>
                <a:t>tròn</a:t>
              </a:r>
              <a:r>
                <a:rPr lang="en-US" alt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</a:rPr>
                <a:t>,  </a:t>
              </a:r>
              <a:r>
                <a:rPr lang="en-US" alt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</a:rPr>
                <a:t>sườn</a:t>
              </a:r>
              <a:r>
                <a:rPr lang="en-US" alt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</a:rPr>
                <a:t>thoải</a:t>
              </a:r>
              <a:r>
                <a:rPr lang="en-US" alt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</a:rPr>
                <a:t> </a:t>
              </a:r>
            </a:p>
            <a:p>
              <a:pPr marL="0" indent="0" algn="just" eaLnBrk="1" hangingPunct="1">
                <a:spcBef>
                  <a:spcPct val="0"/>
                </a:spcBef>
                <a:buNone/>
              </a:pPr>
              <a:r>
                <a:rPr lang="en-US" alt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</a:rPr>
                <a:t>xếp</a:t>
              </a:r>
              <a:r>
                <a:rPr lang="en-US" alt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</a:rPr>
                <a:t>cạnh</a:t>
              </a:r>
              <a:r>
                <a:rPr lang="en-US" alt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</a:rPr>
                <a:t>nhau</a:t>
              </a:r>
              <a:r>
                <a:rPr lang="en-US" alt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</a:rPr>
                <a:t>như</a:t>
              </a:r>
              <a:r>
                <a:rPr lang="en-US" alt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</a:rPr>
                <a:t>bát</a:t>
              </a:r>
              <a:r>
                <a:rPr lang="en-US" alt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</a:rPr>
                <a:t>úp</a:t>
              </a:r>
              <a:r>
                <a:rPr lang="en-US" alt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0A96EECF-CD3A-4F4D-ACD3-83B6B0C2BBE3}"/>
                </a:ext>
              </a:extLst>
            </p:cNvPr>
            <p:cNvSpPr txBox="1"/>
            <p:nvPr/>
          </p:nvSpPr>
          <p:spPr>
            <a:xfrm flipV="1">
              <a:off x="4005696" y="3024922"/>
              <a:ext cx="873283" cy="155242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defRPr/>
              </a:pPr>
              <a:endPara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百变马丁" panose="02010601030101010101" pitchFamily="2" charset="-122"/>
                <a:ea typeface="百变马丁" panose="02010601030101010101" pitchFamily="2" charset="-122"/>
              </a:endParaRP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9A04190E-FD98-484B-B429-58AF6CD6B89A}"/>
              </a:ext>
            </a:extLst>
          </p:cNvPr>
          <p:cNvGrpSpPr/>
          <p:nvPr/>
        </p:nvGrpSpPr>
        <p:grpSpPr>
          <a:xfrm>
            <a:off x="7866421" y="3976895"/>
            <a:ext cx="4055453" cy="1384995"/>
            <a:chOff x="4005696" y="2313555"/>
            <a:chExt cx="4576035" cy="1384995"/>
          </a:xfrm>
        </p:grpSpPr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435F5F07-B8C5-40FE-A41F-ED86BD76F972}"/>
                </a:ext>
              </a:extLst>
            </p:cNvPr>
            <p:cNvSpPr txBox="1"/>
            <p:nvPr/>
          </p:nvSpPr>
          <p:spPr>
            <a:xfrm>
              <a:off x="4110034" y="2313555"/>
              <a:ext cx="447169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indent="0" algn="just" eaLnBrk="1" hangingPunct="1">
                <a:spcBef>
                  <a:spcPct val="0"/>
                </a:spcBef>
                <a:buNone/>
              </a:pPr>
              <a:r>
                <a:rPr lang="en-US" altLang="en-US" sz="2800" b="1" dirty="0" err="1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</a:rPr>
                <a:t>Mang</a:t>
              </a:r>
              <a:r>
                <a:rPr lang="en-US" altLang="en-US" sz="2800" b="1" dirty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</a:rPr>
                <a:t>dấu</a:t>
              </a:r>
              <a:r>
                <a:rPr lang="en-US" altLang="en-US" sz="2800" b="1" dirty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</a:rPr>
                <a:t>hiệu</a:t>
              </a:r>
              <a:r>
                <a:rPr lang="en-US" altLang="en-US" sz="2800" b="1" dirty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</a:rPr>
                <a:t>vừa</a:t>
              </a:r>
              <a:r>
                <a:rPr lang="en-US" altLang="en-US" sz="2800" b="1" dirty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</a:rPr>
                <a:t>của</a:t>
              </a:r>
              <a:r>
                <a:rPr lang="en-US" altLang="en-US" sz="2800" b="1" dirty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</a:rPr>
                <a:t>đồng</a:t>
              </a:r>
              <a:r>
                <a:rPr lang="en-US" altLang="en-US" sz="2800" b="1" dirty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</a:rPr>
                <a:t>bằng</a:t>
              </a:r>
              <a:r>
                <a:rPr lang="en-US" altLang="en-US" sz="2800" b="1" dirty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</a:rPr>
                <a:t>vừa</a:t>
              </a:r>
              <a:r>
                <a:rPr lang="en-US" altLang="en-US" sz="2800" b="1" dirty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</a:rPr>
                <a:t>của</a:t>
              </a:r>
              <a:r>
                <a:rPr lang="en-US" altLang="en-US" sz="2800" b="1" dirty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</a:rPr>
                <a:t>miền</a:t>
              </a:r>
              <a:r>
                <a:rPr lang="en-US" altLang="en-US" sz="2800" b="1" dirty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</a:rPr>
                <a:t>núi</a:t>
              </a:r>
              <a:r>
                <a:rPr lang="en-US" altLang="en-US" sz="2800" b="1" dirty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2D82D014-4853-41CC-83F4-3108683AD4E9}"/>
                </a:ext>
              </a:extLst>
            </p:cNvPr>
            <p:cNvSpPr txBox="1"/>
            <p:nvPr/>
          </p:nvSpPr>
          <p:spPr>
            <a:xfrm>
              <a:off x="4005696" y="2747927"/>
              <a:ext cx="2901248" cy="52322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defRPr/>
              </a:pPr>
              <a:endPara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百变马丁" panose="02010601030101010101" pitchFamily="2" charset="-122"/>
                <a:ea typeface="百变马丁" panose="02010601030101010101" pitchFamily="2" charset="-122"/>
              </a:endParaRPr>
            </a:p>
          </p:txBody>
        </p:sp>
      </p:grpSp>
      <p:sp>
        <p:nvSpPr>
          <p:cNvPr id="30" name="文本框 29">
            <a:extLst>
              <a:ext uri="{FF2B5EF4-FFF2-40B4-BE49-F238E27FC236}">
                <a16:creationId xmlns:a16="http://schemas.microsoft.com/office/drawing/2014/main" id="{11265E6D-ADCF-458A-BBC5-08792E405BBC}"/>
              </a:ext>
            </a:extLst>
          </p:cNvPr>
          <p:cNvSpPr txBox="1"/>
          <p:nvPr/>
        </p:nvSpPr>
        <p:spPr>
          <a:xfrm>
            <a:off x="707491" y="1030130"/>
            <a:ext cx="5016164" cy="769441"/>
          </a:xfrm>
          <a:custGeom>
            <a:avLst/>
            <a:gdLst>
              <a:gd name="connsiteX0" fmla="*/ 0 w 5016164"/>
              <a:gd name="connsiteY0" fmla="*/ 0 h 769441"/>
              <a:gd name="connsiteX1" fmla="*/ 557352 w 5016164"/>
              <a:gd name="connsiteY1" fmla="*/ 0 h 769441"/>
              <a:gd name="connsiteX2" fmla="*/ 1215026 w 5016164"/>
              <a:gd name="connsiteY2" fmla="*/ 0 h 769441"/>
              <a:gd name="connsiteX3" fmla="*/ 1672055 w 5016164"/>
              <a:gd name="connsiteY3" fmla="*/ 0 h 769441"/>
              <a:gd name="connsiteX4" fmla="*/ 2129083 w 5016164"/>
              <a:gd name="connsiteY4" fmla="*/ 0 h 769441"/>
              <a:gd name="connsiteX5" fmla="*/ 2586111 w 5016164"/>
              <a:gd name="connsiteY5" fmla="*/ 0 h 769441"/>
              <a:gd name="connsiteX6" fmla="*/ 2992978 w 5016164"/>
              <a:gd name="connsiteY6" fmla="*/ 0 h 769441"/>
              <a:gd name="connsiteX7" fmla="*/ 3399844 w 5016164"/>
              <a:gd name="connsiteY7" fmla="*/ 0 h 769441"/>
              <a:gd name="connsiteX8" fmla="*/ 4057519 w 5016164"/>
              <a:gd name="connsiteY8" fmla="*/ 0 h 769441"/>
              <a:gd name="connsiteX9" fmla="*/ 5016164 w 5016164"/>
              <a:gd name="connsiteY9" fmla="*/ 0 h 769441"/>
              <a:gd name="connsiteX10" fmla="*/ 5016164 w 5016164"/>
              <a:gd name="connsiteY10" fmla="*/ 361637 h 769441"/>
              <a:gd name="connsiteX11" fmla="*/ 5016164 w 5016164"/>
              <a:gd name="connsiteY11" fmla="*/ 769441 h 769441"/>
              <a:gd name="connsiteX12" fmla="*/ 4358489 w 5016164"/>
              <a:gd name="connsiteY12" fmla="*/ 769441 h 769441"/>
              <a:gd name="connsiteX13" fmla="*/ 3951623 w 5016164"/>
              <a:gd name="connsiteY13" fmla="*/ 769441 h 769441"/>
              <a:gd name="connsiteX14" fmla="*/ 3444433 w 5016164"/>
              <a:gd name="connsiteY14" fmla="*/ 769441 h 769441"/>
              <a:gd name="connsiteX15" fmla="*/ 2887081 w 5016164"/>
              <a:gd name="connsiteY15" fmla="*/ 769441 h 769441"/>
              <a:gd name="connsiteX16" fmla="*/ 2279568 w 5016164"/>
              <a:gd name="connsiteY16" fmla="*/ 769441 h 769441"/>
              <a:gd name="connsiteX17" fmla="*/ 1772378 w 5016164"/>
              <a:gd name="connsiteY17" fmla="*/ 769441 h 769441"/>
              <a:gd name="connsiteX18" fmla="*/ 1365511 w 5016164"/>
              <a:gd name="connsiteY18" fmla="*/ 769441 h 769441"/>
              <a:gd name="connsiteX19" fmla="*/ 757998 w 5016164"/>
              <a:gd name="connsiteY19" fmla="*/ 769441 h 769441"/>
              <a:gd name="connsiteX20" fmla="*/ 0 w 5016164"/>
              <a:gd name="connsiteY20" fmla="*/ 769441 h 769441"/>
              <a:gd name="connsiteX21" fmla="*/ 0 w 5016164"/>
              <a:gd name="connsiteY21" fmla="*/ 400109 h 769441"/>
              <a:gd name="connsiteX22" fmla="*/ 0 w 5016164"/>
              <a:gd name="connsiteY22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016164" h="769441" fill="none" extrusionOk="0">
                <a:moveTo>
                  <a:pt x="0" y="0"/>
                </a:moveTo>
                <a:cubicBezTo>
                  <a:pt x="215573" y="-33832"/>
                  <a:pt x="403393" y="55913"/>
                  <a:pt x="557352" y="0"/>
                </a:cubicBezTo>
                <a:cubicBezTo>
                  <a:pt x="711311" y="-55913"/>
                  <a:pt x="993815" y="6288"/>
                  <a:pt x="1215026" y="0"/>
                </a:cubicBezTo>
                <a:cubicBezTo>
                  <a:pt x="1436237" y="-6288"/>
                  <a:pt x="1564400" y="5034"/>
                  <a:pt x="1672055" y="0"/>
                </a:cubicBezTo>
                <a:cubicBezTo>
                  <a:pt x="1779710" y="-5034"/>
                  <a:pt x="1963057" y="34632"/>
                  <a:pt x="2129083" y="0"/>
                </a:cubicBezTo>
                <a:cubicBezTo>
                  <a:pt x="2295109" y="-34632"/>
                  <a:pt x="2358809" y="16744"/>
                  <a:pt x="2586111" y="0"/>
                </a:cubicBezTo>
                <a:cubicBezTo>
                  <a:pt x="2813413" y="-16744"/>
                  <a:pt x="2901108" y="30466"/>
                  <a:pt x="2992978" y="0"/>
                </a:cubicBezTo>
                <a:cubicBezTo>
                  <a:pt x="3084848" y="-30466"/>
                  <a:pt x="3260596" y="1167"/>
                  <a:pt x="3399844" y="0"/>
                </a:cubicBezTo>
                <a:cubicBezTo>
                  <a:pt x="3539092" y="-1167"/>
                  <a:pt x="3858180" y="73115"/>
                  <a:pt x="4057519" y="0"/>
                </a:cubicBezTo>
                <a:cubicBezTo>
                  <a:pt x="4256858" y="-73115"/>
                  <a:pt x="4782953" y="84877"/>
                  <a:pt x="5016164" y="0"/>
                </a:cubicBezTo>
                <a:cubicBezTo>
                  <a:pt x="5046115" y="177019"/>
                  <a:pt x="5014577" y="279972"/>
                  <a:pt x="5016164" y="361637"/>
                </a:cubicBezTo>
                <a:cubicBezTo>
                  <a:pt x="5017751" y="443302"/>
                  <a:pt x="4993609" y="681190"/>
                  <a:pt x="5016164" y="769441"/>
                </a:cubicBezTo>
                <a:cubicBezTo>
                  <a:pt x="4783004" y="777827"/>
                  <a:pt x="4503955" y="734180"/>
                  <a:pt x="4358489" y="769441"/>
                </a:cubicBezTo>
                <a:cubicBezTo>
                  <a:pt x="4213024" y="804702"/>
                  <a:pt x="4138793" y="746477"/>
                  <a:pt x="3951623" y="769441"/>
                </a:cubicBezTo>
                <a:cubicBezTo>
                  <a:pt x="3764453" y="792405"/>
                  <a:pt x="3647775" y="762671"/>
                  <a:pt x="3444433" y="769441"/>
                </a:cubicBezTo>
                <a:cubicBezTo>
                  <a:pt x="3241091" y="776211"/>
                  <a:pt x="3114247" y="705392"/>
                  <a:pt x="2887081" y="769441"/>
                </a:cubicBezTo>
                <a:cubicBezTo>
                  <a:pt x="2659915" y="833490"/>
                  <a:pt x="2471415" y="729843"/>
                  <a:pt x="2279568" y="769441"/>
                </a:cubicBezTo>
                <a:cubicBezTo>
                  <a:pt x="2087721" y="809039"/>
                  <a:pt x="1957928" y="758336"/>
                  <a:pt x="1772378" y="769441"/>
                </a:cubicBezTo>
                <a:cubicBezTo>
                  <a:pt x="1586828" y="780546"/>
                  <a:pt x="1566186" y="758796"/>
                  <a:pt x="1365511" y="769441"/>
                </a:cubicBezTo>
                <a:cubicBezTo>
                  <a:pt x="1164836" y="780086"/>
                  <a:pt x="901730" y="734914"/>
                  <a:pt x="757998" y="769441"/>
                </a:cubicBezTo>
                <a:cubicBezTo>
                  <a:pt x="614266" y="803968"/>
                  <a:pt x="357702" y="735945"/>
                  <a:pt x="0" y="769441"/>
                </a:cubicBezTo>
                <a:cubicBezTo>
                  <a:pt x="-1815" y="602472"/>
                  <a:pt x="16335" y="528414"/>
                  <a:pt x="0" y="400109"/>
                </a:cubicBezTo>
                <a:cubicBezTo>
                  <a:pt x="-16335" y="271804"/>
                  <a:pt x="35684" y="155981"/>
                  <a:pt x="0" y="0"/>
                </a:cubicBezTo>
                <a:close/>
              </a:path>
              <a:path w="5016164" h="769441" stroke="0" extrusionOk="0">
                <a:moveTo>
                  <a:pt x="0" y="0"/>
                </a:moveTo>
                <a:cubicBezTo>
                  <a:pt x="222815" y="-74993"/>
                  <a:pt x="469800" y="19830"/>
                  <a:pt x="657675" y="0"/>
                </a:cubicBezTo>
                <a:cubicBezTo>
                  <a:pt x="845550" y="-19830"/>
                  <a:pt x="1013514" y="44221"/>
                  <a:pt x="1315350" y="0"/>
                </a:cubicBezTo>
                <a:cubicBezTo>
                  <a:pt x="1617187" y="-44221"/>
                  <a:pt x="1577220" y="49465"/>
                  <a:pt x="1822540" y="0"/>
                </a:cubicBezTo>
                <a:cubicBezTo>
                  <a:pt x="2067860" y="-49465"/>
                  <a:pt x="2186326" y="46701"/>
                  <a:pt x="2329730" y="0"/>
                </a:cubicBezTo>
                <a:cubicBezTo>
                  <a:pt x="2473134" y="-46701"/>
                  <a:pt x="2732482" y="4780"/>
                  <a:pt x="2836919" y="0"/>
                </a:cubicBezTo>
                <a:cubicBezTo>
                  <a:pt x="2941356" y="-4780"/>
                  <a:pt x="3142060" y="5403"/>
                  <a:pt x="3293948" y="0"/>
                </a:cubicBezTo>
                <a:cubicBezTo>
                  <a:pt x="3445836" y="-5403"/>
                  <a:pt x="3614640" y="11552"/>
                  <a:pt x="3851299" y="0"/>
                </a:cubicBezTo>
                <a:cubicBezTo>
                  <a:pt x="4087958" y="-11552"/>
                  <a:pt x="4207136" y="53505"/>
                  <a:pt x="4358489" y="0"/>
                </a:cubicBezTo>
                <a:cubicBezTo>
                  <a:pt x="4509842" y="-53505"/>
                  <a:pt x="4859817" y="38507"/>
                  <a:pt x="5016164" y="0"/>
                </a:cubicBezTo>
                <a:cubicBezTo>
                  <a:pt x="5057912" y="83582"/>
                  <a:pt x="4989759" y="276035"/>
                  <a:pt x="5016164" y="361637"/>
                </a:cubicBezTo>
                <a:cubicBezTo>
                  <a:pt x="5042569" y="447239"/>
                  <a:pt x="5015650" y="597631"/>
                  <a:pt x="5016164" y="769441"/>
                </a:cubicBezTo>
                <a:cubicBezTo>
                  <a:pt x="4789435" y="820560"/>
                  <a:pt x="4683189" y="716996"/>
                  <a:pt x="4559136" y="769441"/>
                </a:cubicBezTo>
                <a:cubicBezTo>
                  <a:pt x="4435083" y="821886"/>
                  <a:pt x="4317445" y="743653"/>
                  <a:pt x="4152269" y="769441"/>
                </a:cubicBezTo>
                <a:cubicBezTo>
                  <a:pt x="3987093" y="795229"/>
                  <a:pt x="3817133" y="750232"/>
                  <a:pt x="3544756" y="769441"/>
                </a:cubicBezTo>
                <a:cubicBezTo>
                  <a:pt x="3272379" y="788650"/>
                  <a:pt x="3318502" y="726946"/>
                  <a:pt x="3137889" y="769441"/>
                </a:cubicBezTo>
                <a:cubicBezTo>
                  <a:pt x="2957276" y="811936"/>
                  <a:pt x="2714073" y="740441"/>
                  <a:pt x="2580538" y="769441"/>
                </a:cubicBezTo>
                <a:cubicBezTo>
                  <a:pt x="2447003" y="798441"/>
                  <a:pt x="2156276" y="701800"/>
                  <a:pt x="1922863" y="769441"/>
                </a:cubicBezTo>
                <a:cubicBezTo>
                  <a:pt x="1689451" y="837082"/>
                  <a:pt x="1676599" y="725776"/>
                  <a:pt x="1515996" y="769441"/>
                </a:cubicBezTo>
                <a:cubicBezTo>
                  <a:pt x="1355393" y="813106"/>
                  <a:pt x="1240290" y="721146"/>
                  <a:pt x="1058968" y="769441"/>
                </a:cubicBezTo>
                <a:cubicBezTo>
                  <a:pt x="877646" y="817736"/>
                  <a:pt x="659830" y="766787"/>
                  <a:pt x="501616" y="769441"/>
                </a:cubicBezTo>
                <a:cubicBezTo>
                  <a:pt x="343402" y="772095"/>
                  <a:pt x="204775" y="727604"/>
                  <a:pt x="0" y="769441"/>
                </a:cubicBezTo>
                <a:cubicBezTo>
                  <a:pt x="-7773" y="607025"/>
                  <a:pt x="17407" y="581963"/>
                  <a:pt x="0" y="400109"/>
                </a:cubicBezTo>
                <a:cubicBezTo>
                  <a:pt x="-17407" y="218255"/>
                  <a:pt x="4624" y="127383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58270455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400" b="1" dirty="0" err="1">
                <a:gradFill flip="none" rotWithShape="1">
                  <a:gsLst>
                    <a:gs pos="26000">
                      <a:srgbClr val="F4EB3A"/>
                    </a:gs>
                    <a:gs pos="67000">
                      <a:srgbClr val="FF9409">
                        <a:shade val="67500"/>
                        <a:satMod val="115000"/>
                      </a:srgbClr>
                    </a:gs>
                    <a:gs pos="44000">
                      <a:srgbClr val="FFB953"/>
                    </a:gs>
                  </a:gsLst>
                  <a:lin ang="16200000" scaled="1"/>
                  <a:tileRect/>
                </a:gradFill>
                <a:effectLst>
                  <a:outerShdw blurRad="38100" dist="50800" dir="2640000" algn="tl">
                    <a:srgbClr val="007130"/>
                  </a:outerShdw>
                </a:effectLst>
                <a:latin typeface="UTM Showcard" panose="02040603050506020204" pitchFamily="18" charset="0"/>
                <a:ea typeface="华康POP2体W9" panose="040B0909000000000000" pitchFamily="81" charset="-122"/>
              </a:rPr>
              <a:t>Trung</a:t>
            </a:r>
            <a:r>
              <a:rPr lang="en-US" altLang="zh-CN" sz="4400" b="1" dirty="0">
                <a:gradFill flip="none" rotWithShape="1">
                  <a:gsLst>
                    <a:gs pos="26000">
                      <a:srgbClr val="F4EB3A"/>
                    </a:gs>
                    <a:gs pos="67000">
                      <a:srgbClr val="FF9409">
                        <a:shade val="67500"/>
                        <a:satMod val="115000"/>
                      </a:srgbClr>
                    </a:gs>
                    <a:gs pos="44000">
                      <a:srgbClr val="FFB953"/>
                    </a:gs>
                  </a:gsLst>
                  <a:lin ang="16200000" scaled="1"/>
                  <a:tileRect/>
                </a:gradFill>
                <a:effectLst>
                  <a:outerShdw blurRad="38100" dist="50800" dir="2640000" algn="tl">
                    <a:srgbClr val="007130"/>
                  </a:outerShdw>
                </a:effectLst>
                <a:latin typeface="UTM Showcard" panose="02040603050506020204" pitchFamily="18" charset="0"/>
                <a:ea typeface="华康POP2体W9" panose="040B0909000000000000" pitchFamily="81" charset="-122"/>
              </a:rPr>
              <a:t> du </a:t>
            </a:r>
            <a:r>
              <a:rPr lang="en-US" altLang="zh-CN" sz="4400" b="1" dirty="0" err="1">
                <a:gradFill flip="none" rotWithShape="1">
                  <a:gsLst>
                    <a:gs pos="26000">
                      <a:srgbClr val="F4EB3A"/>
                    </a:gs>
                    <a:gs pos="67000">
                      <a:srgbClr val="FF9409">
                        <a:shade val="67500"/>
                        <a:satMod val="115000"/>
                      </a:srgbClr>
                    </a:gs>
                    <a:gs pos="44000">
                      <a:srgbClr val="FFB953"/>
                    </a:gs>
                  </a:gsLst>
                  <a:lin ang="16200000" scaled="1"/>
                  <a:tileRect/>
                </a:gradFill>
                <a:effectLst>
                  <a:outerShdw blurRad="38100" dist="50800" dir="2640000" algn="tl">
                    <a:srgbClr val="007130"/>
                  </a:outerShdw>
                </a:effectLst>
                <a:latin typeface="UTM Showcard" panose="02040603050506020204" pitchFamily="18" charset="0"/>
                <a:ea typeface="华康POP2体W9" panose="040B0909000000000000" pitchFamily="81" charset="-122"/>
              </a:rPr>
              <a:t>Bắc</a:t>
            </a:r>
            <a:r>
              <a:rPr lang="en-US" altLang="zh-CN" sz="4400" b="1" dirty="0">
                <a:gradFill flip="none" rotWithShape="1">
                  <a:gsLst>
                    <a:gs pos="26000">
                      <a:srgbClr val="F4EB3A"/>
                    </a:gs>
                    <a:gs pos="67000">
                      <a:srgbClr val="FF9409">
                        <a:shade val="67500"/>
                        <a:satMod val="115000"/>
                      </a:srgbClr>
                    </a:gs>
                    <a:gs pos="44000">
                      <a:srgbClr val="FFB953"/>
                    </a:gs>
                  </a:gsLst>
                  <a:lin ang="16200000" scaled="1"/>
                  <a:tileRect/>
                </a:gradFill>
                <a:effectLst>
                  <a:outerShdw blurRad="38100" dist="50800" dir="2640000" algn="tl">
                    <a:srgbClr val="007130"/>
                  </a:outerShdw>
                </a:effectLst>
                <a:latin typeface="UTM Showcard" panose="02040603050506020204" pitchFamily="18" charset="0"/>
                <a:ea typeface="华康POP2体W9" panose="040B0909000000000000" pitchFamily="81" charset="-122"/>
              </a:rPr>
              <a:t> </a:t>
            </a:r>
            <a:r>
              <a:rPr lang="en-US" altLang="zh-CN" sz="4400" b="1" dirty="0" err="1">
                <a:gradFill flip="none" rotWithShape="1">
                  <a:gsLst>
                    <a:gs pos="26000">
                      <a:srgbClr val="F4EB3A"/>
                    </a:gs>
                    <a:gs pos="67000">
                      <a:srgbClr val="FF9409">
                        <a:shade val="67500"/>
                        <a:satMod val="115000"/>
                      </a:srgbClr>
                    </a:gs>
                    <a:gs pos="44000">
                      <a:srgbClr val="FFB953"/>
                    </a:gs>
                  </a:gsLst>
                  <a:lin ang="16200000" scaled="1"/>
                  <a:tileRect/>
                </a:gradFill>
                <a:effectLst>
                  <a:outerShdw blurRad="38100" dist="50800" dir="2640000" algn="tl">
                    <a:srgbClr val="007130"/>
                  </a:outerShdw>
                </a:effectLst>
                <a:latin typeface="UTM Showcard" panose="02040603050506020204" pitchFamily="18" charset="0"/>
                <a:ea typeface="华康POP2体W9" panose="040B0909000000000000" pitchFamily="81" charset="-122"/>
              </a:rPr>
              <a:t>Bộ</a:t>
            </a:r>
            <a:endParaRPr lang="zh-CN" altLang="en-US" sz="4400" b="1" dirty="0">
              <a:gradFill flip="none" rotWithShape="1">
                <a:gsLst>
                  <a:gs pos="26000">
                    <a:srgbClr val="F4EB3A"/>
                  </a:gs>
                  <a:gs pos="67000">
                    <a:srgbClr val="FF9409">
                      <a:shade val="67500"/>
                      <a:satMod val="115000"/>
                    </a:srgbClr>
                  </a:gs>
                  <a:gs pos="44000">
                    <a:srgbClr val="FFB953"/>
                  </a:gs>
                </a:gsLst>
                <a:lin ang="16200000" scaled="1"/>
                <a:tileRect/>
              </a:gradFill>
              <a:effectLst>
                <a:outerShdw blurRad="38100" dist="50800" dir="2640000" algn="tl">
                  <a:srgbClr val="007130"/>
                </a:outerShdw>
              </a:effectLst>
              <a:latin typeface="UTM Showcard" panose="02040603050506020204" pitchFamily="18" charset="0"/>
              <a:ea typeface="华康POP2体W9" panose="040B0909000000000000" pitchFamily="81" charset="-122"/>
            </a:endParaRP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335FAD3B-7763-4FBA-ADC4-97237A9E3E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9896" y="178476"/>
            <a:ext cx="1776095" cy="830996"/>
          </a:xfrm>
          <a:prstGeom prst="rect">
            <a:avLst/>
          </a:prstGeom>
        </p:spPr>
      </p:pic>
      <p:pic>
        <p:nvPicPr>
          <p:cNvPr id="32" name="图片 11">
            <a:extLst>
              <a:ext uri="{FF2B5EF4-FFF2-40B4-BE49-F238E27FC236}">
                <a16:creationId xmlns:a16="http://schemas.microsoft.com/office/drawing/2014/main" id="{8D3384BB-C768-4E26-92C2-F3861B8D421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74075" y="0"/>
            <a:ext cx="5798695" cy="1803542"/>
          </a:xfrm>
          <a:prstGeom prst="rect">
            <a:avLst/>
          </a:prstGeom>
        </p:spPr>
      </p:pic>
      <p:grpSp>
        <p:nvGrpSpPr>
          <p:cNvPr id="47" name="组合 8">
            <a:extLst>
              <a:ext uri="{FF2B5EF4-FFF2-40B4-BE49-F238E27FC236}">
                <a16:creationId xmlns:a16="http://schemas.microsoft.com/office/drawing/2014/main" id="{08E72E66-E5DC-44BA-9936-F1EA8B595FA8}"/>
              </a:ext>
            </a:extLst>
          </p:cNvPr>
          <p:cNvGrpSpPr/>
          <p:nvPr/>
        </p:nvGrpSpPr>
        <p:grpSpPr>
          <a:xfrm>
            <a:off x="772655" y="2118386"/>
            <a:ext cx="1681399" cy="1162819"/>
            <a:chOff x="927463" y="2113089"/>
            <a:chExt cx="2168434" cy="1461676"/>
          </a:xfrm>
        </p:grpSpPr>
        <p:sp>
          <p:nvSpPr>
            <p:cNvPr id="48" name="任意多边形 40">
              <a:extLst>
                <a:ext uri="{FF2B5EF4-FFF2-40B4-BE49-F238E27FC236}">
                  <a16:creationId xmlns:a16="http://schemas.microsoft.com/office/drawing/2014/main" id="{EE834D1D-AC42-46C5-9B65-B402233A39AE}"/>
                </a:ext>
              </a:extLst>
            </p:cNvPr>
            <p:cNvSpPr/>
            <p:nvPr/>
          </p:nvSpPr>
          <p:spPr>
            <a:xfrm>
              <a:off x="927463" y="2113089"/>
              <a:ext cx="2168434" cy="1461676"/>
            </a:xfrm>
            <a:custGeom>
              <a:avLst/>
              <a:gdLst>
                <a:gd name="connsiteX0" fmla="*/ 848295 w 2193721"/>
                <a:gd name="connsiteY0" fmla="*/ 0 h 1287656"/>
                <a:gd name="connsiteX1" fmla="*/ 1245190 w 2193721"/>
                <a:gd name="connsiteY1" fmla="*/ 187175 h 1287656"/>
                <a:gd name="connsiteX2" fmla="*/ 1247057 w 2193721"/>
                <a:gd name="connsiteY2" fmla="*/ 190251 h 1287656"/>
                <a:gd name="connsiteX3" fmla="*/ 1293798 w 2193721"/>
                <a:gd name="connsiteY3" fmla="*/ 151686 h 1287656"/>
                <a:gd name="connsiteX4" fmla="*/ 1546059 w 2193721"/>
                <a:gd name="connsiteY4" fmla="*/ 74631 h 1287656"/>
                <a:gd name="connsiteX5" fmla="*/ 1988077 w 2193721"/>
                <a:gd name="connsiteY5" fmla="*/ 434886 h 1287656"/>
                <a:gd name="connsiteX6" fmla="*/ 1996026 w 2193721"/>
                <a:gd name="connsiteY6" fmla="*/ 513739 h 1287656"/>
                <a:gd name="connsiteX7" fmla="*/ 1997899 w 2193721"/>
                <a:gd name="connsiteY7" fmla="*/ 514320 h 1287656"/>
                <a:gd name="connsiteX8" fmla="*/ 2193721 w 2193721"/>
                <a:gd name="connsiteY8" fmla="*/ 809747 h 1287656"/>
                <a:gd name="connsiteX9" fmla="*/ 2168525 w 2193721"/>
                <a:gd name="connsiteY9" fmla="*/ 934548 h 1287656"/>
                <a:gd name="connsiteX10" fmla="*/ 2158204 w 2193721"/>
                <a:gd name="connsiteY10" fmla="*/ 949857 h 1287656"/>
                <a:gd name="connsiteX11" fmla="*/ 2155874 w 2193721"/>
                <a:gd name="connsiteY11" fmla="*/ 961402 h 1287656"/>
                <a:gd name="connsiteX12" fmla="*/ 1967977 w 2193721"/>
                <a:gd name="connsiteY12" fmla="*/ 1115513 h 1287656"/>
                <a:gd name="connsiteX13" fmla="*/ 1962965 w 2193721"/>
                <a:gd name="connsiteY13" fmla="*/ 1116019 h 1287656"/>
                <a:gd name="connsiteX14" fmla="*/ 1937714 w 2193721"/>
                <a:gd name="connsiteY14" fmla="*/ 1123857 h 1287656"/>
                <a:gd name="connsiteX15" fmla="*/ 1873098 w 2193721"/>
                <a:gd name="connsiteY15" fmla="*/ 1130370 h 1287656"/>
                <a:gd name="connsiteX16" fmla="*/ 1314788 w 2193721"/>
                <a:gd name="connsiteY16" fmla="*/ 1130370 h 1287656"/>
                <a:gd name="connsiteX17" fmla="*/ 1116911 w 2193721"/>
                <a:gd name="connsiteY17" fmla="*/ 1287656 h 1287656"/>
                <a:gd name="connsiteX18" fmla="*/ 919033 w 2193721"/>
                <a:gd name="connsiteY18" fmla="*/ 1130370 h 1287656"/>
                <a:gd name="connsiteX19" fmla="*/ 458163 w 2193721"/>
                <a:gd name="connsiteY19" fmla="*/ 1130370 h 1287656"/>
                <a:gd name="connsiteX20" fmla="*/ 427122 w 2193721"/>
                <a:gd name="connsiteY20" fmla="*/ 1133411 h 1287656"/>
                <a:gd name="connsiteX21" fmla="*/ 396082 w 2193721"/>
                <a:gd name="connsiteY21" fmla="*/ 1130370 h 1287656"/>
                <a:gd name="connsiteX22" fmla="*/ 360720 w 2193721"/>
                <a:gd name="connsiteY22" fmla="*/ 1130370 h 1287656"/>
                <a:gd name="connsiteX23" fmla="*/ 94854 w 2193721"/>
                <a:gd name="connsiteY23" fmla="*/ 989011 h 1287656"/>
                <a:gd name="connsiteX24" fmla="*/ 75586 w 2193721"/>
                <a:gd name="connsiteY24" fmla="*/ 953512 h 1287656"/>
                <a:gd name="connsiteX25" fmla="*/ 72946 w 2193721"/>
                <a:gd name="connsiteY25" fmla="*/ 950402 h 1287656"/>
                <a:gd name="connsiteX26" fmla="*/ 0 w 2193721"/>
                <a:gd name="connsiteY26" fmla="*/ 718321 h 1287656"/>
                <a:gd name="connsiteX27" fmla="*/ 341042 w 2193721"/>
                <a:gd name="connsiteY27" fmla="*/ 311664 h 1287656"/>
                <a:gd name="connsiteX28" fmla="*/ 378437 w 2193721"/>
                <a:gd name="connsiteY28" fmla="*/ 308001 h 1287656"/>
                <a:gd name="connsiteX29" fmla="*/ 408412 w 2193721"/>
                <a:gd name="connsiteY29" fmla="*/ 247639 h 1287656"/>
                <a:gd name="connsiteX30" fmla="*/ 848295 w 2193721"/>
                <a:gd name="connsiteY30" fmla="*/ 0 h 1287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193721" h="1287656">
                  <a:moveTo>
                    <a:pt x="848295" y="0"/>
                  </a:moveTo>
                  <a:cubicBezTo>
                    <a:pt x="1008082" y="0"/>
                    <a:pt x="1150852" y="72863"/>
                    <a:pt x="1245190" y="187175"/>
                  </a:cubicBezTo>
                  <a:lnTo>
                    <a:pt x="1247057" y="190251"/>
                  </a:lnTo>
                  <a:lnTo>
                    <a:pt x="1293798" y="151686"/>
                  </a:lnTo>
                  <a:cubicBezTo>
                    <a:pt x="1365807" y="103038"/>
                    <a:pt x="1452616" y="74631"/>
                    <a:pt x="1546059" y="74631"/>
                  </a:cubicBezTo>
                  <a:cubicBezTo>
                    <a:pt x="1764093" y="74631"/>
                    <a:pt x="1946005" y="229289"/>
                    <a:pt x="1988077" y="434886"/>
                  </a:cubicBezTo>
                  <a:lnTo>
                    <a:pt x="1996026" y="513739"/>
                  </a:lnTo>
                  <a:lnTo>
                    <a:pt x="1997899" y="514320"/>
                  </a:lnTo>
                  <a:cubicBezTo>
                    <a:pt x="2112977" y="562993"/>
                    <a:pt x="2193721" y="676941"/>
                    <a:pt x="2193721" y="809747"/>
                  </a:cubicBezTo>
                  <a:cubicBezTo>
                    <a:pt x="2193721" y="854017"/>
                    <a:pt x="2184750" y="896189"/>
                    <a:pt x="2168525" y="934548"/>
                  </a:cubicBezTo>
                  <a:lnTo>
                    <a:pt x="2158204" y="949857"/>
                  </a:lnTo>
                  <a:lnTo>
                    <a:pt x="2155874" y="961402"/>
                  </a:lnTo>
                  <a:cubicBezTo>
                    <a:pt x="2122854" y="1039470"/>
                    <a:pt x="2052932" y="1098129"/>
                    <a:pt x="1967977" y="1115513"/>
                  </a:cubicBezTo>
                  <a:lnTo>
                    <a:pt x="1962965" y="1116019"/>
                  </a:lnTo>
                  <a:lnTo>
                    <a:pt x="1937714" y="1123857"/>
                  </a:lnTo>
                  <a:cubicBezTo>
                    <a:pt x="1916843" y="1128128"/>
                    <a:pt x="1895231" y="1130370"/>
                    <a:pt x="1873098" y="1130370"/>
                  </a:cubicBezTo>
                  <a:lnTo>
                    <a:pt x="1314788" y="1130370"/>
                  </a:lnTo>
                  <a:lnTo>
                    <a:pt x="1116911" y="1287656"/>
                  </a:lnTo>
                  <a:lnTo>
                    <a:pt x="919033" y="1130370"/>
                  </a:lnTo>
                  <a:lnTo>
                    <a:pt x="458163" y="1130370"/>
                  </a:lnTo>
                  <a:lnTo>
                    <a:pt x="427122" y="1133411"/>
                  </a:lnTo>
                  <a:lnTo>
                    <a:pt x="396082" y="1130370"/>
                  </a:lnTo>
                  <a:lnTo>
                    <a:pt x="360720" y="1130370"/>
                  </a:lnTo>
                  <a:cubicBezTo>
                    <a:pt x="250048" y="1130370"/>
                    <a:pt x="152472" y="1074297"/>
                    <a:pt x="94854" y="989011"/>
                  </a:cubicBezTo>
                  <a:lnTo>
                    <a:pt x="75586" y="953512"/>
                  </a:lnTo>
                  <a:lnTo>
                    <a:pt x="72946" y="950402"/>
                  </a:lnTo>
                  <a:cubicBezTo>
                    <a:pt x="26892" y="884153"/>
                    <a:pt x="0" y="804289"/>
                    <a:pt x="0" y="718321"/>
                  </a:cubicBezTo>
                  <a:cubicBezTo>
                    <a:pt x="0" y="517729"/>
                    <a:pt x="146410" y="350370"/>
                    <a:pt x="341042" y="311664"/>
                  </a:cubicBezTo>
                  <a:lnTo>
                    <a:pt x="378437" y="308001"/>
                  </a:lnTo>
                  <a:lnTo>
                    <a:pt x="408412" y="247639"/>
                  </a:lnTo>
                  <a:cubicBezTo>
                    <a:pt x="498622" y="99173"/>
                    <a:pt x="661877" y="0"/>
                    <a:pt x="848295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08CDE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49" name="任意多边形 39">
              <a:extLst>
                <a:ext uri="{FF2B5EF4-FFF2-40B4-BE49-F238E27FC236}">
                  <a16:creationId xmlns:a16="http://schemas.microsoft.com/office/drawing/2014/main" id="{80AE3C70-63C1-4CCF-AEB0-00BF026359DB}"/>
                </a:ext>
              </a:extLst>
            </p:cNvPr>
            <p:cNvSpPr/>
            <p:nvPr/>
          </p:nvSpPr>
          <p:spPr>
            <a:xfrm>
              <a:off x="1024745" y="2207930"/>
              <a:ext cx="1992776" cy="1287656"/>
            </a:xfrm>
            <a:custGeom>
              <a:avLst/>
              <a:gdLst>
                <a:gd name="connsiteX0" fmla="*/ 848295 w 2193721"/>
                <a:gd name="connsiteY0" fmla="*/ 0 h 1287656"/>
                <a:gd name="connsiteX1" fmla="*/ 1245190 w 2193721"/>
                <a:gd name="connsiteY1" fmla="*/ 187175 h 1287656"/>
                <a:gd name="connsiteX2" fmla="*/ 1247057 w 2193721"/>
                <a:gd name="connsiteY2" fmla="*/ 190251 h 1287656"/>
                <a:gd name="connsiteX3" fmla="*/ 1293798 w 2193721"/>
                <a:gd name="connsiteY3" fmla="*/ 151686 h 1287656"/>
                <a:gd name="connsiteX4" fmla="*/ 1546059 w 2193721"/>
                <a:gd name="connsiteY4" fmla="*/ 74631 h 1287656"/>
                <a:gd name="connsiteX5" fmla="*/ 1988077 w 2193721"/>
                <a:gd name="connsiteY5" fmla="*/ 434886 h 1287656"/>
                <a:gd name="connsiteX6" fmla="*/ 1996026 w 2193721"/>
                <a:gd name="connsiteY6" fmla="*/ 513739 h 1287656"/>
                <a:gd name="connsiteX7" fmla="*/ 1997899 w 2193721"/>
                <a:gd name="connsiteY7" fmla="*/ 514320 h 1287656"/>
                <a:gd name="connsiteX8" fmla="*/ 2193721 w 2193721"/>
                <a:gd name="connsiteY8" fmla="*/ 809747 h 1287656"/>
                <a:gd name="connsiteX9" fmla="*/ 2168525 w 2193721"/>
                <a:gd name="connsiteY9" fmla="*/ 934548 h 1287656"/>
                <a:gd name="connsiteX10" fmla="*/ 2158204 w 2193721"/>
                <a:gd name="connsiteY10" fmla="*/ 949857 h 1287656"/>
                <a:gd name="connsiteX11" fmla="*/ 2155874 w 2193721"/>
                <a:gd name="connsiteY11" fmla="*/ 961402 h 1287656"/>
                <a:gd name="connsiteX12" fmla="*/ 1967977 w 2193721"/>
                <a:gd name="connsiteY12" fmla="*/ 1115513 h 1287656"/>
                <a:gd name="connsiteX13" fmla="*/ 1962965 w 2193721"/>
                <a:gd name="connsiteY13" fmla="*/ 1116019 h 1287656"/>
                <a:gd name="connsiteX14" fmla="*/ 1937714 w 2193721"/>
                <a:gd name="connsiteY14" fmla="*/ 1123857 h 1287656"/>
                <a:gd name="connsiteX15" fmla="*/ 1873098 w 2193721"/>
                <a:gd name="connsiteY15" fmla="*/ 1130370 h 1287656"/>
                <a:gd name="connsiteX16" fmla="*/ 1314788 w 2193721"/>
                <a:gd name="connsiteY16" fmla="*/ 1130370 h 1287656"/>
                <a:gd name="connsiteX17" fmla="*/ 1116911 w 2193721"/>
                <a:gd name="connsiteY17" fmla="*/ 1287656 h 1287656"/>
                <a:gd name="connsiteX18" fmla="*/ 919033 w 2193721"/>
                <a:gd name="connsiteY18" fmla="*/ 1130370 h 1287656"/>
                <a:gd name="connsiteX19" fmla="*/ 458163 w 2193721"/>
                <a:gd name="connsiteY19" fmla="*/ 1130370 h 1287656"/>
                <a:gd name="connsiteX20" fmla="*/ 427122 w 2193721"/>
                <a:gd name="connsiteY20" fmla="*/ 1133411 h 1287656"/>
                <a:gd name="connsiteX21" fmla="*/ 396082 w 2193721"/>
                <a:gd name="connsiteY21" fmla="*/ 1130370 h 1287656"/>
                <a:gd name="connsiteX22" fmla="*/ 360720 w 2193721"/>
                <a:gd name="connsiteY22" fmla="*/ 1130370 h 1287656"/>
                <a:gd name="connsiteX23" fmla="*/ 94854 w 2193721"/>
                <a:gd name="connsiteY23" fmla="*/ 989011 h 1287656"/>
                <a:gd name="connsiteX24" fmla="*/ 75586 w 2193721"/>
                <a:gd name="connsiteY24" fmla="*/ 953512 h 1287656"/>
                <a:gd name="connsiteX25" fmla="*/ 72946 w 2193721"/>
                <a:gd name="connsiteY25" fmla="*/ 950402 h 1287656"/>
                <a:gd name="connsiteX26" fmla="*/ 0 w 2193721"/>
                <a:gd name="connsiteY26" fmla="*/ 718321 h 1287656"/>
                <a:gd name="connsiteX27" fmla="*/ 341042 w 2193721"/>
                <a:gd name="connsiteY27" fmla="*/ 311664 h 1287656"/>
                <a:gd name="connsiteX28" fmla="*/ 378437 w 2193721"/>
                <a:gd name="connsiteY28" fmla="*/ 308001 h 1287656"/>
                <a:gd name="connsiteX29" fmla="*/ 408412 w 2193721"/>
                <a:gd name="connsiteY29" fmla="*/ 247639 h 1287656"/>
                <a:gd name="connsiteX30" fmla="*/ 848295 w 2193721"/>
                <a:gd name="connsiteY30" fmla="*/ 0 h 1287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193721" h="1287656">
                  <a:moveTo>
                    <a:pt x="848295" y="0"/>
                  </a:moveTo>
                  <a:cubicBezTo>
                    <a:pt x="1008082" y="0"/>
                    <a:pt x="1150852" y="72863"/>
                    <a:pt x="1245190" y="187175"/>
                  </a:cubicBezTo>
                  <a:lnTo>
                    <a:pt x="1247057" y="190251"/>
                  </a:lnTo>
                  <a:lnTo>
                    <a:pt x="1293798" y="151686"/>
                  </a:lnTo>
                  <a:cubicBezTo>
                    <a:pt x="1365807" y="103038"/>
                    <a:pt x="1452616" y="74631"/>
                    <a:pt x="1546059" y="74631"/>
                  </a:cubicBezTo>
                  <a:cubicBezTo>
                    <a:pt x="1764093" y="74631"/>
                    <a:pt x="1946005" y="229289"/>
                    <a:pt x="1988077" y="434886"/>
                  </a:cubicBezTo>
                  <a:lnTo>
                    <a:pt x="1996026" y="513739"/>
                  </a:lnTo>
                  <a:lnTo>
                    <a:pt x="1997899" y="514320"/>
                  </a:lnTo>
                  <a:cubicBezTo>
                    <a:pt x="2112977" y="562993"/>
                    <a:pt x="2193721" y="676941"/>
                    <a:pt x="2193721" y="809747"/>
                  </a:cubicBezTo>
                  <a:cubicBezTo>
                    <a:pt x="2193721" y="854017"/>
                    <a:pt x="2184750" y="896189"/>
                    <a:pt x="2168525" y="934548"/>
                  </a:cubicBezTo>
                  <a:lnTo>
                    <a:pt x="2158204" y="949857"/>
                  </a:lnTo>
                  <a:lnTo>
                    <a:pt x="2155874" y="961402"/>
                  </a:lnTo>
                  <a:cubicBezTo>
                    <a:pt x="2122854" y="1039470"/>
                    <a:pt x="2052932" y="1098129"/>
                    <a:pt x="1967977" y="1115513"/>
                  </a:cubicBezTo>
                  <a:lnTo>
                    <a:pt x="1962965" y="1116019"/>
                  </a:lnTo>
                  <a:lnTo>
                    <a:pt x="1937714" y="1123857"/>
                  </a:lnTo>
                  <a:cubicBezTo>
                    <a:pt x="1916843" y="1128128"/>
                    <a:pt x="1895231" y="1130370"/>
                    <a:pt x="1873098" y="1130370"/>
                  </a:cubicBezTo>
                  <a:lnTo>
                    <a:pt x="1314788" y="1130370"/>
                  </a:lnTo>
                  <a:lnTo>
                    <a:pt x="1116911" y="1287656"/>
                  </a:lnTo>
                  <a:lnTo>
                    <a:pt x="919033" y="1130370"/>
                  </a:lnTo>
                  <a:lnTo>
                    <a:pt x="458163" y="1130370"/>
                  </a:lnTo>
                  <a:lnTo>
                    <a:pt x="427122" y="1133411"/>
                  </a:lnTo>
                  <a:lnTo>
                    <a:pt x="396082" y="1130370"/>
                  </a:lnTo>
                  <a:lnTo>
                    <a:pt x="360720" y="1130370"/>
                  </a:lnTo>
                  <a:cubicBezTo>
                    <a:pt x="250048" y="1130370"/>
                    <a:pt x="152472" y="1074297"/>
                    <a:pt x="94854" y="989011"/>
                  </a:cubicBezTo>
                  <a:lnTo>
                    <a:pt x="75586" y="953512"/>
                  </a:lnTo>
                  <a:lnTo>
                    <a:pt x="72946" y="950402"/>
                  </a:lnTo>
                  <a:cubicBezTo>
                    <a:pt x="26892" y="884153"/>
                    <a:pt x="0" y="804289"/>
                    <a:pt x="0" y="718321"/>
                  </a:cubicBezTo>
                  <a:cubicBezTo>
                    <a:pt x="0" y="517729"/>
                    <a:pt x="146410" y="350370"/>
                    <a:pt x="341042" y="311664"/>
                  </a:cubicBezTo>
                  <a:lnTo>
                    <a:pt x="378437" y="308001"/>
                  </a:lnTo>
                  <a:lnTo>
                    <a:pt x="408412" y="247639"/>
                  </a:lnTo>
                  <a:cubicBezTo>
                    <a:pt x="498622" y="99173"/>
                    <a:pt x="661877" y="0"/>
                    <a:pt x="848295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50" name="文本框 10">
              <a:extLst>
                <a:ext uri="{FF2B5EF4-FFF2-40B4-BE49-F238E27FC236}">
                  <a16:creationId xmlns:a16="http://schemas.microsoft.com/office/drawing/2014/main" id="{3231D126-9F33-4ADD-9C00-0E7F27E5A9A2}"/>
                </a:ext>
              </a:extLst>
            </p:cNvPr>
            <p:cNvSpPr txBox="1"/>
            <p:nvPr/>
          </p:nvSpPr>
          <p:spPr>
            <a:xfrm>
              <a:off x="1672046" y="2442755"/>
              <a:ext cx="63511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dirty="0">
                  <a:solidFill>
                    <a:schemeClr val="bg1"/>
                  </a:solidFill>
                  <a:latin typeface="印品黑体" panose="00000500000000000000" pitchFamily="2" charset="-122"/>
                  <a:ea typeface="印品黑体" panose="00000500000000000000" pitchFamily="2" charset="-122"/>
                  <a:sym typeface="印品黑体" panose="00000500000000000000" pitchFamily="2" charset="-122"/>
                </a:rPr>
                <a:t>01</a:t>
              </a:r>
              <a:endParaRPr lang="zh-CN" altLang="en-US" sz="40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</p:grpSp>
      <p:grpSp>
        <p:nvGrpSpPr>
          <p:cNvPr id="51" name="组合 37">
            <a:extLst>
              <a:ext uri="{FF2B5EF4-FFF2-40B4-BE49-F238E27FC236}">
                <a16:creationId xmlns:a16="http://schemas.microsoft.com/office/drawing/2014/main" id="{C4A54956-5AAE-4C75-A8DD-0D82CA2D49CB}"/>
              </a:ext>
            </a:extLst>
          </p:cNvPr>
          <p:cNvGrpSpPr/>
          <p:nvPr/>
        </p:nvGrpSpPr>
        <p:grpSpPr>
          <a:xfrm>
            <a:off x="648391" y="3716592"/>
            <a:ext cx="1681399" cy="1162819"/>
            <a:chOff x="927463" y="2113089"/>
            <a:chExt cx="2168434" cy="1461676"/>
          </a:xfrm>
        </p:grpSpPr>
        <p:sp>
          <p:nvSpPr>
            <p:cNvPr id="52" name="任意多边形 38">
              <a:extLst>
                <a:ext uri="{FF2B5EF4-FFF2-40B4-BE49-F238E27FC236}">
                  <a16:creationId xmlns:a16="http://schemas.microsoft.com/office/drawing/2014/main" id="{C3E06EFC-3900-4AD0-B226-7AB5DA43092C}"/>
                </a:ext>
              </a:extLst>
            </p:cNvPr>
            <p:cNvSpPr/>
            <p:nvPr/>
          </p:nvSpPr>
          <p:spPr>
            <a:xfrm>
              <a:off x="927463" y="2113089"/>
              <a:ext cx="2168434" cy="1461676"/>
            </a:xfrm>
            <a:custGeom>
              <a:avLst/>
              <a:gdLst>
                <a:gd name="connsiteX0" fmla="*/ 848295 w 2193721"/>
                <a:gd name="connsiteY0" fmla="*/ 0 h 1287656"/>
                <a:gd name="connsiteX1" fmla="*/ 1245190 w 2193721"/>
                <a:gd name="connsiteY1" fmla="*/ 187175 h 1287656"/>
                <a:gd name="connsiteX2" fmla="*/ 1247057 w 2193721"/>
                <a:gd name="connsiteY2" fmla="*/ 190251 h 1287656"/>
                <a:gd name="connsiteX3" fmla="*/ 1293798 w 2193721"/>
                <a:gd name="connsiteY3" fmla="*/ 151686 h 1287656"/>
                <a:gd name="connsiteX4" fmla="*/ 1546059 w 2193721"/>
                <a:gd name="connsiteY4" fmla="*/ 74631 h 1287656"/>
                <a:gd name="connsiteX5" fmla="*/ 1988077 w 2193721"/>
                <a:gd name="connsiteY5" fmla="*/ 434886 h 1287656"/>
                <a:gd name="connsiteX6" fmla="*/ 1996026 w 2193721"/>
                <a:gd name="connsiteY6" fmla="*/ 513739 h 1287656"/>
                <a:gd name="connsiteX7" fmla="*/ 1997899 w 2193721"/>
                <a:gd name="connsiteY7" fmla="*/ 514320 h 1287656"/>
                <a:gd name="connsiteX8" fmla="*/ 2193721 w 2193721"/>
                <a:gd name="connsiteY8" fmla="*/ 809747 h 1287656"/>
                <a:gd name="connsiteX9" fmla="*/ 2168525 w 2193721"/>
                <a:gd name="connsiteY9" fmla="*/ 934548 h 1287656"/>
                <a:gd name="connsiteX10" fmla="*/ 2158204 w 2193721"/>
                <a:gd name="connsiteY10" fmla="*/ 949857 h 1287656"/>
                <a:gd name="connsiteX11" fmla="*/ 2155874 w 2193721"/>
                <a:gd name="connsiteY11" fmla="*/ 961402 h 1287656"/>
                <a:gd name="connsiteX12" fmla="*/ 1967977 w 2193721"/>
                <a:gd name="connsiteY12" fmla="*/ 1115513 h 1287656"/>
                <a:gd name="connsiteX13" fmla="*/ 1962965 w 2193721"/>
                <a:gd name="connsiteY13" fmla="*/ 1116019 h 1287656"/>
                <a:gd name="connsiteX14" fmla="*/ 1937714 w 2193721"/>
                <a:gd name="connsiteY14" fmla="*/ 1123857 h 1287656"/>
                <a:gd name="connsiteX15" fmla="*/ 1873098 w 2193721"/>
                <a:gd name="connsiteY15" fmla="*/ 1130370 h 1287656"/>
                <a:gd name="connsiteX16" fmla="*/ 1314788 w 2193721"/>
                <a:gd name="connsiteY16" fmla="*/ 1130370 h 1287656"/>
                <a:gd name="connsiteX17" fmla="*/ 1116911 w 2193721"/>
                <a:gd name="connsiteY17" fmla="*/ 1287656 h 1287656"/>
                <a:gd name="connsiteX18" fmla="*/ 919033 w 2193721"/>
                <a:gd name="connsiteY18" fmla="*/ 1130370 h 1287656"/>
                <a:gd name="connsiteX19" fmla="*/ 458163 w 2193721"/>
                <a:gd name="connsiteY19" fmla="*/ 1130370 h 1287656"/>
                <a:gd name="connsiteX20" fmla="*/ 427122 w 2193721"/>
                <a:gd name="connsiteY20" fmla="*/ 1133411 h 1287656"/>
                <a:gd name="connsiteX21" fmla="*/ 396082 w 2193721"/>
                <a:gd name="connsiteY21" fmla="*/ 1130370 h 1287656"/>
                <a:gd name="connsiteX22" fmla="*/ 360720 w 2193721"/>
                <a:gd name="connsiteY22" fmla="*/ 1130370 h 1287656"/>
                <a:gd name="connsiteX23" fmla="*/ 94854 w 2193721"/>
                <a:gd name="connsiteY23" fmla="*/ 989011 h 1287656"/>
                <a:gd name="connsiteX24" fmla="*/ 75586 w 2193721"/>
                <a:gd name="connsiteY24" fmla="*/ 953512 h 1287656"/>
                <a:gd name="connsiteX25" fmla="*/ 72946 w 2193721"/>
                <a:gd name="connsiteY25" fmla="*/ 950402 h 1287656"/>
                <a:gd name="connsiteX26" fmla="*/ 0 w 2193721"/>
                <a:gd name="connsiteY26" fmla="*/ 718321 h 1287656"/>
                <a:gd name="connsiteX27" fmla="*/ 341042 w 2193721"/>
                <a:gd name="connsiteY27" fmla="*/ 311664 h 1287656"/>
                <a:gd name="connsiteX28" fmla="*/ 378437 w 2193721"/>
                <a:gd name="connsiteY28" fmla="*/ 308001 h 1287656"/>
                <a:gd name="connsiteX29" fmla="*/ 408412 w 2193721"/>
                <a:gd name="connsiteY29" fmla="*/ 247639 h 1287656"/>
                <a:gd name="connsiteX30" fmla="*/ 848295 w 2193721"/>
                <a:gd name="connsiteY30" fmla="*/ 0 h 1287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193721" h="1287656">
                  <a:moveTo>
                    <a:pt x="848295" y="0"/>
                  </a:moveTo>
                  <a:cubicBezTo>
                    <a:pt x="1008082" y="0"/>
                    <a:pt x="1150852" y="72863"/>
                    <a:pt x="1245190" y="187175"/>
                  </a:cubicBezTo>
                  <a:lnTo>
                    <a:pt x="1247057" y="190251"/>
                  </a:lnTo>
                  <a:lnTo>
                    <a:pt x="1293798" y="151686"/>
                  </a:lnTo>
                  <a:cubicBezTo>
                    <a:pt x="1365807" y="103038"/>
                    <a:pt x="1452616" y="74631"/>
                    <a:pt x="1546059" y="74631"/>
                  </a:cubicBezTo>
                  <a:cubicBezTo>
                    <a:pt x="1764093" y="74631"/>
                    <a:pt x="1946005" y="229289"/>
                    <a:pt x="1988077" y="434886"/>
                  </a:cubicBezTo>
                  <a:lnTo>
                    <a:pt x="1996026" y="513739"/>
                  </a:lnTo>
                  <a:lnTo>
                    <a:pt x="1997899" y="514320"/>
                  </a:lnTo>
                  <a:cubicBezTo>
                    <a:pt x="2112977" y="562993"/>
                    <a:pt x="2193721" y="676941"/>
                    <a:pt x="2193721" y="809747"/>
                  </a:cubicBezTo>
                  <a:cubicBezTo>
                    <a:pt x="2193721" y="854017"/>
                    <a:pt x="2184750" y="896189"/>
                    <a:pt x="2168525" y="934548"/>
                  </a:cubicBezTo>
                  <a:lnTo>
                    <a:pt x="2158204" y="949857"/>
                  </a:lnTo>
                  <a:lnTo>
                    <a:pt x="2155874" y="961402"/>
                  </a:lnTo>
                  <a:cubicBezTo>
                    <a:pt x="2122854" y="1039470"/>
                    <a:pt x="2052932" y="1098129"/>
                    <a:pt x="1967977" y="1115513"/>
                  </a:cubicBezTo>
                  <a:lnTo>
                    <a:pt x="1962965" y="1116019"/>
                  </a:lnTo>
                  <a:lnTo>
                    <a:pt x="1937714" y="1123857"/>
                  </a:lnTo>
                  <a:cubicBezTo>
                    <a:pt x="1916843" y="1128128"/>
                    <a:pt x="1895231" y="1130370"/>
                    <a:pt x="1873098" y="1130370"/>
                  </a:cubicBezTo>
                  <a:lnTo>
                    <a:pt x="1314788" y="1130370"/>
                  </a:lnTo>
                  <a:lnTo>
                    <a:pt x="1116911" y="1287656"/>
                  </a:lnTo>
                  <a:lnTo>
                    <a:pt x="919033" y="1130370"/>
                  </a:lnTo>
                  <a:lnTo>
                    <a:pt x="458163" y="1130370"/>
                  </a:lnTo>
                  <a:lnTo>
                    <a:pt x="427122" y="1133411"/>
                  </a:lnTo>
                  <a:lnTo>
                    <a:pt x="396082" y="1130370"/>
                  </a:lnTo>
                  <a:lnTo>
                    <a:pt x="360720" y="1130370"/>
                  </a:lnTo>
                  <a:cubicBezTo>
                    <a:pt x="250048" y="1130370"/>
                    <a:pt x="152472" y="1074297"/>
                    <a:pt x="94854" y="989011"/>
                  </a:cubicBezTo>
                  <a:lnTo>
                    <a:pt x="75586" y="953512"/>
                  </a:lnTo>
                  <a:lnTo>
                    <a:pt x="72946" y="950402"/>
                  </a:lnTo>
                  <a:cubicBezTo>
                    <a:pt x="26892" y="884153"/>
                    <a:pt x="0" y="804289"/>
                    <a:pt x="0" y="718321"/>
                  </a:cubicBezTo>
                  <a:cubicBezTo>
                    <a:pt x="0" y="517729"/>
                    <a:pt x="146410" y="350370"/>
                    <a:pt x="341042" y="311664"/>
                  </a:cubicBezTo>
                  <a:lnTo>
                    <a:pt x="378437" y="308001"/>
                  </a:lnTo>
                  <a:lnTo>
                    <a:pt x="408412" y="247639"/>
                  </a:lnTo>
                  <a:cubicBezTo>
                    <a:pt x="498622" y="99173"/>
                    <a:pt x="661877" y="0"/>
                    <a:pt x="848295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DFDA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53" name="任意多边形 51">
              <a:extLst>
                <a:ext uri="{FF2B5EF4-FFF2-40B4-BE49-F238E27FC236}">
                  <a16:creationId xmlns:a16="http://schemas.microsoft.com/office/drawing/2014/main" id="{ABCF4AFF-ADF1-46D0-9055-71A804C9C6D4}"/>
                </a:ext>
              </a:extLst>
            </p:cNvPr>
            <p:cNvSpPr/>
            <p:nvPr/>
          </p:nvSpPr>
          <p:spPr>
            <a:xfrm>
              <a:off x="1024745" y="2207930"/>
              <a:ext cx="1992776" cy="1287656"/>
            </a:xfrm>
            <a:custGeom>
              <a:avLst/>
              <a:gdLst>
                <a:gd name="connsiteX0" fmla="*/ 848295 w 2193721"/>
                <a:gd name="connsiteY0" fmla="*/ 0 h 1287656"/>
                <a:gd name="connsiteX1" fmla="*/ 1245190 w 2193721"/>
                <a:gd name="connsiteY1" fmla="*/ 187175 h 1287656"/>
                <a:gd name="connsiteX2" fmla="*/ 1247057 w 2193721"/>
                <a:gd name="connsiteY2" fmla="*/ 190251 h 1287656"/>
                <a:gd name="connsiteX3" fmla="*/ 1293798 w 2193721"/>
                <a:gd name="connsiteY3" fmla="*/ 151686 h 1287656"/>
                <a:gd name="connsiteX4" fmla="*/ 1546059 w 2193721"/>
                <a:gd name="connsiteY4" fmla="*/ 74631 h 1287656"/>
                <a:gd name="connsiteX5" fmla="*/ 1988077 w 2193721"/>
                <a:gd name="connsiteY5" fmla="*/ 434886 h 1287656"/>
                <a:gd name="connsiteX6" fmla="*/ 1996026 w 2193721"/>
                <a:gd name="connsiteY6" fmla="*/ 513739 h 1287656"/>
                <a:gd name="connsiteX7" fmla="*/ 1997899 w 2193721"/>
                <a:gd name="connsiteY7" fmla="*/ 514320 h 1287656"/>
                <a:gd name="connsiteX8" fmla="*/ 2193721 w 2193721"/>
                <a:gd name="connsiteY8" fmla="*/ 809747 h 1287656"/>
                <a:gd name="connsiteX9" fmla="*/ 2168525 w 2193721"/>
                <a:gd name="connsiteY9" fmla="*/ 934548 h 1287656"/>
                <a:gd name="connsiteX10" fmla="*/ 2158204 w 2193721"/>
                <a:gd name="connsiteY10" fmla="*/ 949857 h 1287656"/>
                <a:gd name="connsiteX11" fmla="*/ 2155874 w 2193721"/>
                <a:gd name="connsiteY11" fmla="*/ 961402 h 1287656"/>
                <a:gd name="connsiteX12" fmla="*/ 1967977 w 2193721"/>
                <a:gd name="connsiteY12" fmla="*/ 1115513 h 1287656"/>
                <a:gd name="connsiteX13" fmla="*/ 1962965 w 2193721"/>
                <a:gd name="connsiteY13" fmla="*/ 1116019 h 1287656"/>
                <a:gd name="connsiteX14" fmla="*/ 1937714 w 2193721"/>
                <a:gd name="connsiteY14" fmla="*/ 1123857 h 1287656"/>
                <a:gd name="connsiteX15" fmla="*/ 1873098 w 2193721"/>
                <a:gd name="connsiteY15" fmla="*/ 1130370 h 1287656"/>
                <a:gd name="connsiteX16" fmla="*/ 1314788 w 2193721"/>
                <a:gd name="connsiteY16" fmla="*/ 1130370 h 1287656"/>
                <a:gd name="connsiteX17" fmla="*/ 1116911 w 2193721"/>
                <a:gd name="connsiteY17" fmla="*/ 1287656 h 1287656"/>
                <a:gd name="connsiteX18" fmla="*/ 919033 w 2193721"/>
                <a:gd name="connsiteY18" fmla="*/ 1130370 h 1287656"/>
                <a:gd name="connsiteX19" fmla="*/ 458163 w 2193721"/>
                <a:gd name="connsiteY19" fmla="*/ 1130370 h 1287656"/>
                <a:gd name="connsiteX20" fmla="*/ 427122 w 2193721"/>
                <a:gd name="connsiteY20" fmla="*/ 1133411 h 1287656"/>
                <a:gd name="connsiteX21" fmla="*/ 396082 w 2193721"/>
                <a:gd name="connsiteY21" fmla="*/ 1130370 h 1287656"/>
                <a:gd name="connsiteX22" fmla="*/ 360720 w 2193721"/>
                <a:gd name="connsiteY22" fmla="*/ 1130370 h 1287656"/>
                <a:gd name="connsiteX23" fmla="*/ 94854 w 2193721"/>
                <a:gd name="connsiteY23" fmla="*/ 989011 h 1287656"/>
                <a:gd name="connsiteX24" fmla="*/ 75586 w 2193721"/>
                <a:gd name="connsiteY24" fmla="*/ 953512 h 1287656"/>
                <a:gd name="connsiteX25" fmla="*/ 72946 w 2193721"/>
                <a:gd name="connsiteY25" fmla="*/ 950402 h 1287656"/>
                <a:gd name="connsiteX26" fmla="*/ 0 w 2193721"/>
                <a:gd name="connsiteY26" fmla="*/ 718321 h 1287656"/>
                <a:gd name="connsiteX27" fmla="*/ 341042 w 2193721"/>
                <a:gd name="connsiteY27" fmla="*/ 311664 h 1287656"/>
                <a:gd name="connsiteX28" fmla="*/ 378437 w 2193721"/>
                <a:gd name="connsiteY28" fmla="*/ 308001 h 1287656"/>
                <a:gd name="connsiteX29" fmla="*/ 408412 w 2193721"/>
                <a:gd name="connsiteY29" fmla="*/ 247639 h 1287656"/>
                <a:gd name="connsiteX30" fmla="*/ 848295 w 2193721"/>
                <a:gd name="connsiteY30" fmla="*/ 0 h 1287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193721" h="1287656">
                  <a:moveTo>
                    <a:pt x="848295" y="0"/>
                  </a:moveTo>
                  <a:cubicBezTo>
                    <a:pt x="1008082" y="0"/>
                    <a:pt x="1150852" y="72863"/>
                    <a:pt x="1245190" y="187175"/>
                  </a:cubicBezTo>
                  <a:lnTo>
                    <a:pt x="1247057" y="190251"/>
                  </a:lnTo>
                  <a:lnTo>
                    <a:pt x="1293798" y="151686"/>
                  </a:lnTo>
                  <a:cubicBezTo>
                    <a:pt x="1365807" y="103038"/>
                    <a:pt x="1452616" y="74631"/>
                    <a:pt x="1546059" y="74631"/>
                  </a:cubicBezTo>
                  <a:cubicBezTo>
                    <a:pt x="1764093" y="74631"/>
                    <a:pt x="1946005" y="229289"/>
                    <a:pt x="1988077" y="434886"/>
                  </a:cubicBezTo>
                  <a:lnTo>
                    <a:pt x="1996026" y="513739"/>
                  </a:lnTo>
                  <a:lnTo>
                    <a:pt x="1997899" y="514320"/>
                  </a:lnTo>
                  <a:cubicBezTo>
                    <a:pt x="2112977" y="562993"/>
                    <a:pt x="2193721" y="676941"/>
                    <a:pt x="2193721" y="809747"/>
                  </a:cubicBezTo>
                  <a:cubicBezTo>
                    <a:pt x="2193721" y="854017"/>
                    <a:pt x="2184750" y="896189"/>
                    <a:pt x="2168525" y="934548"/>
                  </a:cubicBezTo>
                  <a:lnTo>
                    <a:pt x="2158204" y="949857"/>
                  </a:lnTo>
                  <a:lnTo>
                    <a:pt x="2155874" y="961402"/>
                  </a:lnTo>
                  <a:cubicBezTo>
                    <a:pt x="2122854" y="1039470"/>
                    <a:pt x="2052932" y="1098129"/>
                    <a:pt x="1967977" y="1115513"/>
                  </a:cubicBezTo>
                  <a:lnTo>
                    <a:pt x="1962965" y="1116019"/>
                  </a:lnTo>
                  <a:lnTo>
                    <a:pt x="1937714" y="1123857"/>
                  </a:lnTo>
                  <a:cubicBezTo>
                    <a:pt x="1916843" y="1128128"/>
                    <a:pt x="1895231" y="1130370"/>
                    <a:pt x="1873098" y="1130370"/>
                  </a:cubicBezTo>
                  <a:lnTo>
                    <a:pt x="1314788" y="1130370"/>
                  </a:lnTo>
                  <a:lnTo>
                    <a:pt x="1116911" y="1287656"/>
                  </a:lnTo>
                  <a:lnTo>
                    <a:pt x="919033" y="1130370"/>
                  </a:lnTo>
                  <a:lnTo>
                    <a:pt x="458163" y="1130370"/>
                  </a:lnTo>
                  <a:lnTo>
                    <a:pt x="427122" y="1133411"/>
                  </a:lnTo>
                  <a:lnTo>
                    <a:pt x="396082" y="1130370"/>
                  </a:lnTo>
                  <a:lnTo>
                    <a:pt x="360720" y="1130370"/>
                  </a:lnTo>
                  <a:cubicBezTo>
                    <a:pt x="250048" y="1130370"/>
                    <a:pt x="152472" y="1074297"/>
                    <a:pt x="94854" y="989011"/>
                  </a:cubicBezTo>
                  <a:lnTo>
                    <a:pt x="75586" y="953512"/>
                  </a:lnTo>
                  <a:lnTo>
                    <a:pt x="72946" y="950402"/>
                  </a:lnTo>
                  <a:cubicBezTo>
                    <a:pt x="26892" y="884153"/>
                    <a:pt x="0" y="804289"/>
                    <a:pt x="0" y="718321"/>
                  </a:cubicBezTo>
                  <a:cubicBezTo>
                    <a:pt x="0" y="517729"/>
                    <a:pt x="146410" y="350370"/>
                    <a:pt x="341042" y="311664"/>
                  </a:cubicBezTo>
                  <a:lnTo>
                    <a:pt x="378437" y="308001"/>
                  </a:lnTo>
                  <a:lnTo>
                    <a:pt x="408412" y="247639"/>
                  </a:lnTo>
                  <a:cubicBezTo>
                    <a:pt x="498622" y="99173"/>
                    <a:pt x="661877" y="0"/>
                    <a:pt x="848295" y="0"/>
                  </a:cubicBezTo>
                  <a:close/>
                </a:path>
              </a:pathLst>
            </a:custGeom>
            <a:solidFill>
              <a:srgbClr val="DFD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54" name="文本框 52">
              <a:extLst>
                <a:ext uri="{FF2B5EF4-FFF2-40B4-BE49-F238E27FC236}">
                  <a16:creationId xmlns:a16="http://schemas.microsoft.com/office/drawing/2014/main" id="{0BD1FF0B-F8B8-44BA-90F0-084D067D1506}"/>
                </a:ext>
              </a:extLst>
            </p:cNvPr>
            <p:cNvSpPr txBox="1"/>
            <p:nvPr/>
          </p:nvSpPr>
          <p:spPr>
            <a:xfrm>
              <a:off x="1672046" y="2442755"/>
              <a:ext cx="72648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dirty="0">
                  <a:solidFill>
                    <a:schemeClr val="bg1"/>
                  </a:solidFill>
                  <a:latin typeface="印品黑体" panose="00000500000000000000" pitchFamily="2" charset="-122"/>
                  <a:ea typeface="印品黑体" panose="00000500000000000000" pitchFamily="2" charset="-122"/>
                  <a:sym typeface="印品黑体" panose="00000500000000000000" pitchFamily="2" charset="-122"/>
                </a:rPr>
                <a:t>02</a:t>
              </a:r>
              <a:endParaRPr lang="zh-CN" altLang="en-US" sz="40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</p:grpSp>
      <p:grpSp>
        <p:nvGrpSpPr>
          <p:cNvPr id="55" name="组合 53">
            <a:extLst>
              <a:ext uri="{FF2B5EF4-FFF2-40B4-BE49-F238E27FC236}">
                <a16:creationId xmlns:a16="http://schemas.microsoft.com/office/drawing/2014/main" id="{CDA8BAAC-511B-4E76-BF78-58D9361C6321}"/>
              </a:ext>
            </a:extLst>
          </p:cNvPr>
          <p:cNvGrpSpPr/>
          <p:nvPr/>
        </p:nvGrpSpPr>
        <p:grpSpPr>
          <a:xfrm>
            <a:off x="6096562" y="1984769"/>
            <a:ext cx="1681399" cy="1162819"/>
            <a:chOff x="927463" y="2113089"/>
            <a:chExt cx="2168434" cy="1461676"/>
          </a:xfrm>
        </p:grpSpPr>
        <p:sp>
          <p:nvSpPr>
            <p:cNvPr id="56" name="任意多边形 54">
              <a:extLst>
                <a:ext uri="{FF2B5EF4-FFF2-40B4-BE49-F238E27FC236}">
                  <a16:creationId xmlns:a16="http://schemas.microsoft.com/office/drawing/2014/main" id="{43CB4C76-4786-455A-882A-9CCD23B4FB5F}"/>
                </a:ext>
              </a:extLst>
            </p:cNvPr>
            <p:cNvSpPr/>
            <p:nvPr/>
          </p:nvSpPr>
          <p:spPr>
            <a:xfrm>
              <a:off x="927463" y="2113089"/>
              <a:ext cx="2168434" cy="1461676"/>
            </a:xfrm>
            <a:custGeom>
              <a:avLst/>
              <a:gdLst>
                <a:gd name="connsiteX0" fmla="*/ 848295 w 2193721"/>
                <a:gd name="connsiteY0" fmla="*/ 0 h 1287656"/>
                <a:gd name="connsiteX1" fmla="*/ 1245190 w 2193721"/>
                <a:gd name="connsiteY1" fmla="*/ 187175 h 1287656"/>
                <a:gd name="connsiteX2" fmla="*/ 1247057 w 2193721"/>
                <a:gd name="connsiteY2" fmla="*/ 190251 h 1287656"/>
                <a:gd name="connsiteX3" fmla="*/ 1293798 w 2193721"/>
                <a:gd name="connsiteY3" fmla="*/ 151686 h 1287656"/>
                <a:gd name="connsiteX4" fmla="*/ 1546059 w 2193721"/>
                <a:gd name="connsiteY4" fmla="*/ 74631 h 1287656"/>
                <a:gd name="connsiteX5" fmla="*/ 1988077 w 2193721"/>
                <a:gd name="connsiteY5" fmla="*/ 434886 h 1287656"/>
                <a:gd name="connsiteX6" fmla="*/ 1996026 w 2193721"/>
                <a:gd name="connsiteY6" fmla="*/ 513739 h 1287656"/>
                <a:gd name="connsiteX7" fmla="*/ 1997899 w 2193721"/>
                <a:gd name="connsiteY7" fmla="*/ 514320 h 1287656"/>
                <a:gd name="connsiteX8" fmla="*/ 2193721 w 2193721"/>
                <a:gd name="connsiteY8" fmla="*/ 809747 h 1287656"/>
                <a:gd name="connsiteX9" fmla="*/ 2168525 w 2193721"/>
                <a:gd name="connsiteY9" fmla="*/ 934548 h 1287656"/>
                <a:gd name="connsiteX10" fmla="*/ 2158204 w 2193721"/>
                <a:gd name="connsiteY10" fmla="*/ 949857 h 1287656"/>
                <a:gd name="connsiteX11" fmla="*/ 2155874 w 2193721"/>
                <a:gd name="connsiteY11" fmla="*/ 961402 h 1287656"/>
                <a:gd name="connsiteX12" fmla="*/ 1967977 w 2193721"/>
                <a:gd name="connsiteY12" fmla="*/ 1115513 h 1287656"/>
                <a:gd name="connsiteX13" fmla="*/ 1962965 w 2193721"/>
                <a:gd name="connsiteY13" fmla="*/ 1116019 h 1287656"/>
                <a:gd name="connsiteX14" fmla="*/ 1937714 w 2193721"/>
                <a:gd name="connsiteY14" fmla="*/ 1123857 h 1287656"/>
                <a:gd name="connsiteX15" fmla="*/ 1873098 w 2193721"/>
                <a:gd name="connsiteY15" fmla="*/ 1130370 h 1287656"/>
                <a:gd name="connsiteX16" fmla="*/ 1314788 w 2193721"/>
                <a:gd name="connsiteY16" fmla="*/ 1130370 h 1287656"/>
                <a:gd name="connsiteX17" fmla="*/ 1116911 w 2193721"/>
                <a:gd name="connsiteY17" fmla="*/ 1287656 h 1287656"/>
                <a:gd name="connsiteX18" fmla="*/ 919033 w 2193721"/>
                <a:gd name="connsiteY18" fmla="*/ 1130370 h 1287656"/>
                <a:gd name="connsiteX19" fmla="*/ 458163 w 2193721"/>
                <a:gd name="connsiteY19" fmla="*/ 1130370 h 1287656"/>
                <a:gd name="connsiteX20" fmla="*/ 427122 w 2193721"/>
                <a:gd name="connsiteY20" fmla="*/ 1133411 h 1287656"/>
                <a:gd name="connsiteX21" fmla="*/ 396082 w 2193721"/>
                <a:gd name="connsiteY21" fmla="*/ 1130370 h 1287656"/>
                <a:gd name="connsiteX22" fmla="*/ 360720 w 2193721"/>
                <a:gd name="connsiteY22" fmla="*/ 1130370 h 1287656"/>
                <a:gd name="connsiteX23" fmla="*/ 94854 w 2193721"/>
                <a:gd name="connsiteY23" fmla="*/ 989011 h 1287656"/>
                <a:gd name="connsiteX24" fmla="*/ 75586 w 2193721"/>
                <a:gd name="connsiteY24" fmla="*/ 953512 h 1287656"/>
                <a:gd name="connsiteX25" fmla="*/ 72946 w 2193721"/>
                <a:gd name="connsiteY25" fmla="*/ 950402 h 1287656"/>
                <a:gd name="connsiteX26" fmla="*/ 0 w 2193721"/>
                <a:gd name="connsiteY26" fmla="*/ 718321 h 1287656"/>
                <a:gd name="connsiteX27" fmla="*/ 341042 w 2193721"/>
                <a:gd name="connsiteY27" fmla="*/ 311664 h 1287656"/>
                <a:gd name="connsiteX28" fmla="*/ 378437 w 2193721"/>
                <a:gd name="connsiteY28" fmla="*/ 308001 h 1287656"/>
                <a:gd name="connsiteX29" fmla="*/ 408412 w 2193721"/>
                <a:gd name="connsiteY29" fmla="*/ 247639 h 1287656"/>
                <a:gd name="connsiteX30" fmla="*/ 848295 w 2193721"/>
                <a:gd name="connsiteY30" fmla="*/ 0 h 1287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193721" h="1287656">
                  <a:moveTo>
                    <a:pt x="848295" y="0"/>
                  </a:moveTo>
                  <a:cubicBezTo>
                    <a:pt x="1008082" y="0"/>
                    <a:pt x="1150852" y="72863"/>
                    <a:pt x="1245190" y="187175"/>
                  </a:cubicBezTo>
                  <a:lnTo>
                    <a:pt x="1247057" y="190251"/>
                  </a:lnTo>
                  <a:lnTo>
                    <a:pt x="1293798" y="151686"/>
                  </a:lnTo>
                  <a:cubicBezTo>
                    <a:pt x="1365807" y="103038"/>
                    <a:pt x="1452616" y="74631"/>
                    <a:pt x="1546059" y="74631"/>
                  </a:cubicBezTo>
                  <a:cubicBezTo>
                    <a:pt x="1764093" y="74631"/>
                    <a:pt x="1946005" y="229289"/>
                    <a:pt x="1988077" y="434886"/>
                  </a:cubicBezTo>
                  <a:lnTo>
                    <a:pt x="1996026" y="513739"/>
                  </a:lnTo>
                  <a:lnTo>
                    <a:pt x="1997899" y="514320"/>
                  </a:lnTo>
                  <a:cubicBezTo>
                    <a:pt x="2112977" y="562993"/>
                    <a:pt x="2193721" y="676941"/>
                    <a:pt x="2193721" y="809747"/>
                  </a:cubicBezTo>
                  <a:cubicBezTo>
                    <a:pt x="2193721" y="854017"/>
                    <a:pt x="2184750" y="896189"/>
                    <a:pt x="2168525" y="934548"/>
                  </a:cubicBezTo>
                  <a:lnTo>
                    <a:pt x="2158204" y="949857"/>
                  </a:lnTo>
                  <a:lnTo>
                    <a:pt x="2155874" y="961402"/>
                  </a:lnTo>
                  <a:cubicBezTo>
                    <a:pt x="2122854" y="1039470"/>
                    <a:pt x="2052932" y="1098129"/>
                    <a:pt x="1967977" y="1115513"/>
                  </a:cubicBezTo>
                  <a:lnTo>
                    <a:pt x="1962965" y="1116019"/>
                  </a:lnTo>
                  <a:lnTo>
                    <a:pt x="1937714" y="1123857"/>
                  </a:lnTo>
                  <a:cubicBezTo>
                    <a:pt x="1916843" y="1128128"/>
                    <a:pt x="1895231" y="1130370"/>
                    <a:pt x="1873098" y="1130370"/>
                  </a:cubicBezTo>
                  <a:lnTo>
                    <a:pt x="1314788" y="1130370"/>
                  </a:lnTo>
                  <a:lnTo>
                    <a:pt x="1116911" y="1287656"/>
                  </a:lnTo>
                  <a:lnTo>
                    <a:pt x="919033" y="1130370"/>
                  </a:lnTo>
                  <a:lnTo>
                    <a:pt x="458163" y="1130370"/>
                  </a:lnTo>
                  <a:lnTo>
                    <a:pt x="427122" y="1133411"/>
                  </a:lnTo>
                  <a:lnTo>
                    <a:pt x="396082" y="1130370"/>
                  </a:lnTo>
                  <a:lnTo>
                    <a:pt x="360720" y="1130370"/>
                  </a:lnTo>
                  <a:cubicBezTo>
                    <a:pt x="250048" y="1130370"/>
                    <a:pt x="152472" y="1074297"/>
                    <a:pt x="94854" y="989011"/>
                  </a:cubicBezTo>
                  <a:lnTo>
                    <a:pt x="75586" y="953512"/>
                  </a:lnTo>
                  <a:lnTo>
                    <a:pt x="72946" y="950402"/>
                  </a:lnTo>
                  <a:cubicBezTo>
                    <a:pt x="26892" y="884153"/>
                    <a:pt x="0" y="804289"/>
                    <a:pt x="0" y="718321"/>
                  </a:cubicBezTo>
                  <a:cubicBezTo>
                    <a:pt x="0" y="517729"/>
                    <a:pt x="146410" y="350370"/>
                    <a:pt x="341042" y="311664"/>
                  </a:cubicBezTo>
                  <a:lnTo>
                    <a:pt x="378437" y="308001"/>
                  </a:lnTo>
                  <a:lnTo>
                    <a:pt x="408412" y="247639"/>
                  </a:lnTo>
                  <a:cubicBezTo>
                    <a:pt x="498622" y="99173"/>
                    <a:pt x="661877" y="0"/>
                    <a:pt x="848295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069AAA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57" name="任意多边形 55">
              <a:extLst>
                <a:ext uri="{FF2B5EF4-FFF2-40B4-BE49-F238E27FC236}">
                  <a16:creationId xmlns:a16="http://schemas.microsoft.com/office/drawing/2014/main" id="{4D47A3D0-8E10-4192-9555-8D825485A2EC}"/>
                </a:ext>
              </a:extLst>
            </p:cNvPr>
            <p:cNvSpPr/>
            <p:nvPr/>
          </p:nvSpPr>
          <p:spPr>
            <a:xfrm>
              <a:off x="1024745" y="2207930"/>
              <a:ext cx="1992776" cy="1287656"/>
            </a:xfrm>
            <a:custGeom>
              <a:avLst/>
              <a:gdLst>
                <a:gd name="connsiteX0" fmla="*/ 848295 w 2193721"/>
                <a:gd name="connsiteY0" fmla="*/ 0 h 1287656"/>
                <a:gd name="connsiteX1" fmla="*/ 1245190 w 2193721"/>
                <a:gd name="connsiteY1" fmla="*/ 187175 h 1287656"/>
                <a:gd name="connsiteX2" fmla="*/ 1247057 w 2193721"/>
                <a:gd name="connsiteY2" fmla="*/ 190251 h 1287656"/>
                <a:gd name="connsiteX3" fmla="*/ 1293798 w 2193721"/>
                <a:gd name="connsiteY3" fmla="*/ 151686 h 1287656"/>
                <a:gd name="connsiteX4" fmla="*/ 1546059 w 2193721"/>
                <a:gd name="connsiteY4" fmla="*/ 74631 h 1287656"/>
                <a:gd name="connsiteX5" fmla="*/ 1988077 w 2193721"/>
                <a:gd name="connsiteY5" fmla="*/ 434886 h 1287656"/>
                <a:gd name="connsiteX6" fmla="*/ 1996026 w 2193721"/>
                <a:gd name="connsiteY6" fmla="*/ 513739 h 1287656"/>
                <a:gd name="connsiteX7" fmla="*/ 1997899 w 2193721"/>
                <a:gd name="connsiteY7" fmla="*/ 514320 h 1287656"/>
                <a:gd name="connsiteX8" fmla="*/ 2193721 w 2193721"/>
                <a:gd name="connsiteY8" fmla="*/ 809747 h 1287656"/>
                <a:gd name="connsiteX9" fmla="*/ 2168525 w 2193721"/>
                <a:gd name="connsiteY9" fmla="*/ 934548 h 1287656"/>
                <a:gd name="connsiteX10" fmla="*/ 2158204 w 2193721"/>
                <a:gd name="connsiteY10" fmla="*/ 949857 h 1287656"/>
                <a:gd name="connsiteX11" fmla="*/ 2155874 w 2193721"/>
                <a:gd name="connsiteY11" fmla="*/ 961402 h 1287656"/>
                <a:gd name="connsiteX12" fmla="*/ 1967977 w 2193721"/>
                <a:gd name="connsiteY12" fmla="*/ 1115513 h 1287656"/>
                <a:gd name="connsiteX13" fmla="*/ 1962965 w 2193721"/>
                <a:gd name="connsiteY13" fmla="*/ 1116019 h 1287656"/>
                <a:gd name="connsiteX14" fmla="*/ 1937714 w 2193721"/>
                <a:gd name="connsiteY14" fmla="*/ 1123857 h 1287656"/>
                <a:gd name="connsiteX15" fmla="*/ 1873098 w 2193721"/>
                <a:gd name="connsiteY15" fmla="*/ 1130370 h 1287656"/>
                <a:gd name="connsiteX16" fmla="*/ 1314788 w 2193721"/>
                <a:gd name="connsiteY16" fmla="*/ 1130370 h 1287656"/>
                <a:gd name="connsiteX17" fmla="*/ 1116911 w 2193721"/>
                <a:gd name="connsiteY17" fmla="*/ 1287656 h 1287656"/>
                <a:gd name="connsiteX18" fmla="*/ 919033 w 2193721"/>
                <a:gd name="connsiteY18" fmla="*/ 1130370 h 1287656"/>
                <a:gd name="connsiteX19" fmla="*/ 458163 w 2193721"/>
                <a:gd name="connsiteY19" fmla="*/ 1130370 h 1287656"/>
                <a:gd name="connsiteX20" fmla="*/ 427122 w 2193721"/>
                <a:gd name="connsiteY20" fmla="*/ 1133411 h 1287656"/>
                <a:gd name="connsiteX21" fmla="*/ 396082 w 2193721"/>
                <a:gd name="connsiteY21" fmla="*/ 1130370 h 1287656"/>
                <a:gd name="connsiteX22" fmla="*/ 360720 w 2193721"/>
                <a:gd name="connsiteY22" fmla="*/ 1130370 h 1287656"/>
                <a:gd name="connsiteX23" fmla="*/ 94854 w 2193721"/>
                <a:gd name="connsiteY23" fmla="*/ 989011 h 1287656"/>
                <a:gd name="connsiteX24" fmla="*/ 75586 w 2193721"/>
                <a:gd name="connsiteY24" fmla="*/ 953512 h 1287656"/>
                <a:gd name="connsiteX25" fmla="*/ 72946 w 2193721"/>
                <a:gd name="connsiteY25" fmla="*/ 950402 h 1287656"/>
                <a:gd name="connsiteX26" fmla="*/ 0 w 2193721"/>
                <a:gd name="connsiteY26" fmla="*/ 718321 h 1287656"/>
                <a:gd name="connsiteX27" fmla="*/ 341042 w 2193721"/>
                <a:gd name="connsiteY27" fmla="*/ 311664 h 1287656"/>
                <a:gd name="connsiteX28" fmla="*/ 378437 w 2193721"/>
                <a:gd name="connsiteY28" fmla="*/ 308001 h 1287656"/>
                <a:gd name="connsiteX29" fmla="*/ 408412 w 2193721"/>
                <a:gd name="connsiteY29" fmla="*/ 247639 h 1287656"/>
                <a:gd name="connsiteX30" fmla="*/ 848295 w 2193721"/>
                <a:gd name="connsiteY30" fmla="*/ 0 h 1287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193721" h="1287656">
                  <a:moveTo>
                    <a:pt x="848295" y="0"/>
                  </a:moveTo>
                  <a:cubicBezTo>
                    <a:pt x="1008082" y="0"/>
                    <a:pt x="1150852" y="72863"/>
                    <a:pt x="1245190" y="187175"/>
                  </a:cubicBezTo>
                  <a:lnTo>
                    <a:pt x="1247057" y="190251"/>
                  </a:lnTo>
                  <a:lnTo>
                    <a:pt x="1293798" y="151686"/>
                  </a:lnTo>
                  <a:cubicBezTo>
                    <a:pt x="1365807" y="103038"/>
                    <a:pt x="1452616" y="74631"/>
                    <a:pt x="1546059" y="74631"/>
                  </a:cubicBezTo>
                  <a:cubicBezTo>
                    <a:pt x="1764093" y="74631"/>
                    <a:pt x="1946005" y="229289"/>
                    <a:pt x="1988077" y="434886"/>
                  </a:cubicBezTo>
                  <a:lnTo>
                    <a:pt x="1996026" y="513739"/>
                  </a:lnTo>
                  <a:lnTo>
                    <a:pt x="1997899" y="514320"/>
                  </a:lnTo>
                  <a:cubicBezTo>
                    <a:pt x="2112977" y="562993"/>
                    <a:pt x="2193721" y="676941"/>
                    <a:pt x="2193721" y="809747"/>
                  </a:cubicBezTo>
                  <a:cubicBezTo>
                    <a:pt x="2193721" y="854017"/>
                    <a:pt x="2184750" y="896189"/>
                    <a:pt x="2168525" y="934548"/>
                  </a:cubicBezTo>
                  <a:lnTo>
                    <a:pt x="2158204" y="949857"/>
                  </a:lnTo>
                  <a:lnTo>
                    <a:pt x="2155874" y="961402"/>
                  </a:lnTo>
                  <a:cubicBezTo>
                    <a:pt x="2122854" y="1039470"/>
                    <a:pt x="2052932" y="1098129"/>
                    <a:pt x="1967977" y="1115513"/>
                  </a:cubicBezTo>
                  <a:lnTo>
                    <a:pt x="1962965" y="1116019"/>
                  </a:lnTo>
                  <a:lnTo>
                    <a:pt x="1937714" y="1123857"/>
                  </a:lnTo>
                  <a:cubicBezTo>
                    <a:pt x="1916843" y="1128128"/>
                    <a:pt x="1895231" y="1130370"/>
                    <a:pt x="1873098" y="1130370"/>
                  </a:cubicBezTo>
                  <a:lnTo>
                    <a:pt x="1314788" y="1130370"/>
                  </a:lnTo>
                  <a:lnTo>
                    <a:pt x="1116911" y="1287656"/>
                  </a:lnTo>
                  <a:lnTo>
                    <a:pt x="919033" y="1130370"/>
                  </a:lnTo>
                  <a:lnTo>
                    <a:pt x="458163" y="1130370"/>
                  </a:lnTo>
                  <a:lnTo>
                    <a:pt x="427122" y="1133411"/>
                  </a:lnTo>
                  <a:lnTo>
                    <a:pt x="396082" y="1130370"/>
                  </a:lnTo>
                  <a:lnTo>
                    <a:pt x="360720" y="1130370"/>
                  </a:lnTo>
                  <a:cubicBezTo>
                    <a:pt x="250048" y="1130370"/>
                    <a:pt x="152472" y="1074297"/>
                    <a:pt x="94854" y="989011"/>
                  </a:cubicBezTo>
                  <a:lnTo>
                    <a:pt x="75586" y="953512"/>
                  </a:lnTo>
                  <a:lnTo>
                    <a:pt x="72946" y="950402"/>
                  </a:lnTo>
                  <a:cubicBezTo>
                    <a:pt x="26892" y="884153"/>
                    <a:pt x="0" y="804289"/>
                    <a:pt x="0" y="718321"/>
                  </a:cubicBezTo>
                  <a:cubicBezTo>
                    <a:pt x="0" y="517729"/>
                    <a:pt x="146410" y="350370"/>
                    <a:pt x="341042" y="311664"/>
                  </a:cubicBezTo>
                  <a:lnTo>
                    <a:pt x="378437" y="308001"/>
                  </a:lnTo>
                  <a:lnTo>
                    <a:pt x="408412" y="247639"/>
                  </a:lnTo>
                  <a:cubicBezTo>
                    <a:pt x="498622" y="99173"/>
                    <a:pt x="661877" y="0"/>
                    <a:pt x="848295" y="0"/>
                  </a:cubicBezTo>
                  <a:close/>
                </a:path>
              </a:pathLst>
            </a:custGeom>
            <a:solidFill>
              <a:srgbClr val="069A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58" name="文本框 56">
              <a:extLst>
                <a:ext uri="{FF2B5EF4-FFF2-40B4-BE49-F238E27FC236}">
                  <a16:creationId xmlns:a16="http://schemas.microsoft.com/office/drawing/2014/main" id="{6AEF04CB-6847-4519-B003-14550164710C}"/>
                </a:ext>
              </a:extLst>
            </p:cNvPr>
            <p:cNvSpPr txBox="1"/>
            <p:nvPr/>
          </p:nvSpPr>
          <p:spPr>
            <a:xfrm>
              <a:off x="1672046" y="2442755"/>
              <a:ext cx="72327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dirty="0">
                  <a:solidFill>
                    <a:schemeClr val="bg1"/>
                  </a:solidFill>
                  <a:latin typeface="印品黑体" panose="00000500000000000000" pitchFamily="2" charset="-122"/>
                  <a:ea typeface="印品黑体" panose="00000500000000000000" pitchFamily="2" charset="-122"/>
                  <a:sym typeface="印品黑体" panose="00000500000000000000" pitchFamily="2" charset="-122"/>
                </a:rPr>
                <a:t>03</a:t>
              </a:r>
              <a:endParaRPr lang="zh-CN" altLang="en-US" sz="40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</p:grpSp>
      <p:grpSp>
        <p:nvGrpSpPr>
          <p:cNvPr id="59" name="组合 57">
            <a:extLst>
              <a:ext uri="{FF2B5EF4-FFF2-40B4-BE49-F238E27FC236}">
                <a16:creationId xmlns:a16="http://schemas.microsoft.com/office/drawing/2014/main" id="{D0FE7279-F485-40D7-8E2B-CD9495F1960A}"/>
              </a:ext>
            </a:extLst>
          </p:cNvPr>
          <p:cNvGrpSpPr/>
          <p:nvPr/>
        </p:nvGrpSpPr>
        <p:grpSpPr>
          <a:xfrm>
            <a:off x="6291347" y="3739794"/>
            <a:ext cx="1681399" cy="1162819"/>
            <a:chOff x="927463" y="2113089"/>
            <a:chExt cx="2168434" cy="1461676"/>
          </a:xfrm>
        </p:grpSpPr>
        <p:sp>
          <p:nvSpPr>
            <p:cNvPr id="60" name="任意多边形 58">
              <a:extLst>
                <a:ext uri="{FF2B5EF4-FFF2-40B4-BE49-F238E27FC236}">
                  <a16:creationId xmlns:a16="http://schemas.microsoft.com/office/drawing/2014/main" id="{4CA17336-FDEA-47E5-B979-114827F56347}"/>
                </a:ext>
              </a:extLst>
            </p:cNvPr>
            <p:cNvSpPr/>
            <p:nvPr/>
          </p:nvSpPr>
          <p:spPr>
            <a:xfrm>
              <a:off x="927463" y="2113089"/>
              <a:ext cx="2168434" cy="1461676"/>
            </a:xfrm>
            <a:custGeom>
              <a:avLst/>
              <a:gdLst>
                <a:gd name="connsiteX0" fmla="*/ 848295 w 2193721"/>
                <a:gd name="connsiteY0" fmla="*/ 0 h 1287656"/>
                <a:gd name="connsiteX1" fmla="*/ 1245190 w 2193721"/>
                <a:gd name="connsiteY1" fmla="*/ 187175 h 1287656"/>
                <a:gd name="connsiteX2" fmla="*/ 1247057 w 2193721"/>
                <a:gd name="connsiteY2" fmla="*/ 190251 h 1287656"/>
                <a:gd name="connsiteX3" fmla="*/ 1293798 w 2193721"/>
                <a:gd name="connsiteY3" fmla="*/ 151686 h 1287656"/>
                <a:gd name="connsiteX4" fmla="*/ 1546059 w 2193721"/>
                <a:gd name="connsiteY4" fmla="*/ 74631 h 1287656"/>
                <a:gd name="connsiteX5" fmla="*/ 1988077 w 2193721"/>
                <a:gd name="connsiteY5" fmla="*/ 434886 h 1287656"/>
                <a:gd name="connsiteX6" fmla="*/ 1996026 w 2193721"/>
                <a:gd name="connsiteY6" fmla="*/ 513739 h 1287656"/>
                <a:gd name="connsiteX7" fmla="*/ 1997899 w 2193721"/>
                <a:gd name="connsiteY7" fmla="*/ 514320 h 1287656"/>
                <a:gd name="connsiteX8" fmla="*/ 2193721 w 2193721"/>
                <a:gd name="connsiteY8" fmla="*/ 809747 h 1287656"/>
                <a:gd name="connsiteX9" fmla="*/ 2168525 w 2193721"/>
                <a:gd name="connsiteY9" fmla="*/ 934548 h 1287656"/>
                <a:gd name="connsiteX10" fmla="*/ 2158204 w 2193721"/>
                <a:gd name="connsiteY10" fmla="*/ 949857 h 1287656"/>
                <a:gd name="connsiteX11" fmla="*/ 2155874 w 2193721"/>
                <a:gd name="connsiteY11" fmla="*/ 961402 h 1287656"/>
                <a:gd name="connsiteX12" fmla="*/ 1967977 w 2193721"/>
                <a:gd name="connsiteY12" fmla="*/ 1115513 h 1287656"/>
                <a:gd name="connsiteX13" fmla="*/ 1962965 w 2193721"/>
                <a:gd name="connsiteY13" fmla="*/ 1116019 h 1287656"/>
                <a:gd name="connsiteX14" fmla="*/ 1937714 w 2193721"/>
                <a:gd name="connsiteY14" fmla="*/ 1123857 h 1287656"/>
                <a:gd name="connsiteX15" fmla="*/ 1873098 w 2193721"/>
                <a:gd name="connsiteY15" fmla="*/ 1130370 h 1287656"/>
                <a:gd name="connsiteX16" fmla="*/ 1314788 w 2193721"/>
                <a:gd name="connsiteY16" fmla="*/ 1130370 h 1287656"/>
                <a:gd name="connsiteX17" fmla="*/ 1116911 w 2193721"/>
                <a:gd name="connsiteY17" fmla="*/ 1287656 h 1287656"/>
                <a:gd name="connsiteX18" fmla="*/ 919033 w 2193721"/>
                <a:gd name="connsiteY18" fmla="*/ 1130370 h 1287656"/>
                <a:gd name="connsiteX19" fmla="*/ 458163 w 2193721"/>
                <a:gd name="connsiteY19" fmla="*/ 1130370 h 1287656"/>
                <a:gd name="connsiteX20" fmla="*/ 427122 w 2193721"/>
                <a:gd name="connsiteY20" fmla="*/ 1133411 h 1287656"/>
                <a:gd name="connsiteX21" fmla="*/ 396082 w 2193721"/>
                <a:gd name="connsiteY21" fmla="*/ 1130370 h 1287656"/>
                <a:gd name="connsiteX22" fmla="*/ 360720 w 2193721"/>
                <a:gd name="connsiteY22" fmla="*/ 1130370 h 1287656"/>
                <a:gd name="connsiteX23" fmla="*/ 94854 w 2193721"/>
                <a:gd name="connsiteY23" fmla="*/ 989011 h 1287656"/>
                <a:gd name="connsiteX24" fmla="*/ 75586 w 2193721"/>
                <a:gd name="connsiteY24" fmla="*/ 953512 h 1287656"/>
                <a:gd name="connsiteX25" fmla="*/ 72946 w 2193721"/>
                <a:gd name="connsiteY25" fmla="*/ 950402 h 1287656"/>
                <a:gd name="connsiteX26" fmla="*/ 0 w 2193721"/>
                <a:gd name="connsiteY26" fmla="*/ 718321 h 1287656"/>
                <a:gd name="connsiteX27" fmla="*/ 341042 w 2193721"/>
                <a:gd name="connsiteY27" fmla="*/ 311664 h 1287656"/>
                <a:gd name="connsiteX28" fmla="*/ 378437 w 2193721"/>
                <a:gd name="connsiteY28" fmla="*/ 308001 h 1287656"/>
                <a:gd name="connsiteX29" fmla="*/ 408412 w 2193721"/>
                <a:gd name="connsiteY29" fmla="*/ 247639 h 1287656"/>
                <a:gd name="connsiteX30" fmla="*/ 848295 w 2193721"/>
                <a:gd name="connsiteY30" fmla="*/ 0 h 1287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193721" h="1287656">
                  <a:moveTo>
                    <a:pt x="848295" y="0"/>
                  </a:moveTo>
                  <a:cubicBezTo>
                    <a:pt x="1008082" y="0"/>
                    <a:pt x="1150852" y="72863"/>
                    <a:pt x="1245190" y="187175"/>
                  </a:cubicBezTo>
                  <a:lnTo>
                    <a:pt x="1247057" y="190251"/>
                  </a:lnTo>
                  <a:lnTo>
                    <a:pt x="1293798" y="151686"/>
                  </a:lnTo>
                  <a:cubicBezTo>
                    <a:pt x="1365807" y="103038"/>
                    <a:pt x="1452616" y="74631"/>
                    <a:pt x="1546059" y="74631"/>
                  </a:cubicBezTo>
                  <a:cubicBezTo>
                    <a:pt x="1764093" y="74631"/>
                    <a:pt x="1946005" y="229289"/>
                    <a:pt x="1988077" y="434886"/>
                  </a:cubicBezTo>
                  <a:lnTo>
                    <a:pt x="1996026" y="513739"/>
                  </a:lnTo>
                  <a:lnTo>
                    <a:pt x="1997899" y="514320"/>
                  </a:lnTo>
                  <a:cubicBezTo>
                    <a:pt x="2112977" y="562993"/>
                    <a:pt x="2193721" y="676941"/>
                    <a:pt x="2193721" y="809747"/>
                  </a:cubicBezTo>
                  <a:cubicBezTo>
                    <a:pt x="2193721" y="854017"/>
                    <a:pt x="2184750" y="896189"/>
                    <a:pt x="2168525" y="934548"/>
                  </a:cubicBezTo>
                  <a:lnTo>
                    <a:pt x="2158204" y="949857"/>
                  </a:lnTo>
                  <a:lnTo>
                    <a:pt x="2155874" y="961402"/>
                  </a:lnTo>
                  <a:cubicBezTo>
                    <a:pt x="2122854" y="1039470"/>
                    <a:pt x="2052932" y="1098129"/>
                    <a:pt x="1967977" y="1115513"/>
                  </a:cubicBezTo>
                  <a:lnTo>
                    <a:pt x="1962965" y="1116019"/>
                  </a:lnTo>
                  <a:lnTo>
                    <a:pt x="1937714" y="1123857"/>
                  </a:lnTo>
                  <a:cubicBezTo>
                    <a:pt x="1916843" y="1128128"/>
                    <a:pt x="1895231" y="1130370"/>
                    <a:pt x="1873098" y="1130370"/>
                  </a:cubicBezTo>
                  <a:lnTo>
                    <a:pt x="1314788" y="1130370"/>
                  </a:lnTo>
                  <a:lnTo>
                    <a:pt x="1116911" y="1287656"/>
                  </a:lnTo>
                  <a:lnTo>
                    <a:pt x="919033" y="1130370"/>
                  </a:lnTo>
                  <a:lnTo>
                    <a:pt x="458163" y="1130370"/>
                  </a:lnTo>
                  <a:lnTo>
                    <a:pt x="427122" y="1133411"/>
                  </a:lnTo>
                  <a:lnTo>
                    <a:pt x="396082" y="1130370"/>
                  </a:lnTo>
                  <a:lnTo>
                    <a:pt x="360720" y="1130370"/>
                  </a:lnTo>
                  <a:cubicBezTo>
                    <a:pt x="250048" y="1130370"/>
                    <a:pt x="152472" y="1074297"/>
                    <a:pt x="94854" y="989011"/>
                  </a:cubicBezTo>
                  <a:lnTo>
                    <a:pt x="75586" y="953512"/>
                  </a:lnTo>
                  <a:lnTo>
                    <a:pt x="72946" y="950402"/>
                  </a:lnTo>
                  <a:cubicBezTo>
                    <a:pt x="26892" y="884153"/>
                    <a:pt x="0" y="804289"/>
                    <a:pt x="0" y="718321"/>
                  </a:cubicBezTo>
                  <a:cubicBezTo>
                    <a:pt x="0" y="517729"/>
                    <a:pt x="146410" y="350370"/>
                    <a:pt x="341042" y="311664"/>
                  </a:cubicBezTo>
                  <a:lnTo>
                    <a:pt x="378437" y="308001"/>
                  </a:lnTo>
                  <a:lnTo>
                    <a:pt x="408412" y="247639"/>
                  </a:lnTo>
                  <a:cubicBezTo>
                    <a:pt x="498622" y="99173"/>
                    <a:pt x="661877" y="0"/>
                    <a:pt x="848295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8BCCE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61" name="任意多边形 59">
              <a:extLst>
                <a:ext uri="{FF2B5EF4-FFF2-40B4-BE49-F238E27FC236}">
                  <a16:creationId xmlns:a16="http://schemas.microsoft.com/office/drawing/2014/main" id="{23D543B1-FCCD-427B-A0CB-2249CE489DDC}"/>
                </a:ext>
              </a:extLst>
            </p:cNvPr>
            <p:cNvSpPr/>
            <p:nvPr/>
          </p:nvSpPr>
          <p:spPr>
            <a:xfrm>
              <a:off x="1024745" y="2207930"/>
              <a:ext cx="1992776" cy="1287656"/>
            </a:xfrm>
            <a:custGeom>
              <a:avLst/>
              <a:gdLst>
                <a:gd name="connsiteX0" fmla="*/ 848295 w 2193721"/>
                <a:gd name="connsiteY0" fmla="*/ 0 h 1287656"/>
                <a:gd name="connsiteX1" fmla="*/ 1245190 w 2193721"/>
                <a:gd name="connsiteY1" fmla="*/ 187175 h 1287656"/>
                <a:gd name="connsiteX2" fmla="*/ 1247057 w 2193721"/>
                <a:gd name="connsiteY2" fmla="*/ 190251 h 1287656"/>
                <a:gd name="connsiteX3" fmla="*/ 1293798 w 2193721"/>
                <a:gd name="connsiteY3" fmla="*/ 151686 h 1287656"/>
                <a:gd name="connsiteX4" fmla="*/ 1546059 w 2193721"/>
                <a:gd name="connsiteY4" fmla="*/ 74631 h 1287656"/>
                <a:gd name="connsiteX5" fmla="*/ 1988077 w 2193721"/>
                <a:gd name="connsiteY5" fmla="*/ 434886 h 1287656"/>
                <a:gd name="connsiteX6" fmla="*/ 1996026 w 2193721"/>
                <a:gd name="connsiteY6" fmla="*/ 513739 h 1287656"/>
                <a:gd name="connsiteX7" fmla="*/ 1997899 w 2193721"/>
                <a:gd name="connsiteY7" fmla="*/ 514320 h 1287656"/>
                <a:gd name="connsiteX8" fmla="*/ 2193721 w 2193721"/>
                <a:gd name="connsiteY8" fmla="*/ 809747 h 1287656"/>
                <a:gd name="connsiteX9" fmla="*/ 2168525 w 2193721"/>
                <a:gd name="connsiteY9" fmla="*/ 934548 h 1287656"/>
                <a:gd name="connsiteX10" fmla="*/ 2158204 w 2193721"/>
                <a:gd name="connsiteY10" fmla="*/ 949857 h 1287656"/>
                <a:gd name="connsiteX11" fmla="*/ 2155874 w 2193721"/>
                <a:gd name="connsiteY11" fmla="*/ 961402 h 1287656"/>
                <a:gd name="connsiteX12" fmla="*/ 1967977 w 2193721"/>
                <a:gd name="connsiteY12" fmla="*/ 1115513 h 1287656"/>
                <a:gd name="connsiteX13" fmla="*/ 1962965 w 2193721"/>
                <a:gd name="connsiteY13" fmla="*/ 1116019 h 1287656"/>
                <a:gd name="connsiteX14" fmla="*/ 1937714 w 2193721"/>
                <a:gd name="connsiteY14" fmla="*/ 1123857 h 1287656"/>
                <a:gd name="connsiteX15" fmla="*/ 1873098 w 2193721"/>
                <a:gd name="connsiteY15" fmla="*/ 1130370 h 1287656"/>
                <a:gd name="connsiteX16" fmla="*/ 1314788 w 2193721"/>
                <a:gd name="connsiteY16" fmla="*/ 1130370 h 1287656"/>
                <a:gd name="connsiteX17" fmla="*/ 1116911 w 2193721"/>
                <a:gd name="connsiteY17" fmla="*/ 1287656 h 1287656"/>
                <a:gd name="connsiteX18" fmla="*/ 919033 w 2193721"/>
                <a:gd name="connsiteY18" fmla="*/ 1130370 h 1287656"/>
                <a:gd name="connsiteX19" fmla="*/ 458163 w 2193721"/>
                <a:gd name="connsiteY19" fmla="*/ 1130370 h 1287656"/>
                <a:gd name="connsiteX20" fmla="*/ 427122 w 2193721"/>
                <a:gd name="connsiteY20" fmla="*/ 1133411 h 1287656"/>
                <a:gd name="connsiteX21" fmla="*/ 396082 w 2193721"/>
                <a:gd name="connsiteY21" fmla="*/ 1130370 h 1287656"/>
                <a:gd name="connsiteX22" fmla="*/ 360720 w 2193721"/>
                <a:gd name="connsiteY22" fmla="*/ 1130370 h 1287656"/>
                <a:gd name="connsiteX23" fmla="*/ 94854 w 2193721"/>
                <a:gd name="connsiteY23" fmla="*/ 989011 h 1287656"/>
                <a:gd name="connsiteX24" fmla="*/ 75586 w 2193721"/>
                <a:gd name="connsiteY24" fmla="*/ 953512 h 1287656"/>
                <a:gd name="connsiteX25" fmla="*/ 72946 w 2193721"/>
                <a:gd name="connsiteY25" fmla="*/ 950402 h 1287656"/>
                <a:gd name="connsiteX26" fmla="*/ 0 w 2193721"/>
                <a:gd name="connsiteY26" fmla="*/ 718321 h 1287656"/>
                <a:gd name="connsiteX27" fmla="*/ 341042 w 2193721"/>
                <a:gd name="connsiteY27" fmla="*/ 311664 h 1287656"/>
                <a:gd name="connsiteX28" fmla="*/ 378437 w 2193721"/>
                <a:gd name="connsiteY28" fmla="*/ 308001 h 1287656"/>
                <a:gd name="connsiteX29" fmla="*/ 408412 w 2193721"/>
                <a:gd name="connsiteY29" fmla="*/ 247639 h 1287656"/>
                <a:gd name="connsiteX30" fmla="*/ 848295 w 2193721"/>
                <a:gd name="connsiteY30" fmla="*/ 0 h 1287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193721" h="1287656">
                  <a:moveTo>
                    <a:pt x="848295" y="0"/>
                  </a:moveTo>
                  <a:cubicBezTo>
                    <a:pt x="1008082" y="0"/>
                    <a:pt x="1150852" y="72863"/>
                    <a:pt x="1245190" y="187175"/>
                  </a:cubicBezTo>
                  <a:lnTo>
                    <a:pt x="1247057" y="190251"/>
                  </a:lnTo>
                  <a:lnTo>
                    <a:pt x="1293798" y="151686"/>
                  </a:lnTo>
                  <a:cubicBezTo>
                    <a:pt x="1365807" y="103038"/>
                    <a:pt x="1452616" y="74631"/>
                    <a:pt x="1546059" y="74631"/>
                  </a:cubicBezTo>
                  <a:cubicBezTo>
                    <a:pt x="1764093" y="74631"/>
                    <a:pt x="1946005" y="229289"/>
                    <a:pt x="1988077" y="434886"/>
                  </a:cubicBezTo>
                  <a:lnTo>
                    <a:pt x="1996026" y="513739"/>
                  </a:lnTo>
                  <a:lnTo>
                    <a:pt x="1997899" y="514320"/>
                  </a:lnTo>
                  <a:cubicBezTo>
                    <a:pt x="2112977" y="562993"/>
                    <a:pt x="2193721" y="676941"/>
                    <a:pt x="2193721" y="809747"/>
                  </a:cubicBezTo>
                  <a:cubicBezTo>
                    <a:pt x="2193721" y="854017"/>
                    <a:pt x="2184750" y="896189"/>
                    <a:pt x="2168525" y="934548"/>
                  </a:cubicBezTo>
                  <a:lnTo>
                    <a:pt x="2158204" y="949857"/>
                  </a:lnTo>
                  <a:lnTo>
                    <a:pt x="2155874" y="961402"/>
                  </a:lnTo>
                  <a:cubicBezTo>
                    <a:pt x="2122854" y="1039470"/>
                    <a:pt x="2052932" y="1098129"/>
                    <a:pt x="1967977" y="1115513"/>
                  </a:cubicBezTo>
                  <a:lnTo>
                    <a:pt x="1962965" y="1116019"/>
                  </a:lnTo>
                  <a:lnTo>
                    <a:pt x="1937714" y="1123857"/>
                  </a:lnTo>
                  <a:cubicBezTo>
                    <a:pt x="1916843" y="1128128"/>
                    <a:pt x="1895231" y="1130370"/>
                    <a:pt x="1873098" y="1130370"/>
                  </a:cubicBezTo>
                  <a:lnTo>
                    <a:pt x="1314788" y="1130370"/>
                  </a:lnTo>
                  <a:lnTo>
                    <a:pt x="1116911" y="1287656"/>
                  </a:lnTo>
                  <a:lnTo>
                    <a:pt x="919033" y="1130370"/>
                  </a:lnTo>
                  <a:lnTo>
                    <a:pt x="458163" y="1130370"/>
                  </a:lnTo>
                  <a:lnTo>
                    <a:pt x="427122" y="1133411"/>
                  </a:lnTo>
                  <a:lnTo>
                    <a:pt x="396082" y="1130370"/>
                  </a:lnTo>
                  <a:lnTo>
                    <a:pt x="360720" y="1130370"/>
                  </a:lnTo>
                  <a:cubicBezTo>
                    <a:pt x="250048" y="1130370"/>
                    <a:pt x="152472" y="1074297"/>
                    <a:pt x="94854" y="989011"/>
                  </a:cubicBezTo>
                  <a:lnTo>
                    <a:pt x="75586" y="953512"/>
                  </a:lnTo>
                  <a:lnTo>
                    <a:pt x="72946" y="950402"/>
                  </a:lnTo>
                  <a:cubicBezTo>
                    <a:pt x="26892" y="884153"/>
                    <a:pt x="0" y="804289"/>
                    <a:pt x="0" y="718321"/>
                  </a:cubicBezTo>
                  <a:cubicBezTo>
                    <a:pt x="0" y="517729"/>
                    <a:pt x="146410" y="350370"/>
                    <a:pt x="341042" y="311664"/>
                  </a:cubicBezTo>
                  <a:lnTo>
                    <a:pt x="378437" y="308001"/>
                  </a:lnTo>
                  <a:lnTo>
                    <a:pt x="408412" y="247639"/>
                  </a:lnTo>
                  <a:cubicBezTo>
                    <a:pt x="498622" y="99173"/>
                    <a:pt x="661877" y="0"/>
                    <a:pt x="848295" y="0"/>
                  </a:cubicBezTo>
                  <a:close/>
                </a:path>
              </a:pathLst>
            </a:custGeom>
            <a:solidFill>
              <a:srgbClr val="8BCC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62" name="文本框 60">
              <a:extLst>
                <a:ext uri="{FF2B5EF4-FFF2-40B4-BE49-F238E27FC236}">
                  <a16:creationId xmlns:a16="http://schemas.microsoft.com/office/drawing/2014/main" id="{29338BB1-E77A-4F5C-BFE9-B96C5166AC1D}"/>
                </a:ext>
              </a:extLst>
            </p:cNvPr>
            <p:cNvSpPr txBox="1"/>
            <p:nvPr/>
          </p:nvSpPr>
          <p:spPr>
            <a:xfrm>
              <a:off x="1672046" y="2442755"/>
              <a:ext cx="73930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dirty="0">
                  <a:solidFill>
                    <a:schemeClr val="bg1"/>
                  </a:solidFill>
                  <a:latin typeface="印品黑体" panose="00000500000000000000" pitchFamily="2" charset="-122"/>
                  <a:ea typeface="印品黑体" panose="00000500000000000000" pitchFamily="2" charset="-122"/>
                  <a:sym typeface="印品黑体" panose="00000500000000000000" pitchFamily="2" charset="-122"/>
                </a:rPr>
                <a:t>04</a:t>
              </a:r>
              <a:endParaRPr lang="zh-CN" altLang="en-US" sz="40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</p:grpSp>
      <p:pic>
        <p:nvPicPr>
          <p:cNvPr id="63" name="图片 96">
            <a:extLst>
              <a:ext uri="{FF2B5EF4-FFF2-40B4-BE49-F238E27FC236}">
                <a16:creationId xmlns:a16="http://schemas.microsoft.com/office/drawing/2014/main" id="{6720BF56-6E59-4799-B749-F888C9276A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467" y="5279770"/>
            <a:ext cx="3968533" cy="1578230"/>
          </a:xfrm>
          <a:prstGeom prst="rect">
            <a:avLst/>
          </a:prstGeom>
        </p:spPr>
      </p:pic>
      <p:pic>
        <p:nvPicPr>
          <p:cNvPr id="64" name="图片 96">
            <a:extLst>
              <a:ext uri="{FF2B5EF4-FFF2-40B4-BE49-F238E27FC236}">
                <a16:creationId xmlns:a16="http://schemas.microsoft.com/office/drawing/2014/main" id="{18C465A4-4B68-4C00-A603-9D796769A5F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79770"/>
            <a:ext cx="3968533" cy="1578230"/>
          </a:xfrm>
          <a:prstGeom prst="rect">
            <a:avLst/>
          </a:prstGeom>
        </p:spPr>
      </p:pic>
      <p:pic>
        <p:nvPicPr>
          <p:cNvPr id="65" name="图片 96">
            <a:extLst>
              <a:ext uri="{FF2B5EF4-FFF2-40B4-BE49-F238E27FC236}">
                <a16:creationId xmlns:a16="http://schemas.microsoft.com/office/drawing/2014/main" id="{DAFBC23A-D602-439D-8160-255F244589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773" y="5279770"/>
            <a:ext cx="3968533" cy="157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69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50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75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75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75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75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250"/>
                            </p:stCondLst>
                            <p:childTnLst>
                              <p:par>
                                <p:cTn id="6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1250"/>
                            </p:stCondLst>
                            <p:childTnLst>
                              <p:par>
                                <p:cTn id="6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750"/>
                            </p:stCondLst>
                            <p:childTnLst>
                              <p:par>
                                <p:cTn id="7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75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109">
            <a:extLst>
              <a:ext uri="{FF2B5EF4-FFF2-40B4-BE49-F238E27FC236}">
                <a16:creationId xmlns:a16="http://schemas.microsoft.com/office/drawing/2014/main" id="{492FA31A-AF77-41E0-ADCF-537BA21164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57" y="1705510"/>
            <a:ext cx="9056594" cy="330827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9B0FF934-DE37-4B44-883D-D4E00B6E7F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543" y="358542"/>
            <a:ext cx="1776094" cy="920203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335FAD3B-7763-4FBA-ADC4-97237A9E3E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67703" y="363411"/>
            <a:ext cx="1776095" cy="830996"/>
          </a:xfrm>
          <a:prstGeom prst="rect">
            <a:avLst/>
          </a:prstGeom>
        </p:spPr>
      </p:pic>
      <p:sp>
        <p:nvSpPr>
          <p:cNvPr id="50" name="TextBox 9">
            <a:extLst>
              <a:ext uri="{FF2B5EF4-FFF2-40B4-BE49-F238E27FC236}">
                <a16:creationId xmlns:a16="http://schemas.microsoft.com/office/drawing/2014/main" id="{AE740345-B3A6-4589-B69E-0A9DB13819DE}"/>
              </a:ext>
            </a:extLst>
          </p:cNvPr>
          <p:cNvSpPr txBox="1">
            <a:spLocks/>
          </p:cNvSpPr>
          <p:nvPr/>
        </p:nvSpPr>
        <p:spPr>
          <a:xfrm>
            <a:off x="1329647" y="2383586"/>
            <a:ext cx="7763974" cy="1990462"/>
          </a:xfrm>
          <a:prstGeom prst="rect">
            <a:avLst/>
          </a:prstGeom>
        </p:spPr>
        <p:txBody>
          <a:bodyPr vert="horz" wrap="square" lIns="480000" tIns="0" rIns="0" bIns="0" anchor="ctr" anchorCtr="0">
            <a:noAutofit/>
          </a:bodyPr>
          <a:lstStyle/>
          <a:p>
            <a:pPr lvl="0" algn="just">
              <a:lnSpc>
                <a:spcPct val="90000"/>
              </a:lnSpc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che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phủ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đồi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ngăn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cản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tình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trạng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đất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trống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đồi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trọc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vùng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du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đang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từng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bước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trồng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xanh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endParaRPr lang="zh-CN" altLang="en-US" sz="3600" b="1" noProof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1" name="图片 5">
            <a:extLst>
              <a:ext uri="{FF2B5EF4-FFF2-40B4-BE49-F238E27FC236}">
                <a16:creationId xmlns:a16="http://schemas.microsoft.com/office/drawing/2014/main" id="{CDB4F22A-DDFD-4B1F-A0FE-4F383793DD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1921">
            <a:off x="2708463" y="5699850"/>
            <a:ext cx="650989" cy="673698"/>
          </a:xfrm>
          <a:prstGeom prst="rect">
            <a:avLst/>
          </a:prstGeom>
        </p:spPr>
      </p:pic>
      <p:pic>
        <p:nvPicPr>
          <p:cNvPr id="52" name="图片 6">
            <a:extLst>
              <a:ext uri="{FF2B5EF4-FFF2-40B4-BE49-F238E27FC236}">
                <a16:creationId xmlns:a16="http://schemas.microsoft.com/office/drawing/2014/main" id="{6672F527-42F2-44D5-8436-E787CDA2001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689" b="55653"/>
          <a:stretch/>
        </p:blipFill>
        <p:spPr>
          <a:xfrm>
            <a:off x="6150198" y="5480010"/>
            <a:ext cx="1006079" cy="911433"/>
          </a:xfrm>
          <a:prstGeom prst="rect">
            <a:avLst/>
          </a:prstGeom>
        </p:spPr>
      </p:pic>
      <p:pic>
        <p:nvPicPr>
          <p:cNvPr id="53" name="图片 9">
            <a:extLst>
              <a:ext uri="{FF2B5EF4-FFF2-40B4-BE49-F238E27FC236}">
                <a16:creationId xmlns:a16="http://schemas.microsoft.com/office/drawing/2014/main" id="{FCF14249-DD73-474B-A90E-3C6BEA38E0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715" y="4223421"/>
            <a:ext cx="951465" cy="1019970"/>
          </a:xfrm>
          <a:prstGeom prst="rect">
            <a:avLst/>
          </a:prstGeom>
        </p:spPr>
      </p:pic>
      <p:pic>
        <p:nvPicPr>
          <p:cNvPr id="54" name="图片 10">
            <a:extLst>
              <a:ext uri="{FF2B5EF4-FFF2-40B4-BE49-F238E27FC236}">
                <a16:creationId xmlns:a16="http://schemas.microsoft.com/office/drawing/2014/main" id="{956182B2-1DBC-4FCC-A5C5-A2649CE963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3488" flipH="1">
            <a:off x="1442827" y="1226162"/>
            <a:ext cx="1107527" cy="1395528"/>
          </a:xfrm>
          <a:prstGeom prst="rect">
            <a:avLst/>
          </a:prstGeom>
        </p:spPr>
      </p:pic>
      <p:pic>
        <p:nvPicPr>
          <p:cNvPr id="14" name="图片 11">
            <a:extLst>
              <a:ext uri="{FF2B5EF4-FFF2-40B4-BE49-F238E27FC236}">
                <a16:creationId xmlns:a16="http://schemas.microsoft.com/office/drawing/2014/main" id="{EFBDA85F-A2B2-4C01-A860-99D0590CF12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87730" y="0"/>
            <a:ext cx="5798695" cy="1803542"/>
          </a:xfrm>
          <a:prstGeom prst="rect">
            <a:avLst/>
          </a:prstGeom>
        </p:spPr>
      </p:pic>
      <p:pic>
        <p:nvPicPr>
          <p:cNvPr id="15" name="图片 4">
            <a:extLst>
              <a:ext uri="{FF2B5EF4-FFF2-40B4-BE49-F238E27FC236}">
                <a16:creationId xmlns:a16="http://schemas.microsoft.com/office/drawing/2014/main" id="{94C1FCA9-59B1-4CA3-8ABC-2EA028F51B3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>
            <a:fillRect/>
          </a:stretch>
        </p:blipFill>
        <p:spPr>
          <a:xfrm>
            <a:off x="9702488" y="923237"/>
            <a:ext cx="2277373" cy="5719007"/>
          </a:xfrm>
          <a:prstGeom prst="rect">
            <a:avLst/>
          </a:prstGeom>
        </p:spPr>
      </p:pic>
      <p:pic>
        <p:nvPicPr>
          <p:cNvPr id="16" name="图片 5">
            <a:extLst>
              <a:ext uri="{FF2B5EF4-FFF2-40B4-BE49-F238E27FC236}">
                <a16:creationId xmlns:a16="http://schemas.microsoft.com/office/drawing/2014/main" id="{B5AF6F76-F592-4781-962C-6C1E2060C12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>
            <a:fillRect/>
          </a:stretch>
        </p:blipFill>
        <p:spPr>
          <a:xfrm>
            <a:off x="2250042" y="6020656"/>
            <a:ext cx="9849491" cy="837344"/>
          </a:xfrm>
          <a:prstGeom prst="rect">
            <a:avLst/>
          </a:prstGeom>
        </p:spPr>
      </p:pic>
      <p:pic>
        <p:nvPicPr>
          <p:cNvPr id="17" name="图片 7">
            <a:extLst>
              <a:ext uri="{FF2B5EF4-FFF2-40B4-BE49-F238E27FC236}">
                <a16:creationId xmlns:a16="http://schemas.microsoft.com/office/drawing/2014/main" id="{BEC77D5B-5A00-46C9-8B15-918EC3D54F1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51" y="5050636"/>
            <a:ext cx="2029261" cy="1661590"/>
          </a:xfrm>
          <a:prstGeom prst="rect">
            <a:avLst/>
          </a:prstGeom>
        </p:spPr>
      </p:pic>
      <p:pic>
        <p:nvPicPr>
          <p:cNvPr id="18" name="图片 5">
            <a:extLst>
              <a:ext uri="{FF2B5EF4-FFF2-40B4-BE49-F238E27FC236}">
                <a16:creationId xmlns:a16="http://schemas.microsoft.com/office/drawing/2014/main" id="{8FB42834-3883-404C-AD7C-A19A9871A8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5303">
            <a:off x="4062939" y="5667316"/>
            <a:ext cx="650989" cy="673698"/>
          </a:xfrm>
          <a:prstGeom prst="rect">
            <a:avLst/>
          </a:prstGeom>
        </p:spPr>
      </p:pic>
      <p:pic>
        <p:nvPicPr>
          <p:cNvPr id="19" name="图片 5">
            <a:extLst>
              <a:ext uri="{FF2B5EF4-FFF2-40B4-BE49-F238E27FC236}">
                <a16:creationId xmlns:a16="http://schemas.microsoft.com/office/drawing/2014/main" id="{682D42DF-7E16-452A-BE77-9D23E410E0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651">
            <a:off x="5253028" y="5665605"/>
            <a:ext cx="650989" cy="67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91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19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003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25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1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>
            <a:fillRect/>
          </a:stretch>
        </p:blipFill>
        <p:spPr>
          <a:xfrm>
            <a:off x="9178506" y="1138992"/>
            <a:ext cx="2277373" cy="571900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4" t="85409"/>
          <a:stretch/>
        </p:blipFill>
        <p:spPr>
          <a:xfrm>
            <a:off x="-318499" y="4746661"/>
            <a:ext cx="12510499" cy="21113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705619" y="503583"/>
            <a:ext cx="2181551" cy="152204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49" t="-1687" r="7007" b="71244"/>
          <a:stretch>
            <a:fillRect/>
          </a:stretch>
        </p:blipFill>
        <p:spPr>
          <a:xfrm>
            <a:off x="8294312" y="-370630"/>
            <a:ext cx="2992390" cy="208776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2005622" y="-309943"/>
            <a:ext cx="7631430" cy="572008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511041" y="2129963"/>
            <a:ext cx="690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spc="300" dirty="0">
                <a:solidFill>
                  <a:srgbClr val="8BCCE6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DẶN DÒ</a:t>
            </a:r>
            <a:endParaRPr lang="zh-CN" sz="4800" b="1" spc="300" dirty="0">
              <a:solidFill>
                <a:srgbClr val="8BCCE6"/>
              </a:solidFill>
              <a:latin typeface="印品黑体" panose="00000500000000000000" pitchFamily="2" charset="-122"/>
              <a:ea typeface="印品黑体" panose="00000500000000000000" pitchFamily="2" charset="-122"/>
              <a:cs typeface="黑体-繁" panose="02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85870" y="2844700"/>
            <a:ext cx="60458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en-US" altLang="zh-CN" sz="2400" dirty="0" err="1">
                <a:solidFill>
                  <a:srgbClr val="002060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Xem</a:t>
            </a:r>
            <a:r>
              <a:rPr lang="en-US" altLang="zh-CN" sz="2400" dirty="0">
                <a:solidFill>
                  <a:srgbClr val="002060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lại</a:t>
            </a:r>
            <a:r>
              <a:rPr lang="en-US" altLang="zh-CN" sz="2400" dirty="0">
                <a:solidFill>
                  <a:srgbClr val="002060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nội</a:t>
            </a:r>
            <a:r>
              <a:rPr lang="en-US" altLang="zh-CN" sz="2400" dirty="0">
                <a:solidFill>
                  <a:srgbClr val="002060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 dung </a:t>
            </a:r>
            <a:r>
              <a:rPr lang="en-US" altLang="zh-CN" sz="2400" dirty="0" err="1">
                <a:solidFill>
                  <a:srgbClr val="002060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bài</a:t>
            </a:r>
            <a:r>
              <a:rPr lang="en-US" altLang="zh-CN" sz="2400" dirty="0">
                <a:solidFill>
                  <a:srgbClr val="002060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.</a:t>
            </a:r>
          </a:p>
          <a:p>
            <a:pPr marL="171450" indent="-171450">
              <a:buFontTx/>
              <a:buChar char="-"/>
            </a:pPr>
            <a:r>
              <a:rPr lang="en-US" altLang="zh-CN" sz="2400" dirty="0" err="1">
                <a:solidFill>
                  <a:srgbClr val="002060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Sưu</a:t>
            </a:r>
            <a:r>
              <a:rPr lang="en-US" altLang="zh-CN" sz="2400" dirty="0">
                <a:solidFill>
                  <a:srgbClr val="002060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tầm</a:t>
            </a:r>
            <a:r>
              <a:rPr lang="en-US" altLang="zh-CN" sz="2400" dirty="0">
                <a:solidFill>
                  <a:srgbClr val="002060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thêm</a:t>
            </a:r>
            <a:r>
              <a:rPr lang="en-US" altLang="zh-CN" sz="2400" dirty="0">
                <a:solidFill>
                  <a:srgbClr val="002060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tư</a:t>
            </a:r>
            <a:r>
              <a:rPr lang="en-US" altLang="zh-CN" sz="2400" dirty="0">
                <a:solidFill>
                  <a:srgbClr val="002060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liệu</a:t>
            </a:r>
            <a:r>
              <a:rPr lang="en-US" altLang="zh-CN" sz="2400" dirty="0">
                <a:solidFill>
                  <a:srgbClr val="002060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về</a:t>
            </a:r>
            <a:r>
              <a:rPr lang="en-US" altLang="zh-CN" sz="2400" dirty="0">
                <a:solidFill>
                  <a:srgbClr val="002060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Tây</a:t>
            </a:r>
            <a:r>
              <a:rPr lang="en-US" altLang="zh-CN" sz="2400" dirty="0">
                <a:solidFill>
                  <a:srgbClr val="002060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Nguyên</a:t>
            </a:r>
            <a:r>
              <a:rPr lang="en-US" altLang="zh-CN" sz="2400" dirty="0">
                <a:solidFill>
                  <a:srgbClr val="002060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, </a:t>
            </a:r>
            <a:r>
              <a:rPr lang="en-US" altLang="zh-CN" sz="2400" dirty="0" err="1">
                <a:solidFill>
                  <a:srgbClr val="002060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trung</a:t>
            </a:r>
            <a:r>
              <a:rPr lang="en-US" altLang="zh-CN" sz="2400" dirty="0">
                <a:solidFill>
                  <a:srgbClr val="002060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 du </a:t>
            </a:r>
            <a:r>
              <a:rPr lang="en-US" altLang="zh-CN" sz="2400" dirty="0" err="1">
                <a:solidFill>
                  <a:srgbClr val="002060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Bắc</a:t>
            </a:r>
            <a:r>
              <a:rPr lang="en-US" altLang="zh-CN" sz="2400" dirty="0">
                <a:solidFill>
                  <a:srgbClr val="002060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Bộ</a:t>
            </a:r>
            <a:r>
              <a:rPr lang="en-US" altLang="zh-CN" sz="2400" dirty="0">
                <a:solidFill>
                  <a:srgbClr val="002060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, …</a:t>
            </a:r>
          </a:p>
          <a:p>
            <a:pPr marL="171450" indent="-171450">
              <a:buFontTx/>
              <a:buChar char="-"/>
            </a:pPr>
            <a:r>
              <a:rPr lang="en-US" altLang="zh-CN" sz="2400" dirty="0" err="1">
                <a:solidFill>
                  <a:srgbClr val="002060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Chuẩn</a:t>
            </a:r>
            <a:r>
              <a:rPr lang="en-US" altLang="zh-CN" sz="2400" dirty="0">
                <a:solidFill>
                  <a:srgbClr val="002060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bị</a:t>
            </a:r>
            <a:r>
              <a:rPr lang="en-US" altLang="zh-CN" sz="2400" dirty="0">
                <a:solidFill>
                  <a:srgbClr val="002060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bài</a:t>
            </a:r>
            <a:r>
              <a:rPr lang="en-US" altLang="zh-CN" sz="2400" dirty="0">
                <a:solidFill>
                  <a:srgbClr val="002060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mới</a:t>
            </a:r>
            <a:r>
              <a:rPr lang="en-US" altLang="zh-CN" sz="2400" dirty="0">
                <a:solidFill>
                  <a:srgbClr val="002060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.</a:t>
            </a:r>
            <a:endParaRPr lang="zh-CN" altLang="en-US" sz="2400" dirty="0">
              <a:solidFill>
                <a:srgbClr val="002060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pic>
        <p:nvPicPr>
          <p:cNvPr id="12" name="图片 5">
            <a:extLst>
              <a:ext uri="{FF2B5EF4-FFF2-40B4-BE49-F238E27FC236}">
                <a16:creationId xmlns:a16="http://schemas.microsoft.com/office/drawing/2014/main" id="{5FEDEAD6-94CF-4EFD-BE50-C32BEAF21F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04" y="3246634"/>
            <a:ext cx="3518643" cy="37243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0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0"/>
                            </p:stCondLst>
                            <p:childTnLst>
                              <p:par>
                                <p:cTn id="5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/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32617"/>
            <a:ext cx="12331428" cy="10693183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915887" y="1868278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8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TM Fleur" panose="02040403050506020204" pitchFamily="18" charset="0"/>
                <a:cs typeface="+mn-ea"/>
                <a:sym typeface="+mn-lt"/>
              </a:rPr>
              <a:t>Chúc</a:t>
            </a:r>
            <a:r>
              <a:rPr lang="en-US" altLang="zh-CN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TM Fleur" panose="02040403050506020204" pitchFamily="18" charset="0"/>
                <a:cs typeface="+mn-ea"/>
                <a:sym typeface="+mn-lt"/>
              </a:rPr>
              <a:t> </a:t>
            </a:r>
            <a:r>
              <a:rPr lang="en-US" altLang="zh-CN" sz="8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TM Fleur" panose="02040403050506020204" pitchFamily="18" charset="0"/>
                <a:cs typeface="+mn-ea"/>
                <a:sym typeface="+mn-lt"/>
              </a:rPr>
              <a:t>các</a:t>
            </a:r>
            <a:r>
              <a:rPr lang="en-US" altLang="zh-CN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TM Fleur" panose="02040403050506020204" pitchFamily="18" charset="0"/>
                <a:cs typeface="+mn-ea"/>
                <a:sym typeface="+mn-lt"/>
              </a:rPr>
              <a:t> </a:t>
            </a:r>
            <a:r>
              <a:rPr lang="en-US" altLang="zh-CN" sz="8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TM Fleur" panose="02040403050506020204" pitchFamily="18" charset="0"/>
                <a:cs typeface="+mn-ea"/>
                <a:sym typeface="+mn-lt"/>
              </a:rPr>
              <a:t>bạn</a:t>
            </a:r>
            <a:endParaRPr lang="en-US" altLang="zh-CN" sz="8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UTM Fleur" panose="02040403050506020204" pitchFamily="18" charset="0"/>
              <a:cs typeface="+mn-ea"/>
              <a:sym typeface="+mn-lt"/>
            </a:endParaRPr>
          </a:p>
          <a:p>
            <a:pPr algn="ctr"/>
            <a:r>
              <a:rPr lang="en-US" altLang="zh-CN" sz="8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TM Fleur" panose="02040403050506020204" pitchFamily="18" charset="0"/>
                <a:cs typeface="+mn-ea"/>
                <a:sym typeface="+mn-lt"/>
              </a:rPr>
              <a:t>học</a:t>
            </a:r>
            <a:r>
              <a:rPr lang="en-US" altLang="zh-CN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TM Fleur" panose="02040403050506020204" pitchFamily="18" charset="0"/>
                <a:cs typeface="+mn-ea"/>
                <a:sym typeface="+mn-lt"/>
              </a:rPr>
              <a:t> </a:t>
            </a:r>
            <a:r>
              <a:rPr lang="en-US" altLang="zh-CN" sz="8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TM Fleur" panose="02040403050506020204" pitchFamily="18" charset="0"/>
                <a:cs typeface="+mn-ea"/>
                <a:sym typeface="+mn-lt"/>
              </a:rPr>
              <a:t>tốt</a:t>
            </a:r>
            <a:r>
              <a:rPr lang="en-US" altLang="zh-CN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TM Fleur" panose="02040403050506020204" pitchFamily="18" charset="0"/>
                <a:cs typeface="+mn-ea"/>
                <a:sym typeface="+mn-lt"/>
              </a:rPr>
              <a:t>!</a:t>
            </a:r>
            <a:endParaRPr lang="zh-CN" altLang="en-US" sz="8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UTM Fleur" panose="02040403050506020204" pitchFamily="18" charset="0"/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/>
        </p:blipFill>
        <p:spPr>
          <a:xfrm>
            <a:off x="8798010" y="251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/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/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/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0" y="6492361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458" y="4840823"/>
            <a:ext cx="3121967" cy="1772088"/>
          </a:xfrm>
          <a:prstGeom prst="rect">
            <a:avLst/>
          </a:prstGeom>
        </p:spPr>
      </p:pic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1676" y="-10222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46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8" decel="41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6" presetClass="emph" presetSubtype="0" repeatCount="14000" autoRev="1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65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42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4">
            <a:extLst>
              <a:ext uri="{FF2B5EF4-FFF2-40B4-BE49-F238E27FC236}">
                <a16:creationId xmlns:a16="http://schemas.microsoft.com/office/drawing/2014/main" id="{3A0605CA-88C1-4F73-8390-45C6538DA3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3734" y="340759"/>
            <a:ext cx="8733034" cy="646331"/>
          </a:xfrm>
          <a:custGeom>
            <a:avLst/>
            <a:gdLst>
              <a:gd name="connsiteX0" fmla="*/ 0 w 8733034"/>
              <a:gd name="connsiteY0" fmla="*/ 0 h 646331"/>
              <a:gd name="connsiteX1" fmla="*/ 320211 w 8733034"/>
              <a:gd name="connsiteY1" fmla="*/ 0 h 646331"/>
              <a:gd name="connsiteX2" fmla="*/ 989744 w 8733034"/>
              <a:gd name="connsiteY2" fmla="*/ 0 h 646331"/>
              <a:gd name="connsiteX3" fmla="*/ 1484616 w 8733034"/>
              <a:gd name="connsiteY3" fmla="*/ 0 h 646331"/>
              <a:gd name="connsiteX4" fmla="*/ 1804827 w 8733034"/>
              <a:gd name="connsiteY4" fmla="*/ 0 h 646331"/>
              <a:gd name="connsiteX5" fmla="*/ 2125038 w 8733034"/>
              <a:gd name="connsiteY5" fmla="*/ 0 h 646331"/>
              <a:gd name="connsiteX6" fmla="*/ 2707241 w 8733034"/>
              <a:gd name="connsiteY6" fmla="*/ 0 h 646331"/>
              <a:gd name="connsiteX7" fmla="*/ 3114782 w 8733034"/>
              <a:gd name="connsiteY7" fmla="*/ 0 h 646331"/>
              <a:gd name="connsiteX8" fmla="*/ 3522324 w 8733034"/>
              <a:gd name="connsiteY8" fmla="*/ 0 h 646331"/>
              <a:gd name="connsiteX9" fmla="*/ 4104526 w 8733034"/>
              <a:gd name="connsiteY9" fmla="*/ 0 h 646331"/>
              <a:gd name="connsiteX10" fmla="*/ 4861389 w 8733034"/>
              <a:gd name="connsiteY10" fmla="*/ 0 h 646331"/>
              <a:gd name="connsiteX11" fmla="*/ 5443591 w 8733034"/>
              <a:gd name="connsiteY11" fmla="*/ 0 h 646331"/>
              <a:gd name="connsiteX12" fmla="*/ 6025793 w 8733034"/>
              <a:gd name="connsiteY12" fmla="*/ 0 h 646331"/>
              <a:gd name="connsiteX13" fmla="*/ 6782656 w 8733034"/>
              <a:gd name="connsiteY13" fmla="*/ 0 h 646331"/>
              <a:gd name="connsiteX14" fmla="*/ 7452189 w 8733034"/>
              <a:gd name="connsiteY14" fmla="*/ 0 h 646331"/>
              <a:gd name="connsiteX15" fmla="*/ 7947061 w 8733034"/>
              <a:gd name="connsiteY15" fmla="*/ 0 h 646331"/>
              <a:gd name="connsiteX16" fmla="*/ 8733034 w 8733034"/>
              <a:gd name="connsiteY16" fmla="*/ 0 h 646331"/>
              <a:gd name="connsiteX17" fmla="*/ 8733034 w 8733034"/>
              <a:gd name="connsiteY17" fmla="*/ 336092 h 646331"/>
              <a:gd name="connsiteX18" fmla="*/ 8733034 w 8733034"/>
              <a:gd name="connsiteY18" fmla="*/ 646331 h 646331"/>
              <a:gd name="connsiteX19" fmla="*/ 8412823 w 8733034"/>
              <a:gd name="connsiteY19" fmla="*/ 646331 h 646331"/>
              <a:gd name="connsiteX20" fmla="*/ 7743290 w 8733034"/>
              <a:gd name="connsiteY20" fmla="*/ 646331 h 646331"/>
              <a:gd name="connsiteX21" fmla="*/ 7073758 w 8733034"/>
              <a:gd name="connsiteY21" fmla="*/ 646331 h 646331"/>
              <a:gd name="connsiteX22" fmla="*/ 6404225 w 8733034"/>
              <a:gd name="connsiteY22" fmla="*/ 646331 h 646331"/>
              <a:gd name="connsiteX23" fmla="*/ 5647362 w 8733034"/>
              <a:gd name="connsiteY23" fmla="*/ 646331 h 646331"/>
              <a:gd name="connsiteX24" fmla="*/ 5065160 w 8733034"/>
              <a:gd name="connsiteY24" fmla="*/ 646331 h 646331"/>
              <a:gd name="connsiteX25" fmla="*/ 4395627 w 8733034"/>
              <a:gd name="connsiteY25" fmla="*/ 646331 h 646331"/>
              <a:gd name="connsiteX26" fmla="*/ 3900755 w 8733034"/>
              <a:gd name="connsiteY26" fmla="*/ 646331 h 646331"/>
              <a:gd name="connsiteX27" fmla="*/ 3405883 w 8733034"/>
              <a:gd name="connsiteY27" fmla="*/ 646331 h 646331"/>
              <a:gd name="connsiteX28" fmla="*/ 2649020 w 8733034"/>
              <a:gd name="connsiteY28" fmla="*/ 646331 h 646331"/>
              <a:gd name="connsiteX29" fmla="*/ 1979488 w 8733034"/>
              <a:gd name="connsiteY29" fmla="*/ 646331 h 646331"/>
              <a:gd name="connsiteX30" fmla="*/ 1309955 w 8733034"/>
              <a:gd name="connsiteY30" fmla="*/ 646331 h 646331"/>
              <a:gd name="connsiteX31" fmla="*/ 815083 w 8733034"/>
              <a:gd name="connsiteY31" fmla="*/ 646331 h 646331"/>
              <a:gd name="connsiteX32" fmla="*/ 0 w 8733034"/>
              <a:gd name="connsiteY32" fmla="*/ 646331 h 646331"/>
              <a:gd name="connsiteX33" fmla="*/ 0 w 8733034"/>
              <a:gd name="connsiteY33" fmla="*/ 316702 h 646331"/>
              <a:gd name="connsiteX34" fmla="*/ 0 w 8733034"/>
              <a:gd name="connsiteY3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733034" h="646331" fill="none" extrusionOk="0">
                <a:moveTo>
                  <a:pt x="0" y="0"/>
                </a:moveTo>
                <a:cubicBezTo>
                  <a:pt x="133938" y="-16649"/>
                  <a:pt x="246868" y="20306"/>
                  <a:pt x="320211" y="0"/>
                </a:cubicBezTo>
                <a:cubicBezTo>
                  <a:pt x="393554" y="-20306"/>
                  <a:pt x="757109" y="32289"/>
                  <a:pt x="989744" y="0"/>
                </a:cubicBezTo>
                <a:cubicBezTo>
                  <a:pt x="1222379" y="-32289"/>
                  <a:pt x="1344206" y="17090"/>
                  <a:pt x="1484616" y="0"/>
                </a:cubicBezTo>
                <a:cubicBezTo>
                  <a:pt x="1625026" y="-17090"/>
                  <a:pt x="1706177" y="22085"/>
                  <a:pt x="1804827" y="0"/>
                </a:cubicBezTo>
                <a:cubicBezTo>
                  <a:pt x="1903477" y="-22085"/>
                  <a:pt x="1965239" y="28682"/>
                  <a:pt x="2125038" y="0"/>
                </a:cubicBezTo>
                <a:cubicBezTo>
                  <a:pt x="2284837" y="-28682"/>
                  <a:pt x="2417263" y="47823"/>
                  <a:pt x="2707241" y="0"/>
                </a:cubicBezTo>
                <a:cubicBezTo>
                  <a:pt x="2997219" y="-47823"/>
                  <a:pt x="2988330" y="38786"/>
                  <a:pt x="3114782" y="0"/>
                </a:cubicBezTo>
                <a:cubicBezTo>
                  <a:pt x="3241234" y="-38786"/>
                  <a:pt x="3375224" y="41530"/>
                  <a:pt x="3522324" y="0"/>
                </a:cubicBezTo>
                <a:cubicBezTo>
                  <a:pt x="3669424" y="-41530"/>
                  <a:pt x="3826937" y="69343"/>
                  <a:pt x="4104526" y="0"/>
                </a:cubicBezTo>
                <a:cubicBezTo>
                  <a:pt x="4382115" y="-69343"/>
                  <a:pt x="4560596" y="7344"/>
                  <a:pt x="4861389" y="0"/>
                </a:cubicBezTo>
                <a:cubicBezTo>
                  <a:pt x="5162182" y="-7344"/>
                  <a:pt x="5270877" y="12426"/>
                  <a:pt x="5443591" y="0"/>
                </a:cubicBezTo>
                <a:cubicBezTo>
                  <a:pt x="5616305" y="-12426"/>
                  <a:pt x="5909207" y="69544"/>
                  <a:pt x="6025793" y="0"/>
                </a:cubicBezTo>
                <a:cubicBezTo>
                  <a:pt x="6142379" y="-69544"/>
                  <a:pt x="6487449" y="51135"/>
                  <a:pt x="6782656" y="0"/>
                </a:cubicBezTo>
                <a:cubicBezTo>
                  <a:pt x="7077863" y="-51135"/>
                  <a:pt x="7231494" y="54979"/>
                  <a:pt x="7452189" y="0"/>
                </a:cubicBezTo>
                <a:cubicBezTo>
                  <a:pt x="7672884" y="-54979"/>
                  <a:pt x="7832085" y="28543"/>
                  <a:pt x="7947061" y="0"/>
                </a:cubicBezTo>
                <a:cubicBezTo>
                  <a:pt x="8062037" y="-28543"/>
                  <a:pt x="8340430" y="31096"/>
                  <a:pt x="8733034" y="0"/>
                </a:cubicBezTo>
                <a:cubicBezTo>
                  <a:pt x="8735793" y="136097"/>
                  <a:pt x="8721923" y="264645"/>
                  <a:pt x="8733034" y="336092"/>
                </a:cubicBezTo>
                <a:cubicBezTo>
                  <a:pt x="8744145" y="407539"/>
                  <a:pt x="8711133" y="505773"/>
                  <a:pt x="8733034" y="646331"/>
                </a:cubicBezTo>
                <a:cubicBezTo>
                  <a:pt x="8582402" y="652432"/>
                  <a:pt x="8555711" y="620926"/>
                  <a:pt x="8412823" y="646331"/>
                </a:cubicBezTo>
                <a:cubicBezTo>
                  <a:pt x="8269935" y="671736"/>
                  <a:pt x="7975700" y="571730"/>
                  <a:pt x="7743290" y="646331"/>
                </a:cubicBezTo>
                <a:cubicBezTo>
                  <a:pt x="7510880" y="720932"/>
                  <a:pt x="7332320" y="588572"/>
                  <a:pt x="7073758" y="646331"/>
                </a:cubicBezTo>
                <a:cubicBezTo>
                  <a:pt x="6815196" y="704090"/>
                  <a:pt x="6655687" y="641553"/>
                  <a:pt x="6404225" y="646331"/>
                </a:cubicBezTo>
                <a:cubicBezTo>
                  <a:pt x="6152763" y="651109"/>
                  <a:pt x="5920823" y="637981"/>
                  <a:pt x="5647362" y="646331"/>
                </a:cubicBezTo>
                <a:cubicBezTo>
                  <a:pt x="5373901" y="654681"/>
                  <a:pt x="5317878" y="596790"/>
                  <a:pt x="5065160" y="646331"/>
                </a:cubicBezTo>
                <a:cubicBezTo>
                  <a:pt x="4812442" y="695872"/>
                  <a:pt x="4591617" y="566051"/>
                  <a:pt x="4395627" y="646331"/>
                </a:cubicBezTo>
                <a:cubicBezTo>
                  <a:pt x="4199637" y="726611"/>
                  <a:pt x="4139995" y="587289"/>
                  <a:pt x="3900755" y="646331"/>
                </a:cubicBezTo>
                <a:cubicBezTo>
                  <a:pt x="3661515" y="705373"/>
                  <a:pt x="3579746" y="637132"/>
                  <a:pt x="3405883" y="646331"/>
                </a:cubicBezTo>
                <a:cubicBezTo>
                  <a:pt x="3232020" y="655530"/>
                  <a:pt x="2931994" y="570080"/>
                  <a:pt x="2649020" y="646331"/>
                </a:cubicBezTo>
                <a:cubicBezTo>
                  <a:pt x="2366046" y="722582"/>
                  <a:pt x="2206657" y="628756"/>
                  <a:pt x="1979488" y="646331"/>
                </a:cubicBezTo>
                <a:cubicBezTo>
                  <a:pt x="1752319" y="663906"/>
                  <a:pt x="1469839" y="618644"/>
                  <a:pt x="1309955" y="646331"/>
                </a:cubicBezTo>
                <a:cubicBezTo>
                  <a:pt x="1150071" y="674018"/>
                  <a:pt x="915687" y="605615"/>
                  <a:pt x="815083" y="646331"/>
                </a:cubicBezTo>
                <a:cubicBezTo>
                  <a:pt x="714479" y="687047"/>
                  <a:pt x="330168" y="619746"/>
                  <a:pt x="0" y="646331"/>
                </a:cubicBezTo>
                <a:cubicBezTo>
                  <a:pt x="-17890" y="544055"/>
                  <a:pt x="14111" y="477216"/>
                  <a:pt x="0" y="316702"/>
                </a:cubicBezTo>
                <a:cubicBezTo>
                  <a:pt x="-14111" y="156188"/>
                  <a:pt x="27896" y="153231"/>
                  <a:pt x="0" y="0"/>
                </a:cubicBezTo>
                <a:close/>
              </a:path>
              <a:path w="8733034" h="646331" stroke="0" extrusionOk="0">
                <a:moveTo>
                  <a:pt x="0" y="0"/>
                </a:moveTo>
                <a:cubicBezTo>
                  <a:pt x="209337" y="-30521"/>
                  <a:pt x="305081" y="28613"/>
                  <a:pt x="494872" y="0"/>
                </a:cubicBezTo>
                <a:cubicBezTo>
                  <a:pt x="684663" y="-28613"/>
                  <a:pt x="882676" y="31447"/>
                  <a:pt x="1077074" y="0"/>
                </a:cubicBezTo>
                <a:cubicBezTo>
                  <a:pt x="1271472" y="-31447"/>
                  <a:pt x="1485745" y="43060"/>
                  <a:pt x="1746607" y="0"/>
                </a:cubicBezTo>
                <a:cubicBezTo>
                  <a:pt x="2007469" y="-43060"/>
                  <a:pt x="1961357" y="1794"/>
                  <a:pt x="2154148" y="0"/>
                </a:cubicBezTo>
                <a:cubicBezTo>
                  <a:pt x="2346939" y="-1794"/>
                  <a:pt x="2448703" y="19682"/>
                  <a:pt x="2649020" y="0"/>
                </a:cubicBezTo>
                <a:cubicBezTo>
                  <a:pt x="2849337" y="-19682"/>
                  <a:pt x="2833162" y="32785"/>
                  <a:pt x="2969232" y="0"/>
                </a:cubicBezTo>
                <a:cubicBezTo>
                  <a:pt x="3105302" y="-32785"/>
                  <a:pt x="3276522" y="3497"/>
                  <a:pt x="3464103" y="0"/>
                </a:cubicBezTo>
                <a:cubicBezTo>
                  <a:pt x="3651684" y="-3497"/>
                  <a:pt x="3631089" y="18735"/>
                  <a:pt x="3784315" y="0"/>
                </a:cubicBezTo>
                <a:cubicBezTo>
                  <a:pt x="3937541" y="-18735"/>
                  <a:pt x="4169481" y="55440"/>
                  <a:pt x="4453847" y="0"/>
                </a:cubicBezTo>
                <a:cubicBezTo>
                  <a:pt x="4738213" y="-55440"/>
                  <a:pt x="4642236" y="28537"/>
                  <a:pt x="4774059" y="0"/>
                </a:cubicBezTo>
                <a:cubicBezTo>
                  <a:pt x="4905882" y="-28537"/>
                  <a:pt x="5004013" y="17389"/>
                  <a:pt x="5094270" y="0"/>
                </a:cubicBezTo>
                <a:cubicBezTo>
                  <a:pt x="5184527" y="-17389"/>
                  <a:pt x="5307377" y="11219"/>
                  <a:pt x="5414481" y="0"/>
                </a:cubicBezTo>
                <a:cubicBezTo>
                  <a:pt x="5521585" y="-11219"/>
                  <a:pt x="5612754" y="26000"/>
                  <a:pt x="5734692" y="0"/>
                </a:cubicBezTo>
                <a:cubicBezTo>
                  <a:pt x="5856630" y="-26000"/>
                  <a:pt x="6105220" y="20340"/>
                  <a:pt x="6316895" y="0"/>
                </a:cubicBezTo>
                <a:cubicBezTo>
                  <a:pt x="6528570" y="-20340"/>
                  <a:pt x="6731206" y="59721"/>
                  <a:pt x="7073758" y="0"/>
                </a:cubicBezTo>
                <a:cubicBezTo>
                  <a:pt x="7416310" y="-59721"/>
                  <a:pt x="7458900" y="7926"/>
                  <a:pt x="7830620" y="0"/>
                </a:cubicBezTo>
                <a:cubicBezTo>
                  <a:pt x="8202340" y="-7926"/>
                  <a:pt x="8282535" y="100471"/>
                  <a:pt x="8733034" y="0"/>
                </a:cubicBezTo>
                <a:cubicBezTo>
                  <a:pt x="8766942" y="65780"/>
                  <a:pt x="8700089" y="241020"/>
                  <a:pt x="8733034" y="303776"/>
                </a:cubicBezTo>
                <a:cubicBezTo>
                  <a:pt x="8765979" y="366532"/>
                  <a:pt x="8723250" y="539762"/>
                  <a:pt x="8733034" y="646331"/>
                </a:cubicBezTo>
                <a:cubicBezTo>
                  <a:pt x="8520103" y="662440"/>
                  <a:pt x="8391291" y="609460"/>
                  <a:pt x="8238162" y="646331"/>
                </a:cubicBezTo>
                <a:cubicBezTo>
                  <a:pt x="8085033" y="683202"/>
                  <a:pt x="7875315" y="601508"/>
                  <a:pt x="7568629" y="646331"/>
                </a:cubicBezTo>
                <a:cubicBezTo>
                  <a:pt x="7261943" y="691154"/>
                  <a:pt x="7278384" y="644842"/>
                  <a:pt x="7161088" y="646331"/>
                </a:cubicBezTo>
                <a:cubicBezTo>
                  <a:pt x="7043792" y="647820"/>
                  <a:pt x="6929147" y="608460"/>
                  <a:pt x="6840877" y="646331"/>
                </a:cubicBezTo>
                <a:cubicBezTo>
                  <a:pt x="6752607" y="684202"/>
                  <a:pt x="6598234" y="628943"/>
                  <a:pt x="6520665" y="646331"/>
                </a:cubicBezTo>
                <a:cubicBezTo>
                  <a:pt x="6443096" y="663719"/>
                  <a:pt x="6005304" y="570734"/>
                  <a:pt x="5851133" y="646331"/>
                </a:cubicBezTo>
                <a:cubicBezTo>
                  <a:pt x="5696962" y="721928"/>
                  <a:pt x="5664997" y="639711"/>
                  <a:pt x="5530922" y="646331"/>
                </a:cubicBezTo>
                <a:cubicBezTo>
                  <a:pt x="5396847" y="652951"/>
                  <a:pt x="5101098" y="558577"/>
                  <a:pt x="4774059" y="646331"/>
                </a:cubicBezTo>
                <a:cubicBezTo>
                  <a:pt x="4447020" y="734085"/>
                  <a:pt x="4521746" y="608593"/>
                  <a:pt x="4453847" y="646331"/>
                </a:cubicBezTo>
                <a:cubicBezTo>
                  <a:pt x="4385948" y="684069"/>
                  <a:pt x="4021769" y="557176"/>
                  <a:pt x="3696984" y="646331"/>
                </a:cubicBezTo>
                <a:cubicBezTo>
                  <a:pt x="3372199" y="735486"/>
                  <a:pt x="3402637" y="631948"/>
                  <a:pt x="3289443" y="646331"/>
                </a:cubicBezTo>
                <a:cubicBezTo>
                  <a:pt x="3176249" y="660714"/>
                  <a:pt x="2885846" y="591558"/>
                  <a:pt x="2619910" y="646331"/>
                </a:cubicBezTo>
                <a:cubicBezTo>
                  <a:pt x="2353974" y="701104"/>
                  <a:pt x="2090701" y="629378"/>
                  <a:pt x="1950378" y="646331"/>
                </a:cubicBezTo>
                <a:cubicBezTo>
                  <a:pt x="1810055" y="663284"/>
                  <a:pt x="1434282" y="620375"/>
                  <a:pt x="1280845" y="646331"/>
                </a:cubicBezTo>
                <a:cubicBezTo>
                  <a:pt x="1127408" y="672287"/>
                  <a:pt x="1085708" y="642722"/>
                  <a:pt x="960634" y="646331"/>
                </a:cubicBezTo>
                <a:cubicBezTo>
                  <a:pt x="835560" y="649940"/>
                  <a:pt x="277186" y="563788"/>
                  <a:pt x="0" y="646331"/>
                </a:cubicBezTo>
                <a:cubicBezTo>
                  <a:pt x="-15157" y="502666"/>
                  <a:pt x="9011" y="429693"/>
                  <a:pt x="0" y="329629"/>
                </a:cubicBezTo>
                <a:cubicBezTo>
                  <a:pt x="-9011" y="229565"/>
                  <a:pt x="13604" y="90239"/>
                  <a:pt x="0" y="0"/>
                </a:cubicBezTo>
                <a:close/>
              </a:path>
            </a:pathLst>
          </a:custGeom>
          <a:solidFill>
            <a:srgbClr val="FF94AE"/>
          </a:solidFill>
          <a:ln w="9525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24443655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</a:t>
            </a:r>
            <a:r>
              <a:rPr lang="en-US" sz="3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vừa</a:t>
            </a:r>
            <a:r>
              <a:rPr lang="en-US" sz="3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tham</a:t>
            </a:r>
            <a:r>
              <a:rPr lang="en-US" sz="3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quan</a:t>
            </a:r>
            <a:r>
              <a:rPr lang="en-US" sz="3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những</a:t>
            </a:r>
            <a:r>
              <a:rPr lang="en-US" sz="3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</a:t>
            </a:r>
            <a:r>
              <a:rPr lang="vi-VN" sz="3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ơ</a:t>
            </a:r>
            <a:r>
              <a:rPr lang="en-US" sz="36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</a:t>
            </a:r>
            <a:r>
              <a:rPr lang="en-US" sz="3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nào</a:t>
            </a:r>
            <a:r>
              <a:rPr lang="en-US" sz="3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-272879" y="-154112"/>
            <a:ext cx="2959735" cy="206502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49" t="-1687" r="7007" b="71244"/>
          <a:stretch>
            <a:fillRect/>
          </a:stretch>
        </p:blipFill>
        <p:spPr>
          <a:xfrm>
            <a:off x="9400824" y="118913"/>
            <a:ext cx="2992390" cy="208776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58"/>
          <a:stretch>
            <a:fillRect/>
          </a:stretch>
        </p:blipFill>
        <p:spPr>
          <a:xfrm>
            <a:off x="0" y="4908430"/>
            <a:ext cx="12192000" cy="194957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>
            <a:fillRect/>
          </a:stretch>
        </p:blipFill>
        <p:spPr>
          <a:xfrm>
            <a:off x="2855342" y="5857336"/>
            <a:ext cx="9336657" cy="1000664"/>
          </a:xfrm>
          <a:prstGeom prst="rect">
            <a:avLst/>
          </a:prstGeom>
        </p:spPr>
      </p:pic>
      <p:sp>
        <p:nvSpPr>
          <p:cNvPr id="12" name="Text Box 6">
            <a:extLst>
              <a:ext uri="{FF2B5EF4-FFF2-40B4-BE49-F238E27FC236}">
                <a16:creationId xmlns:a16="http://schemas.microsoft.com/office/drawing/2014/main" id="{5A643B85-07B2-44B7-9C8B-A2E5B7614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433" y="1886164"/>
            <a:ext cx="10859785" cy="3139321"/>
          </a:xfrm>
          <a:custGeom>
            <a:avLst/>
            <a:gdLst>
              <a:gd name="connsiteX0" fmla="*/ 0 w 10859785"/>
              <a:gd name="connsiteY0" fmla="*/ 0 h 3139321"/>
              <a:gd name="connsiteX1" fmla="*/ 571568 w 10859785"/>
              <a:gd name="connsiteY1" fmla="*/ 0 h 3139321"/>
              <a:gd name="connsiteX2" fmla="*/ 1251733 w 10859785"/>
              <a:gd name="connsiteY2" fmla="*/ 0 h 3139321"/>
              <a:gd name="connsiteX3" fmla="*/ 1714703 w 10859785"/>
              <a:gd name="connsiteY3" fmla="*/ 0 h 3139321"/>
              <a:gd name="connsiteX4" fmla="*/ 1960477 w 10859785"/>
              <a:gd name="connsiteY4" fmla="*/ 0 h 3139321"/>
              <a:gd name="connsiteX5" fmla="*/ 2314849 w 10859785"/>
              <a:gd name="connsiteY5" fmla="*/ 0 h 3139321"/>
              <a:gd name="connsiteX6" fmla="*/ 2995014 w 10859785"/>
              <a:gd name="connsiteY6" fmla="*/ 0 h 3139321"/>
              <a:gd name="connsiteX7" fmla="*/ 3675180 w 10859785"/>
              <a:gd name="connsiteY7" fmla="*/ 0 h 3139321"/>
              <a:gd name="connsiteX8" fmla="*/ 4355345 w 10859785"/>
              <a:gd name="connsiteY8" fmla="*/ 0 h 3139321"/>
              <a:gd name="connsiteX9" fmla="*/ 5035511 w 10859785"/>
              <a:gd name="connsiteY9" fmla="*/ 0 h 3139321"/>
              <a:gd name="connsiteX10" fmla="*/ 5498481 w 10859785"/>
              <a:gd name="connsiteY10" fmla="*/ 0 h 3139321"/>
              <a:gd name="connsiteX11" fmla="*/ 5852853 w 10859785"/>
              <a:gd name="connsiteY11" fmla="*/ 0 h 3139321"/>
              <a:gd name="connsiteX12" fmla="*/ 6207224 w 10859785"/>
              <a:gd name="connsiteY12" fmla="*/ 0 h 3139321"/>
              <a:gd name="connsiteX13" fmla="*/ 6452999 w 10859785"/>
              <a:gd name="connsiteY13" fmla="*/ 0 h 3139321"/>
              <a:gd name="connsiteX14" fmla="*/ 6915968 w 10859785"/>
              <a:gd name="connsiteY14" fmla="*/ 0 h 3139321"/>
              <a:gd name="connsiteX15" fmla="*/ 7704732 w 10859785"/>
              <a:gd name="connsiteY15" fmla="*/ 0 h 3139321"/>
              <a:gd name="connsiteX16" fmla="*/ 8167701 w 10859785"/>
              <a:gd name="connsiteY16" fmla="*/ 0 h 3139321"/>
              <a:gd name="connsiteX17" fmla="*/ 8630671 w 10859785"/>
              <a:gd name="connsiteY17" fmla="*/ 0 h 3139321"/>
              <a:gd name="connsiteX18" fmla="*/ 9202239 w 10859785"/>
              <a:gd name="connsiteY18" fmla="*/ 0 h 3139321"/>
              <a:gd name="connsiteX19" fmla="*/ 9991002 w 10859785"/>
              <a:gd name="connsiteY19" fmla="*/ 0 h 3139321"/>
              <a:gd name="connsiteX20" fmla="*/ 10236776 w 10859785"/>
              <a:gd name="connsiteY20" fmla="*/ 0 h 3139321"/>
              <a:gd name="connsiteX21" fmla="*/ 10859785 w 10859785"/>
              <a:gd name="connsiteY21" fmla="*/ 0 h 3139321"/>
              <a:gd name="connsiteX22" fmla="*/ 10859785 w 10859785"/>
              <a:gd name="connsiteY22" fmla="*/ 429041 h 3139321"/>
              <a:gd name="connsiteX23" fmla="*/ 10859785 w 10859785"/>
              <a:gd name="connsiteY23" fmla="*/ 983654 h 3139321"/>
              <a:gd name="connsiteX24" fmla="*/ 10859785 w 10859785"/>
              <a:gd name="connsiteY24" fmla="*/ 1475481 h 3139321"/>
              <a:gd name="connsiteX25" fmla="*/ 10859785 w 10859785"/>
              <a:gd name="connsiteY25" fmla="*/ 1967308 h 3139321"/>
              <a:gd name="connsiteX26" fmla="*/ 10859785 w 10859785"/>
              <a:gd name="connsiteY26" fmla="*/ 2427742 h 3139321"/>
              <a:gd name="connsiteX27" fmla="*/ 10859785 w 10859785"/>
              <a:gd name="connsiteY27" fmla="*/ 3139321 h 3139321"/>
              <a:gd name="connsiteX28" fmla="*/ 10179620 w 10859785"/>
              <a:gd name="connsiteY28" fmla="*/ 3139321 h 3139321"/>
              <a:gd name="connsiteX29" fmla="*/ 9608052 w 10859785"/>
              <a:gd name="connsiteY29" fmla="*/ 3139321 h 3139321"/>
              <a:gd name="connsiteX30" fmla="*/ 9362278 w 10859785"/>
              <a:gd name="connsiteY30" fmla="*/ 3139321 h 3139321"/>
              <a:gd name="connsiteX31" fmla="*/ 8682112 w 10859785"/>
              <a:gd name="connsiteY31" fmla="*/ 3139321 h 3139321"/>
              <a:gd name="connsiteX32" fmla="*/ 8001947 w 10859785"/>
              <a:gd name="connsiteY32" fmla="*/ 3139321 h 3139321"/>
              <a:gd name="connsiteX33" fmla="*/ 7213184 w 10859785"/>
              <a:gd name="connsiteY33" fmla="*/ 3139321 h 3139321"/>
              <a:gd name="connsiteX34" fmla="*/ 6533018 w 10859785"/>
              <a:gd name="connsiteY34" fmla="*/ 3139321 h 3139321"/>
              <a:gd name="connsiteX35" fmla="*/ 5744255 w 10859785"/>
              <a:gd name="connsiteY35" fmla="*/ 3139321 h 3139321"/>
              <a:gd name="connsiteX36" fmla="*/ 5389883 w 10859785"/>
              <a:gd name="connsiteY36" fmla="*/ 3139321 h 3139321"/>
              <a:gd name="connsiteX37" fmla="*/ 4601119 w 10859785"/>
              <a:gd name="connsiteY37" fmla="*/ 3139321 h 3139321"/>
              <a:gd name="connsiteX38" fmla="*/ 4029552 w 10859785"/>
              <a:gd name="connsiteY38" fmla="*/ 3139321 h 3139321"/>
              <a:gd name="connsiteX39" fmla="*/ 3349386 w 10859785"/>
              <a:gd name="connsiteY39" fmla="*/ 3139321 h 3139321"/>
              <a:gd name="connsiteX40" fmla="*/ 3103612 w 10859785"/>
              <a:gd name="connsiteY40" fmla="*/ 3139321 h 3139321"/>
              <a:gd name="connsiteX41" fmla="*/ 2857838 w 10859785"/>
              <a:gd name="connsiteY41" fmla="*/ 3139321 h 3139321"/>
              <a:gd name="connsiteX42" fmla="*/ 2394868 w 10859785"/>
              <a:gd name="connsiteY42" fmla="*/ 3139321 h 3139321"/>
              <a:gd name="connsiteX43" fmla="*/ 1714703 w 10859785"/>
              <a:gd name="connsiteY43" fmla="*/ 3139321 h 3139321"/>
              <a:gd name="connsiteX44" fmla="*/ 1468929 w 10859785"/>
              <a:gd name="connsiteY44" fmla="*/ 3139321 h 3139321"/>
              <a:gd name="connsiteX45" fmla="*/ 788763 w 10859785"/>
              <a:gd name="connsiteY45" fmla="*/ 3139321 h 3139321"/>
              <a:gd name="connsiteX46" fmla="*/ 0 w 10859785"/>
              <a:gd name="connsiteY46" fmla="*/ 3139321 h 3139321"/>
              <a:gd name="connsiteX47" fmla="*/ 0 w 10859785"/>
              <a:gd name="connsiteY47" fmla="*/ 2584708 h 3139321"/>
              <a:gd name="connsiteX48" fmla="*/ 0 w 10859785"/>
              <a:gd name="connsiteY48" fmla="*/ 2030094 h 3139321"/>
              <a:gd name="connsiteX49" fmla="*/ 0 w 10859785"/>
              <a:gd name="connsiteY49" fmla="*/ 1569661 h 3139321"/>
              <a:gd name="connsiteX50" fmla="*/ 0 w 10859785"/>
              <a:gd name="connsiteY50" fmla="*/ 1077834 h 3139321"/>
              <a:gd name="connsiteX51" fmla="*/ 0 w 10859785"/>
              <a:gd name="connsiteY51" fmla="*/ 586007 h 3139321"/>
              <a:gd name="connsiteX52" fmla="*/ 0 w 10859785"/>
              <a:gd name="connsiteY52" fmla="*/ 0 h 3139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0859785" h="3139321" fill="none" extrusionOk="0">
                <a:moveTo>
                  <a:pt x="0" y="0"/>
                </a:moveTo>
                <a:cubicBezTo>
                  <a:pt x="222110" y="-39763"/>
                  <a:pt x="365864" y="37738"/>
                  <a:pt x="571568" y="0"/>
                </a:cubicBezTo>
                <a:cubicBezTo>
                  <a:pt x="777272" y="-37738"/>
                  <a:pt x="972473" y="35284"/>
                  <a:pt x="1251733" y="0"/>
                </a:cubicBezTo>
                <a:cubicBezTo>
                  <a:pt x="1530994" y="-35284"/>
                  <a:pt x="1505161" y="25768"/>
                  <a:pt x="1714703" y="0"/>
                </a:cubicBezTo>
                <a:cubicBezTo>
                  <a:pt x="1924245" y="-25768"/>
                  <a:pt x="1856397" y="14045"/>
                  <a:pt x="1960477" y="0"/>
                </a:cubicBezTo>
                <a:cubicBezTo>
                  <a:pt x="2064557" y="-14045"/>
                  <a:pt x="2171588" y="8146"/>
                  <a:pt x="2314849" y="0"/>
                </a:cubicBezTo>
                <a:cubicBezTo>
                  <a:pt x="2458110" y="-8146"/>
                  <a:pt x="2804534" y="2630"/>
                  <a:pt x="2995014" y="0"/>
                </a:cubicBezTo>
                <a:cubicBezTo>
                  <a:pt x="3185495" y="-2630"/>
                  <a:pt x="3491654" y="24183"/>
                  <a:pt x="3675180" y="0"/>
                </a:cubicBezTo>
                <a:cubicBezTo>
                  <a:pt x="3858706" y="-24183"/>
                  <a:pt x="4195322" y="22277"/>
                  <a:pt x="4355345" y="0"/>
                </a:cubicBezTo>
                <a:cubicBezTo>
                  <a:pt x="4515368" y="-22277"/>
                  <a:pt x="4858224" y="50700"/>
                  <a:pt x="5035511" y="0"/>
                </a:cubicBezTo>
                <a:cubicBezTo>
                  <a:pt x="5212798" y="-50700"/>
                  <a:pt x="5402405" y="37838"/>
                  <a:pt x="5498481" y="0"/>
                </a:cubicBezTo>
                <a:cubicBezTo>
                  <a:pt x="5594557" y="-37838"/>
                  <a:pt x="5719375" y="6115"/>
                  <a:pt x="5852853" y="0"/>
                </a:cubicBezTo>
                <a:cubicBezTo>
                  <a:pt x="5986331" y="-6115"/>
                  <a:pt x="6037015" y="15846"/>
                  <a:pt x="6207224" y="0"/>
                </a:cubicBezTo>
                <a:cubicBezTo>
                  <a:pt x="6377433" y="-15846"/>
                  <a:pt x="6376381" y="18244"/>
                  <a:pt x="6452999" y="0"/>
                </a:cubicBezTo>
                <a:cubicBezTo>
                  <a:pt x="6529617" y="-18244"/>
                  <a:pt x="6813297" y="14142"/>
                  <a:pt x="6915968" y="0"/>
                </a:cubicBezTo>
                <a:cubicBezTo>
                  <a:pt x="7018639" y="-14142"/>
                  <a:pt x="7514954" y="3232"/>
                  <a:pt x="7704732" y="0"/>
                </a:cubicBezTo>
                <a:cubicBezTo>
                  <a:pt x="7894510" y="-3232"/>
                  <a:pt x="8034807" y="8549"/>
                  <a:pt x="8167701" y="0"/>
                </a:cubicBezTo>
                <a:cubicBezTo>
                  <a:pt x="8300595" y="-8549"/>
                  <a:pt x="8495808" y="15622"/>
                  <a:pt x="8630671" y="0"/>
                </a:cubicBezTo>
                <a:cubicBezTo>
                  <a:pt x="8765534" y="-15622"/>
                  <a:pt x="8978417" y="59362"/>
                  <a:pt x="9202239" y="0"/>
                </a:cubicBezTo>
                <a:cubicBezTo>
                  <a:pt x="9426061" y="-59362"/>
                  <a:pt x="9603840" y="68921"/>
                  <a:pt x="9991002" y="0"/>
                </a:cubicBezTo>
                <a:cubicBezTo>
                  <a:pt x="10378164" y="-68921"/>
                  <a:pt x="10153982" y="10331"/>
                  <a:pt x="10236776" y="0"/>
                </a:cubicBezTo>
                <a:cubicBezTo>
                  <a:pt x="10319570" y="-10331"/>
                  <a:pt x="10647851" y="45348"/>
                  <a:pt x="10859785" y="0"/>
                </a:cubicBezTo>
                <a:cubicBezTo>
                  <a:pt x="10883529" y="125674"/>
                  <a:pt x="10824696" y="327923"/>
                  <a:pt x="10859785" y="429041"/>
                </a:cubicBezTo>
                <a:cubicBezTo>
                  <a:pt x="10894874" y="530159"/>
                  <a:pt x="10840678" y="793357"/>
                  <a:pt x="10859785" y="983654"/>
                </a:cubicBezTo>
                <a:cubicBezTo>
                  <a:pt x="10878892" y="1173951"/>
                  <a:pt x="10847691" y="1358916"/>
                  <a:pt x="10859785" y="1475481"/>
                </a:cubicBezTo>
                <a:cubicBezTo>
                  <a:pt x="10871879" y="1592046"/>
                  <a:pt x="10841466" y="1752916"/>
                  <a:pt x="10859785" y="1967308"/>
                </a:cubicBezTo>
                <a:cubicBezTo>
                  <a:pt x="10878104" y="2181700"/>
                  <a:pt x="10844212" y="2273581"/>
                  <a:pt x="10859785" y="2427742"/>
                </a:cubicBezTo>
                <a:cubicBezTo>
                  <a:pt x="10875358" y="2581903"/>
                  <a:pt x="10847067" y="2903111"/>
                  <a:pt x="10859785" y="3139321"/>
                </a:cubicBezTo>
                <a:cubicBezTo>
                  <a:pt x="10692367" y="3213908"/>
                  <a:pt x="10340417" y="3098909"/>
                  <a:pt x="10179620" y="3139321"/>
                </a:cubicBezTo>
                <a:cubicBezTo>
                  <a:pt x="10018823" y="3179733"/>
                  <a:pt x="9880037" y="3116356"/>
                  <a:pt x="9608052" y="3139321"/>
                </a:cubicBezTo>
                <a:cubicBezTo>
                  <a:pt x="9336067" y="3162286"/>
                  <a:pt x="9451856" y="3123107"/>
                  <a:pt x="9362278" y="3139321"/>
                </a:cubicBezTo>
                <a:cubicBezTo>
                  <a:pt x="9272700" y="3155535"/>
                  <a:pt x="9017020" y="3137246"/>
                  <a:pt x="8682112" y="3139321"/>
                </a:cubicBezTo>
                <a:cubicBezTo>
                  <a:pt x="8347204" y="3141396"/>
                  <a:pt x="8169246" y="3096725"/>
                  <a:pt x="8001947" y="3139321"/>
                </a:cubicBezTo>
                <a:cubicBezTo>
                  <a:pt x="7834648" y="3181917"/>
                  <a:pt x="7417873" y="3113534"/>
                  <a:pt x="7213184" y="3139321"/>
                </a:cubicBezTo>
                <a:cubicBezTo>
                  <a:pt x="7008495" y="3165108"/>
                  <a:pt x="6852274" y="3067220"/>
                  <a:pt x="6533018" y="3139321"/>
                </a:cubicBezTo>
                <a:cubicBezTo>
                  <a:pt x="6213762" y="3211422"/>
                  <a:pt x="5907898" y="3055077"/>
                  <a:pt x="5744255" y="3139321"/>
                </a:cubicBezTo>
                <a:cubicBezTo>
                  <a:pt x="5580612" y="3223565"/>
                  <a:pt x="5558707" y="3115895"/>
                  <a:pt x="5389883" y="3139321"/>
                </a:cubicBezTo>
                <a:cubicBezTo>
                  <a:pt x="5221059" y="3162747"/>
                  <a:pt x="4790265" y="3061589"/>
                  <a:pt x="4601119" y="3139321"/>
                </a:cubicBezTo>
                <a:cubicBezTo>
                  <a:pt x="4411973" y="3217053"/>
                  <a:pt x="4173778" y="3088501"/>
                  <a:pt x="4029552" y="3139321"/>
                </a:cubicBezTo>
                <a:cubicBezTo>
                  <a:pt x="3885326" y="3190141"/>
                  <a:pt x="3534833" y="3083725"/>
                  <a:pt x="3349386" y="3139321"/>
                </a:cubicBezTo>
                <a:cubicBezTo>
                  <a:pt x="3163939" y="3194917"/>
                  <a:pt x="3167408" y="3127061"/>
                  <a:pt x="3103612" y="3139321"/>
                </a:cubicBezTo>
                <a:cubicBezTo>
                  <a:pt x="3039816" y="3151581"/>
                  <a:pt x="2964453" y="3121355"/>
                  <a:pt x="2857838" y="3139321"/>
                </a:cubicBezTo>
                <a:cubicBezTo>
                  <a:pt x="2751223" y="3157287"/>
                  <a:pt x="2496260" y="3101813"/>
                  <a:pt x="2394868" y="3139321"/>
                </a:cubicBezTo>
                <a:cubicBezTo>
                  <a:pt x="2293476" y="3176829"/>
                  <a:pt x="1942710" y="3072427"/>
                  <a:pt x="1714703" y="3139321"/>
                </a:cubicBezTo>
                <a:cubicBezTo>
                  <a:pt x="1486697" y="3206215"/>
                  <a:pt x="1564747" y="3129169"/>
                  <a:pt x="1468929" y="3139321"/>
                </a:cubicBezTo>
                <a:cubicBezTo>
                  <a:pt x="1373111" y="3149473"/>
                  <a:pt x="1040048" y="3095062"/>
                  <a:pt x="788763" y="3139321"/>
                </a:cubicBezTo>
                <a:cubicBezTo>
                  <a:pt x="537478" y="3183580"/>
                  <a:pt x="363178" y="3047888"/>
                  <a:pt x="0" y="3139321"/>
                </a:cubicBezTo>
                <a:cubicBezTo>
                  <a:pt x="-31790" y="2979583"/>
                  <a:pt x="65076" y="2782338"/>
                  <a:pt x="0" y="2584708"/>
                </a:cubicBezTo>
                <a:cubicBezTo>
                  <a:pt x="-65076" y="2387078"/>
                  <a:pt x="11757" y="2172273"/>
                  <a:pt x="0" y="2030094"/>
                </a:cubicBezTo>
                <a:cubicBezTo>
                  <a:pt x="-11757" y="1887915"/>
                  <a:pt x="13292" y="1783438"/>
                  <a:pt x="0" y="1569661"/>
                </a:cubicBezTo>
                <a:cubicBezTo>
                  <a:pt x="-13292" y="1355884"/>
                  <a:pt x="23156" y="1291598"/>
                  <a:pt x="0" y="1077834"/>
                </a:cubicBezTo>
                <a:cubicBezTo>
                  <a:pt x="-23156" y="864070"/>
                  <a:pt x="30512" y="700120"/>
                  <a:pt x="0" y="586007"/>
                </a:cubicBezTo>
                <a:cubicBezTo>
                  <a:pt x="-30512" y="471894"/>
                  <a:pt x="2979" y="217538"/>
                  <a:pt x="0" y="0"/>
                </a:cubicBezTo>
                <a:close/>
              </a:path>
              <a:path w="10859785" h="3139321" stroke="0" extrusionOk="0">
                <a:moveTo>
                  <a:pt x="0" y="0"/>
                </a:moveTo>
                <a:cubicBezTo>
                  <a:pt x="236287" y="-53639"/>
                  <a:pt x="424870" y="68960"/>
                  <a:pt x="680165" y="0"/>
                </a:cubicBezTo>
                <a:cubicBezTo>
                  <a:pt x="935460" y="-68960"/>
                  <a:pt x="879151" y="11081"/>
                  <a:pt x="1034537" y="0"/>
                </a:cubicBezTo>
                <a:cubicBezTo>
                  <a:pt x="1189923" y="-11081"/>
                  <a:pt x="1374881" y="20730"/>
                  <a:pt x="1497507" y="0"/>
                </a:cubicBezTo>
                <a:cubicBezTo>
                  <a:pt x="1620133" y="-20730"/>
                  <a:pt x="1810018" y="53860"/>
                  <a:pt x="1960477" y="0"/>
                </a:cubicBezTo>
                <a:cubicBezTo>
                  <a:pt x="2110936" y="-53860"/>
                  <a:pt x="2427852" y="67197"/>
                  <a:pt x="2640642" y="0"/>
                </a:cubicBezTo>
                <a:cubicBezTo>
                  <a:pt x="2853432" y="-67197"/>
                  <a:pt x="2874689" y="2776"/>
                  <a:pt x="3103612" y="0"/>
                </a:cubicBezTo>
                <a:cubicBezTo>
                  <a:pt x="3332535" y="-2776"/>
                  <a:pt x="3709653" y="37496"/>
                  <a:pt x="3892376" y="0"/>
                </a:cubicBezTo>
                <a:cubicBezTo>
                  <a:pt x="4075099" y="-37496"/>
                  <a:pt x="4466921" y="16813"/>
                  <a:pt x="4681139" y="0"/>
                </a:cubicBezTo>
                <a:cubicBezTo>
                  <a:pt x="4895357" y="-16813"/>
                  <a:pt x="4954396" y="21852"/>
                  <a:pt x="5035511" y="0"/>
                </a:cubicBezTo>
                <a:cubicBezTo>
                  <a:pt x="5116626" y="-21852"/>
                  <a:pt x="5636808" y="34292"/>
                  <a:pt x="5824274" y="0"/>
                </a:cubicBezTo>
                <a:cubicBezTo>
                  <a:pt x="6011740" y="-34292"/>
                  <a:pt x="6075778" y="19782"/>
                  <a:pt x="6178646" y="0"/>
                </a:cubicBezTo>
                <a:cubicBezTo>
                  <a:pt x="6281514" y="-19782"/>
                  <a:pt x="6407729" y="16915"/>
                  <a:pt x="6533018" y="0"/>
                </a:cubicBezTo>
                <a:cubicBezTo>
                  <a:pt x="6658307" y="-16915"/>
                  <a:pt x="6810478" y="10019"/>
                  <a:pt x="6887390" y="0"/>
                </a:cubicBezTo>
                <a:cubicBezTo>
                  <a:pt x="6964302" y="-10019"/>
                  <a:pt x="7115429" y="28493"/>
                  <a:pt x="7241762" y="0"/>
                </a:cubicBezTo>
                <a:cubicBezTo>
                  <a:pt x="7368095" y="-28493"/>
                  <a:pt x="7412574" y="17744"/>
                  <a:pt x="7487536" y="0"/>
                </a:cubicBezTo>
                <a:cubicBezTo>
                  <a:pt x="7562498" y="-17744"/>
                  <a:pt x="7999988" y="26528"/>
                  <a:pt x="8276299" y="0"/>
                </a:cubicBezTo>
                <a:cubicBezTo>
                  <a:pt x="8552610" y="-26528"/>
                  <a:pt x="8444886" y="9173"/>
                  <a:pt x="8522073" y="0"/>
                </a:cubicBezTo>
                <a:cubicBezTo>
                  <a:pt x="8599260" y="-9173"/>
                  <a:pt x="8981110" y="48143"/>
                  <a:pt x="9202239" y="0"/>
                </a:cubicBezTo>
                <a:cubicBezTo>
                  <a:pt x="9423368" y="-48143"/>
                  <a:pt x="9559864" y="45053"/>
                  <a:pt x="9773807" y="0"/>
                </a:cubicBezTo>
                <a:cubicBezTo>
                  <a:pt x="9987750" y="-45053"/>
                  <a:pt x="10392428" y="97556"/>
                  <a:pt x="10859785" y="0"/>
                </a:cubicBezTo>
                <a:cubicBezTo>
                  <a:pt x="10874834" y="151042"/>
                  <a:pt x="10833110" y="351921"/>
                  <a:pt x="10859785" y="523220"/>
                </a:cubicBezTo>
                <a:cubicBezTo>
                  <a:pt x="10886460" y="694519"/>
                  <a:pt x="10818979" y="920550"/>
                  <a:pt x="10859785" y="1077834"/>
                </a:cubicBezTo>
                <a:cubicBezTo>
                  <a:pt x="10900591" y="1235118"/>
                  <a:pt x="10815826" y="1532364"/>
                  <a:pt x="10859785" y="1663840"/>
                </a:cubicBezTo>
                <a:cubicBezTo>
                  <a:pt x="10903744" y="1795316"/>
                  <a:pt x="10843924" y="2009293"/>
                  <a:pt x="10859785" y="2124274"/>
                </a:cubicBezTo>
                <a:cubicBezTo>
                  <a:pt x="10875646" y="2239255"/>
                  <a:pt x="10854761" y="2356760"/>
                  <a:pt x="10859785" y="2584708"/>
                </a:cubicBezTo>
                <a:cubicBezTo>
                  <a:pt x="10864809" y="2812656"/>
                  <a:pt x="10845917" y="2866592"/>
                  <a:pt x="10859785" y="3139321"/>
                </a:cubicBezTo>
                <a:cubicBezTo>
                  <a:pt x="10709249" y="3142076"/>
                  <a:pt x="10490158" y="3111028"/>
                  <a:pt x="10396815" y="3139321"/>
                </a:cubicBezTo>
                <a:cubicBezTo>
                  <a:pt x="10303472" y="3167614"/>
                  <a:pt x="9980555" y="3072330"/>
                  <a:pt x="9608052" y="3139321"/>
                </a:cubicBezTo>
                <a:cubicBezTo>
                  <a:pt x="9235549" y="3206312"/>
                  <a:pt x="9336981" y="3098389"/>
                  <a:pt x="9253680" y="3139321"/>
                </a:cubicBezTo>
                <a:cubicBezTo>
                  <a:pt x="9170379" y="3180253"/>
                  <a:pt x="8963546" y="3136513"/>
                  <a:pt x="8790710" y="3139321"/>
                </a:cubicBezTo>
                <a:cubicBezTo>
                  <a:pt x="8617874" y="3142129"/>
                  <a:pt x="8290874" y="3061261"/>
                  <a:pt x="8001947" y="3139321"/>
                </a:cubicBezTo>
                <a:cubicBezTo>
                  <a:pt x="7713020" y="3217381"/>
                  <a:pt x="7850296" y="3130491"/>
                  <a:pt x="7756173" y="3139321"/>
                </a:cubicBezTo>
                <a:cubicBezTo>
                  <a:pt x="7662050" y="3148151"/>
                  <a:pt x="7249543" y="3092248"/>
                  <a:pt x="6967409" y="3139321"/>
                </a:cubicBezTo>
                <a:cubicBezTo>
                  <a:pt x="6685275" y="3186394"/>
                  <a:pt x="6678072" y="3101983"/>
                  <a:pt x="6504440" y="3139321"/>
                </a:cubicBezTo>
                <a:cubicBezTo>
                  <a:pt x="6330808" y="3176659"/>
                  <a:pt x="6278169" y="3130091"/>
                  <a:pt x="6150068" y="3139321"/>
                </a:cubicBezTo>
                <a:cubicBezTo>
                  <a:pt x="6021967" y="3148551"/>
                  <a:pt x="5792811" y="3087175"/>
                  <a:pt x="5578500" y="3139321"/>
                </a:cubicBezTo>
                <a:cubicBezTo>
                  <a:pt x="5364189" y="3191467"/>
                  <a:pt x="5100730" y="3118864"/>
                  <a:pt x="4789737" y="3139321"/>
                </a:cubicBezTo>
                <a:cubicBezTo>
                  <a:pt x="4478744" y="3159778"/>
                  <a:pt x="4432070" y="3129930"/>
                  <a:pt x="4218169" y="3139321"/>
                </a:cubicBezTo>
                <a:cubicBezTo>
                  <a:pt x="4004268" y="3148712"/>
                  <a:pt x="3931922" y="3126372"/>
                  <a:pt x="3646601" y="3139321"/>
                </a:cubicBezTo>
                <a:cubicBezTo>
                  <a:pt x="3361280" y="3152270"/>
                  <a:pt x="3378531" y="3108270"/>
                  <a:pt x="3183632" y="3139321"/>
                </a:cubicBezTo>
                <a:cubicBezTo>
                  <a:pt x="2988733" y="3170372"/>
                  <a:pt x="2668214" y="3123486"/>
                  <a:pt x="2503466" y="3139321"/>
                </a:cubicBezTo>
                <a:cubicBezTo>
                  <a:pt x="2338718" y="3155156"/>
                  <a:pt x="2316093" y="3117877"/>
                  <a:pt x="2257692" y="3139321"/>
                </a:cubicBezTo>
                <a:cubicBezTo>
                  <a:pt x="2199291" y="3160765"/>
                  <a:pt x="1982816" y="3092310"/>
                  <a:pt x="1794722" y="3139321"/>
                </a:cubicBezTo>
                <a:cubicBezTo>
                  <a:pt x="1606628" y="3186332"/>
                  <a:pt x="1267935" y="3085881"/>
                  <a:pt x="1005959" y="3139321"/>
                </a:cubicBezTo>
                <a:cubicBezTo>
                  <a:pt x="743983" y="3192761"/>
                  <a:pt x="473704" y="3099216"/>
                  <a:pt x="0" y="3139321"/>
                </a:cubicBezTo>
                <a:cubicBezTo>
                  <a:pt x="-49458" y="2923299"/>
                  <a:pt x="223" y="2783580"/>
                  <a:pt x="0" y="2678887"/>
                </a:cubicBezTo>
                <a:cubicBezTo>
                  <a:pt x="-223" y="2574194"/>
                  <a:pt x="52513" y="2294863"/>
                  <a:pt x="0" y="2155667"/>
                </a:cubicBezTo>
                <a:cubicBezTo>
                  <a:pt x="-52513" y="2016471"/>
                  <a:pt x="48379" y="1822179"/>
                  <a:pt x="0" y="1663840"/>
                </a:cubicBezTo>
                <a:cubicBezTo>
                  <a:pt x="-48379" y="1505501"/>
                  <a:pt x="6730" y="1266559"/>
                  <a:pt x="0" y="1077834"/>
                </a:cubicBezTo>
                <a:cubicBezTo>
                  <a:pt x="-6730" y="889109"/>
                  <a:pt x="9984" y="843875"/>
                  <a:pt x="0" y="617400"/>
                </a:cubicBezTo>
                <a:cubicBezTo>
                  <a:pt x="-9984" y="390925"/>
                  <a:pt x="22760" y="258292"/>
                  <a:pt x="0" y="0"/>
                </a:cubicBezTo>
                <a:close/>
              </a:path>
            </a:pathLst>
          </a:custGeom>
          <a:solidFill>
            <a:srgbClr val="F3CF48"/>
          </a:solidFill>
          <a:ln w="9525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257013371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</a:t>
            </a:r>
            <a:r>
              <a:rPr lang="en-US" sz="36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Dãy</a:t>
            </a:r>
            <a:r>
              <a:rPr lang="en-US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núi</a:t>
            </a:r>
            <a:r>
              <a:rPr lang="en-US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Hoàng</a:t>
            </a:r>
            <a:r>
              <a:rPr lang="en-US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Liên</a:t>
            </a:r>
            <a:r>
              <a:rPr lang="en-US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</a:t>
            </a:r>
            <a:r>
              <a:rPr lang="vi-VN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ơ</a:t>
            </a:r>
            <a:r>
              <a:rPr lang="en-US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n; </a:t>
            </a:r>
            <a:r>
              <a:rPr lang="en-US" sz="36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Đỉnh</a:t>
            </a:r>
            <a:r>
              <a:rPr lang="en-US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Phan-xi-p</a:t>
            </a:r>
            <a:r>
              <a:rPr lang="vi-VN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ă</a:t>
            </a:r>
            <a:r>
              <a:rPr lang="en-US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</a:t>
            </a:r>
          </a:p>
          <a:p>
            <a:pPr>
              <a:spcBef>
                <a:spcPct val="50000"/>
              </a:spcBef>
            </a:pPr>
            <a:r>
              <a:rPr lang="en-US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</a:t>
            </a:r>
            <a:r>
              <a:rPr lang="en-US" sz="36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Tây</a:t>
            </a:r>
            <a:r>
              <a:rPr lang="en-US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Nguyên</a:t>
            </a:r>
            <a:r>
              <a:rPr lang="en-US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với</a:t>
            </a:r>
            <a:r>
              <a:rPr lang="en-US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các</a:t>
            </a:r>
            <a:r>
              <a:rPr lang="en-US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cao</a:t>
            </a:r>
            <a:r>
              <a:rPr lang="en-US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nguyên</a:t>
            </a:r>
            <a:r>
              <a:rPr lang="en-US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>
              <a:spcBef>
                <a:spcPct val="50000"/>
              </a:spcBef>
            </a:pPr>
            <a:r>
              <a:rPr lang="en-US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Kon Tum; </a:t>
            </a:r>
            <a:r>
              <a:rPr lang="en-US" sz="36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Plây</a:t>
            </a:r>
            <a:r>
              <a:rPr lang="en-US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Ku; </a:t>
            </a:r>
            <a:r>
              <a:rPr lang="en-US" sz="36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Đắk</a:t>
            </a:r>
            <a:r>
              <a:rPr lang="en-US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Lắk</a:t>
            </a:r>
            <a:r>
              <a:rPr lang="en-US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 </a:t>
            </a:r>
            <a:r>
              <a:rPr lang="en-US" sz="36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Lâm</a:t>
            </a:r>
            <a:r>
              <a:rPr lang="en-US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Viên</a:t>
            </a:r>
            <a:r>
              <a:rPr lang="en-US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 Di Linh.</a:t>
            </a:r>
          </a:p>
          <a:p>
            <a:pPr>
              <a:spcBef>
                <a:spcPct val="50000"/>
              </a:spcBef>
            </a:pPr>
            <a:r>
              <a:rPr lang="en-US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</a:t>
            </a:r>
            <a:r>
              <a:rPr lang="en-US" sz="36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Thành</a:t>
            </a:r>
            <a:r>
              <a:rPr lang="en-US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phố</a:t>
            </a:r>
            <a:r>
              <a:rPr lang="en-US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Đà</a:t>
            </a:r>
            <a:r>
              <a:rPr lang="en-US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Lạt</a:t>
            </a:r>
            <a:r>
              <a:rPr lang="en-US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5743" y="2193925"/>
            <a:ext cx="10515600" cy="1325563"/>
          </a:xfrm>
        </p:spPr>
        <p:txBody>
          <a:bodyPr>
            <a:no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100168154"/>
      </p:ext>
    </p:extLst>
  </p:cSld>
  <p:clrMapOvr>
    <a:masterClrMapping/>
  </p:clrMapOvr>
  <p:transition advClick="0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5357" y="500062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sp>
        <p:nvSpPr>
          <p:cNvPr id="4" name="Rectangle 3"/>
          <p:cNvSpPr/>
          <p:nvPr/>
        </p:nvSpPr>
        <p:spPr>
          <a:xfrm>
            <a:off x="581891" y="1864014"/>
            <a:ext cx="11166763" cy="3504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fr-FR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fr-FR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Nêu</a:t>
            </a:r>
            <a:r>
              <a:rPr lang="fr-FR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fr-FR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cách</a:t>
            </a:r>
            <a:r>
              <a:rPr lang="fr-FR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hệ</a:t>
            </a:r>
            <a:r>
              <a:rPr lang="fr-FR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thống</a:t>
            </a:r>
            <a:r>
              <a:rPr lang="fr-FR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lang="fr-FR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đặc</a:t>
            </a:r>
            <a:r>
              <a:rPr lang="fr-FR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điểm</a:t>
            </a:r>
            <a:r>
              <a:rPr lang="fr-FR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chính</a:t>
            </a:r>
            <a:r>
              <a:rPr lang="fr-FR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fr-FR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TN, con </a:t>
            </a:r>
            <a:r>
              <a:rPr lang="fr-FR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fr-FR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fr-FR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hoạt</a:t>
            </a:r>
            <a:r>
              <a:rPr lang="fr-FR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động</a:t>
            </a:r>
            <a:r>
              <a:rPr lang="fr-FR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sản</a:t>
            </a:r>
            <a:r>
              <a:rPr lang="fr-FR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xuất</a:t>
            </a:r>
            <a:r>
              <a:rPr lang="fr-FR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fr-FR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fr-FR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dân</a:t>
            </a:r>
            <a:r>
              <a:rPr lang="fr-FR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ở </a:t>
            </a:r>
            <a:r>
              <a:rPr lang="fr-FR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Hoàng</a:t>
            </a:r>
            <a:r>
              <a:rPr lang="fr-FR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Liên</a:t>
            </a:r>
            <a:r>
              <a:rPr lang="fr-FR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Sơn</a:t>
            </a:r>
            <a:r>
              <a:rPr lang="fr-FR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fr-FR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trung</a:t>
            </a:r>
            <a:r>
              <a:rPr lang="fr-FR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du </a:t>
            </a:r>
            <a:r>
              <a:rPr lang="fr-FR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Bắc</a:t>
            </a:r>
            <a:r>
              <a:rPr lang="fr-FR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Bộ</a:t>
            </a:r>
            <a:r>
              <a:rPr lang="fr-FR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fr-FR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Tây</a:t>
            </a:r>
            <a:r>
              <a:rPr lang="fr-FR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Nguyên</a:t>
            </a:r>
            <a:r>
              <a:rPr lang="fr-FR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5000"/>
              </a:lnSpc>
            </a:pP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Lạt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en-US" sz="14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059662"/>
      </p:ext>
    </p:extLst>
  </p:cSld>
  <p:clrMapOvr>
    <a:masterClrMapping/>
  </p:clrMapOvr>
  <p:transition advClick="0">
    <p:comb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3074A17F-DA84-6B4D-A7A7-593CA5A31E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58"/>
          <a:stretch>
            <a:fillRect/>
          </a:stretch>
        </p:blipFill>
        <p:spPr>
          <a:xfrm>
            <a:off x="0" y="5034337"/>
            <a:ext cx="12192000" cy="182366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69937A6-59C7-47F2-A2A5-44070C50F6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77" t="71479" r="34690" b="-646"/>
          <a:stretch/>
        </p:blipFill>
        <p:spPr>
          <a:xfrm>
            <a:off x="989133" y="821359"/>
            <a:ext cx="5386344" cy="4862506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F23764AF-30E9-4F29-A606-FA7F384A47CC}"/>
              </a:ext>
            </a:extLst>
          </p:cNvPr>
          <p:cNvSpPr txBox="1"/>
          <p:nvPr/>
        </p:nvSpPr>
        <p:spPr>
          <a:xfrm>
            <a:off x="2539808" y="2085654"/>
            <a:ext cx="252535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800" b="1" dirty="0">
                <a:solidFill>
                  <a:srgbClr val="EF805D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01</a:t>
            </a:r>
          </a:p>
        </p:txBody>
      </p:sp>
      <p:sp>
        <p:nvSpPr>
          <p:cNvPr id="12" name="文本框 7">
            <a:extLst>
              <a:ext uri="{FF2B5EF4-FFF2-40B4-BE49-F238E27FC236}">
                <a16:creationId xmlns:a16="http://schemas.microsoft.com/office/drawing/2014/main" id="{A38E7D20-8872-4A11-A2C9-0C4D74F31EC1}"/>
              </a:ext>
            </a:extLst>
          </p:cNvPr>
          <p:cNvSpPr txBox="1"/>
          <p:nvPr/>
        </p:nvSpPr>
        <p:spPr>
          <a:xfrm>
            <a:off x="6164874" y="1127693"/>
            <a:ext cx="523944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zh-CN" altLang="en-US" sz="11500" b="1" dirty="0">
              <a:solidFill>
                <a:srgbClr val="0060AF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9B3A47-EE32-4E80-8924-F9F2D559F1BC}"/>
              </a:ext>
            </a:extLst>
          </p:cNvPr>
          <p:cNvSpPr txBox="1"/>
          <p:nvPr/>
        </p:nvSpPr>
        <p:spPr>
          <a:xfrm>
            <a:off x="6037778" y="2183730"/>
            <a:ext cx="545900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 b="1" dirty="0">
                <a:solidFill>
                  <a:srgbClr val="0066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XÁC ĐỊNH VỊ TRÍ</a:t>
            </a:r>
          </a:p>
        </p:txBody>
      </p:sp>
      <p:pic>
        <p:nvPicPr>
          <p:cNvPr id="7" name="图片 17">
            <a:extLst>
              <a:ext uri="{FF2B5EF4-FFF2-40B4-BE49-F238E27FC236}">
                <a16:creationId xmlns:a16="http://schemas.microsoft.com/office/drawing/2014/main" id="{55BABD7D-B58D-4A5D-B2B6-15F424DE98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506" y="0"/>
            <a:ext cx="1825625" cy="171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07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conveyor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29" y="1200987"/>
            <a:ext cx="8988136" cy="55519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Oval 2"/>
          <p:cNvSpPr/>
          <p:nvPr/>
        </p:nvSpPr>
        <p:spPr>
          <a:xfrm rot="18902163">
            <a:off x="3039331" y="1762599"/>
            <a:ext cx="987131" cy="39207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0A02FA1-8BEA-4FFD-A692-4DAD96FAA6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242" y="3263956"/>
            <a:ext cx="3345319" cy="3696786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237463CF-BEAF-4D3F-9237-075A9F72DD0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-416717" y="-293963"/>
            <a:ext cx="2959735" cy="2065020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9F2CE44F-E10E-4A11-A234-06475109FD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7871">
            <a:off x="8876130" y="383278"/>
            <a:ext cx="1518917" cy="2150237"/>
          </a:xfrm>
          <a:prstGeom prst="rect">
            <a:avLst/>
          </a:prstGeom>
        </p:spPr>
      </p:pic>
      <p:sp>
        <p:nvSpPr>
          <p:cNvPr id="15" name="Rounded Rectangular Callout 14"/>
          <p:cNvSpPr/>
          <p:nvPr/>
        </p:nvSpPr>
        <p:spPr>
          <a:xfrm>
            <a:off x="2108213" y="5900173"/>
            <a:ext cx="6296047" cy="957827"/>
          </a:xfrm>
          <a:prstGeom prst="wedgeRoundRectCallout">
            <a:avLst>
              <a:gd name="adj1" fmla="val -20507"/>
              <a:gd name="adj2" fmla="val -195897"/>
              <a:gd name="adj3" fmla="val 16667"/>
            </a:avLst>
          </a:prstGeom>
          <a:ln w="28575"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dãy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Hoàng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Sơn</a:t>
            </a:r>
            <a:endParaRPr lang="vi-VN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图片 11">
            <a:extLst>
              <a:ext uri="{FF2B5EF4-FFF2-40B4-BE49-F238E27FC236}">
                <a16:creationId xmlns:a16="http://schemas.microsoft.com/office/drawing/2014/main" id="{4324444D-B421-400C-9D18-024F32B2B3A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48900" y="0"/>
            <a:ext cx="4382056" cy="1362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18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6" presetClass="entr" presetSubtype="4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29" y="1362624"/>
            <a:ext cx="8988136" cy="51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Isosceles Triangle 3"/>
          <p:cNvSpPr/>
          <p:nvPr/>
        </p:nvSpPr>
        <p:spPr>
          <a:xfrm>
            <a:off x="2821594" y="2424701"/>
            <a:ext cx="322298" cy="820824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E50F9AF-C4C7-4E5A-BE3F-25B3EBFEC1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242" y="3263956"/>
            <a:ext cx="3345319" cy="3696786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9A2BCED9-173D-4602-9A57-B5759B8806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-416717" y="-293963"/>
            <a:ext cx="2959735" cy="2065020"/>
          </a:xfrm>
          <a:prstGeom prst="rect">
            <a:avLst/>
          </a:prstGeom>
        </p:spPr>
      </p:pic>
      <p:sp>
        <p:nvSpPr>
          <p:cNvPr id="15" name="Rounded Rectangular Callout 14"/>
          <p:cNvSpPr/>
          <p:nvPr/>
        </p:nvSpPr>
        <p:spPr>
          <a:xfrm>
            <a:off x="734447" y="5949211"/>
            <a:ext cx="8512294" cy="574879"/>
          </a:xfrm>
          <a:prstGeom prst="wedgeRoundRectCallout">
            <a:avLst>
              <a:gd name="adj1" fmla="val -24247"/>
              <a:gd name="adj2" fmla="val -503964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Phan-xi-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păng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lược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图片 2">
            <a:extLst>
              <a:ext uri="{FF2B5EF4-FFF2-40B4-BE49-F238E27FC236}">
                <a16:creationId xmlns:a16="http://schemas.microsoft.com/office/drawing/2014/main" id="{75526D43-E2AD-4DF4-B419-CCF5EC7DB9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357" y="339433"/>
            <a:ext cx="1737074" cy="2150237"/>
          </a:xfrm>
          <a:prstGeom prst="rect">
            <a:avLst/>
          </a:prstGeom>
        </p:spPr>
      </p:pic>
      <p:pic>
        <p:nvPicPr>
          <p:cNvPr id="16" name="图片 11">
            <a:extLst>
              <a:ext uri="{FF2B5EF4-FFF2-40B4-BE49-F238E27FC236}">
                <a16:creationId xmlns:a16="http://schemas.microsoft.com/office/drawing/2014/main" id="{BA61C795-BC87-480B-AF3D-6F9D0511E9A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48900" y="0"/>
            <a:ext cx="4382056" cy="1362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38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200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E50F9AF-C4C7-4E5A-BE3F-25B3EBFEC1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284504"/>
            <a:ext cx="3209594" cy="3696786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9A2BCED9-173D-4602-9A57-B5759B8806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-416717" y="-293963"/>
            <a:ext cx="2959735" cy="2065020"/>
          </a:xfrm>
          <a:prstGeom prst="rect">
            <a:avLst/>
          </a:prstGeom>
        </p:spPr>
      </p:pic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72DD9DEA-CC53-41CE-9856-BF2509E1A6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165" y="-2078840"/>
            <a:ext cx="5948739" cy="9666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Rounded Rectangular Callout 14"/>
          <p:cNvSpPr/>
          <p:nvPr/>
        </p:nvSpPr>
        <p:spPr>
          <a:xfrm>
            <a:off x="9000162" y="821932"/>
            <a:ext cx="2917861" cy="1777429"/>
          </a:xfrm>
          <a:prstGeom prst="wedgeRoundRectCallout">
            <a:avLst>
              <a:gd name="adj1" fmla="val -22919"/>
              <a:gd name="adj2" fmla="val -50019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120C2AE-C1A8-4ED9-BE4D-D9F12825E953}"/>
              </a:ext>
            </a:extLst>
          </p:cNvPr>
          <p:cNvSpPr/>
          <p:nvPr/>
        </p:nvSpPr>
        <p:spPr>
          <a:xfrm rot="16200000">
            <a:off x="4962421" y="-215760"/>
            <a:ext cx="595900" cy="135619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947A114-6EE4-4136-94AA-09C7E25A2239}"/>
              </a:ext>
            </a:extLst>
          </p:cNvPr>
          <p:cNvGrpSpPr/>
          <p:nvPr/>
        </p:nvGrpSpPr>
        <p:grpSpPr>
          <a:xfrm>
            <a:off x="5794625" y="0"/>
            <a:ext cx="2640458" cy="830997"/>
            <a:chOff x="5959011" y="-195209"/>
            <a:chExt cx="2640458" cy="830997"/>
          </a:xfrm>
          <a:solidFill>
            <a:srgbClr val="FFC000"/>
          </a:solidFill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B365AB2-0624-4645-9067-EA7E0531AE7C}"/>
                </a:ext>
              </a:extLst>
            </p:cNvPr>
            <p:cNvSpPr txBox="1"/>
            <p:nvPr/>
          </p:nvSpPr>
          <p:spPr>
            <a:xfrm>
              <a:off x="6688476" y="-195209"/>
              <a:ext cx="1910993" cy="830997"/>
            </a:xfrm>
            <a:custGeom>
              <a:avLst/>
              <a:gdLst>
                <a:gd name="connsiteX0" fmla="*/ 0 w 1910993"/>
                <a:gd name="connsiteY0" fmla="*/ 0 h 830997"/>
                <a:gd name="connsiteX1" fmla="*/ 515968 w 1910993"/>
                <a:gd name="connsiteY1" fmla="*/ 0 h 830997"/>
                <a:gd name="connsiteX2" fmla="*/ 955497 w 1910993"/>
                <a:gd name="connsiteY2" fmla="*/ 0 h 830997"/>
                <a:gd name="connsiteX3" fmla="*/ 1375915 w 1910993"/>
                <a:gd name="connsiteY3" fmla="*/ 0 h 830997"/>
                <a:gd name="connsiteX4" fmla="*/ 1910993 w 1910993"/>
                <a:gd name="connsiteY4" fmla="*/ 0 h 830997"/>
                <a:gd name="connsiteX5" fmla="*/ 1910993 w 1910993"/>
                <a:gd name="connsiteY5" fmla="*/ 390569 h 830997"/>
                <a:gd name="connsiteX6" fmla="*/ 1910993 w 1910993"/>
                <a:gd name="connsiteY6" fmla="*/ 830997 h 830997"/>
                <a:gd name="connsiteX7" fmla="*/ 1414135 w 1910993"/>
                <a:gd name="connsiteY7" fmla="*/ 830997 h 830997"/>
                <a:gd name="connsiteX8" fmla="*/ 898167 w 1910993"/>
                <a:gd name="connsiteY8" fmla="*/ 830997 h 830997"/>
                <a:gd name="connsiteX9" fmla="*/ 0 w 1910993"/>
                <a:gd name="connsiteY9" fmla="*/ 830997 h 830997"/>
                <a:gd name="connsiteX10" fmla="*/ 0 w 1910993"/>
                <a:gd name="connsiteY10" fmla="*/ 440428 h 830997"/>
                <a:gd name="connsiteX11" fmla="*/ 0 w 1910993"/>
                <a:gd name="connsiteY11" fmla="*/ 0 h 830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10993" h="830997" fill="none" extrusionOk="0">
                  <a:moveTo>
                    <a:pt x="0" y="0"/>
                  </a:moveTo>
                  <a:cubicBezTo>
                    <a:pt x="224785" y="-18203"/>
                    <a:pt x="292170" y="29582"/>
                    <a:pt x="515968" y="0"/>
                  </a:cubicBezTo>
                  <a:cubicBezTo>
                    <a:pt x="739766" y="-29582"/>
                    <a:pt x="865636" y="44175"/>
                    <a:pt x="955497" y="0"/>
                  </a:cubicBezTo>
                  <a:cubicBezTo>
                    <a:pt x="1045358" y="-44175"/>
                    <a:pt x="1261749" y="48647"/>
                    <a:pt x="1375915" y="0"/>
                  </a:cubicBezTo>
                  <a:cubicBezTo>
                    <a:pt x="1490081" y="-48647"/>
                    <a:pt x="1677910" y="16212"/>
                    <a:pt x="1910993" y="0"/>
                  </a:cubicBezTo>
                  <a:cubicBezTo>
                    <a:pt x="1943984" y="152952"/>
                    <a:pt x="1884428" y="235436"/>
                    <a:pt x="1910993" y="390569"/>
                  </a:cubicBezTo>
                  <a:cubicBezTo>
                    <a:pt x="1937558" y="545702"/>
                    <a:pt x="1886279" y="627391"/>
                    <a:pt x="1910993" y="830997"/>
                  </a:cubicBezTo>
                  <a:cubicBezTo>
                    <a:pt x="1669252" y="840189"/>
                    <a:pt x="1515462" y="789852"/>
                    <a:pt x="1414135" y="830997"/>
                  </a:cubicBezTo>
                  <a:cubicBezTo>
                    <a:pt x="1312808" y="872142"/>
                    <a:pt x="1153864" y="802989"/>
                    <a:pt x="898167" y="830997"/>
                  </a:cubicBezTo>
                  <a:cubicBezTo>
                    <a:pt x="642470" y="859005"/>
                    <a:pt x="209890" y="772944"/>
                    <a:pt x="0" y="830997"/>
                  </a:cubicBezTo>
                  <a:cubicBezTo>
                    <a:pt x="-31893" y="683087"/>
                    <a:pt x="27408" y="546314"/>
                    <a:pt x="0" y="440428"/>
                  </a:cubicBezTo>
                  <a:cubicBezTo>
                    <a:pt x="-27408" y="334542"/>
                    <a:pt x="43511" y="120395"/>
                    <a:pt x="0" y="0"/>
                  </a:cubicBezTo>
                  <a:close/>
                </a:path>
                <a:path w="1910993" h="830997" stroke="0" extrusionOk="0">
                  <a:moveTo>
                    <a:pt x="0" y="0"/>
                  </a:moveTo>
                  <a:cubicBezTo>
                    <a:pt x="120977" y="-31717"/>
                    <a:pt x="234629" y="25907"/>
                    <a:pt x="458638" y="0"/>
                  </a:cubicBezTo>
                  <a:cubicBezTo>
                    <a:pt x="682647" y="-25907"/>
                    <a:pt x="780461" y="16112"/>
                    <a:pt x="879057" y="0"/>
                  </a:cubicBezTo>
                  <a:cubicBezTo>
                    <a:pt x="977653" y="-16112"/>
                    <a:pt x="1132099" y="3080"/>
                    <a:pt x="1356805" y="0"/>
                  </a:cubicBezTo>
                  <a:cubicBezTo>
                    <a:pt x="1581511" y="-3080"/>
                    <a:pt x="1765009" y="30659"/>
                    <a:pt x="1910993" y="0"/>
                  </a:cubicBezTo>
                  <a:cubicBezTo>
                    <a:pt x="1925016" y="178485"/>
                    <a:pt x="1910417" y="285948"/>
                    <a:pt x="1910993" y="432118"/>
                  </a:cubicBezTo>
                  <a:cubicBezTo>
                    <a:pt x="1911569" y="578288"/>
                    <a:pt x="1876789" y="748956"/>
                    <a:pt x="1910993" y="830997"/>
                  </a:cubicBezTo>
                  <a:cubicBezTo>
                    <a:pt x="1763101" y="875521"/>
                    <a:pt x="1581970" y="812125"/>
                    <a:pt x="1490575" y="830997"/>
                  </a:cubicBezTo>
                  <a:cubicBezTo>
                    <a:pt x="1399180" y="849869"/>
                    <a:pt x="1081805" y="814333"/>
                    <a:pt x="974606" y="830997"/>
                  </a:cubicBezTo>
                  <a:cubicBezTo>
                    <a:pt x="867407" y="847661"/>
                    <a:pt x="630977" y="792564"/>
                    <a:pt x="496858" y="830997"/>
                  </a:cubicBezTo>
                  <a:cubicBezTo>
                    <a:pt x="362739" y="869430"/>
                    <a:pt x="244704" y="823681"/>
                    <a:pt x="0" y="830997"/>
                  </a:cubicBezTo>
                  <a:cubicBezTo>
                    <a:pt x="-20303" y="728952"/>
                    <a:pt x="5254" y="542861"/>
                    <a:pt x="0" y="432118"/>
                  </a:cubicBezTo>
                  <a:cubicBezTo>
                    <a:pt x="-5254" y="321375"/>
                    <a:pt x="49796" y="185967"/>
                    <a:pt x="0" y="0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56150558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Cao </a:t>
              </a:r>
              <a:r>
                <a:rPr lang="en-US" sz="2400" b="1" dirty="0" err="1"/>
                <a:t>nguyên</a:t>
              </a:r>
              <a:r>
                <a:rPr lang="en-US" sz="2400" b="1" dirty="0"/>
                <a:t> </a:t>
              </a:r>
              <a:r>
                <a:rPr lang="en-US" sz="2400" b="1" dirty="0" err="1"/>
                <a:t>KomTum</a:t>
              </a:r>
              <a:endParaRPr lang="en-US" sz="2400" b="1" dirty="0"/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E2738D37-8B2F-4489-B22E-45760A1589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59011" y="92467"/>
              <a:ext cx="873304" cy="308226"/>
            </a:xfrm>
            <a:prstGeom prst="straightConnector1">
              <a:avLst/>
            </a:prstGeom>
            <a:grpFill/>
            <a:ln w="57150">
              <a:solidFill>
                <a:srgbClr val="FF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Oval 21">
            <a:extLst>
              <a:ext uri="{FF2B5EF4-FFF2-40B4-BE49-F238E27FC236}">
                <a16:creationId xmlns:a16="http://schemas.microsoft.com/office/drawing/2014/main" id="{5B5051C4-2B03-4A14-A736-A63FE8B5F754}"/>
              </a:ext>
            </a:extLst>
          </p:cNvPr>
          <p:cNvSpPr/>
          <p:nvPr/>
        </p:nvSpPr>
        <p:spPr>
          <a:xfrm rot="16200000">
            <a:off x="5464144" y="2597647"/>
            <a:ext cx="595900" cy="135619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F7CF4D7-4529-4D64-9FB4-BE581AFF1D36}"/>
              </a:ext>
            </a:extLst>
          </p:cNvPr>
          <p:cNvGrpSpPr/>
          <p:nvPr/>
        </p:nvGrpSpPr>
        <p:grpSpPr>
          <a:xfrm>
            <a:off x="6296348" y="2813407"/>
            <a:ext cx="2640458" cy="830997"/>
            <a:chOff x="5959011" y="-195209"/>
            <a:chExt cx="2640458" cy="830997"/>
          </a:xfrm>
          <a:solidFill>
            <a:srgbClr val="4B3C29"/>
          </a:solidFill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2C920C9-BBC0-45BB-A314-11B172EEFACF}"/>
                </a:ext>
              </a:extLst>
            </p:cNvPr>
            <p:cNvSpPr txBox="1"/>
            <p:nvPr/>
          </p:nvSpPr>
          <p:spPr>
            <a:xfrm>
              <a:off x="6688476" y="-195209"/>
              <a:ext cx="1910993" cy="830997"/>
            </a:xfrm>
            <a:custGeom>
              <a:avLst/>
              <a:gdLst>
                <a:gd name="connsiteX0" fmla="*/ 0 w 1910993"/>
                <a:gd name="connsiteY0" fmla="*/ 0 h 830997"/>
                <a:gd name="connsiteX1" fmla="*/ 515968 w 1910993"/>
                <a:gd name="connsiteY1" fmla="*/ 0 h 830997"/>
                <a:gd name="connsiteX2" fmla="*/ 955497 w 1910993"/>
                <a:gd name="connsiteY2" fmla="*/ 0 h 830997"/>
                <a:gd name="connsiteX3" fmla="*/ 1375915 w 1910993"/>
                <a:gd name="connsiteY3" fmla="*/ 0 h 830997"/>
                <a:gd name="connsiteX4" fmla="*/ 1910993 w 1910993"/>
                <a:gd name="connsiteY4" fmla="*/ 0 h 830997"/>
                <a:gd name="connsiteX5" fmla="*/ 1910993 w 1910993"/>
                <a:gd name="connsiteY5" fmla="*/ 390569 h 830997"/>
                <a:gd name="connsiteX6" fmla="*/ 1910993 w 1910993"/>
                <a:gd name="connsiteY6" fmla="*/ 830997 h 830997"/>
                <a:gd name="connsiteX7" fmla="*/ 1414135 w 1910993"/>
                <a:gd name="connsiteY7" fmla="*/ 830997 h 830997"/>
                <a:gd name="connsiteX8" fmla="*/ 898167 w 1910993"/>
                <a:gd name="connsiteY8" fmla="*/ 830997 h 830997"/>
                <a:gd name="connsiteX9" fmla="*/ 0 w 1910993"/>
                <a:gd name="connsiteY9" fmla="*/ 830997 h 830997"/>
                <a:gd name="connsiteX10" fmla="*/ 0 w 1910993"/>
                <a:gd name="connsiteY10" fmla="*/ 440428 h 830997"/>
                <a:gd name="connsiteX11" fmla="*/ 0 w 1910993"/>
                <a:gd name="connsiteY11" fmla="*/ 0 h 830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10993" h="830997" fill="none" extrusionOk="0">
                  <a:moveTo>
                    <a:pt x="0" y="0"/>
                  </a:moveTo>
                  <a:cubicBezTo>
                    <a:pt x="224785" y="-18203"/>
                    <a:pt x="292170" y="29582"/>
                    <a:pt x="515968" y="0"/>
                  </a:cubicBezTo>
                  <a:cubicBezTo>
                    <a:pt x="739766" y="-29582"/>
                    <a:pt x="865636" y="44175"/>
                    <a:pt x="955497" y="0"/>
                  </a:cubicBezTo>
                  <a:cubicBezTo>
                    <a:pt x="1045358" y="-44175"/>
                    <a:pt x="1261749" y="48647"/>
                    <a:pt x="1375915" y="0"/>
                  </a:cubicBezTo>
                  <a:cubicBezTo>
                    <a:pt x="1490081" y="-48647"/>
                    <a:pt x="1677910" y="16212"/>
                    <a:pt x="1910993" y="0"/>
                  </a:cubicBezTo>
                  <a:cubicBezTo>
                    <a:pt x="1943984" y="152952"/>
                    <a:pt x="1884428" y="235436"/>
                    <a:pt x="1910993" y="390569"/>
                  </a:cubicBezTo>
                  <a:cubicBezTo>
                    <a:pt x="1937558" y="545702"/>
                    <a:pt x="1886279" y="627391"/>
                    <a:pt x="1910993" y="830997"/>
                  </a:cubicBezTo>
                  <a:cubicBezTo>
                    <a:pt x="1669252" y="840189"/>
                    <a:pt x="1515462" y="789852"/>
                    <a:pt x="1414135" y="830997"/>
                  </a:cubicBezTo>
                  <a:cubicBezTo>
                    <a:pt x="1312808" y="872142"/>
                    <a:pt x="1153864" y="802989"/>
                    <a:pt x="898167" y="830997"/>
                  </a:cubicBezTo>
                  <a:cubicBezTo>
                    <a:pt x="642470" y="859005"/>
                    <a:pt x="209890" y="772944"/>
                    <a:pt x="0" y="830997"/>
                  </a:cubicBezTo>
                  <a:cubicBezTo>
                    <a:pt x="-31893" y="683087"/>
                    <a:pt x="27408" y="546314"/>
                    <a:pt x="0" y="440428"/>
                  </a:cubicBezTo>
                  <a:cubicBezTo>
                    <a:pt x="-27408" y="334542"/>
                    <a:pt x="43511" y="120395"/>
                    <a:pt x="0" y="0"/>
                  </a:cubicBezTo>
                  <a:close/>
                </a:path>
                <a:path w="1910993" h="830997" stroke="0" extrusionOk="0">
                  <a:moveTo>
                    <a:pt x="0" y="0"/>
                  </a:moveTo>
                  <a:cubicBezTo>
                    <a:pt x="120977" y="-31717"/>
                    <a:pt x="234629" y="25907"/>
                    <a:pt x="458638" y="0"/>
                  </a:cubicBezTo>
                  <a:cubicBezTo>
                    <a:pt x="682647" y="-25907"/>
                    <a:pt x="780461" y="16112"/>
                    <a:pt x="879057" y="0"/>
                  </a:cubicBezTo>
                  <a:cubicBezTo>
                    <a:pt x="977653" y="-16112"/>
                    <a:pt x="1132099" y="3080"/>
                    <a:pt x="1356805" y="0"/>
                  </a:cubicBezTo>
                  <a:cubicBezTo>
                    <a:pt x="1581511" y="-3080"/>
                    <a:pt x="1765009" y="30659"/>
                    <a:pt x="1910993" y="0"/>
                  </a:cubicBezTo>
                  <a:cubicBezTo>
                    <a:pt x="1925016" y="178485"/>
                    <a:pt x="1910417" y="285948"/>
                    <a:pt x="1910993" y="432118"/>
                  </a:cubicBezTo>
                  <a:cubicBezTo>
                    <a:pt x="1911569" y="578288"/>
                    <a:pt x="1876789" y="748956"/>
                    <a:pt x="1910993" y="830997"/>
                  </a:cubicBezTo>
                  <a:cubicBezTo>
                    <a:pt x="1763101" y="875521"/>
                    <a:pt x="1581970" y="812125"/>
                    <a:pt x="1490575" y="830997"/>
                  </a:cubicBezTo>
                  <a:cubicBezTo>
                    <a:pt x="1399180" y="849869"/>
                    <a:pt x="1081805" y="814333"/>
                    <a:pt x="974606" y="830997"/>
                  </a:cubicBezTo>
                  <a:cubicBezTo>
                    <a:pt x="867407" y="847661"/>
                    <a:pt x="630977" y="792564"/>
                    <a:pt x="496858" y="830997"/>
                  </a:cubicBezTo>
                  <a:cubicBezTo>
                    <a:pt x="362739" y="869430"/>
                    <a:pt x="244704" y="823681"/>
                    <a:pt x="0" y="830997"/>
                  </a:cubicBezTo>
                  <a:cubicBezTo>
                    <a:pt x="-20303" y="728952"/>
                    <a:pt x="5254" y="542861"/>
                    <a:pt x="0" y="432118"/>
                  </a:cubicBezTo>
                  <a:cubicBezTo>
                    <a:pt x="-5254" y="321375"/>
                    <a:pt x="49796" y="185967"/>
                    <a:pt x="0" y="0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56150558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Cao </a:t>
              </a:r>
              <a:r>
                <a:rPr lang="en-US" sz="2400" b="1" dirty="0" err="1">
                  <a:solidFill>
                    <a:schemeClr val="bg1"/>
                  </a:solidFill>
                </a:rPr>
                <a:t>nguyên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Đắk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Lắk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F6F2B722-E0B9-4AB1-B080-77DEE83395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59011" y="92467"/>
              <a:ext cx="873304" cy="308226"/>
            </a:xfrm>
            <a:prstGeom prst="straightConnector1">
              <a:avLst/>
            </a:prstGeom>
            <a:grpFill/>
            <a:ln w="57150">
              <a:solidFill>
                <a:srgbClr val="FF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Oval 25">
            <a:extLst>
              <a:ext uri="{FF2B5EF4-FFF2-40B4-BE49-F238E27FC236}">
                <a16:creationId xmlns:a16="http://schemas.microsoft.com/office/drawing/2014/main" id="{E28BBCC2-C7C6-41D8-A6EF-91CC4794B026}"/>
              </a:ext>
            </a:extLst>
          </p:cNvPr>
          <p:cNvSpPr/>
          <p:nvPr/>
        </p:nvSpPr>
        <p:spPr>
          <a:xfrm rot="16200000">
            <a:off x="6029220" y="4385350"/>
            <a:ext cx="595900" cy="135619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69B7774-6006-4516-949D-154B40E6F502}"/>
              </a:ext>
            </a:extLst>
          </p:cNvPr>
          <p:cNvGrpSpPr/>
          <p:nvPr/>
        </p:nvGrpSpPr>
        <p:grpSpPr>
          <a:xfrm>
            <a:off x="6861424" y="4601110"/>
            <a:ext cx="2640458" cy="830997"/>
            <a:chOff x="5959011" y="-195209"/>
            <a:chExt cx="2640458" cy="830997"/>
          </a:xfrm>
          <a:solidFill>
            <a:srgbClr val="E98FC5"/>
          </a:solidFill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E4A6CD4-5C0B-4840-9DA4-1E452CA01DAC}"/>
                </a:ext>
              </a:extLst>
            </p:cNvPr>
            <p:cNvSpPr txBox="1"/>
            <p:nvPr/>
          </p:nvSpPr>
          <p:spPr>
            <a:xfrm>
              <a:off x="6688476" y="-195209"/>
              <a:ext cx="1910993" cy="830997"/>
            </a:xfrm>
            <a:custGeom>
              <a:avLst/>
              <a:gdLst>
                <a:gd name="connsiteX0" fmla="*/ 0 w 1910993"/>
                <a:gd name="connsiteY0" fmla="*/ 0 h 830997"/>
                <a:gd name="connsiteX1" fmla="*/ 515968 w 1910993"/>
                <a:gd name="connsiteY1" fmla="*/ 0 h 830997"/>
                <a:gd name="connsiteX2" fmla="*/ 955497 w 1910993"/>
                <a:gd name="connsiteY2" fmla="*/ 0 h 830997"/>
                <a:gd name="connsiteX3" fmla="*/ 1375915 w 1910993"/>
                <a:gd name="connsiteY3" fmla="*/ 0 h 830997"/>
                <a:gd name="connsiteX4" fmla="*/ 1910993 w 1910993"/>
                <a:gd name="connsiteY4" fmla="*/ 0 h 830997"/>
                <a:gd name="connsiteX5" fmla="*/ 1910993 w 1910993"/>
                <a:gd name="connsiteY5" fmla="*/ 390569 h 830997"/>
                <a:gd name="connsiteX6" fmla="*/ 1910993 w 1910993"/>
                <a:gd name="connsiteY6" fmla="*/ 830997 h 830997"/>
                <a:gd name="connsiteX7" fmla="*/ 1414135 w 1910993"/>
                <a:gd name="connsiteY7" fmla="*/ 830997 h 830997"/>
                <a:gd name="connsiteX8" fmla="*/ 898167 w 1910993"/>
                <a:gd name="connsiteY8" fmla="*/ 830997 h 830997"/>
                <a:gd name="connsiteX9" fmla="*/ 0 w 1910993"/>
                <a:gd name="connsiteY9" fmla="*/ 830997 h 830997"/>
                <a:gd name="connsiteX10" fmla="*/ 0 w 1910993"/>
                <a:gd name="connsiteY10" fmla="*/ 440428 h 830997"/>
                <a:gd name="connsiteX11" fmla="*/ 0 w 1910993"/>
                <a:gd name="connsiteY11" fmla="*/ 0 h 830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10993" h="830997" fill="none" extrusionOk="0">
                  <a:moveTo>
                    <a:pt x="0" y="0"/>
                  </a:moveTo>
                  <a:cubicBezTo>
                    <a:pt x="224785" y="-18203"/>
                    <a:pt x="292170" y="29582"/>
                    <a:pt x="515968" y="0"/>
                  </a:cubicBezTo>
                  <a:cubicBezTo>
                    <a:pt x="739766" y="-29582"/>
                    <a:pt x="865636" y="44175"/>
                    <a:pt x="955497" y="0"/>
                  </a:cubicBezTo>
                  <a:cubicBezTo>
                    <a:pt x="1045358" y="-44175"/>
                    <a:pt x="1261749" y="48647"/>
                    <a:pt x="1375915" y="0"/>
                  </a:cubicBezTo>
                  <a:cubicBezTo>
                    <a:pt x="1490081" y="-48647"/>
                    <a:pt x="1677910" y="16212"/>
                    <a:pt x="1910993" y="0"/>
                  </a:cubicBezTo>
                  <a:cubicBezTo>
                    <a:pt x="1943984" y="152952"/>
                    <a:pt x="1884428" y="235436"/>
                    <a:pt x="1910993" y="390569"/>
                  </a:cubicBezTo>
                  <a:cubicBezTo>
                    <a:pt x="1937558" y="545702"/>
                    <a:pt x="1886279" y="627391"/>
                    <a:pt x="1910993" y="830997"/>
                  </a:cubicBezTo>
                  <a:cubicBezTo>
                    <a:pt x="1669252" y="840189"/>
                    <a:pt x="1515462" y="789852"/>
                    <a:pt x="1414135" y="830997"/>
                  </a:cubicBezTo>
                  <a:cubicBezTo>
                    <a:pt x="1312808" y="872142"/>
                    <a:pt x="1153864" y="802989"/>
                    <a:pt x="898167" y="830997"/>
                  </a:cubicBezTo>
                  <a:cubicBezTo>
                    <a:pt x="642470" y="859005"/>
                    <a:pt x="209890" y="772944"/>
                    <a:pt x="0" y="830997"/>
                  </a:cubicBezTo>
                  <a:cubicBezTo>
                    <a:pt x="-31893" y="683087"/>
                    <a:pt x="27408" y="546314"/>
                    <a:pt x="0" y="440428"/>
                  </a:cubicBezTo>
                  <a:cubicBezTo>
                    <a:pt x="-27408" y="334542"/>
                    <a:pt x="43511" y="120395"/>
                    <a:pt x="0" y="0"/>
                  </a:cubicBezTo>
                  <a:close/>
                </a:path>
                <a:path w="1910993" h="830997" stroke="0" extrusionOk="0">
                  <a:moveTo>
                    <a:pt x="0" y="0"/>
                  </a:moveTo>
                  <a:cubicBezTo>
                    <a:pt x="120977" y="-31717"/>
                    <a:pt x="234629" y="25907"/>
                    <a:pt x="458638" y="0"/>
                  </a:cubicBezTo>
                  <a:cubicBezTo>
                    <a:pt x="682647" y="-25907"/>
                    <a:pt x="780461" y="16112"/>
                    <a:pt x="879057" y="0"/>
                  </a:cubicBezTo>
                  <a:cubicBezTo>
                    <a:pt x="977653" y="-16112"/>
                    <a:pt x="1132099" y="3080"/>
                    <a:pt x="1356805" y="0"/>
                  </a:cubicBezTo>
                  <a:cubicBezTo>
                    <a:pt x="1581511" y="-3080"/>
                    <a:pt x="1765009" y="30659"/>
                    <a:pt x="1910993" y="0"/>
                  </a:cubicBezTo>
                  <a:cubicBezTo>
                    <a:pt x="1925016" y="178485"/>
                    <a:pt x="1910417" y="285948"/>
                    <a:pt x="1910993" y="432118"/>
                  </a:cubicBezTo>
                  <a:cubicBezTo>
                    <a:pt x="1911569" y="578288"/>
                    <a:pt x="1876789" y="748956"/>
                    <a:pt x="1910993" y="830997"/>
                  </a:cubicBezTo>
                  <a:cubicBezTo>
                    <a:pt x="1763101" y="875521"/>
                    <a:pt x="1581970" y="812125"/>
                    <a:pt x="1490575" y="830997"/>
                  </a:cubicBezTo>
                  <a:cubicBezTo>
                    <a:pt x="1399180" y="849869"/>
                    <a:pt x="1081805" y="814333"/>
                    <a:pt x="974606" y="830997"/>
                  </a:cubicBezTo>
                  <a:cubicBezTo>
                    <a:pt x="867407" y="847661"/>
                    <a:pt x="630977" y="792564"/>
                    <a:pt x="496858" y="830997"/>
                  </a:cubicBezTo>
                  <a:cubicBezTo>
                    <a:pt x="362739" y="869430"/>
                    <a:pt x="244704" y="823681"/>
                    <a:pt x="0" y="830997"/>
                  </a:cubicBezTo>
                  <a:cubicBezTo>
                    <a:pt x="-20303" y="728952"/>
                    <a:pt x="5254" y="542861"/>
                    <a:pt x="0" y="432118"/>
                  </a:cubicBezTo>
                  <a:cubicBezTo>
                    <a:pt x="-5254" y="321375"/>
                    <a:pt x="49796" y="185967"/>
                    <a:pt x="0" y="0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56150558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Cao </a:t>
              </a:r>
              <a:r>
                <a:rPr lang="en-US" sz="2400" b="1" dirty="0" err="1">
                  <a:solidFill>
                    <a:schemeClr val="bg1"/>
                  </a:solidFill>
                </a:rPr>
                <a:t>nguyên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Lâm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Viên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BB5623AA-B44B-444C-9D2B-D56E072763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59011" y="92467"/>
              <a:ext cx="873304" cy="308226"/>
            </a:xfrm>
            <a:prstGeom prst="straightConnector1">
              <a:avLst/>
            </a:prstGeom>
            <a:grpFill/>
            <a:ln w="57150">
              <a:solidFill>
                <a:srgbClr val="FF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Oval 29">
            <a:extLst>
              <a:ext uri="{FF2B5EF4-FFF2-40B4-BE49-F238E27FC236}">
                <a16:creationId xmlns:a16="http://schemas.microsoft.com/office/drawing/2014/main" id="{CD997A85-97F0-479F-806F-401AB3BD7CC6}"/>
              </a:ext>
            </a:extLst>
          </p:cNvPr>
          <p:cNvSpPr/>
          <p:nvPr/>
        </p:nvSpPr>
        <p:spPr>
          <a:xfrm rot="16200000">
            <a:off x="5001805" y="5453864"/>
            <a:ext cx="595900" cy="135619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5DF4022-E729-4BA2-BE8E-6025641E99D9}"/>
              </a:ext>
            </a:extLst>
          </p:cNvPr>
          <p:cNvGrpSpPr/>
          <p:nvPr/>
        </p:nvGrpSpPr>
        <p:grpSpPr>
          <a:xfrm>
            <a:off x="5834009" y="5669624"/>
            <a:ext cx="2640458" cy="830997"/>
            <a:chOff x="5959011" y="-195209"/>
            <a:chExt cx="2640458" cy="830997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28F15D8-F2C1-4D2C-9B13-5997013A1960}"/>
                </a:ext>
              </a:extLst>
            </p:cNvPr>
            <p:cNvSpPr txBox="1"/>
            <p:nvPr/>
          </p:nvSpPr>
          <p:spPr>
            <a:xfrm>
              <a:off x="6688476" y="-195209"/>
              <a:ext cx="1910993" cy="830997"/>
            </a:xfrm>
            <a:custGeom>
              <a:avLst/>
              <a:gdLst>
                <a:gd name="connsiteX0" fmla="*/ 0 w 1910993"/>
                <a:gd name="connsiteY0" fmla="*/ 0 h 830997"/>
                <a:gd name="connsiteX1" fmla="*/ 515968 w 1910993"/>
                <a:gd name="connsiteY1" fmla="*/ 0 h 830997"/>
                <a:gd name="connsiteX2" fmla="*/ 955497 w 1910993"/>
                <a:gd name="connsiteY2" fmla="*/ 0 h 830997"/>
                <a:gd name="connsiteX3" fmla="*/ 1375915 w 1910993"/>
                <a:gd name="connsiteY3" fmla="*/ 0 h 830997"/>
                <a:gd name="connsiteX4" fmla="*/ 1910993 w 1910993"/>
                <a:gd name="connsiteY4" fmla="*/ 0 h 830997"/>
                <a:gd name="connsiteX5" fmla="*/ 1910993 w 1910993"/>
                <a:gd name="connsiteY5" fmla="*/ 390569 h 830997"/>
                <a:gd name="connsiteX6" fmla="*/ 1910993 w 1910993"/>
                <a:gd name="connsiteY6" fmla="*/ 830997 h 830997"/>
                <a:gd name="connsiteX7" fmla="*/ 1414135 w 1910993"/>
                <a:gd name="connsiteY7" fmla="*/ 830997 h 830997"/>
                <a:gd name="connsiteX8" fmla="*/ 898167 w 1910993"/>
                <a:gd name="connsiteY8" fmla="*/ 830997 h 830997"/>
                <a:gd name="connsiteX9" fmla="*/ 0 w 1910993"/>
                <a:gd name="connsiteY9" fmla="*/ 830997 h 830997"/>
                <a:gd name="connsiteX10" fmla="*/ 0 w 1910993"/>
                <a:gd name="connsiteY10" fmla="*/ 440428 h 830997"/>
                <a:gd name="connsiteX11" fmla="*/ 0 w 1910993"/>
                <a:gd name="connsiteY11" fmla="*/ 0 h 830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10993" h="830997" fill="none" extrusionOk="0">
                  <a:moveTo>
                    <a:pt x="0" y="0"/>
                  </a:moveTo>
                  <a:cubicBezTo>
                    <a:pt x="224785" y="-18203"/>
                    <a:pt x="292170" y="29582"/>
                    <a:pt x="515968" y="0"/>
                  </a:cubicBezTo>
                  <a:cubicBezTo>
                    <a:pt x="739766" y="-29582"/>
                    <a:pt x="865636" y="44175"/>
                    <a:pt x="955497" y="0"/>
                  </a:cubicBezTo>
                  <a:cubicBezTo>
                    <a:pt x="1045358" y="-44175"/>
                    <a:pt x="1261749" y="48647"/>
                    <a:pt x="1375915" y="0"/>
                  </a:cubicBezTo>
                  <a:cubicBezTo>
                    <a:pt x="1490081" y="-48647"/>
                    <a:pt x="1677910" y="16212"/>
                    <a:pt x="1910993" y="0"/>
                  </a:cubicBezTo>
                  <a:cubicBezTo>
                    <a:pt x="1943984" y="152952"/>
                    <a:pt x="1884428" y="235436"/>
                    <a:pt x="1910993" y="390569"/>
                  </a:cubicBezTo>
                  <a:cubicBezTo>
                    <a:pt x="1937558" y="545702"/>
                    <a:pt x="1886279" y="627391"/>
                    <a:pt x="1910993" y="830997"/>
                  </a:cubicBezTo>
                  <a:cubicBezTo>
                    <a:pt x="1669252" y="840189"/>
                    <a:pt x="1515462" y="789852"/>
                    <a:pt x="1414135" y="830997"/>
                  </a:cubicBezTo>
                  <a:cubicBezTo>
                    <a:pt x="1312808" y="872142"/>
                    <a:pt x="1153864" y="802989"/>
                    <a:pt x="898167" y="830997"/>
                  </a:cubicBezTo>
                  <a:cubicBezTo>
                    <a:pt x="642470" y="859005"/>
                    <a:pt x="209890" y="772944"/>
                    <a:pt x="0" y="830997"/>
                  </a:cubicBezTo>
                  <a:cubicBezTo>
                    <a:pt x="-31893" y="683087"/>
                    <a:pt x="27408" y="546314"/>
                    <a:pt x="0" y="440428"/>
                  </a:cubicBezTo>
                  <a:cubicBezTo>
                    <a:pt x="-27408" y="334542"/>
                    <a:pt x="43511" y="120395"/>
                    <a:pt x="0" y="0"/>
                  </a:cubicBezTo>
                  <a:close/>
                </a:path>
                <a:path w="1910993" h="830997" stroke="0" extrusionOk="0">
                  <a:moveTo>
                    <a:pt x="0" y="0"/>
                  </a:moveTo>
                  <a:cubicBezTo>
                    <a:pt x="120977" y="-31717"/>
                    <a:pt x="234629" y="25907"/>
                    <a:pt x="458638" y="0"/>
                  </a:cubicBezTo>
                  <a:cubicBezTo>
                    <a:pt x="682647" y="-25907"/>
                    <a:pt x="780461" y="16112"/>
                    <a:pt x="879057" y="0"/>
                  </a:cubicBezTo>
                  <a:cubicBezTo>
                    <a:pt x="977653" y="-16112"/>
                    <a:pt x="1132099" y="3080"/>
                    <a:pt x="1356805" y="0"/>
                  </a:cubicBezTo>
                  <a:cubicBezTo>
                    <a:pt x="1581511" y="-3080"/>
                    <a:pt x="1765009" y="30659"/>
                    <a:pt x="1910993" y="0"/>
                  </a:cubicBezTo>
                  <a:cubicBezTo>
                    <a:pt x="1925016" y="178485"/>
                    <a:pt x="1910417" y="285948"/>
                    <a:pt x="1910993" y="432118"/>
                  </a:cubicBezTo>
                  <a:cubicBezTo>
                    <a:pt x="1911569" y="578288"/>
                    <a:pt x="1876789" y="748956"/>
                    <a:pt x="1910993" y="830997"/>
                  </a:cubicBezTo>
                  <a:cubicBezTo>
                    <a:pt x="1763101" y="875521"/>
                    <a:pt x="1581970" y="812125"/>
                    <a:pt x="1490575" y="830997"/>
                  </a:cubicBezTo>
                  <a:cubicBezTo>
                    <a:pt x="1399180" y="849869"/>
                    <a:pt x="1081805" y="814333"/>
                    <a:pt x="974606" y="830997"/>
                  </a:cubicBezTo>
                  <a:cubicBezTo>
                    <a:pt x="867407" y="847661"/>
                    <a:pt x="630977" y="792564"/>
                    <a:pt x="496858" y="830997"/>
                  </a:cubicBezTo>
                  <a:cubicBezTo>
                    <a:pt x="362739" y="869430"/>
                    <a:pt x="244704" y="823681"/>
                    <a:pt x="0" y="830997"/>
                  </a:cubicBezTo>
                  <a:cubicBezTo>
                    <a:pt x="-20303" y="728952"/>
                    <a:pt x="5254" y="542861"/>
                    <a:pt x="0" y="432118"/>
                  </a:cubicBezTo>
                  <a:cubicBezTo>
                    <a:pt x="-5254" y="321375"/>
                    <a:pt x="49796" y="185967"/>
                    <a:pt x="0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56150558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Cao </a:t>
              </a:r>
              <a:r>
                <a:rPr lang="en-US" sz="2400" b="1" dirty="0" err="1"/>
                <a:t>nguyên</a:t>
              </a:r>
              <a:r>
                <a:rPr lang="en-US" sz="2400" b="1" dirty="0"/>
                <a:t> Di Linh</a:t>
              </a: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8881AA34-E8F0-48C8-9E3C-8D4F04C5E70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59011" y="92467"/>
              <a:ext cx="873304" cy="308226"/>
            </a:xfrm>
            <a:prstGeom prst="straightConnector1">
              <a:avLst/>
            </a:prstGeom>
            <a:ln w="57150">
              <a:solidFill>
                <a:srgbClr val="FF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120308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200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16" presetClass="entr" presetSubtype="4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16" presetClass="entr" presetSubtype="4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5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6" presetClass="entr" presetSubtype="4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00"/>
                            </p:stCondLst>
                            <p:childTnLst>
                              <p:par>
                                <p:cTn id="4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16" presetClass="entr" presetSubtype="4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2" grpId="0" animBg="1"/>
      <p:bldP spid="22" grpId="0" animBg="1"/>
      <p:bldP spid="26" grpId="0" animBg="1"/>
      <p:bldP spid="3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0"/>
  <p:tag name="ISPRING_SCORM_RATE_QUIZZES" val="0"/>
  <p:tag name="ISPRING_SCORM_PASSING_SCORE" val="0.000000"/>
  <p:tag name="ISPRING_ULTRA_SCORM_COURSE_ID" val="4707F326-0F80-4D28-A19F-57935B25748F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内容列表"/>
  <p:tag name="ISPRINGCLOUDFOLDERID" val="0"/>
  <p:tag name="ISPRINGCLOUDFOLDERPATH" val="资源库"/>
  <p:tag name="ISPRING_OUTPUT_FOLDER" val="G:\第十四批\607060"/>
  <p:tag name="ISPRING_PRESENTATION_TITLE" val="5a81e4316b713"/>
  <p:tag name="ISPRING_FIRST_PUBLISH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</TotalTime>
  <Words>842</Words>
  <Application>Microsoft Office PowerPoint</Application>
  <PresentationFormat>Widescreen</PresentationFormat>
  <Paragraphs>129</Paragraphs>
  <Slides>23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Arial</vt:lpstr>
      <vt:lpstr>Open Sans</vt:lpstr>
      <vt:lpstr>Times New Roman</vt:lpstr>
      <vt:lpstr>.VnArial</vt:lpstr>
      <vt:lpstr>Comic Sans MS</vt:lpstr>
      <vt:lpstr>UTM Fleur</vt:lpstr>
      <vt:lpstr>Wingdings</vt:lpstr>
      <vt:lpstr>百变马丁</vt:lpstr>
      <vt:lpstr>印品黑体</vt:lpstr>
      <vt:lpstr>等线</vt:lpstr>
      <vt:lpstr>UTM Showcard</vt:lpstr>
      <vt:lpstr>Microsoft YaHei</vt:lpstr>
      <vt:lpstr>等线 Light</vt:lpstr>
      <vt:lpstr>Office 主题​​</vt:lpstr>
      <vt:lpstr>1_Office 主题​​</vt:lpstr>
      <vt:lpstr>PowerPoint Presentation</vt:lpstr>
      <vt:lpstr>PowerPoint Presentation</vt:lpstr>
      <vt:lpstr>PowerPoint Presentation</vt:lpstr>
      <vt:lpstr>KHÁM PHÁ</vt:lpstr>
      <vt:lpstr>YÊU CẦU CẦN ĐẠT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5a81e4316b713</dc:title>
  <dc:creator>Administrator</dc:creator>
  <cp:lastModifiedBy>ADMIN</cp:lastModifiedBy>
  <cp:revision>31</cp:revision>
  <dcterms:created xsi:type="dcterms:W3CDTF">2017-08-27T07:51:00Z</dcterms:created>
  <dcterms:modified xsi:type="dcterms:W3CDTF">2022-11-21T22:33:41Z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2052-10.1.0.7106</vt:lpwstr>
  </property>
</Properties>
</file>