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4"/>
  </p:notesMasterIdLst>
  <p:sldIdLst>
    <p:sldId id="256" r:id="rId2"/>
    <p:sldId id="260" r:id="rId3"/>
    <p:sldId id="261" r:id="rId4"/>
    <p:sldId id="259" r:id="rId5"/>
    <p:sldId id="264" r:id="rId6"/>
    <p:sldId id="322" r:id="rId7"/>
    <p:sldId id="323" r:id="rId8"/>
    <p:sldId id="258" r:id="rId9"/>
    <p:sldId id="267" r:id="rId10"/>
    <p:sldId id="270" r:id="rId11"/>
    <p:sldId id="265" r:id="rId12"/>
    <p:sldId id="301" r:id="rId13"/>
  </p:sldIdLst>
  <p:sldSz cx="9144000" cy="5143500" type="screen16x9"/>
  <p:notesSz cx="6858000" cy="9144000"/>
  <p:embeddedFontLst>
    <p:embeddedFont>
      <p:font typeface="Cambria" panose="02040503050406030204" pitchFamily="18" charset="0"/>
      <p:regular r:id="rId15"/>
      <p:bold r:id="rId16"/>
      <p:italic r:id="rId17"/>
      <p:boldItalic r:id="rId18"/>
    </p:embeddedFont>
    <p:embeddedFont>
      <p:font typeface="Catamaran" panose="020B0604020202020204" charset="0"/>
      <p:regular r:id="rId19"/>
      <p:bold r:id="rId20"/>
    </p:embeddedFont>
    <p:embeddedFont>
      <p:font typeface="Comfortaa" panose="020B0604020202020204" charset="0"/>
      <p:regular r:id="rId21"/>
      <p:bold r:id="rId22"/>
    </p:embeddedFont>
    <p:embeddedFont>
      <p:font typeface="Roboto Slab Regular" panose="020B0604020202020204" charset="0"/>
      <p:regular r:id="rId23"/>
    </p:embeddedFont>
    <p:embeddedFont>
      <p:font typeface="Vibur" panose="020B0604020202020204" charset="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3ABAC7-3653-4B4E-B39D-93063AF86EF1}">
  <a:tblStyle styleId="{3B3ABAC7-3653-4B4E-B39D-93063AF86EF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80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78477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Google Shape;1612;gcb044da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3" name="Google Shape;1613;gcb044da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6536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6" name="Google Shape;2226;gd768e69cfa_0_5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7" name="Google Shape;2227;gd768e69cfa_0_5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4943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2" name="Google Shape;1992;gd768e69cfa_0_6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3" name="Google Shape;1993;gd768e69cfa_0_6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82132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6" name="Google Shape;4666;gac85b9cf0f_0_73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67" name="Google Shape;4667;gac85b9cf0f_0_73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9921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2" name="Google Shape;1672;gba464eb60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3" name="Google Shape;1673;gba464eb60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1822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4" name="Google Shape;1724;gd38073794d_0_3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5" name="Google Shape;1725;gd38073794d_0_32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2060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gd768e69cfa_0_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7" name="Google Shape;1667;gd768e69cfa_0_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9162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d4d592a5c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d4d592a5c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8974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d4d592a5c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d4d592a5c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1226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d4d592a5c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d4d592a5c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2006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5" name="Google Shape;1625;gaa346aee37_0_6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6" name="Google Shape;1626;gaa346aee37_0_6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3616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Google Shape;2070;gd768e69cfa_0_3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1" name="Google Shape;2071;gd768e69cfa_0_3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0967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s://slidesgo.com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freepik.com/" TargetMode="External"/><Relationship Id="rId4" Type="http://schemas.openxmlformats.org/officeDocument/2006/relationships/hyperlink" Target="https://www.flaticon.com/" TargetMode="Externa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804588" y="680830"/>
            <a:ext cx="918671" cy="667251"/>
            <a:chOff x="5211663" y="1358969"/>
            <a:chExt cx="483893" cy="351481"/>
          </a:xfrm>
        </p:grpSpPr>
        <p:sp>
          <p:nvSpPr>
            <p:cNvPr id="12" name="Google Shape;12;p2"/>
            <p:cNvSpPr/>
            <p:nvPr/>
          </p:nvSpPr>
          <p:spPr>
            <a:xfrm>
              <a:off x="5519159" y="1395927"/>
              <a:ext cx="71050" cy="66812"/>
            </a:xfrm>
            <a:custGeom>
              <a:avLst/>
              <a:gdLst/>
              <a:ahLst/>
              <a:cxnLst/>
              <a:rect l="l" t="t" r="r" b="b"/>
              <a:pathLst>
                <a:path w="1040" h="978" extrusionOk="0">
                  <a:moveTo>
                    <a:pt x="914" y="1"/>
                  </a:moveTo>
                  <a:cubicBezTo>
                    <a:pt x="801" y="1"/>
                    <a:pt x="571" y="36"/>
                    <a:pt x="67" y="176"/>
                  </a:cubicBezTo>
                  <a:cubicBezTo>
                    <a:pt x="0" y="198"/>
                    <a:pt x="16" y="324"/>
                    <a:pt x="95" y="324"/>
                  </a:cubicBezTo>
                  <a:cubicBezTo>
                    <a:pt x="102" y="324"/>
                    <a:pt x="109" y="323"/>
                    <a:pt x="116" y="322"/>
                  </a:cubicBezTo>
                  <a:cubicBezTo>
                    <a:pt x="359" y="249"/>
                    <a:pt x="626" y="200"/>
                    <a:pt x="869" y="152"/>
                  </a:cubicBezTo>
                  <a:lnTo>
                    <a:pt x="869" y="152"/>
                  </a:lnTo>
                  <a:cubicBezTo>
                    <a:pt x="796" y="322"/>
                    <a:pt x="626" y="662"/>
                    <a:pt x="505" y="880"/>
                  </a:cubicBezTo>
                  <a:cubicBezTo>
                    <a:pt x="480" y="905"/>
                    <a:pt x="480" y="953"/>
                    <a:pt x="529" y="977"/>
                  </a:cubicBezTo>
                  <a:lnTo>
                    <a:pt x="553" y="977"/>
                  </a:lnTo>
                  <a:cubicBezTo>
                    <a:pt x="577" y="977"/>
                    <a:pt x="602" y="977"/>
                    <a:pt x="602" y="953"/>
                  </a:cubicBezTo>
                  <a:cubicBezTo>
                    <a:pt x="650" y="880"/>
                    <a:pt x="990" y="249"/>
                    <a:pt x="1039" y="127"/>
                  </a:cubicBezTo>
                  <a:cubicBezTo>
                    <a:pt x="1039" y="103"/>
                    <a:pt x="1039" y="79"/>
                    <a:pt x="1039" y="30"/>
                  </a:cubicBezTo>
                  <a:cubicBezTo>
                    <a:pt x="1018" y="20"/>
                    <a:pt x="998" y="1"/>
                    <a:pt x="91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11663" y="1358969"/>
              <a:ext cx="483893" cy="351481"/>
            </a:xfrm>
            <a:custGeom>
              <a:avLst/>
              <a:gdLst/>
              <a:ahLst/>
              <a:cxnLst/>
              <a:rect l="l" t="t" r="r" b="b"/>
              <a:pathLst>
                <a:path w="7083" h="5145" extrusionOk="0">
                  <a:moveTo>
                    <a:pt x="3768" y="0"/>
                  </a:moveTo>
                  <a:cubicBezTo>
                    <a:pt x="3734" y="0"/>
                    <a:pt x="3701" y="4"/>
                    <a:pt x="3670" y="12"/>
                  </a:cubicBezTo>
                  <a:cubicBezTo>
                    <a:pt x="3014" y="207"/>
                    <a:pt x="3232" y="1713"/>
                    <a:pt x="3232" y="1713"/>
                  </a:cubicBezTo>
                  <a:cubicBezTo>
                    <a:pt x="3232" y="1713"/>
                    <a:pt x="1357" y="535"/>
                    <a:pt x="891" y="535"/>
                  </a:cubicBezTo>
                  <a:cubicBezTo>
                    <a:pt x="865" y="535"/>
                    <a:pt x="844" y="539"/>
                    <a:pt x="827" y="547"/>
                  </a:cubicBezTo>
                  <a:cubicBezTo>
                    <a:pt x="366" y="814"/>
                    <a:pt x="1483" y="1664"/>
                    <a:pt x="1483" y="1664"/>
                  </a:cubicBezTo>
                  <a:cubicBezTo>
                    <a:pt x="1483" y="1664"/>
                    <a:pt x="832" y="1473"/>
                    <a:pt x="445" y="1473"/>
                  </a:cubicBezTo>
                  <a:cubicBezTo>
                    <a:pt x="263" y="1473"/>
                    <a:pt x="140" y="1516"/>
                    <a:pt x="171" y="1640"/>
                  </a:cubicBezTo>
                  <a:cubicBezTo>
                    <a:pt x="269" y="2029"/>
                    <a:pt x="1022" y="2490"/>
                    <a:pt x="1022" y="2490"/>
                  </a:cubicBezTo>
                  <a:cubicBezTo>
                    <a:pt x="730" y="2490"/>
                    <a:pt x="439" y="2539"/>
                    <a:pt x="147" y="2587"/>
                  </a:cubicBezTo>
                  <a:cubicBezTo>
                    <a:pt x="1" y="2650"/>
                    <a:pt x="594" y="3616"/>
                    <a:pt x="1664" y="3616"/>
                  </a:cubicBezTo>
                  <a:cubicBezTo>
                    <a:pt x="1835" y="3616"/>
                    <a:pt x="2018" y="3592"/>
                    <a:pt x="2212" y="3535"/>
                  </a:cubicBezTo>
                  <a:lnTo>
                    <a:pt x="2212" y="3535"/>
                  </a:lnTo>
                  <a:lnTo>
                    <a:pt x="1095" y="4506"/>
                  </a:lnTo>
                  <a:cubicBezTo>
                    <a:pt x="1095" y="4506"/>
                    <a:pt x="2102" y="5144"/>
                    <a:pt x="3258" y="5144"/>
                  </a:cubicBezTo>
                  <a:cubicBezTo>
                    <a:pt x="3697" y="5144"/>
                    <a:pt x="4158" y="5052"/>
                    <a:pt x="4593" y="4798"/>
                  </a:cubicBezTo>
                  <a:cubicBezTo>
                    <a:pt x="7083" y="3365"/>
                    <a:pt x="4779" y="0"/>
                    <a:pt x="3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67307" y="1398045"/>
              <a:ext cx="48164" cy="44746"/>
            </a:xfrm>
            <a:custGeom>
              <a:avLst/>
              <a:gdLst/>
              <a:ahLst/>
              <a:cxnLst/>
              <a:rect l="l" t="t" r="r" b="b"/>
              <a:pathLst>
                <a:path w="705" h="655" extrusionOk="0">
                  <a:moveTo>
                    <a:pt x="443" y="1"/>
                  </a:moveTo>
                  <a:cubicBezTo>
                    <a:pt x="395" y="1"/>
                    <a:pt x="349" y="49"/>
                    <a:pt x="365" y="96"/>
                  </a:cubicBezTo>
                  <a:cubicBezTo>
                    <a:pt x="413" y="218"/>
                    <a:pt x="462" y="363"/>
                    <a:pt x="486" y="485"/>
                  </a:cubicBezTo>
                  <a:cubicBezTo>
                    <a:pt x="365" y="388"/>
                    <a:pt x="243" y="291"/>
                    <a:pt x="122" y="169"/>
                  </a:cubicBezTo>
                  <a:cubicBezTo>
                    <a:pt x="110" y="157"/>
                    <a:pt x="92" y="151"/>
                    <a:pt x="73" y="151"/>
                  </a:cubicBezTo>
                  <a:cubicBezTo>
                    <a:pt x="55" y="151"/>
                    <a:pt x="37" y="157"/>
                    <a:pt x="25" y="169"/>
                  </a:cubicBezTo>
                  <a:cubicBezTo>
                    <a:pt x="0" y="218"/>
                    <a:pt x="0" y="266"/>
                    <a:pt x="25" y="291"/>
                  </a:cubicBezTo>
                  <a:cubicBezTo>
                    <a:pt x="340" y="606"/>
                    <a:pt x="462" y="655"/>
                    <a:pt x="535" y="655"/>
                  </a:cubicBezTo>
                  <a:lnTo>
                    <a:pt x="559" y="655"/>
                  </a:lnTo>
                  <a:cubicBezTo>
                    <a:pt x="608" y="631"/>
                    <a:pt x="705" y="582"/>
                    <a:pt x="511" y="48"/>
                  </a:cubicBezTo>
                  <a:cubicBezTo>
                    <a:pt x="494" y="14"/>
                    <a:pt x="468" y="1"/>
                    <a:pt x="44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9630" y="1479885"/>
              <a:ext cx="102954" cy="109167"/>
            </a:xfrm>
            <a:custGeom>
              <a:avLst/>
              <a:gdLst/>
              <a:ahLst/>
              <a:cxnLst/>
              <a:rect l="l" t="t" r="r" b="b"/>
              <a:pathLst>
                <a:path w="1507" h="1598" extrusionOk="0">
                  <a:moveTo>
                    <a:pt x="479" y="1"/>
                  </a:moveTo>
                  <a:cubicBezTo>
                    <a:pt x="444" y="1"/>
                    <a:pt x="427" y="9"/>
                    <a:pt x="414" y="16"/>
                  </a:cubicBezTo>
                  <a:cubicBezTo>
                    <a:pt x="389" y="40"/>
                    <a:pt x="389" y="64"/>
                    <a:pt x="389" y="113"/>
                  </a:cubicBezTo>
                  <a:cubicBezTo>
                    <a:pt x="389" y="210"/>
                    <a:pt x="535" y="380"/>
                    <a:pt x="657" y="477"/>
                  </a:cubicBezTo>
                  <a:cubicBezTo>
                    <a:pt x="1" y="526"/>
                    <a:pt x="1" y="599"/>
                    <a:pt x="1" y="672"/>
                  </a:cubicBezTo>
                  <a:cubicBezTo>
                    <a:pt x="1" y="744"/>
                    <a:pt x="74" y="793"/>
                    <a:pt x="98" y="817"/>
                  </a:cubicBezTo>
                  <a:cubicBezTo>
                    <a:pt x="219" y="890"/>
                    <a:pt x="316" y="963"/>
                    <a:pt x="438" y="1012"/>
                  </a:cubicBezTo>
                  <a:cubicBezTo>
                    <a:pt x="316" y="1036"/>
                    <a:pt x="195" y="1085"/>
                    <a:pt x="98" y="1157"/>
                  </a:cubicBezTo>
                  <a:cubicBezTo>
                    <a:pt x="49" y="1182"/>
                    <a:pt x="49" y="1255"/>
                    <a:pt x="74" y="1303"/>
                  </a:cubicBezTo>
                  <a:cubicBezTo>
                    <a:pt x="185" y="1481"/>
                    <a:pt x="397" y="1598"/>
                    <a:pt x="619" y="1598"/>
                  </a:cubicBezTo>
                  <a:cubicBezTo>
                    <a:pt x="639" y="1598"/>
                    <a:pt x="660" y="1597"/>
                    <a:pt x="681" y="1595"/>
                  </a:cubicBezTo>
                  <a:cubicBezTo>
                    <a:pt x="778" y="1595"/>
                    <a:pt x="875" y="1570"/>
                    <a:pt x="948" y="1546"/>
                  </a:cubicBezTo>
                  <a:cubicBezTo>
                    <a:pt x="997" y="1546"/>
                    <a:pt x="1021" y="1498"/>
                    <a:pt x="997" y="1473"/>
                  </a:cubicBezTo>
                  <a:cubicBezTo>
                    <a:pt x="997" y="1438"/>
                    <a:pt x="971" y="1415"/>
                    <a:pt x="938" y="1415"/>
                  </a:cubicBezTo>
                  <a:cubicBezTo>
                    <a:pt x="925" y="1415"/>
                    <a:pt x="912" y="1418"/>
                    <a:pt x="899" y="1425"/>
                  </a:cubicBezTo>
                  <a:cubicBezTo>
                    <a:pt x="829" y="1446"/>
                    <a:pt x="756" y="1457"/>
                    <a:pt x="683" y="1457"/>
                  </a:cubicBezTo>
                  <a:cubicBezTo>
                    <a:pt x="507" y="1457"/>
                    <a:pt x="333" y="1392"/>
                    <a:pt x="195" y="1255"/>
                  </a:cubicBezTo>
                  <a:cubicBezTo>
                    <a:pt x="365" y="1157"/>
                    <a:pt x="535" y="1109"/>
                    <a:pt x="705" y="1085"/>
                  </a:cubicBezTo>
                  <a:lnTo>
                    <a:pt x="729" y="1085"/>
                  </a:lnTo>
                  <a:cubicBezTo>
                    <a:pt x="754" y="1060"/>
                    <a:pt x="778" y="1036"/>
                    <a:pt x="778" y="1012"/>
                  </a:cubicBezTo>
                  <a:cubicBezTo>
                    <a:pt x="778" y="987"/>
                    <a:pt x="754" y="963"/>
                    <a:pt x="729" y="939"/>
                  </a:cubicBezTo>
                  <a:lnTo>
                    <a:pt x="705" y="939"/>
                  </a:lnTo>
                  <a:cubicBezTo>
                    <a:pt x="511" y="890"/>
                    <a:pt x="341" y="793"/>
                    <a:pt x="171" y="696"/>
                  </a:cubicBezTo>
                  <a:cubicBezTo>
                    <a:pt x="389" y="647"/>
                    <a:pt x="608" y="623"/>
                    <a:pt x="827" y="623"/>
                  </a:cubicBezTo>
                  <a:cubicBezTo>
                    <a:pt x="851" y="623"/>
                    <a:pt x="875" y="599"/>
                    <a:pt x="899" y="574"/>
                  </a:cubicBezTo>
                  <a:cubicBezTo>
                    <a:pt x="899" y="550"/>
                    <a:pt x="899" y="526"/>
                    <a:pt x="875" y="502"/>
                  </a:cubicBezTo>
                  <a:cubicBezTo>
                    <a:pt x="754" y="404"/>
                    <a:pt x="657" y="283"/>
                    <a:pt x="559" y="161"/>
                  </a:cubicBezTo>
                  <a:lnTo>
                    <a:pt x="559" y="161"/>
                  </a:lnTo>
                  <a:cubicBezTo>
                    <a:pt x="851" y="259"/>
                    <a:pt x="1118" y="380"/>
                    <a:pt x="1385" y="526"/>
                  </a:cubicBezTo>
                  <a:cubicBezTo>
                    <a:pt x="1434" y="526"/>
                    <a:pt x="1482" y="526"/>
                    <a:pt x="1482" y="477"/>
                  </a:cubicBezTo>
                  <a:cubicBezTo>
                    <a:pt x="1507" y="429"/>
                    <a:pt x="1482" y="404"/>
                    <a:pt x="1458" y="380"/>
                  </a:cubicBezTo>
                  <a:cubicBezTo>
                    <a:pt x="803" y="61"/>
                    <a:pt x="574" y="1"/>
                    <a:pt x="479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442439" y="1508440"/>
              <a:ext cx="151050" cy="201598"/>
            </a:xfrm>
            <a:custGeom>
              <a:avLst/>
              <a:gdLst/>
              <a:ahLst/>
              <a:cxnLst/>
              <a:rect l="l" t="t" r="r" b="b"/>
              <a:pathLst>
                <a:path w="2211" h="2951" extrusionOk="0">
                  <a:moveTo>
                    <a:pt x="2131" y="1"/>
                  </a:moveTo>
                  <a:cubicBezTo>
                    <a:pt x="2118" y="1"/>
                    <a:pt x="2103" y="4"/>
                    <a:pt x="2089" y="11"/>
                  </a:cubicBezTo>
                  <a:cubicBezTo>
                    <a:pt x="2089" y="11"/>
                    <a:pt x="0" y="982"/>
                    <a:pt x="49" y="2877"/>
                  </a:cubicBezTo>
                  <a:cubicBezTo>
                    <a:pt x="49" y="2901"/>
                    <a:pt x="73" y="2950"/>
                    <a:pt x="121" y="2950"/>
                  </a:cubicBezTo>
                  <a:cubicBezTo>
                    <a:pt x="170" y="2950"/>
                    <a:pt x="194" y="2901"/>
                    <a:pt x="194" y="2877"/>
                  </a:cubicBezTo>
                  <a:cubicBezTo>
                    <a:pt x="170" y="1080"/>
                    <a:pt x="2138" y="132"/>
                    <a:pt x="2162" y="132"/>
                  </a:cubicBezTo>
                  <a:cubicBezTo>
                    <a:pt x="2186" y="108"/>
                    <a:pt x="2211" y="84"/>
                    <a:pt x="2186" y="35"/>
                  </a:cubicBezTo>
                  <a:cubicBezTo>
                    <a:pt x="2186" y="18"/>
                    <a:pt x="2162" y="1"/>
                    <a:pt x="213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288687" y="2161953"/>
            <a:ext cx="1217483" cy="962421"/>
            <a:chOff x="855987" y="2204128"/>
            <a:chExt cx="1217483" cy="962421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3899728" y="427073"/>
            <a:ext cx="1651683" cy="719972"/>
            <a:chOff x="3965010" y="571479"/>
            <a:chExt cx="1651683" cy="719972"/>
          </a:xfrm>
        </p:grpSpPr>
        <p:grpSp>
          <p:nvGrpSpPr>
            <p:cNvPr id="27" name="Google Shape;27;p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28" name="Google Shape;28;p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29" name="Google Shape;29;p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3;p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7251412" y="3717734"/>
            <a:ext cx="1015806" cy="1444639"/>
            <a:chOff x="-1047799" y="3300294"/>
            <a:chExt cx="413467" cy="588041"/>
          </a:xfrm>
        </p:grpSpPr>
        <p:sp>
          <p:nvSpPr>
            <p:cNvPr id="36" name="Google Shape;36;p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48;p2"/>
          <p:cNvGrpSpPr/>
          <p:nvPr/>
        </p:nvGrpSpPr>
        <p:grpSpPr>
          <a:xfrm rot="1386123">
            <a:off x="880040" y="3648935"/>
            <a:ext cx="1073209" cy="1808370"/>
            <a:chOff x="-653265" y="1899986"/>
            <a:chExt cx="171302" cy="288619"/>
          </a:xfrm>
        </p:grpSpPr>
        <p:sp>
          <p:nvSpPr>
            <p:cNvPr id="49" name="Google Shape;49;p2"/>
            <p:cNvSpPr/>
            <p:nvPr/>
          </p:nvSpPr>
          <p:spPr>
            <a:xfrm>
              <a:off x="-651356" y="1997166"/>
              <a:ext cx="32212" cy="26798"/>
            </a:xfrm>
            <a:custGeom>
              <a:avLst/>
              <a:gdLst/>
              <a:ahLst/>
              <a:cxnLst/>
              <a:rect l="l" t="t" r="r" b="b"/>
              <a:pathLst>
                <a:path w="827" h="688" extrusionOk="0">
                  <a:moveTo>
                    <a:pt x="462" y="80"/>
                  </a:moveTo>
                  <a:cubicBezTo>
                    <a:pt x="802" y="80"/>
                    <a:pt x="802" y="591"/>
                    <a:pt x="462" y="591"/>
                  </a:cubicBezTo>
                  <a:cubicBezTo>
                    <a:pt x="122" y="591"/>
                    <a:pt x="122" y="80"/>
                    <a:pt x="462" y="80"/>
                  </a:cubicBezTo>
                  <a:close/>
                  <a:moveTo>
                    <a:pt x="470" y="0"/>
                  </a:moveTo>
                  <a:cubicBezTo>
                    <a:pt x="381" y="0"/>
                    <a:pt x="291" y="33"/>
                    <a:pt x="219" y="105"/>
                  </a:cubicBezTo>
                  <a:cubicBezTo>
                    <a:pt x="0" y="323"/>
                    <a:pt x="146" y="688"/>
                    <a:pt x="462" y="688"/>
                  </a:cubicBezTo>
                  <a:cubicBezTo>
                    <a:pt x="656" y="688"/>
                    <a:pt x="826" y="542"/>
                    <a:pt x="826" y="348"/>
                  </a:cubicBezTo>
                  <a:cubicBezTo>
                    <a:pt x="826" y="136"/>
                    <a:pt x="65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8903269">
            <a:off x="-62368" y="122449"/>
            <a:ext cx="1100970" cy="787622"/>
            <a:chOff x="1202177" y="4613417"/>
            <a:chExt cx="528376" cy="377938"/>
          </a:xfrm>
        </p:grpSpPr>
        <p:sp>
          <p:nvSpPr>
            <p:cNvPr id="56" name="Google Shape;56;p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7532342" y="1264395"/>
            <a:ext cx="2525833" cy="1610805"/>
            <a:chOff x="7239867" y="1514545"/>
            <a:chExt cx="2525833" cy="1610805"/>
          </a:xfrm>
        </p:grpSpPr>
        <p:grpSp>
          <p:nvGrpSpPr>
            <p:cNvPr id="63" name="Google Shape;63;p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64" name="Google Shape;64;p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65" name="Google Shape;65;p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" name="Google Shape;67;p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8" name="Google Shape;68;p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" name="Google Shape;69;p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1" name="Google Shape;71;p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" name="Google Shape;73;p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2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28"/>
          <p:cNvSpPr txBox="1">
            <a:spLocks noGrp="1"/>
          </p:cNvSpPr>
          <p:nvPr>
            <p:ph type="title"/>
          </p:nvPr>
        </p:nvSpPr>
        <p:spPr>
          <a:xfrm>
            <a:off x="1779150" y="1195225"/>
            <a:ext cx="5585700" cy="179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120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9pPr>
          </a:lstStyle>
          <a:p>
            <a:endParaRPr/>
          </a:p>
        </p:txBody>
      </p:sp>
      <p:sp>
        <p:nvSpPr>
          <p:cNvPr id="1241" name="Google Shape;1241;p28"/>
          <p:cNvSpPr txBox="1">
            <a:spLocks noGrp="1"/>
          </p:cNvSpPr>
          <p:nvPr>
            <p:ph type="subTitle" idx="1"/>
          </p:nvPr>
        </p:nvSpPr>
        <p:spPr>
          <a:xfrm>
            <a:off x="1831050" y="2920850"/>
            <a:ext cx="54819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42" name="Google Shape;1242;p28"/>
          <p:cNvGrpSpPr/>
          <p:nvPr/>
        </p:nvGrpSpPr>
        <p:grpSpPr>
          <a:xfrm flipH="1">
            <a:off x="7487724" y="644057"/>
            <a:ext cx="2037701" cy="1610804"/>
            <a:chOff x="855987" y="2204128"/>
            <a:chExt cx="1217483" cy="962421"/>
          </a:xfrm>
        </p:grpSpPr>
        <p:grpSp>
          <p:nvGrpSpPr>
            <p:cNvPr id="1243" name="Google Shape;1243;p28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244" name="Google Shape;1244;p28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28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28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28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28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28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0" name="Google Shape;1250;p28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1" name="Google Shape;1251;p28"/>
          <p:cNvGrpSpPr/>
          <p:nvPr/>
        </p:nvGrpSpPr>
        <p:grpSpPr>
          <a:xfrm flipH="1">
            <a:off x="44314" y="3278857"/>
            <a:ext cx="2525833" cy="1610805"/>
            <a:chOff x="7239867" y="1514545"/>
            <a:chExt cx="2525833" cy="1610805"/>
          </a:xfrm>
        </p:grpSpPr>
        <p:grpSp>
          <p:nvGrpSpPr>
            <p:cNvPr id="1252" name="Google Shape;1252;p28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253" name="Google Shape;1253;p28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254" name="Google Shape;1254;p28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5" name="Google Shape;1255;p28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6" name="Google Shape;1256;p28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7" name="Google Shape;1257;p28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8" name="Google Shape;1258;p28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9" name="Google Shape;1259;p28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60" name="Google Shape;1260;p28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28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62" name="Google Shape;1262;p28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3" name="Google Shape;1263;p28"/>
          <p:cNvGrpSpPr/>
          <p:nvPr/>
        </p:nvGrpSpPr>
        <p:grpSpPr>
          <a:xfrm flipH="1">
            <a:off x="373332" y="727052"/>
            <a:ext cx="1867806" cy="1695907"/>
            <a:chOff x="7844079" y="226728"/>
            <a:chExt cx="1373387" cy="1246991"/>
          </a:xfrm>
        </p:grpSpPr>
        <p:sp>
          <p:nvSpPr>
            <p:cNvPr id="1264" name="Google Shape;1264;p28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28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28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28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28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28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28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28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28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28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28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28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6" name="Google Shape;1276;p28"/>
          <p:cNvGrpSpPr/>
          <p:nvPr/>
        </p:nvGrpSpPr>
        <p:grpSpPr>
          <a:xfrm>
            <a:off x="7571176" y="3278849"/>
            <a:ext cx="1104944" cy="1916367"/>
            <a:chOff x="-1056319" y="1385262"/>
            <a:chExt cx="212940" cy="369285"/>
          </a:xfrm>
        </p:grpSpPr>
        <p:sp>
          <p:nvSpPr>
            <p:cNvPr id="1277" name="Google Shape;1277;p28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28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28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28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28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28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28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4" name="Google Shape;1284;p28"/>
          <p:cNvGrpSpPr/>
          <p:nvPr/>
        </p:nvGrpSpPr>
        <p:grpSpPr>
          <a:xfrm flipH="1">
            <a:off x="-49462" y="80253"/>
            <a:ext cx="901300" cy="646801"/>
            <a:chOff x="6102329" y="3283426"/>
            <a:chExt cx="654776" cy="469888"/>
          </a:xfrm>
        </p:grpSpPr>
        <p:sp>
          <p:nvSpPr>
            <p:cNvPr id="1285" name="Google Shape;1285;p28"/>
            <p:cNvSpPr/>
            <p:nvPr/>
          </p:nvSpPr>
          <p:spPr>
            <a:xfrm>
              <a:off x="6149906" y="3283426"/>
              <a:ext cx="607200" cy="327381"/>
            </a:xfrm>
            <a:custGeom>
              <a:avLst/>
              <a:gdLst/>
              <a:ahLst/>
              <a:cxnLst/>
              <a:rect l="l" t="t" r="r" b="b"/>
              <a:pathLst>
                <a:path w="2795" h="1507" extrusionOk="0">
                  <a:moveTo>
                    <a:pt x="2697" y="0"/>
                  </a:moveTo>
                  <a:cubicBezTo>
                    <a:pt x="2697" y="22"/>
                    <a:pt x="1520" y="1418"/>
                    <a:pt x="435" y="1418"/>
                  </a:cubicBezTo>
                  <a:cubicBezTo>
                    <a:pt x="312" y="1418"/>
                    <a:pt x="191" y="1400"/>
                    <a:pt x="73" y="1361"/>
                  </a:cubicBezTo>
                  <a:cubicBezTo>
                    <a:pt x="66" y="1354"/>
                    <a:pt x="59" y="1351"/>
                    <a:pt x="52" y="1351"/>
                  </a:cubicBezTo>
                  <a:cubicBezTo>
                    <a:pt x="35" y="1351"/>
                    <a:pt x="18" y="1368"/>
                    <a:pt x="1" y="1385"/>
                  </a:cubicBezTo>
                  <a:cubicBezTo>
                    <a:pt x="1" y="1409"/>
                    <a:pt x="1" y="1434"/>
                    <a:pt x="25" y="1434"/>
                  </a:cubicBezTo>
                  <a:cubicBezTo>
                    <a:pt x="171" y="1482"/>
                    <a:pt x="292" y="1507"/>
                    <a:pt x="414" y="1507"/>
                  </a:cubicBezTo>
                  <a:cubicBezTo>
                    <a:pt x="948" y="1458"/>
                    <a:pt x="1458" y="1239"/>
                    <a:pt x="1871" y="899"/>
                  </a:cubicBezTo>
                  <a:cubicBezTo>
                    <a:pt x="2187" y="656"/>
                    <a:pt x="2503" y="389"/>
                    <a:pt x="2770" y="73"/>
                  </a:cubicBezTo>
                  <a:cubicBezTo>
                    <a:pt x="2794" y="49"/>
                    <a:pt x="2794" y="25"/>
                    <a:pt x="2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28"/>
            <p:cNvSpPr/>
            <p:nvPr/>
          </p:nvSpPr>
          <p:spPr>
            <a:xfrm>
              <a:off x="6218555" y="3499796"/>
              <a:ext cx="179662" cy="211375"/>
            </a:xfrm>
            <a:custGeom>
              <a:avLst/>
              <a:gdLst/>
              <a:ahLst/>
              <a:cxnLst/>
              <a:rect l="l" t="t" r="r" b="b"/>
              <a:pathLst>
                <a:path w="827" h="973" extrusionOk="0">
                  <a:moveTo>
                    <a:pt x="73" y="0"/>
                  </a:moveTo>
                  <a:cubicBezTo>
                    <a:pt x="49" y="0"/>
                    <a:pt x="25" y="25"/>
                    <a:pt x="25" y="49"/>
                  </a:cubicBezTo>
                  <a:cubicBezTo>
                    <a:pt x="0" y="49"/>
                    <a:pt x="25" y="98"/>
                    <a:pt x="49" y="98"/>
                  </a:cubicBezTo>
                  <a:cubicBezTo>
                    <a:pt x="268" y="170"/>
                    <a:pt x="511" y="243"/>
                    <a:pt x="729" y="341"/>
                  </a:cubicBezTo>
                  <a:cubicBezTo>
                    <a:pt x="559" y="559"/>
                    <a:pt x="340" y="729"/>
                    <a:pt x="122" y="875"/>
                  </a:cubicBezTo>
                  <a:cubicBezTo>
                    <a:pt x="98" y="899"/>
                    <a:pt x="98" y="924"/>
                    <a:pt x="122" y="948"/>
                  </a:cubicBezTo>
                  <a:cubicBezTo>
                    <a:pt x="122" y="948"/>
                    <a:pt x="146" y="972"/>
                    <a:pt x="146" y="972"/>
                  </a:cubicBezTo>
                  <a:cubicBezTo>
                    <a:pt x="170" y="948"/>
                    <a:pt x="170" y="948"/>
                    <a:pt x="170" y="948"/>
                  </a:cubicBezTo>
                  <a:cubicBezTo>
                    <a:pt x="365" y="802"/>
                    <a:pt x="826" y="462"/>
                    <a:pt x="826" y="341"/>
                  </a:cubicBezTo>
                  <a:cubicBezTo>
                    <a:pt x="826" y="316"/>
                    <a:pt x="802" y="292"/>
                    <a:pt x="778" y="292"/>
                  </a:cubicBezTo>
                  <a:cubicBezTo>
                    <a:pt x="559" y="170"/>
                    <a:pt x="316" y="98"/>
                    <a:pt x="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28"/>
            <p:cNvSpPr/>
            <p:nvPr/>
          </p:nvSpPr>
          <p:spPr>
            <a:xfrm>
              <a:off x="6367367" y="3409207"/>
              <a:ext cx="204862" cy="249174"/>
            </a:xfrm>
            <a:custGeom>
              <a:avLst/>
              <a:gdLst/>
              <a:ahLst/>
              <a:cxnLst/>
              <a:rect l="l" t="t" r="r" b="b"/>
              <a:pathLst>
                <a:path w="943" h="1147" extrusionOk="0">
                  <a:moveTo>
                    <a:pt x="53" y="1"/>
                  </a:moveTo>
                  <a:cubicBezTo>
                    <a:pt x="15" y="1"/>
                    <a:pt x="1" y="77"/>
                    <a:pt x="44" y="77"/>
                  </a:cubicBezTo>
                  <a:cubicBezTo>
                    <a:pt x="287" y="150"/>
                    <a:pt x="530" y="272"/>
                    <a:pt x="749" y="393"/>
                  </a:cubicBezTo>
                  <a:cubicBezTo>
                    <a:pt x="797" y="417"/>
                    <a:pt x="651" y="758"/>
                    <a:pt x="457" y="1073"/>
                  </a:cubicBezTo>
                  <a:cubicBezTo>
                    <a:pt x="433" y="1098"/>
                    <a:pt x="433" y="1122"/>
                    <a:pt x="457" y="1146"/>
                  </a:cubicBezTo>
                  <a:lnTo>
                    <a:pt x="481" y="1146"/>
                  </a:lnTo>
                  <a:cubicBezTo>
                    <a:pt x="506" y="1122"/>
                    <a:pt x="530" y="1122"/>
                    <a:pt x="530" y="1098"/>
                  </a:cubicBezTo>
                  <a:cubicBezTo>
                    <a:pt x="651" y="903"/>
                    <a:pt x="943" y="417"/>
                    <a:pt x="797" y="296"/>
                  </a:cubicBezTo>
                  <a:cubicBezTo>
                    <a:pt x="579" y="174"/>
                    <a:pt x="336" y="77"/>
                    <a:pt x="68" y="4"/>
                  </a:cubicBezTo>
                  <a:cubicBezTo>
                    <a:pt x="63" y="2"/>
                    <a:pt x="58" y="1"/>
                    <a:pt x="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28"/>
            <p:cNvSpPr/>
            <p:nvPr/>
          </p:nvSpPr>
          <p:spPr>
            <a:xfrm>
              <a:off x="6519439" y="3341429"/>
              <a:ext cx="174230" cy="179657"/>
            </a:xfrm>
            <a:custGeom>
              <a:avLst/>
              <a:gdLst/>
              <a:ahLst/>
              <a:cxnLst/>
              <a:rect l="l" t="t" r="r" b="b"/>
              <a:pathLst>
                <a:path w="802" h="827" extrusionOk="0">
                  <a:moveTo>
                    <a:pt x="24" y="1"/>
                  </a:moveTo>
                  <a:cubicBezTo>
                    <a:pt x="0" y="1"/>
                    <a:pt x="0" y="74"/>
                    <a:pt x="24" y="98"/>
                  </a:cubicBezTo>
                  <a:cubicBezTo>
                    <a:pt x="243" y="98"/>
                    <a:pt x="462" y="122"/>
                    <a:pt x="680" y="171"/>
                  </a:cubicBezTo>
                  <a:cubicBezTo>
                    <a:pt x="656" y="389"/>
                    <a:pt x="559" y="584"/>
                    <a:pt x="462" y="778"/>
                  </a:cubicBezTo>
                  <a:cubicBezTo>
                    <a:pt x="437" y="778"/>
                    <a:pt x="462" y="827"/>
                    <a:pt x="462" y="827"/>
                  </a:cubicBezTo>
                  <a:lnTo>
                    <a:pt x="486" y="827"/>
                  </a:lnTo>
                  <a:cubicBezTo>
                    <a:pt x="510" y="827"/>
                    <a:pt x="510" y="827"/>
                    <a:pt x="534" y="802"/>
                  </a:cubicBezTo>
                  <a:cubicBezTo>
                    <a:pt x="583" y="729"/>
                    <a:pt x="802" y="268"/>
                    <a:pt x="753" y="122"/>
                  </a:cubicBezTo>
                  <a:cubicBezTo>
                    <a:pt x="753" y="122"/>
                    <a:pt x="729" y="98"/>
                    <a:pt x="705" y="74"/>
                  </a:cubicBezTo>
                  <a:cubicBezTo>
                    <a:pt x="486" y="25"/>
                    <a:pt x="267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28"/>
            <p:cNvSpPr/>
            <p:nvPr/>
          </p:nvSpPr>
          <p:spPr>
            <a:xfrm>
              <a:off x="6603730" y="3489151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28"/>
            <p:cNvSpPr/>
            <p:nvPr/>
          </p:nvSpPr>
          <p:spPr>
            <a:xfrm>
              <a:off x="6487721" y="3299284"/>
              <a:ext cx="68867" cy="74079"/>
            </a:xfrm>
            <a:custGeom>
              <a:avLst/>
              <a:gdLst/>
              <a:ahLst/>
              <a:cxnLst/>
              <a:rect l="l" t="t" r="r" b="b"/>
              <a:pathLst>
                <a:path w="317" h="341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68"/>
                    <a:pt x="73" y="340"/>
                    <a:pt x="170" y="340"/>
                  </a:cubicBezTo>
                  <a:cubicBezTo>
                    <a:pt x="243" y="340"/>
                    <a:pt x="316" y="268"/>
                    <a:pt x="316" y="170"/>
                  </a:cubicBezTo>
                  <a:cubicBezTo>
                    <a:pt x="316" y="73"/>
                    <a:pt x="243" y="0"/>
                    <a:pt x="1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28"/>
            <p:cNvSpPr/>
            <p:nvPr/>
          </p:nvSpPr>
          <p:spPr>
            <a:xfrm>
              <a:off x="6334564" y="3378359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28"/>
            <p:cNvSpPr/>
            <p:nvPr/>
          </p:nvSpPr>
          <p:spPr>
            <a:xfrm>
              <a:off x="6424286" y="3626446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0"/>
                  </a:moveTo>
                  <a:cubicBezTo>
                    <a:pt x="74" y="0"/>
                    <a:pt x="1" y="73"/>
                    <a:pt x="1" y="170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28"/>
            <p:cNvSpPr/>
            <p:nvPr/>
          </p:nvSpPr>
          <p:spPr>
            <a:xfrm>
              <a:off x="6181623" y="3462865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43"/>
                    <a:pt x="73" y="316"/>
                    <a:pt x="170" y="316"/>
                  </a:cubicBezTo>
                  <a:cubicBezTo>
                    <a:pt x="268" y="316"/>
                    <a:pt x="340" y="243"/>
                    <a:pt x="340" y="170"/>
                  </a:cubicBezTo>
                  <a:cubicBezTo>
                    <a:pt x="340" y="73"/>
                    <a:pt x="268" y="0"/>
                    <a:pt x="1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28"/>
            <p:cNvSpPr/>
            <p:nvPr/>
          </p:nvSpPr>
          <p:spPr>
            <a:xfrm>
              <a:off x="6102329" y="3547371"/>
              <a:ext cx="74298" cy="74079"/>
            </a:xfrm>
            <a:custGeom>
              <a:avLst/>
              <a:gdLst/>
              <a:ahLst/>
              <a:cxnLst/>
              <a:rect l="l" t="t" r="r" b="b"/>
              <a:pathLst>
                <a:path w="342" h="341" extrusionOk="0">
                  <a:moveTo>
                    <a:pt x="171" y="0"/>
                  </a:moveTo>
                  <a:cubicBezTo>
                    <a:pt x="98" y="0"/>
                    <a:pt x="1" y="73"/>
                    <a:pt x="1" y="170"/>
                  </a:cubicBezTo>
                  <a:cubicBezTo>
                    <a:pt x="1" y="267"/>
                    <a:pt x="98" y="340"/>
                    <a:pt x="171" y="340"/>
                  </a:cubicBezTo>
                  <a:cubicBezTo>
                    <a:pt x="268" y="340"/>
                    <a:pt x="341" y="267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28"/>
            <p:cNvSpPr/>
            <p:nvPr/>
          </p:nvSpPr>
          <p:spPr>
            <a:xfrm>
              <a:off x="6213341" y="3684449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1"/>
                  </a:moveTo>
                  <a:cubicBezTo>
                    <a:pt x="73" y="1"/>
                    <a:pt x="0" y="74"/>
                    <a:pt x="0" y="146"/>
                  </a:cubicBezTo>
                  <a:cubicBezTo>
                    <a:pt x="0" y="244"/>
                    <a:pt x="73" y="316"/>
                    <a:pt x="170" y="316"/>
                  </a:cubicBezTo>
                  <a:cubicBezTo>
                    <a:pt x="267" y="316"/>
                    <a:pt x="340" y="244"/>
                    <a:pt x="340" y="146"/>
                  </a:cubicBezTo>
                  <a:cubicBezTo>
                    <a:pt x="340" y="74"/>
                    <a:pt x="267" y="1"/>
                    <a:pt x="1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6" name="Google Shape;1296;p28"/>
          <p:cNvGrpSpPr/>
          <p:nvPr/>
        </p:nvGrpSpPr>
        <p:grpSpPr>
          <a:xfrm>
            <a:off x="3641683" y="165969"/>
            <a:ext cx="1860621" cy="811048"/>
            <a:chOff x="3965010" y="571479"/>
            <a:chExt cx="1651683" cy="719972"/>
          </a:xfrm>
        </p:grpSpPr>
        <p:grpSp>
          <p:nvGrpSpPr>
            <p:cNvPr id="1297" name="Google Shape;1297;p28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298" name="Google Shape;1298;p28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299" name="Google Shape;1299;p28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0" name="Google Shape;1300;p28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1" name="Google Shape;1301;p28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2" name="Google Shape;1302;p28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03" name="Google Shape;1303;p28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04" name="Google Shape;1304;p28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OBJECT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31"/>
          <p:cNvSpPr txBox="1">
            <a:spLocks noGrp="1"/>
          </p:cNvSpPr>
          <p:nvPr>
            <p:ph type="subTitle" idx="1"/>
          </p:nvPr>
        </p:nvSpPr>
        <p:spPr>
          <a:xfrm>
            <a:off x="1014450" y="2258863"/>
            <a:ext cx="3305100" cy="9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409" name="Google Shape;1409;p31"/>
          <p:cNvSpPr txBox="1">
            <a:spLocks noGrp="1"/>
          </p:cNvSpPr>
          <p:nvPr>
            <p:ph type="subTitle" idx="2"/>
          </p:nvPr>
        </p:nvSpPr>
        <p:spPr>
          <a:xfrm>
            <a:off x="1014450" y="4085088"/>
            <a:ext cx="3305100" cy="4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410" name="Google Shape;1410;p31"/>
          <p:cNvSpPr txBox="1"/>
          <p:nvPr/>
        </p:nvSpPr>
        <p:spPr>
          <a:xfrm>
            <a:off x="1083300" y="3182363"/>
            <a:ext cx="3167400" cy="5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CREDITS:</a:t>
            </a:r>
            <a:r>
              <a:rPr lang="en"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</a:t>
            </a:r>
            <a:r>
              <a:rPr lang="en"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</a:t>
            </a:r>
            <a:r>
              <a:rPr lang="en" sz="1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1200" b="1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411" name="Google Shape;1411;p31"/>
          <p:cNvSpPr txBox="1">
            <a:spLocks noGrp="1"/>
          </p:cNvSpPr>
          <p:nvPr>
            <p:ph type="title"/>
          </p:nvPr>
        </p:nvSpPr>
        <p:spPr>
          <a:xfrm>
            <a:off x="660450" y="739363"/>
            <a:ext cx="4013100" cy="9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 sz="72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grpSp>
        <p:nvGrpSpPr>
          <p:cNvPr id="1412" name="Google Shape;1412;p31"/>
          <p:cNvGrpSpPr/>
          <p:nvPr/>
        </p:nvGrpSpPr>
        <p:grpSpPr>
          <a:xfrm>
            <a:off x="7721717" y="648082"/>
            <a:ext cx="2525833" cy="1610805"/>
            <a:chOff x="7239867" y="1514545"/>
            <a:chExt cx="2525833" cy="1610805"/>
          </a:xfrm>
        </p:grpSpPr>
        <p:grpSp>
          <p:nvGrpSpPr>
            <p:cNvPr id="1413" name="Google Shape;1413;p31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414" name="Google Shape;1414;p31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415" name="Google Shape;1415;p31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6" name="Google Shape;1416;p31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7" name="Google Shape;1417;p31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8" name="Google Shape;1418;p31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9" name="Google Shape;1419;p31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0" name="Google Shape;1420;p31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21" name="Google Shape;1421;p31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" name="Google Shape;1422;p31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23" name="Google Shape;1423;p31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4" name="Google Shape;1424;p31"/>
          <p:cNvGrpSpPr/>
          <p:nvPr/>
        </p:nvGrpSpPr>
        <p:grpSpPr>
          <a:xfrm>
            <a:off x="4792518" y="246354"/>
            <a:ext cx="1491800" cy="650279"/>
            <a:chOff x="3965010" y="571479"/>
            <a:chExt cx="1651683" cy="719972"/>
          </a:xfrm>
        </p:grpSpPr>
        <p:grpSp>
          <p:nvGrpSpPr>
            <p:cNvPr id="1425" name="Google Shape;1425;p31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26" name="Google Shape;1426;p31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27" name="Google Shape;1427;p31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8" name="Google Shape;1428;p31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9" name="Google Shape;1429;p31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30" name="Google Shape;1430;p31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31" name="Google Shape;1431;p31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32" name="Google Shape;1432;p31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3" name="Google Shape;1433;p31"/>
          <p:cNvGrpSpPr/>
          <p:nvPr/>
        </p:nvGrpSpPr>
        <p:grpSpPr>
          <a:xfrm flipH="1">
            <a:off x="167957" y="4473980"/>
            <a:ext cx="537853" cy="555858"/>
            <a:chOff x="5294267" y="4624350"/>
            <a:chExt cx="383004" cy="395854"/>
          </a:xfrm>
        </p:grpSpPr>
        <p:sp>
          <p:nvSpPr>
            <p:cNvPr id="1434" name="Google Shape;1434;p31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1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1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1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1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1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1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1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1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3" name="Google Shape;1443;p31"/>
          <p:cNvGrpSpPr/>
          <p:nvPr/>
        </p:nvGrpSpPr>
        <p:grpSpPr>
          <a:xfrm>
            <a:off x="-1457944" y="970782"/>
            <a:ext cx="2301290" cy="1819165"/>
            <a:chOff x="-1457944" y="970782"/>
            <a:chExt cx="2301290" cy="1819165"/>
          </a:xfrm>
        </p:grpSpPr>
        <p:grpSp>
          <p:nvGrpSpPr>
            <p:cNvPr id="1444" name="Google Shape;1444;p31"/>
            <p:cNvGrpSpPr/>
            <p:nvPr/>
          </p:nvGrpSpPr>
          <p:grpSpPr>
            <a:xfrm>
              <a:off x="-1457944" y="970782"/>
              <a:ext cx="2167373" cy="1819165"/>
              <a:chOff x="958238" y="2157575"/>
              <a:chExt cx="1115191" cy="936025"/>
            </a:xfrm>
          </p:grpSpPr>
          <p:sp>
            <p:nvSpPr>
              <p:cNvPr id="1445" name="Google Shape;1445;p31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31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31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31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31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31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51" name="Google Shape;1451;p31"/>
            <p:cNvSpPr/>
            <p:nvPr/>
          </p:nvSpPr>
          <p:spPr>
            <a:xfrm>
              <a:off x="-1323994" y="975921"/>
              <a:ext cx="2167340" cy="1644261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32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4" name="Google Shape;1454;p32"/>
          <p:cNvGrpSpPr/>
          <p:nvPr/>
        </p:nvGrpSpPr>
        <p:grpSpPr>
          <a:xfrm flipH="1">
            <a:off x="-297197" y="926675"/>
            <a:ext cx="1025973" cy="811032"/>
            <a:chOff x="855987" y="2204128"/>
            <a:chExt cx="1217483" cy="962421"/>
          </a:xfrm>
        </p:grpSpPr>
        <p:grpSp>
          <p:nvGrpSpPr>
            <p:cNvPr id="1455" name="Google Shape;1455;p3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456" name="Google Shape;1456;p3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3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3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62" name="Google Shape;1462;p3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3" name="Google Shape;1463;p32"/>
          <p:cNvGrpSpPr/>
          <p:nvPr/>
        </p:nvGrpSpPr>
        <p:grpSpPr>
          <a:xfrm rot="-3617422" flipH="1">
            <a:off x="8490995" y="4604956"/>
            <a:ext cx="639248" cy="382014"/>
            <a:chOff x="1202177" y="4613417"/>
            <a:chExt cx="528376" cy="315757"/>
          </a:xfrm>
        </p:grpSpPr>
        <p:sp>
          <p:nvSpPr>
            <p:cNvPr id="1464" name="Google Shape;1464;p3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" name="Google Shape;1470;p32"/>
          <p:cNvGrpSpPr/>
          <p:nvPr/>
        </p:nvGrpSpPr>
        <p:grpSpPr>
          <a:xfrm flipH="1">
            <a:off x="62659" y="4194779"/>
            <a:ext cx="666115" cy="973447"/>
            <a:chOff x="-1047799" y="3300294"/>
            <a:chExt cx="439014" cy="641607"/>
          </a:xfrm>
        </p:grpSpPr>
        <p:sp>
          <p:nvSpPr>
            <p:cNvPr id="1471" name="Google Shape;1471;p3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2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4" name="Google Shape;1484;p32"/>
          <p:cNvGrpSpPr/>
          <p:nvPr/>
        </p:nvGrpSpPr>
        <p:grpSpPr>
          <a:xfrm rot="10800000" flipH="1">
            <a:off x="7820175" y="-221970"/>
            <a:ext cx="1590405" cy="693261"/>
            <a:chOff x="3965010" y="571479"/>
            <a:chExt cx="1651683" cy="719972"/>
          </a:xfrm>
        </p:grpSpPr>
        <p:grpSp>
          <p:nvGrpSpPr>
            <p:cNvPr id="1485" name="Google Shape;1485;p3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86" name="Google Shape;1486;p3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87" name="Google Shape;1487;p3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8" name="Google Shape;1488;p3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9" name="Google Shape;1489;p3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0" name="Google Shape;1490;p3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91" name="Google Shape;1491;p3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92" name="Google Shape;1492;p3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3" name="Google Shape;1493;p32"/>
          <p:cNvGrpSpPr/>
          <p:nvPr/>
        </p:nvGrpSpPr>
        <p:grpSpPr>
          <a:xfrm rot="2839265">
            <a:off x="571315" y="-170365"/>
            <a:ext cx="799290" cy="1039885"/>
            <a:chOff x="4318023" y="4113296"/>
            <a:chExt cx="716422" cy="932073"/>
          </a:xfrm>
        </p:grpSpPr>
        <p:sp>
          <p:nvSpPr>
            <p:cNvPr id="1494" name="Google Shape;1494;p32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2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2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2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33"/>
          <p:cNvGrpSpPr/>
          <p:nvPr/>
        </p:nvGrpSpPr>
        <p:grpSpPr>
          <a:xfrm flipH="1">
            <a:off x="7532356" y="3641559"/>
            <a:ext cx="884679" cy="1501939"/>
            <a:chOff x="-1056319" y="1385262"/>
            <a:chExt cx="212940" cy="361495"/>
          </a:xfrm>
        </p:grpSpPr>
        <p:sp>
          <p:nvSpPr>
            <p:cNvPr id="1500" name="Google Shape;1500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6" name="Google Shape;1506;p33"/>
          <p:cNvGrpSpPr/>
          <p:nvPr/>
        </p:nvGrpSpPr>
        <p:grpSpPr>
          <a:xfrm flipH="1">
            <a:off x="7725441" y="1082982"/>
            <a:ext cx="2037701" cy="1610804"/>
            <a:chOff x="855987" y="2204128"/>
            <a:chExt cx="1217483" cy="962421"/>
          </a:xfrm>
        </p:grpSpPr>
        <p:grpSp>
          <p:nvGrpSpPr>
            <p:cNvPr id="1507" name="Google Shape;1507;p3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08" name="Google Shape;1508;p3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4" name="Google Shape;1514;p3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5" name="Google Shape;1515;p33"/>
          <p:cNvGrpSpPr/>
          <p:nvPr/>
        </p:nvGrpSpPr>
        <p:grpSpPr>
          <a:xfrm flipH="1">
            <a:off x="2898506" y="-686743"/>
            <a:ext cx="2525833" cy="1610805"/>
            <a:chOff x="7239867" y="1514545"/>
            <a:chExt cx="2525833" cy="1610805"/>
          </a:xfrm>
        </p:grpSpPr>
        <p:grpSp>
          <p:nvGrpSpPr>
            <p:cNvPr id="1516" name="Google Shape;1516;p3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517" name="Google Shape;1517;p3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518" name="Google Shape;1518;p3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3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3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3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3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3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24" name="Google Shape;1524;p3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6" name="Google Shape;1526;p3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33"/>
          <p:cNvGrpSpPr/>
          <p:nvPr/>
        </p:nvGrpSpPr>
        <p:grpSpPr>
          <a:xfrm rot="615299" flipH="1">
            <a:off x="279417" y="1059091"/>
            <a:ext cx="1651651" cy="1499645"/>
            <a:chOff x="7844079" y="226728"/>
            <a:chExt cx="1373387" cy="1246991"/>
          </a:xfrm>
        </p:grpSpPr>
        <p:sp>
          <p:nvSpPr>
            <p:cNvPr id="1528" name="Google Shape;1528;p33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3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3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3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3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3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3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3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3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3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3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3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3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3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33"/>
          <p:cNvGrpSpPr/>
          <p:nvPr/>
        </p:nvGrpSpPr>
        <p:grpSpPr>
          <a:xfrm>
            <a:off x="875207" y="3470549"/>
            <a:ext cx="1020386" cy="1732392"/>
            <a:chOff x="-1056319" y="1385262"/>
            <a:chExt cx="212940" cy="361495"/>
          </a:xfrm>
        </p:grpSpPr>
        <p:sp>
          <p:nvSpPr>
            <p:cNvPr id="1543" name="Google Shape;1543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9" name="Google Shape;1549;p33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33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33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33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33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33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33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oogle Shape;1557;p34"/>
          <p:cNvGrpSpPr/>
          <p:nvPr/>
        </p:nvGrpSpPr>
        <p:grpSpPr>
          <a:xfrm flipH="1">
            <a:off x="-59449" y="4092702"/>
            <a:ext cx="1068261" cy="957550"/>
            <a:chOff x="6787377" y="436188"/>
            <a:chExt cx="235647" cy="211226"/>
          </a:xfrm>
        </p:grpSpPr>
        <p:sp>
          <p:nvSpPr>
            <p:cNvPr id="1558" name="Google Shape;1558;p34"/>
            <p:cNvSpPr/>
            <p:nvPr/>
          </p:nvSpPr>
          <p:spPr>
            <a:xfrm>
              <a:off x="6856435" y="522657"/>
              <a:ext cx="166589" cy="109566"/>
            </a:xfrm>
            <a:custGeom>
              <a:avLst/>
              <a:gdLst/>
              <a:ahLst/>
              <a:cxnLst/>
              <a:rect l="l" t="t" r="r" b="b"/>
              <a:pathLst>
                <a:path w="4277" h="2813" extrusionOk="0">
                  <a:moveTo>
                    <a:pt x="2187" y="626"/>
                  </a:moveTo>
                  <a:cubicBezTo>
                    <a:pt x="2236" y="651"/>
                    <a:pt x="2284" y="699"/>
                    <a:pt x="2284" y="723"/>
                  </a:cubicBezTo>
                  <a:cubicBezTo>
                    <a:pt x="2333" y="966"/>
                    <a:pt x="2260" y="1234"/>
                    <a:pt x="2090" y="1428"/>
                  </a:cubicBezTo>
                  <a:lnTo>
                    <a:pt x="2066" y="1428"/>
                  </a:lnTo>
                  <a:cubicBezTo>
                    <a:pt x="1896" y="1161"/>
                    <a:pt x="1847" y="942"/>
                    <a:pt x="1944" y="821"/>
                  </a:cubicBezTo>
                  <a:cubicBezTo>
                    <a:pt x="2017" y="699"/>
                    <a:pt x="2114" y="626"/>
                    <a:pt x="2187" y="626"/>
                  </a:cubicBezTo>
                  <a:close/>
                  <a:moveTo>
                    <a:pt x="62" y="1"/>
                  </a:moveTo>
                  <a:cubicBezTo>
                    <a:pt x="49" y="1"/>
                    <a:pt x="37" y="7"/>
                    <a:pt x="25" y="19"/>
                  </a:cubicBezTo>
                  <a:cubicBezTo>
                    <a:pt x="1" y="43"/>
                    <a:pt x="1" y="92"/>
                    <a:pt x="25" y="116"/>
                  </a:cubicBezTo>
                  <a:cubicBezTo>
                    <a:pt x="74" y="165"/>
                    <a:pt x="1337" y="1574"/>
                    <a:pt x="1944" y="1574"/>
                  </a:cubicBezTo>
                  <a:lnTo>
                    <a:pt x="2041" y="1574"/>
                  </a:lnTo>
                  <a:cubicBezTo>
                    <a:pt x="2090" y="1622"/>
                    <a:pt x="2114" y="1671"/>
                    <a:pt x="2163" y="1744"/>
                  </a:cubicBezTo>
                  <a:cubicBezTo>
                    <a:pt x="2600" y="2230"/>
                    <a:pt x="3402" y="2813"/>
                    <a:pt x="3961" y="2813"/>
                  </a:cubicBezTo>
                  <a:cubicBezTo>
                    <a:pt x="4058" y="2813"/>
                    <a:pt x="4155" y="2788"/>
                    <a:pt x="4228" y="2740"/>
                  </a:cubicBezTo>
                  <a:cubicBezTo>
                    <a:pt x="4252" y="2715"/>
                    <a:pt x="4276" y="2691"/>
                    <a:pt x="4252" y="2667"/>
                  </a:cubicBezTo>
                  <a:cubicBezTo>
                    <a:pt x="4252" y="2638"/>
                    <a:pt x="4235" y="2627"/>
                    <a:pt x="4217" y="2627"/>
                  </a:cubicBezTo>
                  <a:cubicBezTo>
                    <a:pt x="4203" y="2627"/>
                    <a:pt x="4189" y="2632"/>
                    <a:pt x="4179" y="2642"/>
                  </a:cubicBezTo>
                  <a:cubicBezTo>
                    <a:pt x="4119" y="2674"/>
                    <a:pt x="4046" y="2689"/>
                    <a:pt x="3965" y="2689"/>
                  </a:cubicBezTo>
                  <a:cubicBezTo>
                    <a:pt x="3490" y="2689"/>
                    <a:pt x="2713" y="2186"/>
                    <a:pt x="2236" y="1646"/>
                  </a:cubicBezTo>
                  <a:lnTo>
                    <a:pt x="2139" y="1501"/>
                  </a:lnTo>
                  <a:lnTo>
                    <a:pt x="2163" y="1476"/>
                  </a:lnTo>
                  <a:cubicBezTo>
                    <a:pt x="2382" y="1258"/>
                    <a:pt x="2454" y="966"/>
                    <a:pt x="2382" y="675"/>
                  </a:cubicBezTo>
                  <a:cubicBezTo>
                    <a:pt x="2357" y="578"/>
                    <a:pt x="2284" y="505"/>
                    <a:pt x="2187" y="505"/>
                  </a:cubicBezTo>
                  <a:cubicBezTo>
                    <a:pt x="2178" y="502"/>
                    <a:pt x="2168" y="500"/>
                    <a:pt x="2157" y="500"/>
                  </a:cubicBezTo>
                  <a:cubicBezTo>
                    <a:pt x="2078" y="500"/>
                    <a:pt x="1953" y="575"/>
                    <a:pt x="1847" y="723"/>
                  </a:cubicBezTo>
                  <a:cubicBezTo>
                    <a:pt x="1726" y="893"/>
                    <a:pt x="1750" y="1161"/>
                    <a:pt x="1969" y="1452"/>
                  </a:cubicBezTo>
                  <a:lnTo>
                    <a:pt x="1920" y="1452"/>
                  </a:lnTo>
                  <a:cubicBezTo>
                    <a:pt x="1361" y="1452"/>
                    <a:pt x="98" y="43"/>
                    <a:pt x="98" y="19"/>
                  </a:cubicBezTo>
                  <a:cubicBezTo>
                    <a:pt x="86" y="7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4"/>
            <p:cNvSpPr/>
            <p:nvPr/>
          </p:nvSpPr>
          <p:spPr>
            <a:xfrm>
              <a:off x="6789675" y="438253"/>
              <a:ext cx="109683" cy="116928"/>
            </a:xfrm>
            <a:custGeom>
              <a:avLst/>
              <a:gdLst/>
              <a:ahLst/>
              <a:cxnLst/>
              <a:rect l="l" t="t" r="r" b="b"/>
              <a:pathLst>
                <a:path w="2816" h="3002" extrusionOk="0">
                  <a:moveTo>
                    <a:pt x="1343" y="1"/>
                  </a:moveTo>
                  <a:cubicBezTo>
                    <a:pt x="1080" y="1"/>
                    <a:pt x="833" y="78"/>
                    <a:pt x="719" y="218"/>
                  </a:cubicBezTo>
                  <a:cubicBezTo>
                    <a:pt x="655" y="309"/>
                    <a:pt x="634" y="396"/>
                    <a:pt x="641" y="474"/>
                  </a:cubicBezTo>
                  <a:lnTo>
                    <a:pt x="641" y="474"/>
                  </a:lnTo>
                  <a:cubicBezTo>
                    <a:pt x="348" y="532"/>
                    <a:pt x="0" y="782"/>
                    <a:pt x="14" y="1263"/>
                  </a:cubicBezTo>
                  <a:cubicBezTo>
                    <a:pt x="22" y="1525"/>
                    <a:pt x="84" y="1690"/>
                    <a:pt x="168" y="1781"/>
                  </a:cubicBezTo>
                  <a:lnTo>
                    <a:pt x="168" y="1781"/>
                  </a:lnTo>
                  <a:cubicBezTo>
                    <a:pt x="126" y="1901"/>
                    <a:pt x="96" y="2051"/>
                    <a:pt x="87" y="2234"/>
                  </a:cubicBezTo>
                  <a:cubicBezTo>
                    <a:pt x="74" y="2792"/>
                    <a:pt x="365" y="3001"/>
                    <a:pt x="700" y="3001"/>
                  </a:cubicBezTo>
                  <a:cubicBezTo>
                    <a:pt x="852" y="3001"/>
                    <a:pt x="1014" y="2958"/>
                    <a:pt x="1160" y="2884"/>
                  </a:cubicBezTo>
                  <a:lnTo>
                    <a:pt x="1160" y="2884"/>
                  </a:lnTo>
                  <a:cubicBezTo>
                    <a:pt x="1247" y="2911"/>
                    <a:pt x="1357" y="2925"/>
                    <a:pt x="1477" y="2925"/>
                  </a:cubicBezTo>
                  <a:cubicBezTo>
                    <a:pt x="1765" y="2925"/>
                    <a:pt x="2105" y="2843"/>
                    <a:pt x="2298" y="2672"/>
                  </a:cubicBezTo>
                  <a:cubicBezTo>
                    <a:pt x="2532" y="2463"/>
                    <a:pt x="2535" y="2247"/>
                    <a:pt x="2428" y="2086"/>
                  </a:cubicBezTo>
                  <a:lnTo>
                    <a:pt x="2428" y="2086"/>
                  </a:lnTo>
                  <a:cubicBezTo>
                    <a:pt x="2505" y="2034"/>
                    <a:pt x="2571" y="1943"/>
                    <a:pt x="2614" y="1797"/>
                  </a:cubicBezTo>
                  <a:cubicBezTo>
                    <a:pt x="2816" y="1130"/>
                    <a:pt x="2481" y="998"/>
                    <a:pt x="2214" y="990"/>
                  </a:cubicBezTo>
                  <a:lnTo>
                    <a:pt x="2214" y="990"/>
                  </a:lnTo>
                  <a:cubicBezTo>
                    <a:pt x="2227" y="937"/>
                    <a:pt x="2239" y="875"/>
                    <a:pt x="2249" y="801"/>
                  </a:cubicBezTo>
                  <a:cubicBezTo>
                    <a:pt x="2327" y="242"/>
                    <a:pt x="1809" y="1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4"/>
            <p:cNvSpPr/>
            <p:nvPr/>
          </p:nvSpPr>
          <p:spPr>
            <a:xfrm>
              <a:off x="6787377" y="436188"/>
              <a:ext cx="109800" cy="121290"/>
            </a:xfrm>
            <a:custGeom>
              <a:avLst/>
              <a:gdLst/>
              <a:ahLst/>
              <a:cxnLst/>
              <a:rect l="l" t="t" r="r" b="b"/>
              <a:pathLst>
                <a:path w="2819" h="3114" extrusionOk="0">
                  <a:moveTo>
                    <a:pt x="851" y="587"/>
                  </a:moveTo>
                  <a:cubicBezTo>
                    <a:pt x="948" y="587"/>
                    <a:pt x="1045" y="611"/>
                    <a:pt x="1045" y="708"/>
                  </a:cubicBezTo>
                  <a:cubicBezTo>
                    <a:pt x="1045" y="733"/>
                    <a:pt x="1045" y="757"/>
                    <a:pt x="1045" y="781"/>
                  </a:cubicBezTo>
                  <a:lnTo>
                    <a:pt x="997" y="781"/>
                  </a:lnTo>
                  <a:cubicBezTo>
                    <a:pt x="899" y="757"/>
                    <a:pt x="826" y="684"/>
                    <a:pt x="802" y="587"/>
                  </a:cubicBezTo>
                  <a:close/>
                  <a:moveTo>
                    <a:pt x="2211" y="1097"/>
                  </a:moveTo>
                  <a:cubicBezTo>
                    <a:pt x="2187" y="1219"/>
                    <a:pt x="2138" y="1243"/>
                    <a:pt x="2114" y="1243"/>
                  </a:cubicBezTo>
                  <a:cubicBezTo>
                    <a:pt x="2090" y="1243"/>
                    <a:pt x="2065" y="1219"/>
                    <a:pt x="2041" y="1219"/>
                  </a:cubicBezTo>
                  <a:cubicBezTo>
                    <a:pt x="2017" y="1170"/>
                    <a:pt x="2017" y="1146"/>
                    <a:pt x="2017" y="1121"/>
                  </a:cubicBezTo>
                  <a:cubicBezTo>
                    <a:pt x="2065" y="1097"/>
                    <a:pt x="2138" y="1097"/>
                    <a:pt x="2211" y="1097"/>
                  </a:cubicBezTo>
                  <a:close/>
                  <a:moveTo>
                    <a:pt x="632" y="1486"/>
                  </a:moveTo>
                  <a:cubicBezTo>
                    <a:pt x="656" y="1486"/>
                    <a:pt x="681" y="1510"/>
                    <a:pt x="705" y="1534"/>
                  </a:cubicBezTo>
                  <a:cubicBezTo>
                    <a:pt x="729" y="1559"/>
                    <a:pt x="729" y="1607"/>
                    <a:pt x="705" y="1632"/>
                  </a:cubicBezTo>
                  <a:cubicBezTo>
                    <a:pt x="681" y="1753"/>
                    <a:pt x="559" y="1850"/>
                    <a:pt x="438" y="1850"/>
                  </a:cubicBezTo>
                  <a:cubicBezTo>
                    <a:pt x="389" y="1850"/>
                    <a:pt x="341" y="1850"/>
                    <a:pt x="292" y="1802"/>
                  </a:cubicBezTo>
                  <a:cubicBezTo>
                    <a:pt x="389" y="1583"/>
                    <a:pt x="535" y="1486"/>
                    <a:pt x="632" y="1486"/>
                  </a:cubicBezTo>
                  <a:close/>
                  <a:moveTo>
                    <a:pt x="2017" y="1947"/>
                  </a:moveTo>
                  <a:cubicBezTo>
                    <a:pt x="2163" y="1947"/>
                    <a:pt x="2308" y="1996"/>
                    <a:pt x="2405" y="2117"/>
                  </a:cubicBezTo>
                  <a:cubicBezTo>
                    <a:pt x="2357" y="2117"/>
                    <a:pt x="2333" y="2142"/>
                    <a:pt x="2284" y="2142"/>
                  </a:cubicBezTo>
                  <a:cubicBezTo>
                    <a:pt x="2163" y="2117"/>
                    <a:pt x="2041" y="2069"/>
                    <a:pt x="1944" y="1996"/>
                  </a:cubicBezTo>
                  <a:cubicBezTo>
                    <a:pt x="1944" y="1972"/>
                    <a:pt x="1920" y="1947"/>
                    <a:pt x="1920" y="1947"/>
                  </a:cubicBezTo>
                  <a:close/>
                  <a:moveTo>
                    <a:pt x="1589" y="2354"/>
                  </a:moveTo>
                  <a:cubicBezTo>
                    <a:pt x="1598" y="2354"/>
                    <a:pt x="1604" y="2360"/>
                    <a:pt x="1604" y="2385"/>
                  </a:cubicBezTo>
                  <a:cubicBezTo>
                    <a:pt x="1628" y="2409"/>
                    <a:pt x="1604" y="2506"/>
                    <a:pt x="1482" y="2652"/>
                  </a:cubicBezTo>
                  <a:cubicBezTo>
                    <a:pt x="1410" y="2749"/>
                    <a:pt x="1312" y="2822"/>
                    <a:pt x="1215" y="2871"/>
                  </a:cubicBezTo>
                  <a:cubicBezTo>
                    <a:pt x="1142" y="2846"/>
                    <a:pt x="1094" y="2798"/>
                    <a:pt x="1069" y="2773"/>
                  </a:cubicBezTo>
                  <a:cubicBezTo>
                    <a:pt x="1069" y="2725"/>
                    <a:pt x="1069" y="2676"/>
                    <a:pt x="1118" y="2628"/>
                  </a:cubicBezTo>
                  <a:cubicBezTo>
                    <a:pt x="1215" y="2482"/>
                    <a:pt x="1385" y="2385"/>
                    <a:pt x="1555" y="2360"/>
                  </a:cubicBezTo>
                  <a:cubicBezTo>
                    <a:pt x="1567" y="2360"/>
                    <a:pt x="1580" y="2354"/>
                    <a:pt x="1589" y="2354"/>
                  </a:cubicBezTo>
                  <a:close/>
                  <a:moveTo>
                    <a:pt x="1327" y="121"/>
                  </a:moveTo>
                  <a:cubicBezTo>
                    <a:pt x="1354" y="121"/>
                    <a:pt x="1382" y="122"/>
                    <a:pt x="1410" y="125"/>
                  </a:cubicBezTo>
                  <a:cubicBezTo>
                    <a:pt x="1436" y="123"/>
                    <a:pt x="1463" y="122"/>
                    <a:pt x="1490" y="122"/>
                  </a:cubicBezTo>
                  <a:cubicBezTo>
                    <a:pt x="1730" y="122"/>
                    <a:pt x="1961" y="218"/>
                    <a:pt x="2114" y="393"/>
                  </a:cubicBezTo>
                  <a:cubicBezTo>
                    <a:pt x="2235" y="514"/>
                    <a:pt x="2284" y="684"/>
                    <a:pt x="2260" y="854"/>
                  </a:cubicBezTo>
                  <a:cubicBezTo>
                    <a:pt x="2235" y="903"/>
                    <a:pt x="2235" y="951"/>
                    <a:pt x="2235" y="1000"/>
                  </a:cubicBezTo>
                  <a:cubicBezTo>
                    <a:pt x="2163" y="1000"/>
                    <a:pt x="2065" y="1000"/>
                    <a:pt x="1993" y="1024"/>
                  </a:cubicBezTo>
                  <a:cubicBezTo>
                    <a:pt x="1944" y="1024"/>
                    <a:pt x="1920" y="1024"/>
                    <a:pt x="1920" y="1049"/>
                  </a:cubicBezTo>
                  <a:cubicBezTo>
                    <a:pt x="1895" y="1073"/>
                    <a:pt x="1895" y="1097"/>
                    <a:pt x="1895" y="1121"/>
                  </a:cubicBezTo>
                  <a:cubicBezTo>
                    <a:pt x="1895" y="1219"/>
                    <a:pt x="2017" y="1364"/>
                    <a:pt x="2114" y="1364"/>
                  </a:cubicBezTo>
                  <a:cubicBezTo>
                    <a:pt x="2211" y="1364"/>
                    <a:pt x="2284" y="1292"/>
                    <a:pt x="2333" y="1121"/>
                  </a:cubicBezTo>
                  <a:cubicBezTo>
                    <a:pt x="2349" y="1117"/>
                    <a:pt x="2367" y="1115"/>
                    <a:pt x="2384" y="1115"/>
                  </a:cubicBezTo>
                  <a:cubicBezTo>
                    <a:pt x="2470" y="1115"/>
                    <a:pt x="2564" y="1162"/>
                    <a:pt x="2624" y="1243"/>
                  </a:cubicBezTo>
                  <a:cubicBezTo>
                    <a:pt x="2697" y="1413"/>
                    <a:pt x="2697" y="1632"/>
                    <a:pt x="2624" y="1802"/>
                  </a:cubicBezTo>
                  <a:cubicBezTo>
                    <a:pt x="2600" y="1899"/>
                    <a:pt x="2551" y="1972"/>
                    <a:pt x="2503" y="2045"/>
                  </a:cubicBezTo>
                  <a:cubicBezTo>
                    <a:pt x="2357" y="1875"/>
                    <a:pt x="2163" y="1802"/>
                    <a:pt x="1968" y="1802"/>
                  </a:cubicBezTo>
                  <a:cubicBezTo>
                    <a:pt x="1798" y="1826"/>
                    <a:pt x="1798" y="1899"/>
                    <a:pt x="1798" y="1947"/>
                  </a:cubicBezTo>
                  <a:cubicBezTo>
                    <a:pt x="1822" y="2069"/>
                    <a:pt x="2041" y="2239"/>
                    <a:pt x="2284" y="2239"/>
                  </a:cubicBezTo>
                  <a:cubicBezTo>
                    <a:pt x="2333" y="2239"/>
                    <a:pt x="2405" y="2239"/>
                    <a:pt x="2454" y="2190"/>
                  </a:cubicBezTo>
                  <a:lnTo>
                    <a:pt x="2454" y="2190"/>
                  </a:lnTo>
                  <a:cubicBezTo>
                    <a:pt x="2527" y="2360"/>
                    <a:pt x="2478" y="2555"/>
                    <a:pt x="2333" y="2652"/>
                  </a:cubicBezTo>
                  <a:cubicBezTo>
                    <a:pt x="2114" y="2805"/>
                    <a:pt x="1877" y="2898"/>
                    <a:pt x="1619" y="2898"/>
                  </a:cubicBezTo>
                  <a:cubicBezTo>
                    <a:pt x="1590" y="2898"/>
                    <a:pt x="1561" y="2897"/>
                    <a:pt x="1531" y="2895"/>
                  </a:cubicBezTo>
                  <a:cubicBezTo>
                    <a:pt x="1507" y="2907"/>
                    <a:pt x="1482" y="2913"/>
                    <a:pt x="1455" y="2913"/>
                  </a:cubicBezTo>
                  <a:cubicBezTo>
                    <a:pt x="1428" y="2913"/>
                    <a:pt x="1397" y="2907"/>
                    <a:pt x="1361" y="2895"/>
                  </a:cubicBezTo>
                  <a:cubicBezTo>
                    <a:pt x="1434" y="2846"/>
                    <a:pt x="1507" y="2798"/>
                    <a:pt x="1580" y="2725"/>
                  </a:cubicBezTo>
                  <a:cubicBezTo>
                    <a:pt x="1750" y="2530"/>
                    <a:pt x="1750" y="2385"/>
                    <a:pt x="1725" y="2336"/>
                  </a:cubicBezTo>
                  <a:cubicBezTo>
                    <a:pt x="1677" y="2263"/>
                    <a:pt x="1628" y="2239"/>
                    <a:pt x="1555" y="2239"/>
                  </a:cubicBezTo>
                  <a:cubicBezTo>
                    <a:pt x="1337" y="2263"/>
                    <a:pt x="1142" y="2385"/>
                    <a:pt x="1021" y="2555"/>
                  </a:cubicBezTo>
                  <a:cubicBezTo>
                    <a:pt x="972" y="2628"/>
                    <a:pt x="948" y="2725"/>
                    <a:pt x="972" y="2798"/>
                  </a:cubicBezTo>
                  <a:cubicBezTo>
                    <a:pt x="972" y="2871"/>
                    <a:pt x="1021" y="2895"/>
                    <a:pt x="1069" y="2943"/>
                  </a:cubicBezTo>
                  <a:cubicBezTo>
                    <a:pt x="972" y="2968"/>
                    <a:pt x="875" y="2992"/>
                    <a:pt x="778" y="2992"/>
                  </a:cubicBezTo>
                  <a:cubicBezTo>
                    <a:pt x="608" y="2992"/>
                    <a:pt x="486" y="2943"/>
                    <a:pt x="365" y="2846"/>
                  </a:cubicBezTo>
                  <a:cubicBezTo>
                    <a:pt x="243" y="2700"/>
                    <a:pt x="195" y="2482"/>
                    <a:pt x="219" y="2287"/>
                  </a:cubicBezTo>
                  <a:cubicBezTo>
                    <a:pt x="219" y="2166"/>
                    <a:pt x="219" y="2045"/>
                    <a:pt x="268" y="1923"/>
                  </a:cubicBezTo>
                  <a:cubicBezTo>
                    <a:pt x="316" y="1947"/>
                    <a:pt x="389" y="1972"/>
                    <a:pt x="462" y="1972"/>
                  </a:cubicBezTo>
                  <a:cubicBezTo>
                    <a:pt x="632" y="1972"/>
                    <a:pt x="778" y="1826"/>
                    <a:pt x="826" y="1656"/>
                  </a:cubicBezTo>
                  <a:cubicBezTo>
                    <a:pt x="851" y="1607"/>
                    <a:pt x="851" y="1534"/>
                    <a:pt x="802" y="1462"/>
                  </a:cubicBezTo>
                  <a:cubicBezTo>
                    <a:pt x="778" y="1413"/>
                    <a:pt x="705" y="1389"/>
                    <a:pt x="632" y="1389"/>
                  </a:cubicBezTo>
                  <a:cubicBezTo>
                    <a:pt x="462" y="1413"/>
                    <a:pt x="292" y="1534"/>
                    <a:pt x="243" y="1704"/>
                  </a:cubicBezTo>
                  <a:cubicBezTo>
                    <a:pt x="171" y="1583"/>
                    <a:pt x="146" y="1462"/>
                    <a:pt x="146" y="1316"/>
                  </a:cubicBezTo>
                  <a:cubicBezTo>
                    <a:pt x="146" y="976"/>
                    <a:pt x="365" y="684"/>
                    <a:pt x="681" y="611"/>
                  </a:cubicBezTo>
                  <a:cubicBezTo>
                    <a:pt x="705" y="757"/>
                    <a:pt x="826" y="879"/>
                    <a:pt x="972" y="903"/>
                  </a:cubicBezTo>
                  <a:cubicBezTo>
                    <a:pt x="1021" y="903"/>
                    <a:pt x="1069" y="879"/>
                    <a:pt x="1094" y="854"/>
                  </a:cubicBezTo>
                  <a:cubicBezTo>
                    <a:pt x="1142" y="806"/>
                    <a:pt x="1142" y="757"/>
                    <a:pt x="1142" y="708"/>
                  </a:cubicBezTo>
                  <a:cubicBezTo>
                    <a:pt x="1142" y="538"/>
                    <a:pt x="997" y="466"/>
                    <a:pt x="778" y="466"/>
                  </a:cubicBezTo>
                  <a:cubicBezTo>
                    <a:pt x="778" y="417"/>
                    <a:pt x="802" y="368"/>
                    <a:pt x="826" y="320"/>
                  </a:cubicBezTo>
                  <a:cubicBezTo>
                    <a:pt x="975" y="193"/>
                    <a:pt x="1142" y="121"/>
                    <a:pt x="1327" y="121"/>
                  </a:cubicBezTo>
                  <a:close/>
                  <a:moveTo>
                    <a:pt x="1335" y="0"/>
                  </a:moveTo>
                  <a:cubicBezTo>
                    <a:pt x="1118" y="0"/>
                    <a:pt x="906" y="94"/>
                    <a:pt x="754" y="247"/>
                  </a:cubicBezTo>
                  <a:cubicBezTo>
                    <a:pt x="681" y="320"/>
                    <a:pt x="656" y="393"/>
                    <a:pt x="656" y="490"/>
                  </a:cubicBezTo>
                  <a:cubicBezTo>
                    <a:pt x="268" y="563"/>
                    <a:pt x="1" y="927"/>
                    <a:pt x="25" y="1316"/>
                  </a:cubicBezTo>
                  <a:cubicBezTo>
                    <a:pt x="25" y="1486"/>
                    <a:pt x="73" y="1680"/>
                    <a:pt x="171" y="1826"/>
                  </a:cubicBezTo>
                  <a:cubicBezTo>
                    <a:pt x="122" y="1972"/>
                    <a:pt x="98" y="2142"/>
                    <a:pt x="98" y="2287"/>
                  </a:cubicBezTo>
                  <a:cubicBezTo>
                    <a:pt x="73" y="2530"/>
                    <a:pt x="146" y="2749"/>
                    <a:pt x="292" y="2919"/>
                  </a:cubicBezTo>
                  <a:cubicBezTo>
                    <a:pt x="414" y="3041"/>
                    <a:pt x="584" y="3113"/>
                    <a:pt x="778" y="3113"/>
                  </a:cubicBezTo>
                  <a:cubicBezTo>
                    <a:pt x="948" y="3113"/>
                    <a:pt x="1094" y="3065"/>
                    <a:pt x="1239" y="2992"/>
                  </a:cubicBezTo>
                  <a:cubicBezTo>
                    <a:pt x="1337" y="3016"/>
                    <a:pt x="1434" y="3041"/>
                    <a:pt x="1531" y="3041"/>
                  </a:cubicBezTo>
                  <a:cubicBezTo>
                    <a:pt x="1847" y="3041"/>
                    <a:pt x="2163" y="2943"/>
                    <a:pt x="2405" y="2773"/>
                  </a:cubicBezTo>
                  <a:cubicBezTo>
                    <a:pt x="2600" y="2628"/>
                    <a:pt x="2673" y="2360"/>
                    <a:pt x="2551" y="2166"/>
                  </a:cubicBezTo>
                  <a:cubicBezTo>
                    <a:pt x="2648" y="2069"/>
                    <a:pt x="2697" y="1972"/>
                    <a:pt x="2746" y="1850"/>
                  </a:cubicBezTo>
                  <a:cubicBezTo>
                    <a:pt x="2818" y="1632"/>
                    <a:pt x="2818" y="1389"/>
                    <a:pt x="2721" y="1170"/>
                  </a:cubicBezTo>
                  <a:cubicBezTo>
                    <a:pt x="2624" y="1073"/>
                    <a:pt x="2503" y="1000"/>
                    <a:pt x="2357" y="976"/>
                  </a:cubicBezTo>
                  <a:cubicBezTo>
                    <a:pt x="2357" y="951"/>
                    <a:pt x="2381" y="903"/>
                    <a:pt x="2381" y="854"/>
                  </a:cubicBezTo>
                  <a:cubicBezTo>
                    <a:pt x="2405" y="660"/>
                    <a:pt x="2357" y="441"/>
                    <a:pt x="2211" y="296"/>
                  </a:cubicBezTo>
                  <a:cubicBezTo>
                    <a:pt x="2011" y="118"/>
                    <a:pt x="1750" y="1"/>
                    <a:pt x="1484" y="1"/>
                  </a:cubicBezTo>
                  <a:cubicBezTo>
                    <a:pt x="1459" y="1"/>
                    <a:pt x="1434" y="2"/>
                    <a:pt x="1410" y="4"/>
                  </a:cubicBezTo>
                  <a:cubicBezTo>
                    <a:pt x="1385" y="2"/>
                    <a:pt x="1360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4"/>
            <p:cNvSpPr/>
            <p:nvPr/>
          </p:nvSpPr>
          <p:spPr>
            <a:xfrm>
              <a:off x="6824262" y="479851"/>
              <a:ext cx="34120" cy="35055"/>
            </a:xfrm>
            <a:custGeom>
              <a:avLst/>
              <a:gdLst/>
              <a:ahLst/>
              <a:cxnLst/>
              <a:rect l="l" t="t" r="r" b="b"/>
              <a:pathLst>
                <a:path w="876" h="900" extrusionOk="0">
                  <a:moveTo>
                    <a:pt x="438" y="0"/>
                  </a:moveTo>
                  <a:cubicBezTo>
                    <a:pt x="195" y="0"/>
                    <a:pt x="1" y="195"/>
                    <a:pt x="1" y="438"/>
                  </a:cubicBezTo>
                  <a:cubicBezTo>
                    <a:pt x="1" y="681"/>
                    <a:pt x="195" y="899"/>
                    <a:pt x="438" y="899"/>
                  </a:cubicBezTo>
                  <a:cubicBezTo>
                    <a:pt x="681" y="899"/>
                    <a:pt x="875" y="681"/>
                    <a:pt x="875" y="438"/>
                  </a:cubicBezTo>
                  <a:cubicBezTo>
                    <a:pt x="875" y="195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4"/>
            <p:cNvSpPr/>
            <p:nvPr/>
          </p:nvSpPr>
          <p:spPr>
            <a:xfrm>
              <a:off x="6851527" y="561919"/>
              <a:ext cx="46117" cy="34120"/>
            </a:xfrm>
            <a:custGeom>
              <a:avLst/>
              <a:gdLst/>
              <a:ahLst/>
              <a:cxnLst/>
              <a:rect l="l" t="t" r="r" b="b"/>
              <a:pathLst>
                <a:path w="1184" h="876" extrusionOk="0">
                  <a:moveTo>
                    <a:pt x="974" y="1"/>
                  </a:moveTo>
                  <a:cubicBezTo>
                    <a:pt x="745" y="1"/>
                    <a:pt x="267" y="55"/>
                    <a:pt x="103" y="493"/>
                  </a:cubicBezTo>
                  <a:cubicBezTo>
                    <a:pt x="1" y="738"/>
                    <a:pt x="186" y="875"/>
                    <a:pt x="424" y="875"/>
                  </a:cubicBezTo>
                  <a:cubicBezTo>
                    <a:pt x="753" y="875"/>
                    <a:pt x="1183" y="613"/>
                    <a:pt x="1099" y="7"/>
                  </a:cubicBezTo>
                  <a:cubicBezTo>
                    <a:pt x="1099" y="7"/>
                    <a:pt x="1050" y="1"/>
                    <a:pt x="9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4"/>
            <p:cNvSpPr/>
            <p:nvPr/>
          </p:nvSpPr>
          <p:spPr>
            <a:xfrm>
              <a:off x="6870652" y="559894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86" y="0"/>
                  </a:moveTo>
                  <a:cubicBezTo>
                    <a:pt x="569" y="0"/>
                    <a:pt x="552" y="17"/>
                    <a:pt x="535" y="35"/>
                  </a:cubicBezTo>
                  <a:cubicBezTo>
                    <a:pt x="413" y="229"/>
                    <a:pt x="243" y="375"/>
                    <a:pt x="49" y="496"/>
                  </a:cubicBezTo>
                  <a:cubicBezTo>
                    <a:pt x="25" y="520"/>
                    <a:pt x="0" y="545"/>
                    <a:pt x="25" y="569"/>
                  </a:cubicBezTo>
                  <a:cubicBezTo>
                    <a:pt x="25" y="593"/>
                    <a:pt x="49" y="593"/>
                    <a:pt x="73" y="618"/>
                  </a:cubicBezTo>
                  <a:cubicBezTo>
                    <a:pt x="73" y="593"/>
                    <a:pt x="97" y="593"/>
                    <a:pt x="97" y="593"/>
                  </a:cubicBezTo>
                  <a:cubicBezTo>
                    <a:pt x="316" y="472"/>
                    <a:pt x="510" y="278"/>
                    <a:pt x="656" y="83"/>
                  </a:cubicBezTo>
                  <a:cubicBezTo>
                    <a:pt x="656" y="35"/>
                    <a:pt x="656" y="10"/>
                    <a:pt x="608" y="10"/>
                  </a:cubicBezTo>
                  <a:cubicBezTo>
                    <a:pt x="600" y="3"/>
                    <a:pt x="593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4"/>
            <p:cNvSpPr/>
            <p:nvPr/>
          </p:nvSpPr>
          <p:spPr>
            <a:xfrm>
              <a:off x="6924325" y="613021"/>
              <a:ext cx="46117" cy="34393"/>
            </a:xfrm>
            <a:custGeom>
              <a:avLst/>
              <a:gdLst/>
              <a:ahLst/>
              <a:cxnLst/>
              <a:rect l="l" t="t" r="r" b="b"/>
              <a:pathLst>
                <a:path w="1184" h="883" extrusionOk="0">
                  <a:moveTo>
                    <a:pt x="979" y="1"/>
                  </a:moveTo>
                  <a:cubicBezTo>
                    <a:pt x="755" y="1"/>
                    <a:pt x="286" y="55"/>
                    <a:pt x="104" y="493"/>
                  </a:cubicBezTo>
                  <a:cubicBezTo>
                    <a:pt x="1" y="740"/>
                    <a:pt x="191" y="883"/>
                    <a:pt x="434" y="883"/>
                  </a:cubicBezTo>
                  <a:cubicBezTo>
                    <a:pt x="761" y="883"/>
                    <a:pt x="1184" y="621"/>
                    <a:pt x="1100" y="7"/>
                  </a:cubicBezTo>
                  <a:cubicBezTo>
                    <a:pt x="1100" y="7"/>
                    <a:pt x="1053" y="1"/>
                    <a:pt x="9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4"/>
            <p:cNvSpPr/>
            <p:nvPr/>
          </p:nvSpPr>
          <p:spPr>
            <a:xfrm>
              <a:off x="6943488" y="610996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96" y="0"/>
                  </a:moveTo>
                  <a:cubicBezTo>
                    <a:pt x="572" y="0"/>
                    <a:pt x="559" y="17"/>
                    <a:pt x="559" y="34"/>
                  </a:cubicBezTo>
                  <a:cubicBezTo>
                    <a:pt x="414" y="229"/>
                    <a:pt x="244" y="399"/>
                    <a:pt x="49" y="520"/>
                  </a:cubicBezTo>
                  <a:cubicBezTo>
                    <a:pt x="25" y="520"/>
                    <a:pt x="1" y="569"/>
                    <a:pt x="25" y="593"/>
                  </a:cubicBezTo>
                  <a:cubicBezTo>
                    <a:pt x="49" y="593"/>
                    <a:pt x="49" y="617"/>
                    <a:pt x="74" y="617"/>
                  </a:cubicBezTo>
                  <a:lnTo>
                    <a:pt x="98" y="617"/>
                  </a:lnTo>
                  <a:cubicBezTo>
                    <a:pt x="317" y="472"/>
                    <a:pt x="511" y="302"/>
                    <a:pt x="657" y="83"/>
                  </a:cubicBezTo>
                  <a:cubicBezTo>
                    <a:pt x="657" y="59"/>
                    <a:pt x="657" y="34"/>
                    <a:pt x="632" y="10"/>
                  </a:cubicBezTo>
                  <a:cubicBezTo>
                    <a:pt x="618" y="3"/>
                    <a:pt x="606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4"/>
            <p:cNvSpPr/>
            <p:nvPr/>
          </p:nvSpPr>
          <p:spPr>
            <a:xfrm>
              <a:off x="6898073" y="510778"/>
              <a:ext cx="46740" cy="38171"/>
            </a:xfrm>
            <a:custGeom>
              <a:avLst/>
              <a:gdLst/>
              <a:ahLst/>
              <a:cxnLst/>
              <a:rect l="l" t="t" r="r" b="b"/>
              <a:pathLst>
                <a:path w="1200" h="980" extrusionOk="0">
                  <a:moveTo>
                    <a:pt x="630" y="1"/>
                  </a:moveTo>
                  <a:cubicBezTo>
                    <a:pt x="560" y="1"/>
                    <a:pt x="487" y="25"/>
                    <a:pt x="414" y="81"/>
                  </a:cubicBezTo>
                  <a:cubicBezTo>
                    <a:pt x="1" y="372"/>
                    <a:pt x="900" y="980"/>
                    <a:pt x="900" y="980"/>
                  </a:cubicBezTo>
                  <a:cubicBezTo>
                    <a:pt x="1200" y="540"/>
                    <a:pt x="956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4"/>
            <p:cNvSpPr/>
            <p:nvPr/>
          </p:nvSpPr>
          <p:spPr>
            <a:xfrm>
              <a:off x="6922689" y="524878"/>
              <a:ext cx="13282" cy="26914"/>
            </a:xfrm>
            <a:custGeom>
              <a:avLst/>
              <a:gdLst/>
              <a:ahLst/>
              <a:cxnLst/>
              <a:rect l="l" t="t" r="r" b="b"/>
              <a:pathLst>
                <a:path w="341" h="691" extrusionOk="0">
                  <a:moveTo>
                    <a:pt x="75" y="0"/>
                  </a:moveTo>
                  <a:cubicBezTo>
                    <a:pt x="65" y="0"/>
                    <a:pt x="56" y="3"/>
                    <a:pt x="49" y="10"/>
                  </a:cubicBezTo>
                  <a:cubicBezTo>
                    <a:pt x="25" y="10"/>
                    <a:pt x="0" y="59"/>
                    <a:pt x="25" y="83"/>
                  </a:cubicBezTo>
                  <a:cubicBezTo>
                    <a:pt x="122" y="253"/>
                    <a:pt x="195" y="423"/>
                    <a:pt x="219" y="618"/>
                  </a:cubicBezTo>
                  <a:cubicBezTo>
                    <a:pt x="219" y="642"/>
                    <a:pt x="243" y="666"/>
                    <a:pt x="268" y="691"/>
                  </a:cubicBezTo>
                  <a:cubicBezTo>
                    <a:pt x="316" y="691"/>
                    <a:pt x="340" y="666"/>
                    <a:pt x="340" y="642"/>
                  </a:cubicBezTo>
                  <a:cubicBezTo>
                    <a:pt x="316" y="423"/>
                    <a:pt x="243" y="205"/>
                    <a:pt x="122" y="35"/>
                  </a:cubicBezTo>
                  <a:cubicBezTo>
                    <a:pt x="122" y="18"/>
                    <a:pt x="98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4"/>
            <p:cNvSpPr/>
            <p:nvPr/>
          </p:nvSpPr>
          <p:spPr>
            <a:xfrm>
              <a:off x="6942865" y="561218"/>
              <a:ext cx="41365" cy="39768"/>
            </a:xfrm>
            <a:custGeom>
              <a:avLst/>
              <a:gdLst/>
              <a:ahLst/>
              <a:cxnLst/>
              <a:rect l="l" t="t" r="r" b="b"/>
              <a:pathLst>
                <a:path w="1062" h="1021" extrusionOk="0">
                  <a:moveTo>
                    <a:pt x="509" y="0"/>
                  </a:moveTo>
                  <a:cubicBezTo>
                    <a:pt x="0" y="0"/>
                    <a:pt x="333" y="1021"/>
                    <a:pt x="333" y="1021"/>
                  </a:cubicBezTo>
                  <a:cubicBezTo>
                    <a:pt x="940" y="827"/>
                    <a:pt x="1061" y="25"/>
                    <a:pt x="527" y="1"/>
                  </a:cubicBezTo>
                  <a:cubicBezTo>
                    <a:pt x="521" y="0"/>
                    <a:pt x="515" y="0"/>
                    <a:pt x="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4"/>
            <p:cNvSpPr/>
            <p:nvPr/>
          </p:nvSpPr>
          <p:spPr>
            <a:xfrm>
              <a:off x="6952953" y="576370"/>
              <a:ext cx="12347" cy="26525"/>
            </a:xfrm>
            <a:custGeom>
              <a:avLst/>
              <a:gdLst/>
              <a:ahLst/>
              <a:cxnLst/>
              <a:rect l="l" t="t" r="r" b="b"/>
              <a:pathLst>
                <a:path w="317" h="681" extrusionOk="0">
                  <a:moveTo>
                    <a:pt x="268" y="0"/>
                  </a:moveTo>
                  <a:cubicBezTo>
                    <a:pt x="244" y="0"/>
                    <a:pt x="195" y="25"/>
                    <a:pt x="195" y="49"/>
                  </a:cubicBezTo>
                  <a:cubicBezTo>
                    <a:pt x="171" y="243"/>
                    <a:pt x="122" y="413"/>
                    <a:pt x="25" y="583"/>
                  </a:cubicBezTo>
                  <a:cubicBezTo>
                    <a:pt x="1" y="608"/>
                    <a:pt x="1" y="656"/>
                    <a:pt x="25" y="680"/>
                  </a:cubicBezTo>
                  <a:lnTo>
                    <a:pt x="98" y="680"/>
                  </a:lnTo>
                  <a:cubicBezTo>
                    <a:pt x="195" y="486"/>
                    <a:pt x="268" y="292"/>
                    <a:pt x="316" y="73"/>
                  </a:cubicBezTo>
                  <a:cubicBezTo>
                    <a:pt x="316" y="49"/>
                    <a:pt x="292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0" name="Google Shape;1570;p34"/>
          <p:cNvGrpSpPr/>
          <p:nvPr/>
        </p:nvGrpSpPr>
        <p:grpSpPr>
          <a:xfrm rot="-4477981" flipH="1">
            <a:off x="8390416" y="4219637"/>
            <a:ext cx="799388" cy="704718"/>
            <a:chOff x="4508023" y="3764622"/>
            <a:chExt cx="161487" cy="142362"/>
          </a:xfrm>
        </p:grpSpPr>
        <p:sp>
          <p:nvSpPr>
            <p:cNvPr id="1571" name="Google Shape;1571;p34"/>
            <p:cNvSpPr/>
            <p:nvPr/>
          </p:nvSpPr>
          <p:spPr>
            <a:xfrm>
              <a:off x="4558151" y="3764622"/>
              <a:ext cx="65163" cy="54335"/>
            </a:xfrm>
            <a:custGeom>
              <a:avLst/>
              <a:gdLst/>
              <a:ahLst/>
              <a:cxnLst/>
              <a:rect l="l" t="t" r="r" b="b"/>
              <a:pathLst>
                <a:path w="1673" h="1395" extrusionOk="0">
                  <a:moveTo>
                    <a:pt x="947" y="1"/>
                  </a:moveTo>
                  <a:cubicBezTo>
                    <a:pt x="917" y="1"/>
                    <a:pt x="885" y="4"/>
                    <a:pt x="851" y="10"/>
                  </a:cubicBezTo>
                  <a:cubicBezTo>
                    <a:pt x="1" y="156"/>
                    <a:pt x="1118" y="1225"/>
                    <a:pt x="1118" y="1225"/>
                  </a:cubicBezTo>
                  <a:cubicBezTo>
                    <a:pt x="1208" y="1344"/>
                    <a:pt x="1284" y="1394"/>
                    <a:pt x="1346" y="1394"/>
                  </a:cubicBezTo>
                  <a:cubicBezTo>
                    <a:pt x="1672" y="1394"/>
                    <a:pt x="1599" y="1"/>
                    <a:pt x="9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4"/>
            <p:cNvSpPr/>
            <p:nvPr/>
          </p:nvSpPr>
          <p:spPr>
            <a:xfrm>
              <a:off x="4607735" y="3824527"/>
              <a:ext cx="61775" cy="35678"/>
            </a:xfrm>
            <a:custGeom>
              <a:avLst/>
              <a:gdLst/>
              <a:ahLst/>
              <a:cxnLst/>
              <a:rect l="l" t="t" r="r" b="b"/>
              <a:pathLst>
                <a:path w="1586" h="916" extrusionOk="0">
                  <a:moveTo>
                    <a:pt x="851" y="0"/>
                  </a:moveTo>
                  <a:cubicBezTo>
                    <a:pt x="473" y="0"/>
                    <a:pt x="137" y="537"/>
                    <a:pt x="137" y="537"/>
                  </a:cubicBezTo>
                  <a:cubicBezTo>
                    <a:pt x="0" y="811"/>
                    <a:pt x="113" y="915"/>
                    <a:pt x="310" y="915"/>
                  </a:cubicBezTo>
                  <a:cubicBezTo>
                    <a:pt x="744" y="915"/>
                    <a:pt x="1585" y="409"/>
                    <a:pt x="1084" y="75"/>
                  </a:cubicBezTo>
                  <a:cubicBezTo>
                    <a:pt x="1006" y="22"/>
                    <a:pt x="928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4"/>
            <p:cNvSpPr/>
            <p:nvPr/>
          </p:nvSpPr>
          <p:spPr>
            <a:xfrm>
              <a:off x="4552971" y="3869787"/>
              <a:ext cx="66682" cy="28044"/>
            </a:xfrm>
            <a:custGeom>
              <a:avLst/>
              <a:gdLst/>
              <a:ahLst/>
              <a:cxnLst/>
              <a:rect l="l" t="t" r="r" b="b"/>
              <a:pathLst>
                <a:path w="1712" h="720" extrusionOk="0">
                  <a:moveTo>
                    <a:pt x="1042" y="0"/>
                  </a:moveTo>
                  <a:cubicBezTo>
                    <a:pt x="818" y="0"/>
                    <a:pt x="620" y="55"/>
                    <a:pt x="620" y="55"/>
                  </a:cubicBezTo>
                  <a:cubicBezTo>
                    <a:pt x="0" y="300"/>
                    <a:pt x="770" y="719"/>
                    <a:pt x="1278" y="719"/>
                  </a:cubicBezTo>
                  <a:cubicBezTo>
                    <a:pt x="1526" y="719"/>
                    <a:pt x="1712" y="618"/>
                    <a:pt x="1640" y="347"/>
                  </a:cubicBezTo>
                  <a:cubicBezTo>
                    <a:pt x="1564" y="67"/>
                    <a:pt x="1287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4"/>
            <p:cNvSpPr/>
            <p:nvPr/>
          </p:nvSpPr>
          <p:spPr>
            <a:xfrm>
              <a:off x="4549660" y="3798275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75" y="0"/>
                  </a:moveTo>
                  <a:cubicBezTo>
                    <a:pt x="627" y="0"/>
                    <a:pt x="572" y="14"/>
                    <a:pt x="510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17" y="1242"/>
                    <a:pt x="592" y="1295"/>
                    <a:pt x="659" y="1295"/>
                  </a:cubicBezTo>
                  <a:cubicBezTo>
                    <a:pt x="992" y="1295"/>
                    <a:pt x="1139" y="0"/>
                    <a:pt x="6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4"/>
            <p:cNvSpPr/>
            <p:nvPr/>
          </p:nvSpPr>
          <p:spPr>
            <a:xfrm>
              <a:off x="4526018" y="3790290"/>
              <a:ext cx="91805" cy="116694"/>
            </a:xfrm>
            <a:custGeom>
              <a:avLst/>
              <a:gdLst/>
              <a:ahLst/>
              <a:cxnLst/>
              <a:rect l="l" t="t" r="r" b="b"/>
              <a:pathLst>
                <a:path w="2357" h="2996" extrusionOk="0">
                  <a:moveTo>
                    <a:pt x="1917" y="1"/>
                  </a:moveTo>
                  <a:cubicBezTo>
                    <a:pt x="1880" y="1"/>
                    <a:pt x="1855" y="40"/>
                    <a:pt x="1895" y="80"/>
                  </a:cubicBezTo>
                  <a:cubicBezTo>
                    <a:pt x="2162" y="299"/>
                    <a:pt x="2283" y="663"/>
                    <a:pt x="2186" y="1027"/>
                  </a:cubicBezTo>
                  <a:cubicBezTo>
                    <a:pt x="2113" y="1416"/>
                    <a:pt x="1773" y="1708"/>
                    <a:pt x="1360" y="1732"/>
                  </a:cubicBezTo>
                  <a:cubicBezTo>
                    <a:pt x="704" y="1780"/>
                    <a:pt x="146" y="2266"/>
                    <a:pt x="0" y="2946"/>
                  </a:cubicBezTo>
                  <a:cubicBezTo>
                    <a:pt x="0" y="2971"/>
                    <a:pt x="24" y="2995"/>
                    <a:pt x="49" y="2995"/>
                  </a:cubicBezTo>
                  <a:cubicBezTo>
                    <a:pt x="49" y="2995"/>
                    <a:pt x="73" y="2971"/>
                    <a:pt x="73" y="2946"/>
                  </a:cubicBezTo>
                  <a:cubicBezTo>
                    <a:pt x="219" y="2339"/>
                    <a:pt x="729" y="1878"/>
                    <a:pt x="1360" y="1805"/>
                  </a:cubicBezTo>
                  <a:cubicBezTo>
                    <a:pt x="1822" y="1780"/>
                    <a:pt x="2186" y="1465"/>
                    <a:pt x="2283" y="1027"/>
                  </a:cubicBezTo>
                  <a:cubicBezTo>
                    <a:pt x="2356" y="663"/>
                    <a:pt x="2235" y="250"/>
                    <a:pt x="1943" y="7"/>
                  </a:cubicBezTo>
                  <a:cubicBezTo>
                    <a:pt x="1934" y="3"/>
                    <a:pt x="1926" y="1"/>
                    <a:pt x="1917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4"/>
            <p:cNvSpPr/>
            <p:nvPr/>
          </p:nvSpPr>
          <p:spPr>
            <a:xfrm>
              <a:off x="4596946" y="3843534"/>
              <a:ext cx="44520" cy="12698"/>
            </a:xfrm>
            <a:custGeom>
              <a:avLst/>
              <a:gdLst/>
              <a:ahLst/>
              <a:cxnLst/>
              <a:rect l="l" t="t" r="r" b="b"/>
              <a:pathLst>
                <a:path w="1143" h="326" extrusionOk="0">
                  <a:moveTo>
                    <a:pt x="1070" y="0"/>
                  </a:moveTo>
                  <a:cubicBezTo>
                    <a:pt x="903" y="93"/>
                    <a:pt x="522" y="243"/>
                    <a:pt x="265" y="243"/>
                  </a:cubicBezTo>
                  <a:cubicBezTo>
                    <a:pt x="187" y="243"/>
                    <a:pt x="119" y="229"/>
                    <a:pt x="74" y="195"/>
                  </a:cubicBezTo>
                  <a:cubicBezTo>
                    <a:pt x="74" y="183"/>
                    <a:pt x="68" y="177"/>
                    <a:pt x="59" y="177"/>
                  </a:cubicBezTo>
                  <a:cubicBezTo>
                    <a:pt x="50" y="177"/>
                    <a:pt x="37" y="183"/>
                    <a:pt x="25" y="195"/>
                  </a:cubicBezTo>
                  <a:cubicBezTo>
                    <a:pt x="1" y="195"/>
                    <a:pt x="1" y="243"/>
                    <a:pt x="25" y="243"/>
                  </a:cubicBezTo>
                  <a:cubicBezTo>
                    <a:pt x="80" y="298"/>
                    <a:pt x="135" y="325"/>
                    <a:pt x="199" y="325"/>
                  </a:cubicBezTo>
                  <a:cubicBezTo>
                    <a:pt x="221" y="325"/>
                    <a:pt x="244" y="322"/>
                    <a:pt x="268" y="316"/>
                  </a:cubicBezTo>
                  <a:cubicBezTo>
                    <a:pt x="560" y="292"/>
                    <a:pt x="851" y="219"/>
                    <a:pt x="1094" y="98"/>
                  </a:cubicBezTo>
                  <a:cubicBezTo>
                    <a:pt x="1118" y="73"/>
                    <a:pt x="1143" y="49"/>
                    <a:pt x="1118" y="25"/>
                  </a:cubicBezTo>
                  <a:cubicBezTo>
                    <a:pt x="1118" y="0"/>
                    <a:pt x="1094" y="0"/>
                    <a:pt x="1070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4"/>
            <p:cNvSpPr/>
            <p:nvPr/>
          </p:nvSpPr>
          <p:spPr>
            <a:xfrm>
              <a:off x="4569525" y="3818529"/>
              <a:ext cx="11373" cy="42066"/>
            </a:xfrm>
            <a:custGeom>
              <a:avLst/>
              <a:gdLst/>
              <a:ahLst/>
              <a:cxnLst/>
              <a:rect l="l" t="t" r="r" b="b"/>
              <a:pathLst>
                <a:path w="292" h="1080" extrusionOk="0">
                  <a:moveTo>
                    <a:pt x="223" y="1"/>
                  </a:moveTo>
                  <a:cubicBezTo>
                    <a:pt x="207" y="1"/>
                    <a:pt x="195" y="18"/>
                    <a:pt x="195" y="35"/>
                  </a:cubicBezTo>
                  <a:cubicBezTo>
                    <a:pt x="171" y="132"/>
                    <a:pt x="0" y="910"/>
                    <a:pt x="219" y="1080"/>
                  </a:cubicBezTo>
                  <a:lnTo>
                    <a:pt x="292" y="1080"/>
                  </a:lnTo>
                  <a:cubicBezTo>
                    <a:pt x="292" y="1055"/>
                    <a:pt x="292" y="1031"/>
                    <a:pt x="292" y="1007"/>
                  </a:cubicBezTo>
                  <a:cubicBezTo>
                    <a:pt x="146" y="910"/>
                    <a:pt x="195" y="351"/>
                    <a:pt x="292" y="59"/>
                  </a:cubicBezTo>
                  <a:cubicBezTo>
                    <a:pt x="292" y="35"/>
                    <a:pt x="268" y="11"/>
                    <a:pt x="243" y="11"/>
                  </a:cubicBezTo>
                  <a:cubicBezTo>
                    <a:pt x="236" y="4"/>
                    <a:pt x="229" y="1"/>
                    <a:pt x="223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4"/>
            <p:cNvSpPr/>
            <p:nvPr/>
          </p:nvSpPr>
          <p:spPr>
            <a:xfrm>
              <a:off x="4508023" y="3819074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57" y="0"/>
                  </a:moveTo>
                  <a:cubicBezTo>
                    <a:pt x="607" y="0"/>
                    <a:pt x="550" y="15"/>
                    <a:pt x="486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21" y="1242"/>
                    <a:pt x="598" y="1296"/>
                    <a:pt x="667" y="1296"/>
                  </a:cubicBezTo>
                  <a:cubicBezTo>
                    <a:pt x="1008" y="1296"/>
                    <a:pt x="1139" y="0"/>
                    <a:pt x="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4"/>
            <p:cNvSpPr/>
            <p:nvPr/>
          </p:nvSpPr>
          <p:spPr>
            <a:xfrm>
              <a:off x="4527887" y="3839756"/>
              <a:ext cx="11412" cy="42611"/>
            </a:xfrm>
            <a:custGeom>
              <a:avLst/>
              <a:gdLst/>
              <a:ahLst/>
              <a:cxnLst/>
              <a:rect l="l" t="t" r="r" b="b"/>
              <a:pathLst>
                <a:path w="293" h="1094" extrusionOk="0">
                  <a:moveTo>
                    <a:pt x="244" y="0"/>
                  </a:moveTo>
                  <a:cubicBezTo>
                    <a:pt x="219" y="0"/>
                    <a:pt x="195" y="0"/>
                    <a:pt x="195" y="25"/>
                  </a:cubicBezTo>
                  <a:cubicBezTo>
                    <a:pt x="171" y="122"/>
                    <a:pt x="1" y="899"/>
                    <a:pt x="219" y="1093"/>
                  </a:cubicBezTo>
                  <a:lnTo>
                    <a:pt x="244" y="1093"/>
                  </a:lnTo>
                  <a:cubicBezTo>
                    <a:pt x="268" y="1093"/>
                    <a:pt x="268" y="1093"/>
                    <a:pt x="292" y="1069"/>
                  </a:cubicBezTo>
                  <a:cubicBezTo>
                    <a:pt x="292" y="1045"/>
                    <a:pt x="292" y="1021"/>
                    <a:pt x="292" y="1021"/>
                  </a:cubicBezTo>
                  <a:cubicBezTo>
                    <a:pt x="146" y="899"/>
                    <a:pt x="219" y="365"/>
                    <a:pt x="292" y="49"/>
                  </a:cubicBezTo>
                  <a:cubicBezTo>
                    <a:pt x="292" y="25"/>
                    <a:pt x="268" y="0"/>
                    <a:pt x="244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4"/>
            <p:cNvSpPr/>
            <p:nvPr/>
          </p:nvSpPr>
          <p:spPr>
            <a:xfrm>
              <a:off x="4558151" y="3864334"/>
              <a:ext cx="37898" cy="22747"/>
            </a:xfrm>
            <a:custGeom>
              <a:avLst/>
              <a:gdLst/>
              <a:ahLst/>
              <a:cxnLst/>
              <a:rect l="l" t="t" r="r" b="b"/>
              <a:pathLst>
                <a:path w="973" h="584" extrusionOk="0">
                  <a:moveTo>
                    <a:pt x="25" y="1"/>
                  </a:moveTo>
                  <a:cubicBezTo>
                    <a:pt x="1" y="25"/>
                    <a:pt x="1" y="49"/>
                    <a:pt x="1" y="74"/>
                  </a:cubicBezTo>
                  <a:cubicBezTo>
                    <a:pt x="195" y="390"/>
                    <a:pt x="535" y="584"/>
                    <a:pt x="924" y="584"/>
                  </a:cubicBezTo>
                  <a:cubicBezTo>
                    <a:pt x="948" y="584"/>
                    <a:pt x="973" y="584"/>
                    <a:pt x="973" y="560"/>
                  </a:cubicBezTo>
                  <a:cubicBezTo>
                    <a:pt x="973" y="511"/>
                    <a:pt x="948" y="511"/>
                    <a:pt x="924" y="511"/>
                  </a:cubicBezTo>
                  <a:cubicBezTo>
                    <a:pt x="584" y="487"/>
                    <a:pt x="268" y="317"/>
                    <a:pt x="74" y="25"/>
                  </a:cubicBezTo>
                  <a:cubicBezTo>
                    <a:pt x="74" y="1"/>
                    <a:pt x="50" y="1"/>
                    <a:pt x="2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1" name="Google Shape;1581;p34"/>
          <p:cNvGrpSpPr/>
          <p:nvPr/>
        </p:nvGrpSpPr>
        <p:grpSpPr>
          <a:xfrm flipH="1">
            <a:off x="366691" y="-180577"/>
            <a:ext cx="2121888" cy="1414590"/>
            <a:chOff x="6655952" y="-180577"/>
            <a:chExt cx="2121888" cy="1414590"/>
          </a:xfrm>
        </p:grpSpPr>
        <p:grpSp>
          <p:nvGrpSpPr>
            <p:cNvPr id="1582" name="Google Shape;1582;p34"/>
            <p:cNvGrpSpPr/>
            <p:nvPr/>
          </p:nvGrpSpPr>
          <p:grpSpPr>
            <a:xfrm rot="1685293">
              <a:off x="8051699" y="334351"/>
              <a:ext cx="652925" cy="474307"/>
              <a:chOff x="5211663" y="1358969"/>
              <a:chExt cx="483893" cy="351481"/>
            </a:xfrm>
          </p:grpSpPr>
          <p:sp>
            <p:nvSpPr>
              <p:cNvPr id="1583" name="Google Shape;1583;p34"/>
              <p:cNvSpPr/>
              <p:nvPr/>
            </p:nvSpPr>
            <p:spPr>
              <a:xfrm>
                <a:off x="5519159" y="1395927"/>
                <a:ext cx="71050" cy="66812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8" extrusionOk="0">
                    <a:moveTo>
                      <a:pt x="914" y="1"/>
                    </a:moveTo>
                    <a:cubicBezTo>
                      <a:pt x="801" y="1"/>
                      <a:pt x="571" y="36"/>
                      <a:pt x="67" y="176"/>
                    </a:cubicBezTo>
                    <a:cubicBezTo>
                      <a:pt x="0" y="198"/>
                      <a:pt x="16" y="324"/>
                      <a:pt x="95" y="324"/>
                    </a:cubicBezTo>
                    <a:cubicBezTo>
                      <a:pt x="102" y="324"/>
                      <a:pt x="109" y="323"/>
                      <a:pt x="116" y="322"/>
                    </a:cubicBezTo>
                    <a:cubicBezTo>
                      <a:pt x="359" y="249"/>
                      <a:pt x="626" y="200"/>
                      <a:pt x="869" y="152"/>
                    </a:cubicBezTo>
                    <a:lnTo>
                      <a:pt x="869" y="152"/>
                    </a:lnTo>
                    <a:cubicBezTo>
                      <a:pt x="796" y="322"/>
                      <a:pt x="626" y="662"/>
                      <a:pt x="505" y="880"/>
                    </a:cubicBezTo>
                    <a:cubicBezTo>
                      <a:pt x="480" y="905"/>
                      <a:pt x="480" y="953"/>
                      <a:pt x="529" y="977"/>
                    </a:cubicBezTo>
                    <a:lnTo>
                      <a:pt x="553" y="977"/>
                    </a:lnTo>
                    <a:cubicBezTo>
                      <a:pt x="577" y="977"/>
                      <a:pt x="602" y="977"/>
                      <a:pt x="602" y="953"/>
                    </a:cubicBezTo>
                    <a:cubicBezTo>
                      <a:pt x="650" y="880"/>
                      <a:pt x="990" y="249"/>
                      <a:pt x="1039" y="127"/>
                    </a:cubicBezTo>
                    <a:cubicBezTo>
                      <a:pt x="1039" y="103"/>
                      <a:pt x="1039" y="79"/>
                      <a:pt x="1039" y="30"/>
                    </a:cubicBezTo>
                    <a:cubicBezTo>
                      <a:pt x="1018" y="20"/>
                      <a:pt x="998" y="1"/>
                      <a:pt x="914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5211663" y="1358969"/>
                <a:ext cx="483893" cy="351481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5145" extrusionOk="0">
                    <a:moveTo>
                      <a:pt x="3768" y="0"/>
                    </a:moveTo>
                    <a:cubicBezTo>
                      <a:pt x="3734" y="0"/>
                      <a:pt x="3701" y="4"/>
                      <a:pt x="3670" y="12"/>
                    </a:cubicBezTo>
                    <a:cubicBezTo>
                      <a:pt x="3014" y="207"/>
                      <a:pt x="3232" y="1713"/>
                      <a:pt x="3232" y="1713"/>
                    </a:cubicBezTo>
                    <a:cubicBezTo>
                      <a:pt x="3232" y="1713"/>
                      <a:pt x="1357" y="535"/>
                      <a:pt x="891" y="535"/>
                    </a:cubicBezTo>
                    <a:cubicBezTo>
                      <a:pt x="865" y="535"/>
                      <a:pt x="844" y="539"/>
                      <a:pt x="827" y="547"/>
                    </a:cubicBezTo>
                    <a:cubicBezTo>
                      <a:pt x="366" y="814"/>
                      <a:pt x="1483" y="1664"/>
                      <a:pt x="1483" y="1664"/>
                    </a:cubicBezTo>
                    <a:cubicBezTo>
                      <a:pt x="1483" y="1664"/>
                      <a:pt x="832" y="1473"/>
                      <a:pt x="445" y="1473"/>
                    </a:cubicBezTo>
                    <a:cubicBezTo>
                      <a:pt x="263" y="1473"/>
                      <a:pt x="140" y="1516"/>
                      <a:pt x="171" y="1640"/>
                    </a:cubicBezTo>
                    <a:cubicBezTo>
                      <a:pt x="269" y="2029"/>
                      <a:pt x="1022" y="2490"/>
                      <a:pt x="1022" y="2490"/>
                    </a:cubicBezTo>
                    <a:cubicBezTo>
                      <a:pt x="730" y="2490"/>
                      <a:pt x="439" y="2539"/>
                      <a:pt x="147" y="2587"/>
                    </a:cubicBezTo>
                    <a:cubicBezTo>
                      <a:pt x="1" y="2650"/>
                      <a:pt x="594" y="3616"/>
                      <a:pt x="1664" y="3616"/>
                    </a:cubicBezTo>
                    <a:cubicBezTo>
                      <a:pt x="1835" y="3616"/>
                      <a:pt x="2018" y="3592"/>
                      <a:pt x="2212" y="3535"/>
                    </a:cubicBezTo>
                    <a:lnTo>
                      <a:pt x="2212" y="3535"/>
                    </a:lnTo>
                    <a:lnTo>
                      <a:pt x="1095" y="4506"/>
                    </a:lnTo>
                    <a:cubicBezTo>
                      <a:pt x="1095" y="4506"/>
                      <a:pt x="2102" y="5144"/>
                      <a:pt x="3258" y="5144"/>
                    </a:cubicBezTo>
                    <a:cubicBezTo>
                      <a:pt x="3697" y="5144"/>
                      <a:pt x="4158" y="5052"/>
                      <a:pt x="4593" y="4798"/>
                    </a:cubicBezTo>
                    <a:cubicBezTo>
                      <a:pt x="7083" y="3365"/>
                      <a:pt x="4779" y="0"/>
                      <a:pt x="37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5467307" y="1398045"/>
                <a:ext cx="48164" cy="44746"/>
              </a:xfrm>
              <a:custGeom>
                <a:avLst/>
                <a:gdLst/>
                <a:ahLst/>
                <a:cxnLst/>
                <a:rect l="l" t="t" r="r" b="b"/>
                <a:pathLst>
                  <a:path w="705" h="655" extrusionOk="0">
                    <a:moveTo>
                      <a:pt x="443" y="1"/>
                    </a:moveTo>
                    <a:cubicBezTo>
                      <a:pt x="395" y="1"/>
                      <a:pt x="349" y="49"/>
                      <a:pt x="365" y="96"/>
                    </a:cubicBezTo>
                    <a:cubicBezTo>
                      <a:pt x="413" y="218"/>
                      <a:pt x="462" y="363"/>
                      <a:pt x="486" y="485"/>
                    </a:cubicBezTo>
                    <a:cubicBezTo>
                      <a:pt x="365" y="388"/>
                      <a:pt x="243" y="291"/>
                      <a:pt x="122" y="169"/>
                    </a:cubicBezTo>
                    <a:cubicBezTo>
                      <a:pt x="110" y="157"/>
                      <a:pt x="92" y="151"/>
                      <a:pt x="73" y="151"/>
                    </a:cubicBezTo>
                    <a:cubicBezTo>
                      <a:pt x="55" y="151"/>
                      <a:pt x="37" y="157"/>
                      <a:pt x="25" y="169"/>
                    </a:cubicBezTo>
                    <a:cubicBezTo>
                      <a:pt x="0" y="218"/>
                      <a:pt x="0" y="266"/>
                      <a:pt x="25" y="291"/>
                    </a:cubicBezTo>
                    <a:cubicBezTo>
                      <a:pt x="340" y="606"/>
                      <a:pt x="462" y="655"/>
                      <a:pt x="535" y="655"/>
                    </a:cubicBezTo>
                    <a:lnTo>
                      <a:pt x="559" y="655"/>
                    </a:lnTo>
                    <a:cubicBezTo>
                      <a:pt x="608" y="631"/>
                      <a:pt x="705" y="582"/>
                      <a:pt x="511" y="48"/>
                    </a:cubicBezTo>
                    <a:cubicBezTo>
                      <a:pt x="494" y="14"/>
                      <a:pt x="468" y="1"/>
                      <a:pt x="443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5309630" y="1479885"/>
                <a:ext cx="102954" cy="10916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598" extrusionOk="0">
                    <a:moveTo>
                      <a:pt x="479" y="1"/>
                    </a:moveTo>
                    <a:cubicBezTo>
                      <a:pt x="444" y="1"/>
                      <a:pt x="427" y="9"/>
                      <a:pt x="414" y="16"/>
                    </a:cubicBezTo>
                    <a:cubicBezTo>
                      <a:pt x="389" y="40"/>
                      <a:pt x="389" y="64"/>
                      <a:pt x="389" y="113"/>
                    </a:cubicBezTo>
                    <a:cubicBezTo>
                      <a:pt x="389" y="210"/>
                      <a:pt x="535" y="380"/>
                      <a:pt x="657" y="477"/>
                    </a:cubicBezTo>
                    <a:cubicBezTo>
                      <a:pt x="1" y="526"/>
                      <a:pt x="1" y="599"/>
                      <a:pt x="1" y="672"/>
                    </a:cubicBezTo>
                    <a:cubicBezTo>
                      <a:pt x="1" y="744"/>
                      <a:pt x="74" y="793"/>
                      <a:pt x="98" y="817"/>
                    </a:cubicBezTo>
                    <a:cubicBezTo>
                      <a:pt x="219" y="890"/>
                      <a:pt x="316" y="963"/>
                      <a:pt x="438" y="1012"/>
                    </a:cubicBezTo>
                    <a:cubicBezTo>
                      <a:pt x="316" y="1036"/>
                      <a:pt x="195" y="1085"/>
                      <a:pt x="98" y="1157"/>
                    </a:cubicBezTo>
                    <a:cubicBezTo>
                      <a:pt x="49" y="1182"/>
                      <a:pt x="49" y="1255"/>
                      <a:pt x="74" y="1303"/>
                    </a:cubicBezTo>
                    <a:cubicBezTo>
                      <a:pt x="185" y="1481"/>
                      <a:pt x="397" y="1598"/>
                      <a:pt x="619" y="1598"/>
                    </a:cubicBezTo>
                    <a:cubicBezTo>
                      <a:pt x="639" y="1598"/>
                      <a:pt x="660" y="1597"/>
                      <a:pt x="681" y="1595"/>
                    </a:cubicBezTo>
                    <a:cubicBezTo>
                      <a:pt x="778" y="1595"/>
                      <a:pt x="875" y="1570"/>
                      <a:pt x="948" y="1546"/>
                    </a:cubicBezTo>
                    <a:cubicBezTo>
                      <a:pt x="997" y="1546"/>
                      <a:pt x="1021" y="1498"/>
                      <a:pt x="997" y="1473"/>
                    </a:cubicBezTo>
                    <a:cubicBezTo>
                      <a:pt x="997" y="1438"/>
                      <a:pt x="971" y="1415"/>
                      <a:pt x="938" y="1415"/>
                    </a:cubicBezTo>
                    <a:cubicBezTo>
                      <a:pt x="925" y="1415"/>
                      <a:pt x="912" y="1418"/>
                      <a:pt x="899" y="1425"/>
                    </a:cubicBezTo>
                    <a:cubicBezTo>
                      <a:pt x="829" y="1446"/>
                      <a:pt x="756" y="1457"/>
                      <a:pt x="683" y="1457"/>
                    </a:cubicBezTo>
                    <a:cubicBezTo>
                      <a:pt x="507" y="1457"/>
                      <a:pt x="333" y="1392"/>
                      <a:pt x="195" y="1255"/>
                    </a:cubicBezTo>
                    <a:cubicBezTo>
                      <a:pt x="365" y="1157"/>
                      <a:pt x="535" y="1109"/>
                      <a:pt x="705" y="1085"/>
                    </a:cubicBezTo>
                    <a:lnTo>
                      <a:pt x="729" y="1085"/>
                    </a:lnTo>
                    <a:cubicBezTo>
                      <a:pt x="754" y="1060"/>
                      <a:pt x="778" y="1036"/>
                      <a:pt x="778" y="1012"/>
                    </a:cubicBezTo>
                    <a:cubicBezTo>
                      <a:pt x="778" y="987"/>
                      <a:pt x="754" y="963"/>
                      <a:pt x="729" y="939"/>
                    </a:cubicBezTo>
                    <a:lnTo>
                      <a:pt x="705" y="939"/>
                    </a:lnTo>
                    <a:cubicBezTo>
                      <a:pt x="511" y="890"/>
                      <a:pt x="341" y="793"/>
                      <a:pt x="171" y="696"/>
                    </a:cubicBezTo>
                    <a:cubicBezTo>
                      <a:pt x="389" y="647"/>
                      <a:pt x="608" y="623"/>
                      <a:pt x="827" y="623"/>
                    </a:cubicBezTo>
                    <a:cubicBezTo>
                      <a:pt x="851" y="623"/>
                      <a:pt x="875" y="599"/>
                      <a:pt x="899" y="574"/>
                    </a:cubicBezTo>
                    <a:cubicBezTo>
                      <a:pt x="899" y="550"/>
                      <a:pt x="899" y="526"/>
                      <a:pt x="875" y="502"/>
                    </a:cubicBezTo>
                    <a:cubicBezTo>
                      <a:pt x="754" y="404"/>
                      <a:pt x="657" y="283"/>
                      <a:pt x="559" y="161"/>
                    </a:cubicBezTo>
                    <a:lnTo>
                      <a:pt x="559" y="161"/>
                    </a:lnTo>
                    <a:cubicBezTo>
                      <a:pt x="851" y="259"/>
                      <a:pt x="1118" y="380"/>
                      <a:pt x="1385" y="526"/>
                    </a:cubicBezTo>
                    <a:cubicBezTo>
                      <a:pt x="1434" y="526"/>
                      <a:pt x="1482" y="526"/>
                      <a:pt x="1482" y="477"/>
                    </a:cubicBezTo>
                    <a:cubicBezTo>
                      <a:pt x="1507" y="429"/>
                      <a:pt x="1482" y="404"/>
                      <a:pt x="1458" y="380"/>
                    </a:cubicBezTo>
                    <a:cubicBezTo>
                      <a:pt x="803" y="61"/>
                      <a:pt x="574" y="1"/>
                      <a:pt x="479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5442439" y="1508440"/>
                <a:ext cx="151050" cy="201598"/>
              </a:xfrm>
              <a:custGeom>
                <a:avLst/>
                <a:gdLst/>
                <a:ahLst/>
                <a:cxnLst/>
                <a:rect l="l" t="t" r="r" b="b"/>
                <a:pathLst>
                  <a:path w="2211" h="2951" extrusionOk="0">
                    <a:moveTo>
                      <a:pt x="2131" y="1"/>
                    </a:moveTo>
                    <a:cubicBezTo>
                      <a:pt x="2118" y="1"/>
                      <a:pt x="2103" y="4"/>
                      <a:pt x="2089" y="11"/>
                    </a:cubicBezTo>
                    <a:cubicBezTo>
                      <a:pt x="2089" y="11"/>
                      <a:pt x="0" y="982"/>
                      <a:pt x="49" y="2877"/>
                    </a:cubicBezTo>
                    <a:cubicBezTo>
                      <a:pt x="49" y="2901"/>
                      <a:pt x="73" y="2950"/>
                      <a:pt x="121" y="2950"/>
                    </a:cubicBezTo>
                    <a:cubicBezTo>
                      <a:pt x="170" y="2950"/>
                      <a:pt x="194" y="2901"/>
                      <a:pt x="194" y="2877"/>
                    </a:cubicBezTo>
                    <a:cubicBezTo>
                      <a:pt x="170" y="1080"/>
                      <a:pt x="2138" y="132"/>
                      <a:pt x="2162" y="132"/>
                    </a:cubicBezTo>
                    <a:cubicBezTo>
                      <a:pt x="2186" y="108"/>
                      <a:pt x="2211" y="84"/>
                      <a:pt x="2186" y="35"/>
                    </a:cubicBezTo>
                    <a:cubicBezTo>
                      <a:pt x="2186" y="18"/>
                      <a:pt x="2162" y="1"/>
                      <a:pt x="2131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88" name="Google Shape;1588;p34"/>
            <p:cNvSpPr/>
            <p:nvPr/>
          </p:nvSpPr>
          <p:spPr>
            <a:xfrm rot="-2700000">
              <a:off x="7005059" y="-115361"/>
              <a:ext cx="716375" cy="1284157"/>
            </a:xfrm>
            <a:custGeom>
              <a:avLst/>
              <a:gdLst/>
              <a:ahLst/>
              <a:cxnLst/>
              <a:rect l="l" t="t" r="r" b="b"/>
              <a:pathLst>
                <a:path w="6681" h="11977" extrusionOk="0">
                  <a:moveTo>
                    <a:pt x="4276" y="0"/>
                  </a:moveTo>
                  <a:cubicBezTo>
                    <a:pt x="4276" y="0"/>
                    <a:pt x="4082" y="49"/>
                    <a:pt x="3839" y="146"/>
                  </a:cubicBezTo>
                  <a:lnTo>
                    <a:pt x="3887" y="267"/>
                  </a:lnTo>
                  <a:lnTo>
                    <a:pt x="3863" y="292"/>
                  </a:lnTo>
                  <a:cubicBezTo>
                    <a:pt x="4009" y="243"/>
                    <a:pt x="4155" y="195"/>
                    <a:pt x="4300" y="146"/>
                  </a:cubicBezTo>
                  <a:lnTo>
                    <a:pt x="4276" y="0"/>
                  </a:lnTo>
                  <a:close/>
                  <a:moveTo>
                    <a:pt x="3426" y="316"/>
                  </a:moveTo>
                  <a:cubicBezTo>
                    <a:pt x="3280" y="365"/>
                    <a:pt x="3134" y="437"/>
                    <a:pt x="3013" y="510"/>
                  </a:cubicBezTo>
                  <a:lnTo>
                    <a:pt x="3080" y="645"/>
                  </a:lnTo>
                  <a:lnTo>
                    <a:pt x="3080" y="645"/>
                  </a:lnTo>
                  <a:cubicBezTo>
                    <a:pt x="3198" y="578"/>
                    <a:pt x="3336" y="530"/>
                    <a:pt x="3474" y="437"/>
                  </a:cubicBezTo>
                  <a:lnTo>
                    <a:pt x="3426" y="316"/>
                  </a:lnTo>
                  <a:close/>
                  <a:moveTo>
                    <a:pt x="3080" y="645"/>
                  </a:moveTo>
                  <a:cubicBezTo>
                    <a:pt x="3074" y="649"/>
                    <a:pt x="3068" y="652"/>
                    <a:pt x="3061" y="656"/>
                  </a:cubicBezTo>
                  <a:lnTo>
                    <a:pt x="3086" y="656"/>
                  </a:lnTo>
                  <a:lnTo>
                    <a:pt x="3080" y="645"/>
                  </a:lnTo>
                  <a:close/>
                  <a:moveTo>
                    <a:pt x="2624" y="753"/>
                  </a:moveTo>
                  <a:cubicBezTo>
                    <a:pt x="2503" y="850"/>
                    <a:pt x="2406" y="948"/>
                    <a:pt x="2284" y="1069"/>
                  </a:cubicBezTo>
                  <a:lnTo>
                    <a:pt x="2403" y="1164"/>
                  </a:lnTo>
                  <a:lnTo>
                    <a:pt x="2403" y="1164"/>
                  </a:lnTo>
                  <a:cubicBezTo>
                    <a:pt x="2496" y="1055"/>
                    <a:pt x="2609" y="965"/>
                    <a:pt x="2721" y="875"/>
                  </a:cubicBezTo>
                  <a:lnTo>
                    <a:pt x="2624" y="753"/>
                  </a:lnTo>
                  <a:close/>
                  <a:moveTo>
                    <a:pt x="2403" y="1164"/>
                  </a:moveTo>
                  <a:cubicBezTo>
                    <a:pt x="2396" y="1173"/>
                    <a:pt x="2388" y="1182"/>
                    <a:pt x="2381" y="1191"/>
                  </a:cubicBezTo>
                  <a:lnTo>
                    <a:pt x="2406" y="1166"/>
                  </a:lnTo>
                  <a:lnTo>
                    <a:pt x="2403" y="1164"/>
                  </a:lnTo>
                  <a:close/>
                  <a:moveTo>
                    <a:pt x="1993" y="1409"/>
                  </a:moveTo>
                  <a:cubicBezTo>
                    <a:pt x="1895" y="1531"/>
                    <a:pt x="1823" y="1676"/>
                    <a:pt x="1774" y="1822"/>
                  </a:cubicBezTo>
                  <a:lnTo>
                    <a:pt x="1895" y="1871"/>
                  </a:lnTo>
                  <a:lnTo>
                    <a:pt x="1895" y="1895"/>
                  </a:lnTo>
                  <a:cubicBezTo>
                    <a:pt x="1944" y="1749"/>
                    <a:pt x="2017" y="1628"/>
                    <a:pt x="2114" y="1506"/>
                  </a:cubicBezTo>
                  <a:lnTo>
                    <a:pt x="1993" y="1409"/>
                  </a:lnTo>
                  <a:close/>
                  <a:moveTo>
                    <a:pt x="1628" y="2259"/>
                  </a:moveTo>
                  <a:cubicBezTo>
                    <a:pt x="1604" y="2405"/>
                    <a:pt x="1580" y="2551"/>
                    <a:pt x="1580" y="2697"/>
                  </a:cubicBezTo>
                  <a:lnTo>
                    <a:pt x="1701" y="2697"/>
                  </a:lnTo>
                  <a:cubicBezTo>
                    <a:pt x="1704" y="2559"/>
                    <a:pt x="1728" y="2421"/>
                    <a:pt x="1774" y="2284"/>
                  </a:cubicBezTo>
                  <a:lnTo>
                    <a:pt x="1628" y="2259"/>
                  </a:lnTo>
                  <a:close/>
                  <a:moveTo>
                    <a:pt x="1701" y="2697"/>
                  </a:moveTo>
                  <a:cubicBezTo>
                    <a:pt x="1701" y="2705"/>
                    <a:pt x="1701" y="2713"/>
                    <a:pt x="1701" y="2721"/>
                  </a:cubicBezTo>
                  <a:lnTo>
                    <a:pt x="1725" y="2697"/>
                  </a:lnTo>
                  <a:close/>
                  <a:moveTo>
                    <a:pt x="1774" y="3158"/>
                  </a:moveTo>
                  <a:lnTo>
                    <a:pt x="1628" y="3183"/>
                  </a:lnTo>
                  <a:cubicBezTo>
                    <a:pt x="1628" y="3304"/>
                    <a:pt x="1677" y="3401"/>
                    <a:pt x="1701" y="3523"/>
                  </a:cubicBezTo>
                  <a:lnTo>
                    <a:pt x="1725" y="3620"/>
                  </a:lnTo>
                  <a:lnTo>
                    <a:pt x="1871" y="3571"/>
                  </a:lnTo>
                  <a:lnTo>
                    <a:pt x="1847" y="3474"/>
                  </a:lnTo>
                  <a:cubicBezTo>
                    <a:pt x="1798" y="3377"/>
                    <a:pt x="1774" y="3255"/>
                    <a:pt x="1774" y="3158"/>
                  </a:cubicBezTo>
                  <a:close/>
                  <a:moveTo>
                    <a:pt x="3329" y="3863"/>
                  </a:moveTo>
                  <a:cubicBezTo>
                    <a:pt x="3232" y="3887"/>
                    <a:pt x="3061" y="3887"/>
                    <a:pt x="2867" y="3887"/>
                  </a:cubicBezTo>
                  <a:lnTo>
                    <a:pt x="2867" y="4054"/>
                  </a:lnTo>
                  <a:lnTo>
                    <a:pt x="2867" y="4054"/>
                  </a:lnTo>
                  <a:cubicBezTo>
                    <a:pt x="3049" y="4033"/>
                    <a:pt x="3189" y="4032"/>
                    <a:pt x="3329" y="4008"/>
                  </a:cubicBezTo>
                  <a:lnTo>
                    <a:pt x="3329" y="3863"/>
                  </a:lnTo>
                  <a:close/>
                  <a:moveTo>
                    <a:pt x="2867" y="4054"/>
                  </a:moveTo>
                  <a:cubicBezTo>
                    <a:pt x="2859" y="4055"/>
                    <a:pt x="2851" y="4056"/>
                    <a:pt x="2843" y="4057"/>
                  </a:cubicBezTo>
                  <a:lnTo>
                    <a:pt x="2867" y="4057"/>
                  </a:lnTo>
                  <a:lnTo>
                    <a:pt x="2867" y="4054"/>
                  </a:lnTo>
                  <a:close/>
                  <a:moveTo>
                    <a:pt x="2406" y="3960"/>
                  </a:moveTo>
                  <a:cubicBezTo>
                    <a:pt x="2284" y="3984"/>
                    <a:pt x="2163" y="4008"/>
                    <a:pt x="2041" y="4033"/>
                  </a:cubicBezTo>
                  <a:lnTo>
                    <a:pt x="2017" y="3984"/>
                  </a:lnTo>
                  <a:lnTo>
                    <a:pt x="1871" y="4033"/>
                  </a:lnTo>
                  <a:cubicBezTo>
                    <a:pt x="1944" y="4178"/>
                    <a:pt x="2017" y="4324"/>
                    <a:pt x="2090" y="4446"/>
                  </a:cubicBezTo>
                  <a:lnTo>
                    <a:pt x="2211" y="4373"/>
                  </a:lnTo>
                  <a:cubicBezTo>
                    <a:pt x="2163" y="4300"/>
                    <a:pt x="2138" y="4227"/>
                    <a:pt x="2090" y="4178"/>
                  </a:cubicBezTo>
                  <a:cubicBezTo>
                    <a:pt x="2211" y="4130"/>
                    <a:pt x="2333" y="4130"/>
                    <a:pt x="2430" y="4106"/>
                  </a:cubicBezTo>
                  <a:lnTo>
                    <a:pt x="2406" y="3960"/>
                  </a:lnTo>
                  <a:close/>
                  <a:moveTo>
                    <a:pt x="1531" y="4178"/>
                  </a:moveTo>
                  <a:cubicBezTo>
                    <a:pt x="1385" y="4227"/>
                    <a:pt x="1240" y="4300"/>
                    <a:pt x="1118" y="4349"/>
                  </a:cubicBezTo>
                  <a:lnTo>
                    <a:pt x="1185" y="4483"/>
                  </a:lnTo>
                  <a:lnTo>
                    <a:pt x="1185" y="4483"/>
                  </a:lnTo>
                  <a:cubicBezTo>
                    <a:pt x="1303" y="4416"/>
                    <a:pt x="1441" y="4370"/>
                    <a:pt x="1580" y="4324"/>
                  </a:cubicBezTo>
                  <a:lnTo>
                    <a:pt x="1531" y="4178"/>
                  </a:lnTo>
                  <a:close/>
                  <a:moveTo>
                    <a:pt x="1185" y="4483"/>
                  </a:moveTo>
                  <a:lnTo>
                    <a:pt x="1185" y="4483"/>
                  </a:lnTo>
                  <a:cubicBezTo>
                    <a:pt x="1179" y="4487"/>
                    <a:pt x="1173" y="4491"/>
                    <a:pt x="1167" y="4494"/>
                  </a:cubicBezTo>
                  <a:lnTo>
                    <a:pt x="1191" y="4494"/>
                  </a:lnTo>
                  <a:lnTo>
                    <a:pt x="1185" y="4483"/>
                  </a:lnTo>
                  <a:close/>
                  <a:moveTo>
                    <a:pt x="3426" y="4203"/>
                  </a:moveTo>
                  <a:cubicBezTo>
                    <a:pt x="3377" y="4324"/>
                    <a:pt x="3304" y="4446"/>
                    <a:pt x="3207" y="4519"/>
                  </a:cubicBezTo>
                  <a:lnTo>
                    <a:pt x="3304" y="4640"/>
                  </a:lnTo>
                  <a:cubicBezTo>
                    <a:pt x="3426" y="4543"/>
                    <a:pt x="3499" y="4397"/>
                    <a:pt x="3572" y="4251"/>
                  </a:cubicBezTo>
                  <a:lnTo>
                    <a:pt x="3426" y="4203"/>
                  </a:lnTo>
                  <a:close/>
                  <a:moveTo>
                    <a:pt x="2478" y="4664"/>
                  </a:moveTo>
                  <a:lnTo>
                    <a:pt x="2406" y="4786"/>
                  </a:lnTo>
                  <a:cubicBezTo>
                    <a:pt x="2503" y="4859"/>
                    <a:pt x="2624" y="4883"/>
                    <a:pt x="2746" y="4883"/>
                  </a:cubicBezTo>
                  <a:lnTo>
                    <a:pt x="2891" y="4883"/>
                  </a:lnTo>
                  <a:lnTo>
                    <a:pt x="2867" y="4737"/>
                  </a:lnTo>
                  <a:cubicBezTo>
                    <a:pt x="2831" y="4743"/>
                    <a:pt x="2796" y="4746"/>
                    <a:pt x="2762" y="4746"/>
                  </a:cubicBezTo>
                  <a:cubicBezTo>
                    <a:pt x="2661" y="4746"/>
                    <a:pt x="2570" y="4719"/>
                    <a:pt x="2478" y="4664"/>
                  </a:cubicBezTo>
                  <a:close/>
                  <a:moveTo>
                    <a:pt x="705" y="4616"/>
                  </a:moveTo>
                  <a:cubicBezTo>
                    <a:pt x="584" y="4713"/>
                    <a:pt x="486" y="4810"/>
                    <a:pt x="389" y="4932"/>
                  </a:cubicBezTo>
                  <a:lnTo>
                    <a:pt x="486" y="5004"/>
                  </a:lnTo>
                  <a:lnTo>
                    <a:pt x="486" y="5029"/>
                  </a:lnTo>
                  <a:cubicBezTo>
                    <a:pt x="584" y="4907"/>
                    <a:pt x="681" y="4810"/>
                    <a:pt x="802" y="4737"/>
                  </a:cubicBezTo>
                  <a:lnTo>
                    <a:pt x="705" y="4616"/>
                  </a:lnTo>
                  <a:close/>
                  <a:moveTo>
                    <a:pt x="146" y="5320"/>
                  </a:moveTo>
                  <a:cubicBezTo>
                    <a:pt x="74" y="5466"/>
                    <a:pt x="49" y="5612"/>
                    <a:pt x="25" y="5757"/>
                  </a:cubicBezTo>
                  <a:lnTo>
                    <a:pt x="171" y="5782"/>
                  </a:lnTo>
                  <a:cubicBezTo>
                    <a:pt x="171" y="5636"/>
                    <a:pt x="219" y="5515"/>
                    <a:pt x="268" y="5369"/>
                  </a:cubicBezTo>
                  <a:lnTo>
                    <a:pt x="146" y="5320"/>
                  </a:lnTo>
                  <a:close/>
                  <a:moveTo>
                    <a:pt x="1" y="6219"/>
                  </a:moveTo>
                  <a:cubicBezTo>
                    <a:pt x="25" y="6389"/>
                    <a:pt x="49" y="6535"/>
                    <a:pt x="98" y="6681"/>
                  </a:cubicBezTo>
                  <a:lnTo>
                    <a:pt x="219" y="6656"/>
                  </a:lnTo>
                  <a:cubicBezTo>
                    <a:pt x="195" y="6511"/>
                    <a:pt x="171" y="6365"/>
                    <a:pt x="171" y="6219"/>
                  </a:cubicBezTo>
                  <a:close/>
                  <a:moveTo>
                    <a:pt x="341" y="7045"/>
                  </a:moveTo>
                  <a:lnTo>
                    <a:pt x="219" y="7118"/>
                  </a:lnTo>
                  <a:cubicBezTo>
                    <a:pt x="268" y="7239"/>
                    <a:pt x="316" y="7385"/>
                    <a:pt x="389" y="7531"/>
                  </a:cubicBezTo>
                  <a:lnTo>
                    <a:pt x="535" y="7458"/>
                  </a:lnTo>
                  <a:cubicBezTo>
                    <a:pt x="462" y="7312"/>
                    <a:pt x="414" y="7191"/>
                    <a:pt x="341" y="7045"/>
                  </a:cubicBezTo>
                  <a:close/>
                  <a:moveTo>
                    <a:pt x="729" y="7871"/>
                  </a:moveTo>
                  <a:lnTo>
                    <a:pt x="608" y="7944"/>
                  </a:lnTo>
                  <a:lnTo>
                    <a:pt x="632" y="7992"/>
                  </a:lnTo>
                  <a:cubicBezTo>
                    <a:pt x="705" y="8114"/>
                    <a:pt x="778" y="8211"/>
                    <a:pt x="827" y="8308"/>
                  </a:cubicBezTo>
                  <a:lnTo>
                    <a:pt x="948" y="8235"/>
                  </a:lnTo>
                  <a:cubicBezTo>
                    <a:pt x="899" y="8138"/>
                    <a:pt x="827" y="8041"/>
                    <a:pt x="778" y="7920"/>
                  </a:cubicBezTo>
                  <a:lnTo>
                    <a:pt x="729" y="7871"/>
                  </a:lnTo>
                  <a:close/>
                  <a:moveTo>
                    <a:pt x="1191" y="8600"/>
                  </a:moveTo>
                  <a:lnTo>
                    <a:pt x="1069" y="8673"/>
                  </a:lnTo>
                  <a:cubicBezTo>
                    <a:pt x="1191" y="8794"/>
                    <a:pt x="1288" y="8915"/>
                    <a:pt x="1385" y="9037"/>
                  </a:cubicBezTo>
                  <a:lnTo>
                    <a:pt x="1482" y="8915"/>
                  </a:lnTo>
                  <a:cubicBezTo>
                    <a:pt x="1385" y="8818"/>
                    <a:pt x="1288" y="8697"/>
                    <a:pt x="1191" y="8600"/>
                  </a:cubicBezTo>
                  <a:close/>
                  <a:moveTo>
                    <a:pt x="1798" y="9231"/>
                  </a:moveTo>
                  <a:lnTo>
                    <a:pt x="1701" y="9353"/>
                  </a:lnTo>
                  <a:cubicBezTo>
                    <a:pt x="1823" y="9450"/>
                    <a:pt x="1944" y="9547"/>
                    <a:pt x="2065" y="9644"/>
                  </a:cubicBezTo>
                  <a:lnTo>
                    <a:pt x="2138" y="9523"/>
                  </a:lnTo>
                  <a:cubicBezTo>
                    <a:pt x="2017" y="9426"/>
                    <a:pt x="1920" y="9328"/>
                    <a:pt x="1798" y="9231"/>
                  </a:cubicBezTo>
                  <a:close/>
                  <a:moveTo>
                    <a:pt x="5029" y="9328"/>
                  </a:moveTo>
                  <a:cubicBezTo>
                    <a:pt x="4981" y="9328"/>
                    <a:pt x="4932" y="9328"/>
                    <a:pt x="4908" y="9353"/>
                  </a:cubicBezTo>
                  <a:lnTo>
                    <a:pt x="4932" y="9499"/>
                  </a:lnTo>
                  <a:lnTo>
                    <a:pt x="5053" y="9499"/>
                  </a:lnTo>
                  <a:cubicBezTo>
                    <a:pt x="5029" y="9523"/>
                    <a:pt x="5005" y="9547"/>
                    <a:pt x="4981" y="9571"/>
                  </a:cubicBezTo>
                  <a:lnTo>
                    <a:pt x="5078" y="9693"/>
                  </a:lnTo>
                  <a:cubicBezTo>
                    <a:pt x="5151" y="9644"/>
                    <a:pt x="5199" y="9571"/>
                    <a:pt x="5223" y="9474"/>
                  </a:cubicBezTo>
                  <a:cubicBezTo>
                    <a:pt x="5223" y="9450"/>
                    <a:pt x="5199" y="9328"/>
                    <a:pt x="5029" y="9328"/>
                  </a:cubicBezTo>
                  <a:close/>
                  <a:moveTo>
                    <a:pt x="2527" y="9717"/>
                  </a:moveTo>
                  <a:lnTo>
                    <a:pt x="2478" y="9863"/>
                  </a:lnTo>
                  <a:cubicBezTo>
                    <a:pt x="2600" y="9936"/>
                    <a:pt x="2746" y="9984"/>
                    <a:pt x="2891" y="10033"/>
                  </a:cubicBezTo>
                  <a:lnTo>
                    <a:pt x="2940" y="9887"/>
                  </a:lnTo>
                  <a:cubicBezTo>
                    <a:pt x="2794" y="9839"/>
                    <a:pt x="2673" y="9790"/>
                    <a:pt x="2527" y="9717"/>
                  </a:cubicBezTo>
                  <a:close/>
                  <a:moveTo>
                    <a:pt x="4470" y="9596"/>
                  </a:moveTo>
                  <a:cubicBezTo>
                    <a:pt x="4373" y="9693"/>
                    <a:pt x="4300" y="9814"/>
                    <a:pt x="4276" y="9936"/>
                  </a:cubicBezTo>
                  <a:lnTo>
                    <a:pt x="4203" y="9936"/>
                  </a:lnTo>
                  <a:lnTo>
                    <a:pt x="4252" y="10082"/>
                  </a:lnTo>
                  <a:lnTo>
                    <a:pt x="4373" y="10057"/>
                  </a:lnTo>
                  <a:cubicBezTo>
                    <a:pt x="4495" y="10033"/>
                    <a:pt x="4592" y="9984"/>
                    <a:pt x="4689" y="9960"/>
                  </a:cubicBezTo>
                  <a:lnTo>
                    <a:pt x="4616" y="9814"/>
                  </a:lnTo>
                  <a:lnTo>
                    <a:pt x="4446" y="9887"/>
                  </a:lnTo>
                  <a:cubicBezTo>
                    <a:pt x="4495" y="9814"/>
                    <a:pt x="4519" y="9766"/>
                    <a:pt x="4568" y="9717"/>
                  </a:cubicBezTo>
                  <a:lnTo>
                    <a:pt x="4470" y="9596"/>
                  </a:lnTo>
                  <a:close/>
                  <a:moveTo>
                    <a:pt x="3353" y="9984"/>
                  </a:moveTo>
                  <a:lnTo>
                    <a:pt x="3329" y="10130"/>
                  </a:lnTo>
                  <a:cubicBezTo>
                    <a:pt x="3450" y="10130"/>
                    <a:pt x="3547" y="10154"/>
                    <a:pt x="3669" y="10154"/>
                  </a:cubicBezTo>
                  <a:lnTo>
                    <a:pt x="3790" y="10154"/>
                  </a:lnTo>
                  <a:lnTo>
                    <a:pt x="3790" y="9984"/>
                  </a:lnTo>
                  <a:cubicBezTo>
                    <a:pt x="3742" y="9992"/>
                    <a:pt x="3693" y="9995"/>
                    <a:pt x="3644" y="9995"/>
                  </a:cubicBezTo>
                  <a:cubicBezTo>
                    <a:pt x="3547" y="9995"/>
                    <a:pt x="3450" y="9984"/>
                    <a:pt x="3353" y="9984"/>
                  </a:cubicBezTo>
                  <a:close/>
                  <a:moveTo>
                    <a:pt x="4203" y="10494"/>
                  </a:moveTo>
                  <a:cubicBezTo>
                    <a:pt x="4227" y="10640"/>
                    <a:pt x="4252" y="10810"/>
                    <a:pt x="4325" y="10956"/>
                  </a:cubicBezTo>
                  <a:lnTo>
                    <a:pt x="4446" y="10907"/>
                  </a:lnTo>
                  <a:cubicBezTo>
                    <a:pt x="4398" y="10786"/>
                    <a:pt x="4373" y="10640"/>
                    <a:pt x="4349" y="10494"/>
                  </a:cubicBezTo>
                  <a:close/>
                  <a:moveTo>
                    <a:pt x="4665" y="11248"/>
                  </a:moveTo>
                  <a:lnTo>
                    <a:pt x="4543" y="11345"/>
                  </a:lnTo>
                  <a:cubicBezTo>
                    <a:pt x="4640" y="11466"/>
                    <a:pt x="4762" y="11563"/>
                    <a:pt x="4883" y="11661"/>
                  </a:cubicBezTo>
                  <a:lnTo>
                    <a:pt x="4981" y="11563"/>
                  </a:lnTo>
                  <a:cubicBezTo>
                    <a:pt x="4859" y="11466"/>
                    <a:pt x="4762" y="11369"/>
                    <a:pt x="4665" y="11248"/>
                  </a:cubicBezTo>
                  <a:close/>
                  <a:moveTo>
                    <a:pt x="5345" y="11733"/>
                  </a:moveTo>
                  <a:lnTo>
                    <a:pt x="5296" y="11855"/>
                  </a:lnTo>
                  <a:cubicBezTo>
                    <a:pt x="5442" y="11928"/>
                    <a:pt x="5588" y="11952"/>
                    <a:pt x="5758" y="11976"/>
                  </a:cubicBezTo>
                  <a:lnTo>
                    <a:pt x="5758" y="11831"/>
                  </a:lnTo>
                  <a:cubicBezTo>
                    <a:pt x="5636" y="11806"/>
                    <a:pt x="5491" y="11782"/>
                    <a:pt x="5345" y="11733"/>
                  </a:cubicBezTo>
                  <a:close/>
                  <a:moveTo>
                    <a:pt x="6632" y="11758"/>
                  </a:moveTo>
                  <a:cubicBezTo>
                    <a:pt x="6487" y="11782"/>
                    <a:pt x="6365" y="11806"/>
                    <a:pt x="6219" y="11831"/>
                  </a:cubicBezTo>
                  <a:lnTo>
                    <a:pt x="6219" y="11976"/>
                  </a:lnTo>
                  <a:cubicBezTo>
                    <a:pt x="6365" y="11952"/>
                    <a:pt x="6511" y="11928"/>
                    <a:pt x="6681" y="11879"/>
                  </a:cubicBezTo>
                  <a:lnTo>
                    <a:pt x="6632" y="11758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34"/>
          <p:cNvGrpSpPr/>
          <p:nvPr/>
        </p:nvGrpSpPr>
        <p:grpSpPr>
          <a:xfrm flipH="1">
            <a:off x="8230789" y="1786718"/>
            <a:ext cx="1277992" cy="1010253"/>
            <a:chOff x="855987" y="2204128"/>
            <a:chExt cx="1217483" cy="962421"/>
          </a:xfrm>
        </p:grpSpPr>
        <p:grpSp>
          <p:nvGrpSpPr>
            <p:cNvPr id="1590" name="Google Shape;1590;p3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91" name="Google Shape;1591;p3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97" name="Google Shape;1597;p3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8" name="Google Shape;1598;p34"/>
          <p:cNvGrpSpPr/>
          <p:nvPr/>
        </p:nvGrpSpPr>
        <p:grpSpPr>
          <a:xfrm rot="10800000" flipH="1">
            <a:off x="3699498" y="-186820"/>
            <a:ext cx="1590405" cy="693261"/>
            <a:chOff x="3965010" y="571479"/>
            <a:chExt cx="1651683" cy="719972"/>
          </a:xfrm>
        </p:grpSpPr>
        <p:grpSp>
          <p:nvGrpSpPr>
            <p:cNvPr id="1599" name="Google Shape;1599;p34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600" name="Google Shape;1600;p34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601" name="Google Shape;1601;p34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2" name="Google Shape;1602;p34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3" name="Google Shape;1603;p34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4" name="Google Shape;1604;p34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05" name="Google Shape;1605;p34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06" name="Google Shape;1606;p34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7"/>
          <p:cNvSpPr txBox="1">
            <a:spLocks noGrp="1"/>
          </p:cNvSpPr>
          <p:nvPr>
            <p:ph type="title"/>
          </p:nvPr>
        </p:nvSpPr>
        <p:spPr>
          <a:xfrm>
            <a:off x="875200" y="1803200"/>
            <a:ext cx="3141600" cy="5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i="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242" name="Google Shape;242;p7"/>
          <p:cNvSpPr txBox="1">
            <a:spLocks noGrp="1"/>
          </p:cNvSpPr>
          <p:nvPr>
            <p:ph type="subTitle" idx="1"/>
          </p:nvPr>
        </p:nvSpPr>
        <p:spPr>
          <a:xfrm>
            <a:off x="875200" y="2376050"/>
            <a:ext cx="31944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grpSp>
        <p:nvGrpSpPr>
          <p:cNvPr id="243" name="Google Shape;243;p7"/>
          <p:cNvGrpSpPr/>
          <p:nvPr/>
        </p:nvGrpSpPr>
        <p:grpSpPr>
          <a:xfrm rot="-1253449" flipH="1">
            <a:off x="7915352" y="3816776"/>
            <a:ext cx="1024641" cy="1333069"/>
            <a:chOff x="4318023" y="4113296"/>
            <a:chExt cx="716422" cy="932073"/>
          </a:xfrm>
        </p:grpSpPr>
        <p:sp>
          <p:nvSpPr>
            <p:cNvPr id="244" name="Google Shape;244;p7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8" name="Google Shape;248;p7"/>
          <p:cNvGrpSpPr/>
          <p:nvPr/>
        </p:nvGrpSpPr>
        <p:grpSpPr>
          <a:xfrm>
            <a:off x="2478341" y="3819093"/>
            <a:ext cx="1563979" cy="1236326"/>
            <a:chOff x="855987" y="2204128"/>
            <a:chExt cx="1217483" cy="962421"/>
          </a:xfrm>
        </p:grpSpPr>
        <p:grpSp>
          <p:nvGrpSpPr>
            <p:cNvPr id="249" name="Google Shape;249;p7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250" name="Google Shape;250;p7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7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7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7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7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7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6" name="Google Shape;256;p7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7"/>
          <p:cNvGrpSpPr/>
          <p:nvPr/>
        </p:nvGrpSpPr>
        <p:grpSpPr>
          <a:xfrm>
            <a:off x="-567483" y="-118243"/>
            <a:ext cx="2525833" cy="1610805"/>
            <a:chOff x="7239867" y="1514545"/>
            <a:chExt cx="2525833" cy="1610805"/>
          </a:xfrm>
        </p:grpSpPr>
        <p:grpSp>
          <p:nvGrpSpPr>
            <p:cNvPr id="258" name="Google Shape;258;p7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259" name="Google Shape;259;p7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260" name="Google Shape;260;p7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1" name="Google Shape;261;p7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262;p7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7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7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7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66" name="Google Shape;266;p7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7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8" name="Google Shape;268;p7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" name="Google Shape;269;p7"/>
          <p:cNvGrpSpPr/>
          <p:nvPr/>
        </p:nvGrpSpPr>
        <p:grpSpPr>
          <a:xfrm>
            <a:off x="234768" y="3911211"/>
            <a:ext cx="699555" cy="1144221"/>
            <a:chOff x="6168935" y="2859502"/>
            <a:chExt cx="1408973" cy="2304574"/>
          </a:xfrm>
        </p:grpSpPr>
        <p:grpSp>
          <p:nvGrpSpPr>
            <p:cNvPr id="270" name="Google Shape;270;p7"/>
            <p:cNvGrpSpPr/>
            <p:nvPr/>
          </p:nvGrpSpPr>
          <p:grpSpPr>
            <a:xfrm>
              <a:off x="6168935" y="2859502"/>
              <a:ext cx="1408973" cy="2304574"/>
              <a:chOff x="-714598" y="3684851"/>
              <a:chExt cx="341453" cy="558441"/>
            </a:xfrm>
          </p:grpSpPr>
          <p:sp>
            <p:nvSpPr>
              <p:cNvPr id="271" name="Google Shape;271;p7"/>
              <p:cNvSpPr/>
              <p:nvPr/>
            </p:nvSpPr>
            <p:spPr>
              <a:xfrm>
                <a:off x="-636793" y="3777865"/>
                <a:ext cx="110261" cy="353121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3971" extrusionOk="0">
                    <a:moveTo>
                      <a:pt x="70" y="1"/>
                    </a:moveTo>
                    <a:cubicBezTo>
                      <a:pt x="63" y="1"/>
                      <a:pt x="56" y="3"/>
                      <a:pt x="49" y="11"/>
                    </a:cubicBezTo>
                    <a:cubicBezTo>
                      <a:pt x="25" y="11"/>
                      <a:pt x="0" y="35"/>
                      <a:pt x="25" y="59"/>
                    </a:cubicBezTo>
                    <a:cubicBezTo>
                      <a:pt x="25" y="83"/>
                      <a:pt x="1142" y="2756"/>
                      <a:pt x="996" y="3897"/>
                    </a:cubicBezTo>
                    <a:cubicBezTo>
                      <a:pt x="996" y="3922"/>
                      <a:pt x="1021" y="3946"/>
                      <a:pt x="1045" y="3970"/>
                    </a:cubicBezTo>
                    <a:cubicBezTo>
                      <a:pt x="1069" y="3970"/>
                      <a:pt x="1094" y="3946"/>
                      <a:pt x="1094" y="3922"/>
                    </a:cubicBezTo>
                    <a:cubicBezTo>
                      <a:pt x="1239" y="2756"/>
                      <a:pt x="146" y="132"/>
                      <a:pt x="98" y="35"/>
                    </a:cubicBezTo>
                    <a:cubicBezTo>
                      <a:pt x="98" y="18"/>
                      <a:pt x="85" y="1"/>
                      <a:pt x="70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7"/>
              <p:cNvSpPr/>
              <p:nvPr/>
            </p:nvSpPr>
            <p:spPr>
              <a:xfrm>
                <a:off x="-548228" y="3839221"/>
                <a:ext cx="92921" cy="328489"/>
              </a:xfrm>
              <a:custGeom>
                <a:avLst/>
                <a:gdLst/>
                <a:ahLst/>
                <a:cxnLst/>
                <a:rect l="l" t="t" r="r" b="b"/>
                <a:pathLst>
                  <a:path w="1045" h="3694" extrusionOk="0">
                    <a:moveTo>
                      <a:pt x="996" y="1"/>
                    </a:moveTo>
                    <a:cubicBezTo>
                      <a:pt x="972" y="1"/>
                      <a:pt x="948" y="1"/>
                      <a:pt x="948" y="25"/>
                    </a:cubicBezTo>
                    <a:cubicBezTo>
                      <a:pt x="899" y="147"/>
                      <a:pt x="0" y="2794"/>
                      <a:pt x="219" y="3645"/>
                    </a:cubicBezTo>
                    <a:cubicBezTo>
                      <a:pt x="243" y="3669"/>
                      <a:pt x="243" y="3693"/>
                      <a:pt x="268" y="3693"/>
                    </a:cubicBezTo>
                    <a:lnTo>
                      <a:pt x="292" y="3693"/>
                    </a:lnTo>
                    <a:cubicBezTo>
                      <a:pt x="316" y="3693"/>
                      <a:pt x="316" y="3669"/>
                      <a:pt x="316" y="3645"/>
                    </a:cubicBezTo>
                    <a:cubicBezTo>
                      <a:pt x="98" y="2794"/>
                      <a:pt x="1045" y="98"/>
                      <a:pt x="1045" y="49"/>
                    </a:cubicBezTo>
                    <a:cubicBezTo>
                      <a:pt x="1045" y="25"/>
                      <a:pt x="1021" y="1"/>
                      <a:pt x="996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7"/>
              <p:cNvSpPr/>
              <p:nvPr/>
            </p:nvSpPr>
            <p:spPr>
              <a:xfrm>
                <a:off x="-714598" y="3684851"/>
                <a:ext cx="166369" cy="171981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934" extrusionOk="0">
                    <a:moveTo>
                      <a:pt x="921" y="1"/>
                    </a:moveTo>
                    <a:cubicBezTo>
                      <a:pt x="906" y="1"/>
                      <a:pt x="891" y="4"/>
                      <a:pt x="875" y="12"/>
                    </a:cubicBezTo>
                    <a:cubicBezTo>
                      <a:pt x="681" y="133"/>
                      <a:pt x="608" y="619"/>
                      <a:pt x="608" y="619"/>
                    </a:cubicBezTo>
                    <a:cubicBezTo>
                      <a:pt x="608" y="619"/>
                      <a:pt x="368" y="227"/>
                      <a:pt x="198" y="227"/>
                    </a:cubicBezTo>
                    <a:cubicBezTo>
                      <a:pt x="189" y="227"/>
                      <a:pt x="180" y="228"/>
                      <a:pt x="171" y="231"/>
                    </a:cubicBezTo>
                    <a:cubicBezTo>
                      <a:pt x="1" y="304"/>
                      <a:pt x="98" y="838"/>
                      <a:pt x="98" y="838"/>
                    </a:cubicBezTo>
                    <a:cubicBezTo>
                      <a:pt x="98" y="838"/>
                      <a:pt x="292" y="1883"/>
                      <a:pt x="1070" y="1931"/>
                    </a:cubicBezTo>
                    <a:cubicBezTo>
                      <a:pt x="1086" y="1933"/>
                      <a:pt x="1103" y="1933"/>
                      <a:pt x="1119" y="1933"/>
                    </a:cubicBezTo>
                    <a:cubicBezTo>
                      <a:pt x="1870" y="1933"/>
                      <a:pt x="1840" y="298"/>
                      <a:pt x="1507" y="36"/>
                    </a:cubicBezTo>
                    <a:cubicBezTo>
                      <a:pt x="1493" y="24"/>
                      <a:pt x="1478" y="19"/>
                      <a:pt x="1464" y="19"/>
                    </a:cubicBezTo>
                    <a:cubicBezTo>
                      <a:pt x="1334" y="19"/>
                      <a:pt x="1215" y="474"/>
                      <a:pt x="1215" y="474"/>
                    </a:cubicBezTo>
                    <a:cubicBezTo>
                      <a:pt x="1215" y="474"/>
                      <a:pt x="1092" y="1"/>
                      <a:pt x="92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7"/>
              <p:cNvSpPr/>
              <p:nvPr/>
            </p:nvSpPr>
            <p:spPr>
              <a:xfrm>
                <a:off x="-561210" y="3750565"/>
                <a:ext cx="188066" cy="177850"/>
              </a:xfrm>
              <a:custGeom>
                <a:avLst/>
                <a:gdLst/>
                <a:ahLst/>
                <a:cxnLst/>
                <a:rect l="l" t="t" r="r" b="b"/>
                <a:pathLst>
                  <a:path w="2115" h="2000" extrusionOk="0">
                    <a:moveTo>
                      <a:pt x="645" y="1"/>
                    </a:moveTo>
                    <a:cubicBezTo>
                      <a:pt x="479" y="1"/>
                      <a:pt x="316" y="488"/>
                      <a:pt x="316" y="488"/>
                    </a:cubicBezTo>
                    <a:cubicBezTo>
                      <a:pt x="316" y="488"/>
                      <a:pt x="1" y="1508"/>
                      <a:pt x="656" y="1921"/>
                    </a:cubicBezTo>
                    <a:cubicBezTo>
                      <a:pt x="741" y="1975"/>
                      <a:pt x="828" y="2000"/>
                      <a:pt x="914" y="2000"/>
                    </a:cubicBezTo>
                    <a:cubicBezTo>
                      <a:pt x="1521" y="2000"/>
                      <a:pt x="2114" y="801"/>
                      <a:pt x="1944" y="439"/>
                    </a:cubicBezTo>
                    <a:cubicBezTo>
                      <a:pt x="1932" y="416"/>
                      <a:pt x="1912" y="406"/>
                      <a:pt x="1887" y="406"/>
                    </a:cubicBezTo>
                    <a:cubicBezTo>
                      <a:pt x="1751" y="406"/>
                      <a:pt x="1458" y="682"/>
                      <a:pt x="1458" y="682"/>
                    </a:cubicBezTo>
                    <a:cubicBezTo>
                      <a:pt x="1458" y="682"/>
                      <a:pt x="1621" y="147"/>
                      <a:pt x="1423" y="147"/>
                    </a:cubicBezTo>
                    <a:cubicBezTo>
                      <a:pt x="1419" y="147"/>
                      <a:pt x="1414" y="147"/>
                      <a:pt x="1410" y="148"/>
                    </a:cubicBezTo>
                    <a:cubicBezTo>
                      <a:pt x="1167" y="148"/>
                      <a:pt x="875" y="536"/>
                      <a:pt x="875" y="536"/>
                    </a:cubicBezTo>
                    <a:cubicBezTo>
                      <a:pt x="875" y="536"/>
                      <a:pt x="851" y="26"/>
                      <a:pt x="656" y="2"/>
                    </a:cubicBezTo>
                    <a:cubicBezTo>
                      <a:pt x="653" y="1"/>
                      <a:pt x="649" y="1"/>
                      <a:pt x="6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7"/>
              <p:cNvSpPr/>
              <p:nvPr/>
            </p:nvSpPr>
            <p:spPr>
              <a:xfrm>
                <a:off x="-686499" y="3891063"/>
                <a:ext cx="121020" cy="108400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21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155" y="1218"/>
                      <a:pt x="882" y="1218"/>
                    </a:cubicBezTo>
                    <a:cubicBezTo>
                      <a:pt x="1020" y="1218"/>
                      <a:pt x="1179" y="1174"/>
                      <a:pt x="1361" y="1070"/>
                    </a:cubicBezTo>
                    <a:cubicBezTo>
                      <a:pt x="1118" y="511"/>
                      <a:pt x="608" y="122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7"/>
              <p:cNvSpPr/>
              <p:nvPr/>
            </p:nvSpPr>
            <p:spPr>
              <a:xfrm>
                <a:off x="-505013" y="3906180"/>
                <a:ext cx="121020" cy="108400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219" extrusionOk="0">
                    <a:moveTo>
                      <a:pt x="1361" y="1"/>
                    </a:moveTo>
                    <a:cubicBezTo>
                      <a:pt x="753" y="122"/>
                      <a:pt x="267" y="511"/>
                      <a:pt x="0" y="1070"/>
                    </a:cubicBezTo>
                    <a:cubicBezTo>
                      <a:pt x="183" y="1174"/>
                      <a:pt x="341" y="1218"/>
                      <a:pt x="480" y="1218"/>
                    </a:cubicBezTo>
                    <a:cubicBezTo>
                      <a:pt x="1206" y="1218"/>
                      <a:pt x="1361" y="1"/>
                      <a:pt x="136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7"/>
              <p:cNvSpPr/>
              <p:nvPr/>
            </p:nvSpPr>
            <p:spPr>
              <a:xfrm>
                <a:off x="-643284" y="3930545"/>
                <a:ext cx="75671" cy="60024"/>
              </a:xfrm>
              <a:custGeom>
                <a:avLst/>
                <a:gdLst/>
                <a:ahLst/>
                <a:cxnLst/>
                <a:rect l="l" t="t" r="r" b="b"/>
                <a:pathLst>
                  <a:path w="851" h="675" extrusionOk="0">
                    <a:moveTo>
                      <a:pt x="61" y="0"/>
                    </a:moveTo>
                    <a:cubicBezTo>
                      <a:pt x="49" y="0"/>
                      <a:pt x="37" y="6"/>
                      <a:pt x="25" y="18"/>
                    </a:cubicBezTo>
                    <a:cubicBezTo>
                      <a:pt x="0" y="43"/>
                      <a:pt x="25" y="67"/>
                      <a:pt x="49" y="91"/>
                    </a:cubicBezTo>
                    <a:cubicBezTo>
                      <a:pt x="316" y="237"/>
                      <a:pt x="559" y="407"/>
                      <a:pt x="754" y="626"/>
                    </a:cubicBezTo>
                    <a:cubicBezTo>
                      <a:pt x="754" y="650"/>
                      <a:pt x="778" y="650"/>
                      <a:pt x="802" y="650"/>
                    </a:cubicBezTo>
                    <a:lnTo>
                      <a:pt x="826" y="674"/>
                    </a:lnTo>
                    <a:cubicBezTo>
                      <a:pt x="851" y="650"/>
                      <a:pt x="851" y="626"/>
                      <a:pt x="851" y="601"/>
                    </a:cubicBezTo>
                    <a:cubicBezTo>
                      <a:pt x="632" y="358"/>
                      <a:pt x="365" y="164"/>
                      <a:pt x="98" y="18"/>
                    </a:cubicBezTo>
                    <a:cubicBezTo>
                      <a:pt x="86" y="6"/>
                      <a:pt x="73" y="0"/>
                      <a:pt x="61" y="0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7"/>
              <p:cNvSpPr/>
              <p:nvPr/>
            </p:nvSpPr>
            <p:spPr>
              <a:xfrm>
                <a:off x="-509370" y="3949397"/>
                <a:ext cx="80028" cy="56290"/>
              </a:xfrm>
              <a:custGeom>
                <a:avLst/>
                <a:gdLst/>
                <a:ahLst/>
                <a:cxnLst/>
                <a:rect l="l" t="t" r="r" b="b"/>
                <a:pathLst>
                  <a:path w="900" h="633" extrusionOk="0">
                    <a:moveTo>
                      <a:pt x="827" y="1"/>
                    </a:moveTo>
                    <a:cubicBezTo>
                      <a:pt x="705" y="74"/>
                      <a:pt x="73" y="389"/>
                      <a:pt x="1" y="559"/>
                    </a:cubicBezTo>
                    <a:cubicBezTo>
                      <a:pt x="1" y="584"/>
                      <a:pt x="1" y="608"/>
                      <a:pt x="25" y="632"/>
                    </a:cubicBezTo>
                    <a:lnTo>
                      <a:pt x="49" y="632"/>
                    </a:lnTo>
                    <a:cubicBezTo>
                      <a:pt x="73" y="632"/>
                      <a:pt x="73" y="608"/>
                      <a:pt x="98" y="608"/>
                    </a:cubicBezTo>
                    <a:cubicBezTo>
                      <a:pt x="316" y="389"/>
                      <a:pt x="584" y="219"/>
                      <a:pt x="875" y="98"/>
                    </a:cubicBezTo>
                    <a:cubicBezTo>
                      <a:pt x="875" y="74"/>
                      <a:pt x="899" y="49"/>
                      <a:pt x="875" y="25"/>
                    </a:cubicBezTo>
                    <a:cubicBezTo>
                      <a:pt x="875" y="1"/>
                      <a:pt x="851" y="1"/>
                      <a:pt x="827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7"/>
              <p:cNvSpPr/>
              <p:nvPr/>
            </p:nvSpPr>
            <p:spPr>
              <a:xfrm>
                <a:off x="-539603" y="3817613"/>
                <a:ext cx="118886" cy="75764"/>
              </a:xfrm>
              <a:custGeom>
                <a:avLst/>
                <a:gdLst/>
                <a:ahLst/>
                <a:cxnLst/>
                <a:rect l="l" t="t" r="r" b="b"/>
                <a:pathLst>
                  <a:path w="1337" h="852" extrusionOk="0">
                    <a:moveTo>
                      <a:pt x="584" y="171"/>
                    </a:moveTo>
                    <a:cubicBezTo>
                      <a:pt x="584" y="219"/>
                      <a:pt x="535" y="268"/>
                      <a:pt x="511" y="292"/>
                    </a:cubicBezTo>
                    <a:cubicBezTo>
                      <a:pt x="511" y="268"/>
                      <a:pt x="511" y="171"/>
                      <a:pt x="584" y="171"/>
                    </a:cubicBezTo>
                    <a:close/>
                    <a:moveTo>
                      <a:pt x="1142" y="414"/>
                    </a:moveTo>
                    <a:cubicBezTo>
                      <a:pt x="1142" y="438"/>
                      <a:pt x="1118" y="462"/>
                      <a:pt x="1118" y="487"/>
                    </a:cubicBezTo>
                    <a:cubicBezTo>
                      <a:pt x="1094" y="511"/>
                      <a:pt x="1094" y="511"/>
                      <a:pt x="1069" y="535"/>
                    </a:cubicBezTo>
                    <a:cubicBezTo>
                      <a:pt x="1094" y="462"/>
                      <a:pt x="1142" y="414"/>
                      <a:pt x="1142" y="414"/>
                    </a:cubicBezTo>
                    <a:close/>
                    <a:moveTo>
                      <a:pt x="98" y="1"/>
                    </a:moveTo>
                    <a:cubicBezTo>
                      <a:pt x="73" y="1"/>
                      <a:pt x="49" y="25"/>
                      <a:pt x="49" y="49"/>
                    </a:cubicBezTo>
                    <a:cubicBezTo>
                      <a:pt x="1" y="219"/>
                      <a:pt x="98" y="390"/>
                      <a:pt x="243" y="462"/>
                    </a:cubicBezTo>
                    <a:cubicBezTo>
                      <a:pt x="268" y="475"/>
                      <a:pt x="298" y="481"/>
                      <a:pt x="331" y="481"/>
                    </a:cubicBezTo>
                    <a:cubicBezTo>
                      <a:pt x="365" y="481"/>
                      <a:pt x="401" y="475"/>
                      <a:pt x="438" y="462"/>
                    </a:cubicBezTo>
                    <a:cubicBezTo>
                      <a:pt x="486" y="608"/>
                      <a:pt x="632" y="705"/>
                      <a:pt x="802" y="705"/>
                    </a:cubicBezTo>
                    <a:cubicBezTo>
                      <a:pt x="875" y="705"/>
                      <a:pt x="924" y="705"/>
                      <a:pt x="996" y="681"/>
                    </a:cubicBezTo>
                    <a:cubicBezTo>
                      <a:pt x="1045" y="778"/>
                      <a:pt x="1142" y="851"/>
                      <a:pt x="1264" y="851"/>
                    </a:cubicBezTo>
                    <a:lnTo>
                      <a:pt x="1288" y="851"/>
                    </a:lnTo>
                    <a:cubicBezTo>
                      <a:pt x="1337" y="851"/>
                      <a:pt x="1337" y="778"/>
                      <a:pt x="1288" y="754"/>
                    </a:cubicBezTo>
                    <a:cubicBezTo>
                      <a:pt x="1275" y="757"/>
                      <a:pt x="1262" y="759"/>
                      <a:pt x="1250" y="759"/>
                    </a:cubicBezTo>
                    <a:cubicBezTo>
                      <a:pt x="1172" y="759"/>
                      <a:pt x="1115" y="696"/>
                      <a:pt x="1094" y="632"/>
                    </a:cubicBezTo>
                    <a:cubicBezTo>
                      <a:pt x="1142" y="608"/>
                      <a:pt x="1167" y="584"/>
                      <a:pt x="1191" y="535"/>
                    </a:cubicBezTo>
                    <a:cubicBezTo>
                      <a:pt x="1239" y="487"/>
                      <a:pt x="1239" y="414"/>
                      <a:pt x="1215" y="365"/>
                    </a:cubicBezTo>
                    <a:cubicBezTo>
                      <a:pt x="1198" y="348"/>
                      <a:pt x="1181" y="331"/>
                      <a:pt x="1164" y="331"/>
                    </a:cubicBezTo>
                    <a:cubicBezTo>
                      <a:pt x="1156" y="331"/>
                      <a:pt x="1149" y="334"/>
                      <a:pt x="1142" y="341"/>
                    </a:cubicBezTo>
                    <a:cubicBezTo>
                      <a:pt x="1045" y="341"/>
                      <a:pt x="996" y="438"/>
                      <a:pt x="996" y="560"/>
                    </a:cubicBezTo>
                    <a:cubicBezTo>
                      <a:pt x="972" y="560"/>
                      <a:pt x="972" y="584"/>
                      <a:pt x="996" y="584"/>
                    </a:cubicBezTo>
                    <a:cubicBezTo>
                      <a:pt x="924" y="608"/>
                      <a:pt x="875" y="608"/>
                      <a:pt x="802" y="608"/>
                    </a:cubicBezTo>
                    <a:cubicBezTo>
                      <a:pt x="681" y="608"/>
                      <a:pt x="559" y="535"/>
                      <a:pt x="535" y="414"/>
                    </a:cubicBezTo>
                    <a:cubicBezTo>
                      <a:pt x="559" y="390"/>
                      <a:pt x="584" y="365"/>
                      <a:pt x="608" y="341"/>
                    </a:cubicBezTo>
                    <a:cubicBezTo>
                      <a:pt x="632" y="317"/>
                      <a:pt x="729" y="219"/>
                      <a:pt x="681" y="122"/>
                    </a:cubicBezTo>
                    <a:cubicBezTo>
                      <a:pt x="681" y="122"/>
                      <a:pt x="656" y="74"/>
                      <a:pt x="559" y="74"/>
                    </a:cubicBezTo>
                    <a:cubicBezTo>
                      <a:pt x="462" y="98"/>
                      <a:pt x="413" y="171"/>
                      <a:pt x="413" y="317"/>
                    </a:cubicBezTo>
                    <a:cubicBezTo>
                      <a:pt x="413" y="317"/>
                      <a:pt x="413" y="341"/>
                      <a:pt x="413" y="365"/>
                    </a:cubicBezTo>
                    <a:cubicBezTo>
                      <a:pt x="389" y="377"/>
                      <a:pt x="365" y="383"/>
                      <a:pt x="341" y="383"/>
                    </a:cubicBezTo>
                    <a:cubicBezTo>
                      <a:pt x="316" y="383"/>
                      <a:pt x="292" y="377"/>
                      <a:pt x="268" y="365"/>
                    </a:cubicBezTo>
                    <a:cubicBezTo>
                      <a:pt x="171" y="292"/>
                      <a:pt x="122" y="171"/>
                      <a:pt x="122" y="49"/>
                    </a:cubicBezTo>
                    <a:cubicBezTo>
                      <a:pt x="122" y="25"/>
                      <a:pt x="122" y="1"/>
                      <a:pt x="98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7"/>
              <p:cNvSpPr/>
              <p:nvPr/>
            </p:nvSpPr>
            <p:spPr>
              <a:xfrm>
                <a:off x="-692990" y="3761503"/>
                <a:ext cx="131868" cy="58424"/>
              </a:xfrm>
              <a:custGeom>
                <a:avLst/>
                <a:gdLst/>
                <a:ahLst/>
                <a:cxnLst/>
                <a:rect l="l" t="t" r="r" b="b"/>
                <a:pathLst>
                  <a:path w="1483" h="657" extrusionOk="0">
                    <a:moveTo>
                      <a:pt x="1021" y="97"/>
                    </a:moveTo>
                    <a:cubicBezTo>
                      <a:pt x="1045" y="97"/>
                      <a:pt x="1045" y="97"/>
                      <a:pt x="1045" y="146"/>
                    </a:cubicBezTo>
                    <a:cubicBezTo>
                      <a:pt x="1045" y="195"/>
                      <a:pt x="1021" y="219"/>
                      <a:pt x="1021" y="243"/>
                    </a:cubicBezTo>
                    <a:cubicBezTo>
                      <a:pt x="997" y="195"/>
                      <a:pt x="997" y="146"/>
                      <a:pt x="1021" y="97"/>
                    </a:cubicBezTo>
                    <a:close/>
                    <a:moveTo>
                      <a:pt x="608" y="219"/>
                    </a:moveTo>
                    <a:cubicBezTo>
                      <a:pt x="632" y="267"/>
                      <a:pt x="657" y="340"/>
                      <a:pt x="632" y="413"/>
                    </a:cubicBezTo>
                    <a:cubicBezTo>
                      <a:pt x="608" y="389"/>
                      <a:pt x="584" y="365"/>
                      <a:pt x="559" y="316"/>
                    </a:cubicBezTo>
                    <a:cubicBezTo>
                      <a:pt x="559" y="292"/>
                      <a:pt x="584" y="243"/>
                      <a:pt x="608" y="219"/>
                    </a:cubicBezTo>
                    <a:close/>
                    <a:moveTo>
                      <a:pt x="1021" y="0"/>
                    </a:moveTo>
                    <a:cubicBezTo>
                      <a:pt x="972" y="0"/>
                      <a:pt x="924" y="25"/>
                      <a:pt x="924" y="73"/>
                    </a:cubicBezTo>
                    <a:cubicBezTo>
                      <a:pt x="875" y="146"/>
                      <a:pt x="900" y="267"/>
                      <a:pt x="924" y="340"/>
                    </a:cubicBezTo>
                    <a:cubicBezTo>
                      <a:pt x="875" y="389"/>
                      <a:pt x="827" y="413"/>
                      <a:pt x="754" y="438"/>
                    </a:cubicBezTo>
                    <a:lnTo>
                      <a:pt x="705" y="438"/>
                    </a:lnTo>
                    <a:cubicBezTo>
                      <a:pt x="730" y="340"/>
                      <a:pt x="730" y="243"/>
                      <a:pt x="681" y="170"/>
                    </a:cubicBezTo>
                    <a:cubicBezTo>
                      <a:pt x="664" y="153"/>
                      <a:pt x="634" y="136"/>
                      <a:pt x="602" y="136"/>
                    </a:cubicBezTo>
                    <a:cubicBezTo>
                      <a:pt x="588" y="136"/>
                      <a:pt x="574" y="139"/>
                      <a:pt x="559" y="146"/>
                    </a:cubicBezTo>
                    <a:cubicBezTo>
                      <a:pt x="487" y="170"/>
                      <a:pt x="438" y="267"/>
                      <a:pt x="462" y="340"/>
                    </a:cubicBezTo>
                    <a:cubicBezTo>
                      <a:pt x="487" y="413"/>
                      <a:pt x="511" y="462"/>
                      <a:pt x="584" y="486"/>
                    </a:cubicBezTo>
                    <a:cubicBezTo>
                      <a:pt x="547" y="541"/>
                      <a:pt x="497" y="568"/>
                      <a:pt x="444" y="568"/>
                    </a:cubicBezTo>
                    <a:cubicBezTo>
                      <a:pt x="426" y="568"/>
                      <a:pt x="408" y="565"/>
                      <a:pt x="389" y="559"/>
                    </a:cubicBezTo>
                    <a:cubicBezTo>
                      <a:pt x="98" y="535"/>
                      <a:pt x="98" y="389"/>
                      <a:pt x="98" y="389"/>
                    </a:cubicBezTo>
                    <a:cubicBezTo>
                      <a:pt x="98" y="365"/>
                      <a:pt x="74" y="340"/>
                      <a:pt x="49" y="340"/>
                    </a:cubicBezTo>
                    <a:cubicBezTo>
                      <a:pt x="25" y="340"/>
                      <a:pt x="1" y="365"/>
                      <a:pt x="1" y="389"/>
                    </a:cubicBezTo>
                    <a:cubicBezTo>
                      <a:pt x="1" y="413"/>
                      <a:pt x="1" y="608"/>
                      <a:pt x="389" y="656"/>
                    </a:cubicBezTo>
                    <a:lnTo>
                      <a:pt x="438" y="656"/>
                    </a:lnTo>
                    <a:cubicBezTo>
                      <a:pt x="535" y="656"/>
                      <a:pt x="632" y="608"/>
                      <a:pt x="681" y="510"/>
                    </a:cubicBezTo>
                    <a:lnTo>
                      <a:pt x="754" y="510"/>
                    </a:lnTo>
                    <a:cubicBezTo>
                      <a:pt x="851" y="486"/>
                      <a:pt x="924" y="462"/>
                      <a:pt x="972" y="413"/>
                    </a:cubicBezTo>
                    <a:cubicBezTo>
                      <a:pt x="997" y="438"/>
                      <a:pt x="1021" y="438"/>
                      <a:pt x="1045" y="462"/>
                    </a:cubicBezTo>
                    <a:cubicBezTo>
                      <a:pt x="1071" y="487"/>
                      <a:pt x="1123" y="520"/>
                      <a:pt x="1203" y="520"/>
                    </a:cubicBezTo>
                    <a:cubicBezTo>
                      <a:pt x="1274" y="520"/>
                      <a:pt x="1368" y="494"/>
                      <a:pt x="1483" y="413"/>
                    </a:cubicBezTo>
                    <a:cubicBezTo>
                      <a:pt x="1483" y="413"/>
                      <a:pt x="1483" y="365"/>
                      <a:pt x="1483" y="365"/>
                    </a:cubicBezTo>
                    <a:cubicBezTo>
                      <a:pt x="1470" y="352"/>
                      <a:pt x="1458" y="346"/>
                      <a:pt x="1446" y="346"/>
                    </a:cubicBezTo>
                    <a:cubicBezTo>
                      <a:pt x="1434" y="346"/>
                      <a:pt x="1422" y="352"/>
                      <a:pt x="1410" y="365"/>
                    </a:cubicBezTo>
                    <a:cubicBezTo>
                      <a:pt x="1355" y="405"/>
                      <a:pt x="1278" y="439"/>
                      <a:pt x="1204" y="439"/>
                    </a:cubicBezTo>
                    <a:cubicBezTo>
                      <a:pt x="1145" y="439"/>
                      <a:pt x="1088" y="418"/>
                      <a:pt x="1045" y="365"/>
                    </a:cubicBezTo>
                    <a:cubicBezTo>
                      <a:pt x="1094" y="292"/>
                      <a:pt x="1118" y="243"/>
                      <a:pt x="1118" y="170"/>
                    </a:cubicBezTo>
                    <a:cubicBezTo>
                      <a:pt x="1142" y="97"/>
                      <a:pt x="1094" y="25"/>
                      <a:pt x="1021" y="0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7"/>
              <p:cNvSpPr/>
              <p:nvPr/>
            </p:nvSpPr>
            <p:spPr>
              <a:xfrm>
                <a:off x="-664891" y="4027204"/>
                <a:ext cx="267916" cy="216088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2430" extrusionOk="0">
                    <a:moveTo>
                      <a:pt x="1" y="0"/>
                    </a:moveTo>
                    <a:lnTo>
                      <a:pt x="316" y="2381"/>
                    </a:lnTo>
                    <a:lnTo>
                      <a:pt x="2746" y="2429"/>
                    </a:lnTo>
                    <a:lnTo>
                      <a:pt x="301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82" name="Google Shape;282;p7"/>
            <p:cNvSpPr/>
            <p:nvPr/>
          </p:nvSpPr>
          <p:spPr>
            <a:xfrm>
              <a:off x="6350500" y="4521609"/>
              <a:ext cx="1179950" cy="287650"/>
            </a:xfrm>
            <a:custGeom>
              <a:avLst/>
              <a:gdLst/>
              <a:ahLst/>
              <a:cxnLst/>
              <a:rect l="l" t="t" r="r" b="b"/>
              <a:pathLst>
                <a:path w="47198" h="11506" extrusionOk="0">
                  <a:moveTo>
                    <a:pt x="0" y="11475"/>
                  </a:moveTo>
                  <a:cubicBezTo>
                    <a:pt x="3687" y="11722"/>
                    <a:pt x="7906" y="9164"/>
                    <a:pt x="9558" y="5859"/>
                  </a:cubicBezTo>
                  <a:cubicBezTo>
                    <a:pt x="10235" y="4505"/>
                    <a:pt x="10709" y="880"/>
                    <a:pt x="9262" y="1326"/>
                  </a:cubicBezTo>
                  <a:cubicBezTo>
                    <a:pt x="6671" y="2125"/>
                    <a:pt x="4685" y="7095"/>
                    <a:pt x="6602" y="9012"/>
                  </a:cubicBezTo>
                  <a:cubicBezTo>
                    <a:pt x="11006" y="13416"/>
                    <a:pt x="27053" y="5473"/>
                    <a:pt x="23254" y="538"/>
                  </a:cubicBezTo>
                  <a:cubicBezTo>
                    <a:pt x="21191" y="-2143"/>
                    <a:pt x="15077" y="6118"/>
                    <a:pt x="17244" y="8716"/>
                  </a:cubicBezTo>
                  <a:cubicBezTo>
                    <a:pt x="20758" y="12929"/>
                    <a:pt x="29582" y="8272"/>
                    <a:pt x="33009" y="3987"/>
                  </a:cubicBezTo>
                  <a:cubicBezTo>
                    <a:pt x="33816" y="2978"/>
                    <a:pt x="33765" y="-185"/>
                    <a:pt x="32516" y="144"/>
                  </a:cubicBezTo>
                  <a:cubicBezTo>
                    <a:pt x="29513" y="935"/>
                    <a:pt x="27980" y="6399"/>
                    <a:pt x="29659" y="9012"/>
                  </a:cubicBezTo>
                  <a:cubicBezTo>
                    <a:pt x="32449" y="13352"/>
                    <a:pt x="45289" y="5485"/>
                    <a:pt x="42862" y="932"/>
                  </a:cubicBezTo>
                  <a:cubicBezTo>
                    <a:pt x="42417" y="98"/>
                    <a:pt x="40902" y="1282"/>
                    <a:pt x="40202" y="1918"/>
                  </a:cubicBezTo>
                  <a:cubicBezTo>
                    <a:pt x="38237" y="3706"/>
                    <a:pt x="39117" y="8414"/>
                    <a:pt x="41384" y="9800"/>
                  </a:cubicBezTo>
                  <a:cubicBezTo>
                    <a:pt x="43191" y="10905"/>
                    <a:pt x="46739" y="9305"/>
                    <a:pt x="47198" y="7238"/>
                  </a:cubicBezTo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83" name="Google Shape;283;p7"/>
          <p:cNvGrpSpPr/>
          <p:nvPr/>
        </p:nvGrpSpPr>
        <p:grpSpPr>
          <a:xfrm>
            <a:off x="7711343" y="146402"/>
            <a:ext cx="2075477" cy="1081494"/>
            <a:chOff x="7239867" y="1514545"/>
            <a:chExt cx="2525833" cy="1610805"/>
          </a:xfrm>
        </p:grpSpPr>
        <p:grpSp>
          <p:nvGrpSpPr>
            <p:cNvPr id="284" name="Google Shape;284;p7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285" name="Google Shape;285;p7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286" name="Google Shape;286;p7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7" name="Google Shape;287;p7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" name="Google Shape;288;p7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" name="Google Shape;289;p7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" name="Google Shape;290;p7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" name="Google Shape;291;p7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92" name="Google Shape;292;p7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7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4" name="Google Shape;294;p7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8"/>
          <p:cNvSpPr txBox="1">
            <a:spLocks noGrp="1"/>
          </p:cNvSpPr>
          <p:nvPr>
            <p:ph type="title"/>
          </p:nvPr>
        </p:nvSpPr>
        <p:spPr>
          <a:xfrm>
            <a:off x="1779150" y="1042825"/>
            <a:ext cx="5585700" cy="318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9pPr>
          </a:lstStyle>
          <a:p>
            <a:endParaRPr/>
          </a:p>
        </p:txBody>
      </p:sp>
      <p:grpSp>
        <p:nvGrpSpPr>
          <p:cNvPr id="297" name="Google Shape;297;p8"/>
          <p:cNvGrpSpPr/>
          <p:nvPr/>
        </p:nvGrpSpPr>
        <p:grpSpPr>
          <a:xfrm>
            <a:off x="-187098" y="2289785"/>
            <a:ext cx="2037701" cy="1610804"/>
            <a:chOff x="855987" y="2204128"/>
            <a:chExt cx="1217483" cy="962421"/>
          </a:xfrm>
        </p:grpSpPr>
        <p:grpSp>
          <p:nvGrpSpPr>
            <p:cNvPr id="298" name="Google Shape;298;p8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299" name="Google Shape;299;p8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8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8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8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8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8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5" name="Google Shape;305;p8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6" name="Google Shape;306;p8"/>
          <p:cNvGrpSpPr/>
          <p:nvPr/>
        </p:nvGrpSpPr>
        <p:grpSpPr>
          <a:xfrm>
            <a:off x="5520628" y="156273"/>
            <a:ext cx="1651683" cy="719972"/>
            <a:chOff x="3965010" y="571479"/>
            <a:chExt cx="1651683" cy="719972"/>
          </a:xfrm>
        </p:grpSpPr>
        <p:grpSp>
          <p:nvGrpSpPr>
            <p:cNvPr id="307" name="Google Shape;307;p8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308" name="Google Shape;308;p8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309" name="Google Shape;309;p8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0" name="Google Shape;310;p8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8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8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13" name="Google Shape;313;p8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" name="Google Shape;314;p8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5" name="Google Shape;315;p8"/>
          <p:cNvGrpSpPr/>
          <p:nvPr/>
        </p:nvGrpSpPr>
        <p:grpSpPr>
          <a:xfrm rot="8903269">
            <a:off x="-62368" y="122449"/>
            <a:ext cx="1100970" cy="787622"/>
            <a:chOff x="1202177" y="4613417"/>
            <a:chExt cx="528376" cy="377938"/>
          </a:xfrm>
        </p:grpSpPr>
        <p:sp>
          <p:nvSpPr>
            <p:cNvPr id="316" name="Google Shape;316;p8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8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8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8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8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2" name="Google Shape;322;p8"/>
          <p:cNvGrpSpPr/>
          <p:nvPr/>
        </p:nvGrpSpPr>
        <p:grpSpPr>
          <a:xfrm>
            <a:off x="7224067" y="2171120"/>
            <a:ext cx="2525833" cy="1610805"/>
            <a:chOff x="7239867" y="1514545"/>
            <a:chExt cx="2525833" cy="1610805"/>
          </a:xfrm>
        </p:grpSpPr>
        <p:grpSp>
          <p:nvGrpSpPr>
            <p:cNvPr id="323" name="Google Shape;323;p8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324" name="Google Shape;324;p8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325" name="Google Shape;325;p8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6" name="Google Shape;326;p8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7" name="Google Shape;327;p8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8" name="Google Shape;328;p8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9" name="Google Shape;329;p8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0" name="Google Shape;330;p8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1" name="Google Shape;331;p8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8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3" name="Google Shape;333;p8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8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8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8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8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8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8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8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1" name="Google Shape;341;p8"/>
          <p:cNvGrpSpPr/>
          <p:nvPr/>
        </p:nvGrpSpPr>
        <p:grpSpPr>
          <a:xfrm rot="615299" flipH="1">
            <a:off x="1158717" y="284141"/>
            <a:ext cx="1651651" cy="1499645"/>
            <a:chOff x="7844079" y="226728"/>
            <a:chExt cx="1373387" cy="1246991"/>
          </a:xfrm>
        </p:grpSpPr>
        <p:sp>
          <p:nvSpPr>
            <p:cNvPr id="342" name="Google Shape;342;p8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8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8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8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8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8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8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8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8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8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8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8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8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8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9"/>
          <p:cNvSpPr txBox="1">
            <a:spLocks noGrp="1"/>
          </p:cNvSpPr>
          <p:nvPr>
            <p:ph type="subTitle" idx="1"/>
          </p:nvPr>
        </p:nvSpPr>
        <p:spPr>
          <a:xfrm>
            <a:off x="4417600" y="2168750"/>
            <a:ext cx="3472500" cy="21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58" name="Google Shape;358;p9"/>
          <p:cNvSpPr txBox="1">
            <a:spLocks noGrp="1"/>
          </p:cNvSpPr>
          <p:nvPr>
            <p:ph type="title"/>
          </p:nvPr>
        </p:nvSpPr>
        <p:spPr>
          <a:xfrm>
            <a:off x="4417600" y="954100"/>
            <a:ext cx="3633300" cy="10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359" name="Google Shape;359;p9"/>
          <p:cNvGrpSpPr/>
          <p:nvPr/>
        </p:nvGrpSpPr>
        <p:grpSpPr>
          <a:xfrm>
            <a:off x="-362575" y="107879"/>
            <a:ext cx="2010058" cy="1281879"/>
            <a:chOff x="7239867" y="1514545"/>
            <a:chExt cx="2525833" cy="1610805"/>
          </a:xfrm>
        </p:grpSpPr>
        <p:grpSp>
          <p:nvGrpSpPr>
            <p:cNvPr id="360" name="Google Shape;360;p9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361" name="Google Shape;361;p9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362" name="Google Shape;362;p9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3" name="Google Shape;363;p9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4" name="Google Shape;364;p9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5" name="Google Shape;365;p9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6" name="Google Shape;366;p9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7" name="Google Shape;367;p9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68" name="Google Shape;368;p9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9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70" name="Google Shape;370;p9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" name="Google Shape;371;p9"/>
          <p:cNvGrpSpPr/>
          <p:nvPr/>
        </p:nvGrpSpPr>
        <p:grpSpPr>
          <a:xfrm rot="-2398771" flipH="1">
            <a:off x="8091903" y="4376591"/>
            <a:ext cx="1016105" cy="607224"/>
            <a:chOff x="1202177" y="4613417"/>
            <a:chExt cx="528376" cy="315757"/>
          </a:xfrm>
        </p:grpSpPr>
        <p:sp>
          <p:nvSpPr>
            <p:cNvPr id="372" name="Google Shape;372;p9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8" name="Google Shape;378;p9"/>
          <p:cNvGrpSpPr/>
          <p:nvPr/>
        </p:nvGrpSpPr>
        <p:grpSpPr>
          <a:xfrm>
            <a:off x="8434827" y="188005"/>
            <a:ext cx="495544" cy="469263"/>
            <a:chOff x="2736573" y="4286656"/>
            <a:chExt cx="316076" cy="299294"/>
          </a:xfrm>
        </p:grpSpPr>
        <p:sp>
          <p:nvSpPr>
            <p:cNvPr id="379" name="Google Shape;379;p9"/>
            <p:cNvSpPr/>
            <p:nvPr/>
          </p:nvSpPr>
          <p:spPr>
            <a:xfrm>
              <a:off x="2867907" y="4291145"/>
              <a:ext cx="173578" cy="177388"/>
            </a:xfrm>
            <a:custGeom>
              <a:avLst/>
              <a:gdLst/>
              <a:ahLst/>
              <a:cxnLst/>
              <a:rect l="l" t="t" r="r" b="b"/>
              <a:pathLst>
                <a:path w="1508" h="1541" extrusionOk="0">
                  <a:moveTo>
                    <a:pt x="900" y="132"/>
                  </a:moveTo>
                  <a:lnTo>
                    <a:pt x="900" y="132"/>
                  </a:lnTo>
                  <a:cubicBezTo>
                    <a:pt x="778" y="472"/>
                    <a:pt x="608" y="812"/>
                    <a:pt x="390" y="1103"/>
                  </a:cubicBezTo>
                  <a:cubicBezTo>
                    <a:pt x="365" y="1128"/>
                    <a:pt x="365" y="1152"/>
                    <a:pt x="390" y="1176"/>
                  </a:cubicBezTo>
                  <a:cubicBezTo>
                    <a:pt x="402" y="1188"/>
                    <a:pt x="420" y="1194"/>
                    <a:pt x="435" y="1194"/>
                  </a:cubicBezTo>
                  <a:cubicBezTo>
                    <a:pt x="450" y="1194"/>
                    <a:pt x="463" y="1188"/>
                    <a:pt x="463" y="1176"/>
                  </a:cubicBezTo>
                  <a:cubicBezTo>
                    <a:pt x="705" y="1006"/>
                    <a:pt x="973" y="885"/>
                    <a:pt x="1264" y="812"/>
                  </a:cubicBezTo>
                  <a:cubicBezTo>
                    <a:pt x="1337" y="812"/>
                    <a:pt x="1361" y="860"/>
                    <a:pt x="1361" y="860"/>
                  </a:cubicBezTo>
                  <a:cubicBezTo>
                    <a:pt x="1361" y="860"/>
                    <a:pt x="1361" y="885"/>
                    <a:pt x="1361" y="885"/>
                  </a:cubicBezTo>
                  <a:cubicBezTo>
                    <a:pt x="1313" y="1030"/>
                    <a:pt x="875" y="1273"/>
                    <a:pt x="584" y="1395"/>
                  </a:cubicBezTo>
                  <a:lnTo>
                    <a:pt x="147" y="1055"/>
                  </a:lnTo>
                  <a:cubicBezTo>
                    <a:pt x="365" y="666"/>
                    <a:pt x="730" y="156"/>
                    <a:pt x="900" y="132"/>
                  </a:cubicBezTo>
                  <a:close/>
                  <a:moveTo>
                    <a:pt x="958" y="1"/>
                  </a:moveTo>
                  <a:cubicBezTo>
                    <a:pt x="948" y="1"/>
                    <a:pt x="937" y="4"/>
                    <a:pt x="924" y="10"/>
                  </a:cubicBezTo>
                  <a:cubicBezTo>
                    <a:pt x="608" y="10"/>
                    <a:pt x="122" y="860"/>
                    <a:pt x="25" y="1055"/>
                  </a:cubicBezTo>
                  <a:cubicBezTo>
                    <a:pt x="1" y="1079"/>
                    <a:pt x="1" y="1103"/>
                    <a:pt x="25" y="1128"/>
                  </a:cubicBezTo>
                  <a:lnTo>
                    <a:pt x="511" y="1516"/>
                  </a:lnTo>
                  <a:cubicBezTo>
                    <a:pt x="535" y="1516"/>
                    <a:pt x="535" y="1516"/>
                    <a:pt x="560" y="1540"/>
                  </a:cubicBezTo>
                  <a:lnTo>
                    <a:pt x="608" y="1540"/>
                  </a:lnTo>
                  <a:cubicBezTo>
                    <a:pt x="730" y="1468"/>
                    <a:pt x="1410" y="1200"/>
                    <a:pt x="1483" y="933"/>
                  </a:cubicBezTo>
                  <a:cubicBezTo>
                    <a:pt x="1507" y="885"/>
                    <a:pt x="1507" y="836"/>
                    <a:pt x="1483" y="787"/>
                  </a:cubicBezTo>
                  <a:cubicBezTo>
                    <a:pt x="1434" y="715"/>
                    <a:pt x="1361" y="690"/>
                    <a:pt x="1264" y="690"/>
                  </a:cubicBezTo>
                  <a:cubicBezTo>
                    <a:pt x="1046" y="715"/>
                    <a:pt x="851" y="787"/>
                    <a:pt x="657" y="909"/>
                  </a:cubicBezTo>
                  <a:cubicBezTo>
                    <a:pt x="851" y="617"/>
                    <a:pt x="1094" y="204"/>
                    <a:pt x="1021" y="59"/>
                  </a:cubicBezTo>
                  <a:cubicBezTo>
                    <a:pt x="1003" y="23"/>
                    <a:pt x="986" y="1"/>
                    <a:pt x="9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2775708" y="4407871"/>
              <a:ext cx="166672" cy="178079"/>
            </a:xfrm>
            <a:custGeom>
              <a:avLst/>
              <a:gdLst/>
              <a:ahLst/>
              <a:cxnLst/>
              <a:rect l="l" t="t" r="r" b="b"/>
              <a:pathLst>
                <a:path w="1448" h="1547" extrusionOk="0">
                  <a:moveTo>
                    <a:pt x="876" y="0"/>
                  </a:moveTo>
                  <a:cubicBezTo>
                    <a:pt x="862" y="0"/>
                    <a:pt x="846" y="6"/>
                    <a:pt x="826" y="16"/>
                  </a:cubicBezTo>
                  <a:cubicBezTo>
                    <a:pt x="802" y="41"/>
                    <a:pt x="73" y="551"/>
                    <a:pt x="25" y="1061"/>
                  </a:cubicBezTo>
                  <a:cubicBezTo>
                    <a:pt x="0" y="1207"/>
                    <a:pt x="73" y="1255"/>
                    <a:pt x="97" y="1255"/>
                  </a:cubicBezTo>
                  <a:cubicBezTo>
                    <a:pt x="104" y="1256"/>
                    <a:pt x="111" y="1257"/>
                    <a:pt x="118" y="1257"/>
                  </a:cubicBezTo>
                  <a:cubicBezTo>
                    <a:pt x="292" y="1257"/>
                    <a:pt x="593" y="978"/>
                    <a:pt x="826" y="745"/>
                  </a:cubicBezTo>
                  <a:lnTo>
                    <a:pt x="826" y="745"/>
                  </a:lnTo>
                  <a:cubicBezTo>
                    <a:pt x="705" y="964"/>
                    <a:pt x="681" y="1207"/>
                    <a:pt x="681" y="1450"/>
                  </a:cubicBezTo>
                  <a:cubicBezTo>
                    <a:pt x="705" y="1498"/>
                    <a:pt x="753" y="1547"/>
                    <a:pt x="826" y="1547"/>
                  </a:cubicBezTo>
                  <a:lnTo>
                    <a:pt x="851" y="1547"/>
                  </a:lnTo>
                  <a:cubicBezTo>
                    <a:pt x="1191" y="1547"/>
                    <a:pt x="1385" y="648"/>
                    <a:pt x="1434" y="478"/>
                  </a:cubicBezTo>
                  <a:cubicBezTo>
                    <a:pt x="1447" y="423"/>
                    <a:pt x="1415" y="392"/>
                    <a:pt x="1380" y="392"/>
                  </a:cubicBezTo>
                  <a:cubicBezTo>
                    <a:pt x="1352" y="392"/>
                    <a:pt x="1323" y="411"/>
                    <a:pt x="1312" y="454"/>
                  </a:cubicBezTo>
                  <a:cubicBezTo>
                    <a:pt x="1215" y="939"/>
                    <a:pt x="996" y="1425"/>
                    <a:pt x="851" y="1425"/>
                  </a:cubicBezTo>
                  <a:lnTo>
                    <a:pt x="826" y="1425"/>
                  </a:lnTo>
                  <a:cubicBezTo>
                    <a:pt x="753" y="1255"/>
                    <a:pt x="1069" y="551"/>
                    <a:pt x="1093" y="478"/>
                  </a:cubicBezTo>
                  <a:lnTo>
                    <a:pt x="1093" y="454"/>
                  </a:lnTo>
                  <a:cubicBezTo>
                    <a:pt x="1118" y="429"/>
                    <a:pt x="1093" y="405"/>
                    <a:pt x="1069" y="381"/>
                  </a:cubicBezTo>
                  <a:cubicBezTo>
                    <a:pt x="1057" y="369"/>
                    <a:pt x="1045" y="363"/>
                    <a:pt x="1033" y="363"/>
                  </a:cubicBezTo>
                  <a:cubicBezTo>
                    <a:pt x="1021" y="363"/>
                    <a:pt x="1008" y="369"/>
                    <a:pt x="996" y="381"/>
                  </a:cubicBezTo>
                  <a:cubicBezTo>
                    <a:pt x="759" y="642"/>
                    <a:pt x="267" y="1135"/>
                    <a:pt x="153" y="1135"/>
                  </a:cubicBezTo>
                  <a:cubicBezTo>
                    <a:pt x="151" y="1135"/>
                    <a:pt x="148" y="1134"/>
                    <a:pt x="146" y="1134"/>
                  </a:cubicBezTo>
                  <a:lnTo>
                    <a:pt x="146" y="1061"/>
                  </a:lnTo>
                  <a:cubicBezTo>
                    <a:pt x="195" y="624"/>
                    <a:pt x="899" y="114"/>
                    <a:pt x="899" y="114"/>
                  </a:cubicBezTo>
                  <a:cubicBezTo>
                    <a:pt x="948" y="89"/>
                    <a:pt x="948" y="65"/>
                    <a:pt x="923" y="41"/>
                  </a:cubicBezTo>
                  <a:cubicBezTo>
                    <a:pt x="909" y="12"/>
                    <a:pt x="895" y="0"/>
                    <a:pt x="8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9"/>
            <p:cNvSpPr/>
            <p:nvPr/>
          </p:nvSpPr>
          <p:spPr>
            <a:xfrm>
              <a:off x="2736573" y="4286656"/>
              <a:ext cx="137090" cy="122480"/>
            </a:xfrm>
            <a:custGeom>
              <a:avLst/>
              <a:gdLst/>
              <a:ahLst/>
              <a:cxnLst/>
              <a:rect l="l" t="t" r="r" b="b"/>
              <a:pathLst>
                <a:path w="1191" h="1064" extrusionOk="0">
                  <a:moveTo>
                    <a:pt x="923" y="0"/>
                  </a:moveTo>
                  <a:cubicBezTo>
                    <a:pt x="875" y="0"/>
                    <a:pt x="850" y="25"/>
                    <a:pt x="826" y="49"/>
                  </a:cubicBezTo>
                  <a:cubicBezTo>
                    <a:pt x="729" y="268"/>
                    <a:pt x="729" y="511"/>
                    <a:pt x="802" y="754"/>
                  </a:cubicBezTo>
                  <a:cubicBezTo>
                    <a:pt x="691" y="743"/>
                    <a:pt x="585" y="738"/>
                    <a:pt x="481" y="738"/>
                  </a:cubicBezTo>
                  <a:cubicBezTo>
                    <a:pt x="333" y="738"/>
                    <a:pt x="191" y="749"/>
                    <a:pt x="49" y="778"/>
                  </a:cubicBezTo>
                  <a:cubicBezTo>
                    <a:pt x="25" y="778"/>
                    <a:pt x="0" y="826"/>
                    <a:pt x="0" y="851"/>
                  </a:cubicBezTo>
                  <a:cubicBezTo>
                    <a:pt x="25" y="875"/>
                    <a:pt x="49" y="899"/>
                    <a:pt x="97" y="899"/>
                  </a:cubicBezTo>
                  <a:cubicBezTo>
                    <a:pt x="219" y="863"/>
                    <a:pt x="346" y="845"/>
                    <a:pt x="477" y="845"/>
                  </a:cubicBezTo>
                  <a:cubicBezTo>
                    <a:pt x="608" y="845"/>
                    <a:pt x="741" y="863"/>
                    <a:pt x="875" y="899"/>
                  </a:cubicBezTo>
                  <a:cubicBezTo>
                    <a:pt x="923" y="972"/>
                    <a:pt x="1021" y="1021"/>
                    <a:pt x="1093" y="1045"/>
                  </a:cubicBezTo>
                  <a:cubicBezTo>
                    <a:pt x="1106" y="1057"/>
                    <a:pt x="1118" y="1063"/>
                    <a:pt x="1130" y="1063"/>
                  </a:cubicBezTo>
                  <a:cubicBezTo>
                    <a:pt x="1142" y="1063"/>
                    <a:pt x="1154" y="1057"/>
                    <a:pt x="1166" y="1045"/>
                  </a:cubicBezTo>
                  <a:cubicBezTo>
                    <a:pt x="1191" y="1021"/>
                    <a:pt x="1191" y="996"/>
                    <a:pt x="1166" y="972"/>
                  </a:cubicBezTo>
                  <a:cubicBezTo>
                    <a:pt x="1118" y="899"/>
                    <a:pt x="1045" y="851"/>
                    <a:pt x="972" y="802"/>
                  </a:cubicBezTo>
                  <a:cubicBezTo>
                    <a:pt x="948" y="802"/>
                    <a:pt x="948" y="778"/>
                    <a:pt x="923" y="754"/>
                  </a:cubicBezTo>
                  <a:cubicBezTo>
                    <a:pt x="850" y="535"/>
                    <a:pt x="850" y="292"/>
                    <a:pt x="948" y="98"/>
                  </a:cubicBezTo>
                  <a:cubicBezTo>
                    <a:pt x="972" y="49"/>
                    <a:pt x="948" y="25"/>
                    <a:pt x="9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2921890" y="4453916"/>
              <a:ext cx="130759" cy="109702"/>
            </a:xfrm>
            <a:custGeom>
              <a:avLst/>
              <a:gdLst/>
              <a:ahLst/>
              <a:cxnLst/>
              <a:rect l="l" t="t" r="r" b="b"/>
              <a:pathLst>
                <a:path w="1136" h="953" extrusionOk="0">
                  <a:moveTo>
                    <a:pt x="110" y="0"/>
                  </a:moveTo>
                  <a:cubicBezTo>
                    <a:pt x="49" y="0"/>
                    <a:pt x="0" y="63"/>
                    <a:pt x="42" y="126"/>
                  </a:cubicBezTo>
                  <a:lnTo>
                    <a:pt x="1038" y="928"/>
                  </a:lnTo>
                  <a:cubicBezTo>
                    <a:pt x="1038" y="952"/>
                    <a:pt x="1062" y="952"/>
                    <a:pt x="1062" y="952"/>
                  </a:cubicBezTo>
                  <a:cubicBezTo>
                    <a:pt x="1087" y="952"/>
                    <a:pt x="1111" y="952"/>
                    <a:pt x="1111" y="928"/>
                  </a:cubicBezTo>
                  <a:cubicBezTo>
                    <a:pt x="1135" y="904"/>
                    <a:pt x="1135" y="855"/>
                    <a:pt x="1111" y="831"/>
                  </a:cubicBezTo>
                  <a:lnTo>
                    <a:pt x="139" y="5"/>
                  </a:lnTo>
                  <a:cubicBezTo>
                    <a:pt x="130" y="2"/>
                    <a:pt x="120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CUSTOM_19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13"/>
          <p:cNvSpPr txBox="1">
            <a:spLocks noGrp="1"/>
          </p:cNvSpPr>
          <p:nvPr>
            <p:ph type="title" hasCustomPrompt="1"/>
          </p:nvPr>
        </p:nvSpPr>
        <p:spPr>
          <a:xfrm>
            <a:off x="1589800" y="3026613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88" name="Google Shape;488;p13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13"/>
          <p:cNvSpPr txBox="1">
            <a:spLocks noGrp="1"/>
          </p:cNvSpPr>
          <p:nvPr>
            <p:ph type="title" idx="2"/>
          </p:nvPr>
        </p:nvSpPr>
        <p:spPr>
          <a:xfrm>
            <a:off x="849600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3"/>
          <p:cNvSpPr txBox="1">
            <a:spLocks noGrp="1"/>
          </p:cNvSpPr>
          <p:nvPr>
            <p:ph type="title" idx="3"/>
          </p:nvPr>
        </p:nvSpPr>
        <p:spPr>
          <a:xfrm>
            <a:off x="1108600" y="1994751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1" name="Google Shape;491;p13"/>
          <p:cNvSpPr txBox="1">
            <a:spLocks noGrp="1"/>
          </p:cNvSpPr>
          <p:nvPr>
            <p:ph type="subTitle" idx="1"/>
          </p:nvPr>
        </p:nvSpPr>
        <p:spPr>
          <a:xfrm>
            <a:off x="791950" y="225822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2" name="Google Shape;492;p13"/>
          <p:cNvSpPr txBox="1">
            <a:spLocks noGrp="1"/>
          </p:cNvSpPr>
          <p:nvPr>
            <p:ph type="title" idx="4"/>
          </p:nvPr>
        </p:nvSpPr>
        <p:spPr>
          <a:xfrm>
            <a:off x="6117800" y="2001701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3" name="Google Shape;493;p13"/>
          <p:cNvSpPr txBox="1">
            <a:spLocks noGrp="1"/>
          </p:cNvSpPr>
          <p:nvPr>
            <p:ph type="subTitle" idx="5"/>
          </p:nvPr>
        </p:nvSpPr>
        <p:spPr>
          <a:xfrm>
            <a:off x="5801150" y="225822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4" name="Google Shape;494;p13"/>
          <p:cNvSpPr txBox="1">
            <a:spLocks noGrp="1"/>
          </p:cNvSpPr>
          <p:nvPr>
            <p:ph type="title" idx="6"/>
          </p:nvPr>
        </p:nvSpPr>
        <p:spPr>
          <a:xfrm>
            <a:off x="3651300" y="3710257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5" name="Google Shape;495;p13"/>
          <p:cNvSpPr txBox="1">
            <a:spLocks noGrp="1"/>
          </p:cNvSpPr>
          <p:nvPr>
            <p:ph type="subTitle" idx="7"/>
          </p:nvPr>
        </p:nvSpPr>
        <p:spPr>
          <a:xfrm>
            <a:off x="3334650" y="403667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6" name="Google Shape;496;p13"/>
          <p:cNvSpPr txBox="1">
            <a:spLocks noGrp="1"/>
          </p:cNvSpPr>
          <p:nvPr>
            <p:ph type="title" idx="8"/>
          </p:nvPr>
        </p:nvSpPr>
        <p:spPr>
          <a:xfrm>
            <a:off x="3651300" y="2001701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7" name="Google Shape;497;p13"/>
          <p:cNvSpPr txBox="1">
            <a:spLocks noGrp="1"/>
          </p:cNvSpPr>
          <p:nvPr>
            <p:ph type="subTitle" idx="9"/>
          </p:nvPr>
        </p:nvSpPr>
        <p:spPr>
          <a:xfrm>
            <a:off x="3334650" y="225822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8" name="Google Shape;498;p13"/>
          <p:cNvSpPr txBox="1">
            <a:spLocks noGrp="1"/>
          </p:cNvSpPr>
          <p:nvPr>
            <p:ph type="title" idx="13"/>
          </p:nvPr>
        </p:nvSpPr>
        <p:spPr>
          <a:xfrm>
            <a:off x="1108600" y="3710257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9" name="Google Shape;499;p13"/>
          <p:cNvSpPr txBox="1">
            <a:spLocks noGrp="1"/>
          </p:cNvSpPr>
          <p:nvPr>
            <p:ph type="subTitle" idx="14"/>
          </p:nvPr>
        </p:nvSpPr>
        <p:spPr>
          <a:xfrm>
            <a:off x="791950" y="403667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500" name="Google Shape;500;p13"/>
          <p:cNvSpPr txBox="1">
            <a:spLocks noGrp="1"/>
          </p:cNvSpPr>
          <p:nvPr>
            <p:ph type="title" idx="15"/>
          </p:nvPr>
        </p:nvSpPr>
        <p:spPr>
          <a:xfrm>
            <a:off x="6117800" y="3710257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38100" lvl="0" algn="ctr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>
                <a:solidFill>
                  <a:srgbClr val="20212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501" name="Google Shape;501;p13"/>
          <p:cNvSpPr txBox="1">
            <a:spLocks noGrp="1"/>
          </p:cNvSpPr>
          <p:nvPr>
            <p:ph type="subTitle" idx="16"/>
          </p:nvPr>
        </p:nvSpPr>
        <p:spPr>
          <a:xfrm>
            <a:off x="5801150" y="403667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502" name="Google Shape;502;p13"/>
          <p:cNvSpPr txBox="1">
            <a:spLocks noGrp="1"/>
          </p:cNvSpPr>
          <p:nvPr>
            <p:ph type="title" idx="17" hasCustomPrompt="1"/>
          </p:nvPr>
        </p:nvSpPr>
        <p:spPr>
          <a:xfrm>
            <a:off x="4132500" y="3026613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3" name="Google Shape;503;p13"/>
          <p:cNvSpPr txBox="1">
            <a:spLocks noGrp="1"/>
          </p:cNvSpPr>
          <p:nvPr>
            <p:ph type="title" idx="18" hasCustomPrompt="1"/>
          </p:nvPr>
        </p:nvSpPr>
        <p:spPr>
          <a:xfrm>
            <a:off x="6599000" y="3026613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4" name="Google Shape;504;p13"/>
          <p:cNvSpPr txBox="1">
            <a:spLocks noGrp="1"/>
          </p:cNvSpPr>
          <p:nvPr>
            <p:ph type="title" idx="19" hasCustomPrompt="1"/>
          </p:nvPr>
        </p:nvSpPr>
        <p:spPr>
          <a:xfrm>
            <a:off x="15898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5" name="Google Shape;505;p13"/>
          <p:cNvSpPr txBox="1">
            <a:spLocks noGrp="1"/>
          </p:cNvSpPr>
          <p:nvPr>
            <p:ph type="title" idx="20" hasCustomPrompt="1"/>
          </p:nvPr>
        </p:nvSpPr>
        <p:spPr>
          <a:xfrm>
            <a:off x="41325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6" name="Google Shape;506;p13"/>
          <p:cNvSpPr txBox="1">
            <a:spLocks noGrp="1"/>
          </p:cNvSpPr>
          <p:nvPr>
            <p:ph type="title" idx="21" hasCustomPrompt="1"/>
          </p:nvPr>
        </p:nvSpPr>
        <p:spPr>
          <a:xfrm>
            <a:off x="65990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grpSp>
        <p:nvGrpSpPr>
          <p:cNvPr id="507" name="Google Shape;507;p13"/>
          <p:cNvGrpSpPr/>
          <p:nvPr/>
        </p:nvGrpSpPr>
        <p:grpSpPr>
          <a:xfrm>
            <a:off x="-272142" y="1163263"/>
            <a:ext cx="1025973" cy="811032"/>
            <a:chOff x="855987" y="2204128"/>
            <a:chExt cx="1217483" cy="962421"/>
          </a:xfrm>
        </p:grpSpPr>
        <p:grpSp>
          <p:nvGrpSpPr>
            <p:cNvPr id="508" name="Google Shape;508;p1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509" name="Google Shape;509;p1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1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1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1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1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1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5" name="Google Shape;515;p1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6" name="Google Shape;516;p13"/>
          <p:cNvGrpSpPr/>
          <p:nvPr/>
        </p:nvGrpSpPr>
        <p:grpSpPr>
          <a:xfrm>
            <a:off x="7206765" y="153898"/>
            <a:ext cx="1651683" cy="719972"/>
            <a:chOff x="3965010" y="571479"/>
            <a:chExt cx="1651683" cy="719972"/>
          </a:xfrm>
        </p:grpSpPr>
        <p:grpSp>
          <p:nvGrpSpPr>
            <p:cNvPr id="517" name="Google Shape;517;p13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518" name="Google Shape;518;p13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519" name="Google Shape;519;p13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13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13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13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23" name="Google Shape;523;p13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24" name="Google Shape;524;p13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5" name="Google Shape;525;p13"/>
          <p:cNvGrpSpPr/>
          <p:nvPr/>
        </p:nvGrpSpPr>
        <p:grpSpPr>
          <a:xfrm>
            <a:off x="5249331" y="105967"/>
            <a:ext cx="1456109" cy="488736"/>
            <a:chOff x="-951443" y="1326624"/>
            <a:chExt cx="441888" cy="148633"/>
          </a:xfrm>
        </p:grpSpPr>
        <p:sp>
          <p:nvSpPr>
            <p:cNvPr id="526" name="Google Shape;526;p13"/>
            <p:cNvSpPr/>
            <p:nvPr/>
          </p:nvSpPr>
          <p:spPr>
            <a:xfrm>
              <a:off x="-535145" y="1372897"/>
              <a:ext cx="25590" cy="22903"/>
            </a:xfrm>
            <a:custGeom>
              <a:avLst/>
              <a:gdLst/>
              <a:ahLst/>
              <a:cxnLst/>
              <a:rect l="l" t="t" r="r" b="b"/>
              <a:pathLst>
                <a:path w="657" h="588" extrusionOk="0">
                  <a:moveTo>
                    <a:pt x="76" y="0"/>
                  </a:moveTo>
                  <a:cubicBezTo>
                    <a:pt x="20" y="0"/>
                    <a:pt x="6" y="80"/>
                    <a:pt x="49" y="102"/>
                  </a:cubicBezTo>
                  <a:cubicBezTo>
                    <a:pt x="219" y="174"/>
                    <a:pt x="414" y="247"/>
                    <a:pt x="511" y="296"/>
                  </a:cubicBezTo>
                  <a:lnTo>
                    <a:pt x="1" y="490"/>
                  </a:lnTo>
                  <a:lnTo>
                    <a:pt x="49" y="587"/>
                  </a:lnTo>
                  <a:lnTo>
                    <a:pt x="608" y="344"/>
                  </a:lnTo>
                  <a:cubicBezTo>
                    <a:pt x="632" y="344"/>
                    <a:pt x="657" y="320"/>
                    <a:pt x="657" y="296"/>
                  </a:cubicBezTo>
                  <a:cubicBezTo>
                    <a:pt x="657" y="272"/>
                    <a:pt x="657" y="223"/>
                    <a:pt x="98" y="4"/>
                  </a:cubicBezTo>
                  <a:cubicBezTo>
                    <a:pt x="90" y="2"/>
                    <a:pt x="82" y="0"/>
                    <a:pt x="76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3"/>
            <p:cNvSpPr/>
            <p:nvPr/>
          </p:nvSpPr>
          <p:spPr>
            <a:xfrm>
              <a:off x="-636493" y="1326624"/>
              <a:ext cx="123160" cy="113656"/>
            </a:xfrm>
            <a:custGeom>
              <a:avLst/>
              <a:gdLst/>
              <a:ahLst/>
              <a:cxnLst/>
              <a:rect l="l" t="t" r="r" b="b"/>
              <a:pathLst>
                <a:path w="3162" h="2918" extrusionOk="0">
                  <a:moveTo>
                    <a:pt x="867" y="1"/>
                  </a:moveTo>
                  <a:cubicBezTo>
                    <a:pt x="678" y="1"/>
                    <a:pt x="1" y="1109"/>
                    <a:pt x="1024" y="1775"/>
                  </a:cubicBezTo>
                  <a:lnTo>
                    <a:pt x="514" y="1873"/>
                  </a:lnTo>
                  <a:cubicBezTo>
                    <a:pt x="514" y="1873"/>
                    <a:pt x="586" y="2917"/>
                    <a:pt x="1582" y="2917"/>
                  </a:cubicBezTo>
                  <a:cubicBezTo>
                    <a:pt x="2554" y="2917"/>
                    <a:pt x="3161" y="1265"/>
                    <a:pt x="2676" y="755"/>
                  </a:cubicBezTo>
                  <a:cubicBezTo>
                    <a:pt x="2577" y="662"/>
                    <a:pt x="2490" y="624"/>
                    <a:pt x="2413" y="624"/>
                  </a:cubicBezTo>
                  <a:cubicBezTo>
                    <a:pt x="2089" y="624"/>
                    <a:pt x="1947" y="1290"/>
                    <a:pt x="1947" y="1290"/>
                  </a:cubicBezTo>
                  <a:cubicBezTo>
                    <a:pt x="1947" y="1290"/>
                    <a:pt x="1048" y="51"/>
                    <a:pt x="878" y="2"/>
                  </a:cubicBezTo>
                  <a:cubicBezTo>
                    <a:pt x="874" y="1"/>
                    <a:pt x="871" y="1"/>
                    <a:pt x="86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3"/>
            <p:cNvSpPr/>
            <p:nvPr/>
          </p:nvSpPr>
          <p:spPr>
            <a:xfrm>
              <a:off x="-605139" y="1345593"/>
              <a:ext cx="35990" cy="47363"/>
            </a:xfrm>
            <a:custGeom>
              <a:avLst/>
              <a:gdLst/>
              <a:ahLst/>
              <a:cxnLst/>
              <a:rect l="l" t="t" r="r" b="b"/>
              <a:pathLst>
                <a:path w="924" h="1216" extrusionOk="0">
                  <a:moveTo>
                    <a:pt x="146" y="1"/>
                  </a:moveTo>
                  <a:cubicBezTo>
                    <a:pt x="121" y="1"/>
                    <a:pt x="121" y="25"/>
                    <a:pt x="97" y="49"/>
                  </a:cubicBezTo>
                  <a:cubicBezTo>
                    <a:pt x="49" y="122"/>
                    <a:pt x="121" y="268"/>
                    <a:pt x="219" y="438"/>
                  </a:cubicBezTo>
                  <a:cubicBezTo>
                    <a:pt x="194" y="414"/>
                    <a:pt x="146" y="390"/>
                    <a:pt x="97" y="390"/>
                  </a:cubicBezTo>
                  <a:cubicBezTo>
                    <a:pt x="73" y="390"/>
                    <a:pt x="49" y="414"/>
                    <a:pt x="49" y="438"/>
                  </a:cubicBezTo>
                  <a:cubicBezTo>
                    <a:pt x="0" y="584"/>
                    <a:pt x="24" y="730"/>
                    <a:pt x="97" y="851"/>
                  </a:cubicBezTo>
                  <a:cubicBezTo>
                    <a:pt x="219" y="1070"/>
                    <a:pt x="437" y="1215"/>
                    <a:pt x="704" y="1215"/>
                  </a:cubicBezTo>
                  <a:cubicBezTo>
                    <a:pt x="729" y="1215"/>
                    <a:pt x="753" y="1215"/>
                    <a:pt x="753" y="1191"/>
                  </a:cubicBezTo>
                  <a:cubicBezTo>
                    <a:pt x="753" y="1143"/>
                    <a:pt x="753" y="1118"/>
                    <a:pt x="704" y="1118"/>
                  </a:cubicBezTo>
                  <a:cubicBezTo>
                    <a:pt x="510" y="1118"/>
                    <a:pt x="316" y="997"/>
                    <a:pt x="219" y="827"/>
                  </a:cubicBezTo>
                  <a:cubicBezTo>
                    <a:pt x="146" y="730"/>
                    <a:pt x="121" y="632"/>
                    <a:pt x="146" y="511"/>
                  </a:cubicBezTo>
                  <a:lnTo>
                    <a:pt x="146" y="511"/>
                  </a:lnTo>
                  <a:cubicBezTo>
                    <a:pt x="267" y="608"/>
                    <a:pt x="389" y="705"/>
                    <a:pt x="486" y="827"/>
                  </a:cubicBezTo>
                  <a:cubicBezTo>
                    <a:pt x="498" y="839"/>
                    <a:pt x="510" y="845"/>
                    <a:pt x="522" y="845"/>
                  </a:cubicBezTo>
                  <a:cubicBezTo>
                    <a:pt x="534" y="845"/>
                    <a:pt x="547" y="839"/>
                    <a:pt x="559" y="827"/>
                  </a:cubicBezTo>
                  <a:cubicBezTo>
                    <a:pt x="559" y="803"/>
                    <a:pt x="559" y="778"/>
                    <a:pt x="559" y="754"/>
                  </a:cubicBezTo>
                  <a:cubicBezTo>
                    <a:pt x="413" y="560"/>
                    <a:pt x="292" y="365"/>
                    <a:pt x="194" y="122"/>
                  </a:cubicBezTo>
                  <a:lnTo>
                    <a:pt x="194" y="122"/>
                  </a:lnTo>
                  <a:cubicBezTo>
                    <a:pt x="437" y="341"/>
                    <a:pt x="632" y="560"/>
                    <a:pt x="826" y="827"/>
                  </a:cubicBezTo>
                  <a:lnTo>
                    <a:pt x="899" y="827"/>
                  </a:lnTo>
                  <a:cubicBezTo>
                    <a:pt x="923" y="803"/>
                    <a:pt x="923" y="754"/>
                    <a:pt x="899" y="754"/>
                  </a:cubicBezTo>
                  <a:cubicBezTo>
                    <a:pt x="680" y="462"/>
                    <a:pt x="292" y="1"/>
                    <a:pt x="146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3"/>
            <p:cNvSpPr/>
            <p:nvPr/>
          </p:nvSpPr>
          <p:spPr>
            <a:xfrm>
              <a:off x="-551232" y="1364133"/>
              <a:ext cx="16125" cy="15580"/>
            </a:xfrm>
            <a:custGeom>
              <a:avLst/>
              <a:gdLst/>
              <a:ahLst/>
              <a:cxnLst/>
              <a:rect l="l" t="t" r="r" b="b"/>
              <a:pathLst>
                <a:path w="414" h="400" extrusionOk="0">
                  <a:moveTo>
                    <a:pt x="75" y="1"/>
                  </a:moveTo>
                  <a:cubicBezTo>
                    <a:pt x="66" y="1"/>
                    <a:pt x="56" y="4"/>
                    <a:pt x="49" y="11"/>
                  </a:cubicBezTo>
                  <a:cubicBezTo>
                    <a:pt x="25" y="11"/>
                    <a:pt x="1" y="35"/>
                    <a:pt x="25" y="59"/>
                  </a:cubicBezTo>
                  <a:cubicBezTo>
                    <a:pt x="74" y="302"/>
                    <a:pt x="122" y="399"/>
                    <a:pt x="195" y="399"/>
                  </a:cubicBezTo>
                  <a:cubicBezTo>
                    <a:pt x="316" y="399"/>
                    <a:pt x="389" y="181"/>
                    <a:pt x="414" y="59"/>
                  </a:cubicBezTo>
                  <a:cubicBezTo>
                    <a:pt x="414" y="35"/>
                    <a:pt x="389" y="11"/>
                    <a:pt x="365" y="11"/>
                  </a:cubicBezTo>
                  <a:cubicBezTo>
                    <a:pt x="358" y="4"/>
                    <a:pt x="351" y="1"/>
                    <a:pt x="344" y="1"/>
                  </a:cubicBezTo>
                  <a:cubicBezTo>
                    <a:pt x="329" y="1"/>
                    <a:pt x="316" y="18"/>
                    <a:pt x="316" y="35"/>
                  </a:cubicBezTo>
                  <a:cubicBezTo>
                    <a:pt x="292" y="132"/>
                    <a:pt x="268" y="229"/>
                    <a:pt x="219" y="302"/>
                  </a:cubicBezTo>
                  <a:cubicBezTo>
                    <a:pt x="219" y="302"/>
                    <a:pt x="171" y="278"/>
                    <a:pt x="122" y="35"/>
                  </a:cubicBezTo>
                  <a:cubicBezTo>
                    <a:pt x="122" y="18"/>
                    <a:pt x="98" y="1"/>
                    <a:pt x="7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3"/>
            <p:cNvSpPr/>
            <p:nvPr/>
          </p:nvSpPr>
          <p:spPr>
            <a:xfrm>
              <a:off x="-584339" y="1423532"/>
              <a:ext cx="19475" cy="7284"/>
            </a:xfrm>
            <a:custGeom>
              <a:avLst/>
              <a:gdLst/>
              <a:ahLst/>
              <a:cxnLst/>
              <a:rect l="l" t="t" r="r" b="b"/>
              <a:pathLst>
                <a:path w="500" h="187" extrusionOk="0">
                  <a:moveTo>
                    <a:pt x="415" y="0"/>
                  </a:moveTo>
                  <a:cubicBezTo>
                    <a:pt x="404" y="0"/>
                    <a:pt x="395" y="5"/>
                    <a:pt x="389" y="16"/>
                  </a:cubicBezTo>
                  <a:cubicBezTo>
                    <a:pt x="316" y="71"/>
                    <a:pt x="243" y="98"/>
                    <a:pt x="160" y="98"/>
                  </a:cubicBezTo>
                  <a:cubicBezTo>
                    <a:pt x="133" y="98"/>
                    <a:pt x="104" y="95"/>
                    <a:pt x="73" y="89"/>
                  </a:cubicBezTo>
                  <a:cubicBezTo>
                    <a:pt x="25" y="89"/>
                    <a:pt x="0" y="186"/>
                    <a:pt x="49" y="186"/>
                  </a:cubicBezTo>
                  <a:lnTo>
                    <a:pt x="146" y="186"/>
                  </a:lnTo>
                  <a:cubicBezTo>
                    <a:pt x="243" y="186"/>
                    <a:pt x="365" y="162"/>
                    <a:pt x="462" y="89"/>
                  </a:cubicBezTo>
                  <a:cubicBezTo>
                    <a:pt x="499" y="52"/>
                    <a:pt x="451" y="0"/>
                    <a:pt x="415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3"/>
            <p:cNvSpPr/>
            <p:nvPr/>
          </p:nvSpPr>
          <p:spPr>
            <a:xfrm>
              <a:off x="-587183" y="1408303"/>
              <a:ext cx="18034" cy="7362"/>
            </a:xfrm>
            <a:custGeom>
              <a:avLst/>
              <a:gdLst/>
              <a:ahLst/>
              <a:cxnLst/>
              <a:rect l="l" t="t" r="r" b="b"/>
              <a:pathLst>
                <a:path w="463" h="189" extrusionOk="0">
                  <a:moveTo>
                    <a:pt x="401" y="0"/>
                  </a:moveTo>
                  <a:cubicBezTo>
                    <a:pt x="389" y="0"/>
                    <a:pt x="377" y="6"/>
                    <a:pt x="365" y="18"/>
                  </a:cubicBezTo>
                  <a:cubicBezTo>
                    <a:pt x="310" y="73"/>
                    <a:pt x="228" y="100"/>
                    <a:pt x="150" y="100"/>
                  </a:cubicBezTo>
                  <a:cubicBezTo>
                    <a:pt x="124" y="100"/>
                    <a:pt x="98" y="97"/>
                    <a:pt x="73" y="91"/>
                  </a:cubicBezTo>
                  <a:cubicBezTo>
                    <a:pt x="25" y="91"/>
                    <a:pt x="1" y="116"/>
                    <a:pt x="1" y="140"/>
                  </a:cubicBezTo>
                  <a:cubicBezTo>
                    <a:pt x="1" y="164"/>
                    <a:pt x="1" y="189"/>
                    <a:pt x="49" y="189"/>
                  </a:cubicBezTo>
                  <a:lnTo>
                    <a:pt x="122" y="189"/>
                  </a:lnTo>
                  <a:cubicBezTo>
                    <a:pt x="243" y="189"/>
                    <a:pt x="341" y="140"/>
                    <a:pt x="438" y="67"/>
                  </a:cubicBezTo>
                  <a:cubicBezTo>
                    <a:pt x="462" y="67"/>
                    <a:pt x="462" y="18"/>
                    <a:pt x="438" y="18"/>
                  </a:cubicBezTo>
                  <a:cubicBezTo>
                    <a:pt x="426" y="6"/>
                    <a:pt x="414" y="0"/>
                    <a:pt x="401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3"/>
            <p:cNvSpPr/>
            <p:nvPr/>
          </p:nvSpPr>
          <p:spPr>
            <a:xfrm>
              <a:off x="-561631" y="1408303"/>
              <a:ext cx="18034" cy="7362"/>
            </a:xfrm>
            <a:custGeom>
              <a:avLst/>
              <a:gdLst/>
              <a:ahLst/>
              <a:cxnLst/>
              <a:rect l="l" t="t" r="r" b="b"/>
              <a:pathLst>
                <a:path w="463" h="189" extrusionOk="0">
                  <a:moveTo>
                    <a:pt x="401" y="0"/>
                  </a:moveTo>
                  <a:cubicBezTo>
                    <a:pt x="389" y="0"/>
                    <a:pt x="377" y="6"/>
                    <a:pt x="365" y="18"/>
                  </a:cubicBezTo>
                  <a:cubicBezTo>
                    <a:pt x="292" y="73"/>
                    <a:pt x="219" y="100"/>
                    <a:pt x="136" y="100"/>
                  </a:cubicBezTo>
                  <a:cubicBezTo>
                    <a:pt x="108" y="100"/>
                    <a:pt x="79" y="97"/>
                    <a:pt x="49" y="91"/>
                  </a:cubicBezTo>
                  <a:cubicBezTo>
                    <a:pt x="25" y="91"/>
                    <a:pt x="0" y="116"/>
                    <a:pt x="0" y="140"/>
                  </a:cubicBezTo>
                  <a:cubicBezTo>
                    <a:pt x="0" y="164"/>
                    <a:pt x="0" y="189"/>
                    <a:pt x="25" y="189"/>
                  </a:cubicBezTo>
                  <a:lnTo>
                    <a:pt x="122" y="189"/>
                  </a:lnTo>
                  <a:cubicBezTo>
                    <a:pt x="243" y="189"/>
                    <a:pt x="341" y="140"/>
                    <a:pt x="438" y="67"/>
                  </a:cubicBezTo>
                  <a:cubicBezTo>
                    <a:pt x="462" y="67"/>
                    <a:pt x="462" y="18"/>
                    <a:pt x="438" y="18"/>
                  </a:cubicBezTo>
                  <a:cubicBezTo>
                    <a:pt x="426" y="6"/>
                    <a:pt x="413" y="0"/>
                    <a:pt x="401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3"/>
            <p:cNvSpPr/>
            <p:nvPr/>
          </p:nvSpPr>
          <p:spPr>
            <a:xfrm>
              <a:off x="-951443" y="1415119"/>
              <a:ext cx="303732" cy="60139"/>
            </a:xfrm>
            <a:custGeom>
              <a:avLst/>
              <a:gdLst/>
              <a:ahLst/>
              <a:cxnLst/>
              <a:rect l="l" t="t" r="r" b="b"/>
              <a:pathLst>
                <a:path w="7798" h="1544" extrusionOk="0">
                  <a:moveTo>
                    <a:pt x="292" y="111"/>
                  </a:moveTo>
                  <a:cubicBezTo>
                    <a:pt x="194" y="111"/>
                    <a:pt x="122" y="111"/>
                    <a:pt x="49" y="135"/>
                  </a:cubicBezTo>
                  <a:cubicBezTo>
                    <a:pt x="0" y="135"/>
                    <a:pt x="0" y="159"/>
                    <a:pt x="0" y="184"/>
                  </a:cubicBezTo>
                  <a:cubicBezTo>
                    <a:pt x="0" y="208"/>
                    <a:pt x="24" y="232"/>
                    <a:pt x="49" y="232"/>
                  </a:cubicBezTo>
                  <a:lnTo>
                    <a:pt x="73" y="232"/>
                  </a:lnTo>
                  <a:cubicBezTo>
                    <a:pt x="146" y="208"/>
                    <a:pt x="219" y="208"/>
                    <a:pt x="292" y="208"/>
                  </a:cubicBezTo>
                  <a:cubicBezTo>
                    <a:pt x="316" y="208"/>
                    <a:pt x="340" y="184"/>
                    <a:pt x="340" y="159"/>
                  </a:cubicBezTo>
                  <a:cubicBezTo>
                    <a:pt x="340" y="135"/>
                    <a:pt x="316" y="111"/>
                    <a:pt x="292" y="111"/>
                  </a:cubicBezTo>
                  <a:close/>
                  <a:moveTo>
                    <a:pt x="583" y="135"/>
                  </a:moveTo>
                  <a:cubicBezTo>
                    <a:pt x="559" y="135"/>
                    <a:pt x="534" y="135"/>
                    <a:pt x="534" y="184"/>
                  </a:cubicBezTo>
                  <a:cubicBezTo>
                    <a:pt x="534" y="208"/>
                    <a:pt x="534" y="232"/>
                    <a:pt x="583" y="232"/>
                  </a:cubicBezTo>
                  <a:cubicBezTo>
                    <a:pt x="656" y="256"/>
                    <a:pt x="753" y="281"/>
                    <a:pt x="850" y="329"/>
                  </a:cubicBezTo>
                  <a:lnTo>
                    <a:pt x="875" y="329"/>
                  </a:lnTo>
                  <a:cubicBezTo>
                    <a:pt x="923" y="329"/>
                    <a:pt x="947" y="256"/>
                    <a:pt x="899" y="232"/>
                  </a:cubicBezTo>
                  <a:cubicBezTo>
                    <a:pt x="802" y="184"/>
                    <a:pt x="705" y="159"/>
                    <a:pt x="583" y="135"/>
                  </a:cubicBezTo>
                  <a:close/>
                  <a:moveTo>
                    <a:pt x="4926" y="0"/>
                  </a:moveTo>
                  <a:cubicBezTo>
                    <a:pt x="4884" y="0"/>
                    <a:pt x="4848" y="67"/>
                    <a:pt x="4907" y="86"/>
                  </a:cubicBezTo>
                  <a:lnTo>
                    <a:pt x="4931" y="111"/>
                  </a:lnTo>
                  <a:cubicBezTo>
                    <a:pt x="4980" y="159"/>
                    <a:pt x="5004" y="232"/>
                    <a:pt x="5029" y="305"/>
                  </a:cubicBezTo>
                  <a:cubicBezTo>
                    <a:pt x="5029" y="354"/>
                    <a:pt x="5053" y="354"/>
                    <a:pt x="5077" y="354"/>
                  </a:cubicBezTo>
                  <a:cubicBezTo>
                    <a:pt x="5101" y="354"/>
                    <a:pt x="5126" y="329"/>
                    <a:pt x="5126" y="305"/>
                  </a:cubicBezTo>
                  <a:cubicBezTo>
                    <a:pt x="5101" y="208"/>
                    <a:pt x="5053" y="111"/>
                    <a:pt x="5004" y="38"/>
                  </a:cubicBezTo>
                  <a:cubicBezTo>
                    <a:pt x="4980" y="14"/>
                    <a:pt x="4980" y="14"/>
                    <a:pt x="4956" y="14"/>
                  </a:cubicBezTo>
                  <a:cubicBezTo>
                    <a:pt x="4946" y="4"/>
                    <a:pt x="4936" y="0"/>
                    <a:pt x="4926" y="0"/>
                  </a:cubicBezTo>
                  <a:close/>
                  <a:moveTo>
                    <a:pt x="4688" y="62"/>
                  </a:moveTo>
                  <a:cubicBezTo>
                    <a:pt x="4664" y="62"/>
                    <a:pt x="4640" y="62"/>
                    <a:pt x="4640" y="86"/>
                  </a:cubicBezTo>
                  <a:cubicBezTo>
                    <a:pt x="4591" y="159"/>
                    <a:pt x="4567" y="208"/>
                    <a:pt x="4591" y="281"/>
                  </a:cubicBezTo>
                  <a:cubicBezTo>
                    <a:pt x="4591" y="329"/>
                    <a:pt x="4591" y="378"/>
                    <a:pt x="4616" y="426"/>
                  </a:cubicBezTo>
                  <a:cubicBezTo>
                    <a:pt x="4616" y="444"/>
                    <a:pt x="4628" y="461"/>
                    <a:pt x="4643" y="461"/>
                  </a:cubicBezTo>
                  <a:cubicBezTo>
                    <a:pt x="4650" y="461"/>
                    <a:pt x="4657" y="458"/>
                    <a:pt x="4664" y="451"/>
                  </a:cubicBezTo>
                  <a:cubicBezTo>
                    <a:pt x="4688" y="451"/>
                    <a:pt x="4713" y="426"/>
                    <a:pt x="4713" y="402"/>
                  </a:cubicBezTo>
                  <a:cubicBezTo>
                    <a:pt x="4688" y="354"/>
                    <a:pt x="4688" y="329"/>
                    <a:pt x="4688" y="281"/>
                  </a:cubicBezTo>
                  <a:cubicBezTo>
                    <a:pt x="4688" y="232"/>
                    <a:pt x="4688" y="184"/>
                    <a:pt x="4713" y="135"/>
                  </a:cubicBezTo>
                  <a:cubicBezTo>
                    <a:pt x="4737" y="111"/>
                    <a:pt x="4713" y="86"/>
                    <a:pt x="4688" y="62"/>
                  </a:cubicBezTo>
                  <a:close/>
                  <a:moveTo>
                    <a:pt x="7749" y="135"/>
                  </a:moveTo>
                  <a:cubicBezTo>
                    <a:pt x="7725" y="135"/>
                    <a:pt x="7701" y="159"/>
                    <a:pt x="7701" y="184"/>
                  </a:cubicBezTo>
                  <a:cubicBezTo>
                    <a:pt x="7676" y="281"/>
                    <a:pt x="7652" y="354"/>
                    <a:pt x="7604" y="451"/>
                  </a:cubicBezTo>
                  <a:cubicBezTo>
                    <a:pt x="7579" y="451"/>
                    <a:pt x="7579" y="499"/>
                    <a:pt x="7604" y="524"/>
                  </a:cubicBezTo>
                  <a:lnTo>
                    <a:pt x="7628" y="524"/>
                  </a:lnTo>
                  <a:lnTo>
                    <a:pt x="7628" y="499"/>
                  </a:lnTo>
                  <a:lnTo>
                    <a:pt x="7676" y="499"/>
                  </a:lnTo>
                  <a:cubicBezTo>
                    <a:pt x="7749" y="402"/>
                    <a:pt x="7774" y="305"/>
                    <a:pt x="7798" y="184"/>
                  </a:cubicBezTo>
                  <a:cubicBezTo>
                    <a:pt x="7798" y="159"/>
                    <a:pt x="7774" y="135"/>
                    <a:pt x="7749" y="135"/>
                  </a:cubicBezTo>
                  <a:close/>
                  <a:moveTo>
                    <a:pt x="1148" y="349"/>
                  </a:moveTo>
                  <a:cubicBezTo>
                    <a:pt x="1112" y="349"/>
                    <a:pt x="1100" y="409"/>
                    <a:pt x="1142" y="451"/>
                  </a:cubicBezTo>
                  <a:cubicBezTo>
                    <a:pt x="1215" y="475"/>
                    <a:pt x="1312" y="524"/>
                    <a:pt x="1409" y="597"/>
                  </a:cubicBezTo>
                  <a:lnTo>
                    <a:pt x="1433" y="597"/>
                  </a:lnTo>
                  <a:lnTo>
                    <a:pt x="1433" y="572"/>
                  </a:lnTo>
                  <a:lnTo>
                    <a:pt x="1458" y="572"/>
                  </a:lnTo>
                  <a:cubicBezTo>
                    <a:pt x="1482" y="548"/>
                    <a:pt x="1482" y="524"/>
                    <a:pt x="1458" y="499"/>
                  </a:cubicBezTo>
                  <a:cubicBezTo>
                    <a:pt x="1360" y="451"/>
                    <a:pt x="1263" y="402"/>
                    <a:pt x="1166" y="354"/>
                  </a:cubicBezTo>
                  <a:cubicBezTo>
                    <a:pt x="1159" y="350"/>
                    <a:pt x="1153" y="349"/>
                    <a:pt x="1148" y="349"/>
                  </a:cubicBezTo>
                  <a:close/>
                  <a:moveTo>
                    <a:pt x="1725" y="645"/>
                  </a:moveTo>
                  <a:cubicBezTo>
                    <a:pt x="1676" y="645"/>
                    <a:pt x="1652" y="645"/>
                    <a:pt x="1652" y="669"/>
                  </a:cubicBezTo>
                  <a:cubicBezTo>
                    <a:pt x="1628" y="694"/>
                    <a:pt x="1628" y="718"/>
                    <a:pt x="1652" y="742"/>
                  </a:cubicBezTo>
                  <a:lnTo>
                    <a:pt x="1919" y="888"/>
                  </a:lnTo>
                  <a:lnTo>
                    <a:pt x="1943" y="888"/>
                  </a:lnTo>
                  <a:cubicBezTo>
                    <a:pt x="1968" y="888"/>
                    <a:pt x="1992" y="888"/>
                    <a:pt x="1992" y="864"/>
                  </a:cubicBezTo>
                  <a:cubicBezTo>
                    <a:pt x="2016" y="839"/>
                    <a:pt x="1992" y="815"/>
                    <a:pt x="1968" y="815"/>
                  </a:cubicBezTo>
                  <a:lnTo>
                    <a:pt x="1725" y="645"/>
                  </a:lnTo>
                  <a:close/>
                  <a:moveTo>
                    <a:pt x="7421" y="629"/>
                  </a:moveTo>
                  <a:cubicBezTo>
                    <a:pt x="7409" y="629"/>
                    <a:pt x="7396" y="634"/>
                    <a:pt x="7385" y="645"/>
                  </a:cubicBezTo>
                  <a:cubicBezTo>
                    <a:pt x="7312" y="694"/>
                    <a:pt x="7215" y="742"/>
                    <a:pt x="7142" y="791"/>
                  </a:cubicBezTo>
                  <a:cubicBezTo>
                    <a:pt x="7118" y="815"/>
                    <a:pt x="7093" y="839"/>
                    <a:pt x="7118" y="864"/>
                  </a:cubicBezTo>
                  <a:cubicBezTo>
                    <a:pt x="7118" y="888"/>
                    <a:pt x="7142" y="888"/>
                    <a:pt x="7166" y="888"/>
                  </a:cubicBezTo>
                  <a:lnTo>
                    <a:pt x="7191" y="888"/>
                  </a:lnTo>
                  <a:cubicBezTo>
                    <a:pt x="7288" y="839"/>
                    <a:pt x="7361" y="791"/>
                    <a:pt x="7458" y="718"/>
                  </a:cubicBezTo>
                  <a:cubicBezTo>
                    <a:pt x="7495" y="681"/>
                    <a:pt x="7461" y="629"/>
                    <a:pt x="7421" y="629"/>
                  </a:cubicBezTo>
                  <a:close/>
                  <a:moveTo>
                    <a:pt x="5077" y="548"/>
                  </a:moveTo>
                  <a:cubicBezTo>
                    <a:pt x="5053" y="548"/>
                    <a:pt x="5029" y="572"/>
                    <a:pt x="5029" y="597"/>
                  </a:cubicBezTo>
                  <a:cubicBezTo>
                    <a:pt x="5004" y="645"/>
                    <a:pt x="5004" y="669"/>
                    <a:pt x="4980" y="718"/>
                  </a:cubicBezTo>
                  <a:cubicBezTo>
                    <a:pt x="4931" y="694"/>
                    <a:pt x="4907" y="645"/>
                    <a:pt x="4859" y="621"/>
                  </a:cubicBezTo>
                  <a:cubicBezTo>
                    <a:pt x="4846" y="609"/>
                    <a:pt x="4834" y="603"/>
                    <a:pt x="4822" y="603"/>
                  </a:cubicBezTo>
                  <a:cubicBezTo>
                    <a:pt x="4810" y="603"/>
                    <a:pt x="4798" y="609"/>
                    <a:pt x="4786" y="621"/>
                  </a:cubicBezTo>
                  <a:cubicBezTo>
                    <a:pt x="4761" y="645"/>
                    <a:pt x="4761" y="669"/>
                    <a:pt x="4786" y="694"/>
                  </a:cubicBezTo>
                  <a:cubicBezTo>
                    <a:pt x="4834" y="742"/>
                    <a:pt x="4883" y="767"/>
                    <a:pt x="4931" y="791"/>
                  </a:cubicBezTo>
                  <a:lnTo>
                    <a:pt x="4907" y="864"/>
                  </a:lnTo>
                  <a:cubicBezTo>
                    <a:pt x="4907" y="888"/>
                    <a:pt x="4907" y="912"/>
                    <a:pt x="4931" y="937"/>
                  </a:cubicBezTo>
                  <a:lnTo>
                    <a:pt x="4956" y="937"/>
                  </a:lnTo>
                  <a:lnTo>
                    <a:pt x="4956" y="912"/>
                  </a:lnTo>
                  <a:cubicBezTo>
                    <a:pt x="4956" y="924"/>
                    <a:pt x="4962" y="931"/>
                    <a:pt x="4971" y="931"/>
                  </a:cubicBezTo>
                  <a:cubicBezTo>
                    <a:pt x="4980" y="931"/>
                    <a:pt x="4992" y="924"/>
                    <a:pt x="5004" y="912"/>
                  </a:cubicBezTo>
                  <a:lnTo>
                    <a:pt x="5029" y="864"/>
                  </a:lnTo>
                  <a:lnTo>
                    <a:pt x="5053" y="864"/>
                  </a:lnTo>
                  <a:cubicBezTo>
                    <a:pt x="5060" y="871"/>
                    <a:pt x="5067" y="874"/>
                    <a:pt x="5074" y="874"/>
                  </a:cubicBezTo>
                  <a:cubicBezTo>
                    <a:pt x="5091" y="874"/>
                    <a:pt x="5109" y="857"/>
                    <a:pt x="5126" y="839"/>
                  </a:cubicBezTo>
                  <a:cubicBezTo>
                    <a:pt x="5150" y="815"/>
                    <a:pt x="5126" y="791"/>
                    <a:pt x="5101" y="767"/>
                  </a:cubicBezTo>
                  <a:lnTo>
                    <a:pt x="5077" y="767"/>
                  </a:lnTo>
                  <a:cubicBezTo>
                    <a:pt x="5101" y="718"/>
                    <a:pt x="5101" y="669"/>
                    <a:pt x="5126" y="621"/>
                  </a:cubicBezTo>
                  <a:cubicBezTo>
                    <a:pt x="5126" y="597"/>
                    <a:pt x="5101" y="548"/>
                    <a:pt x="5077" y="548"/>
                  </a:cubicBezTo>
                  <a:close/>
                  <a:moveTo>
                    <a:pt x="5393" y="864"/>
                  </a:moveTo>
                  <a:cubicBezTo>
                    <a:pt x="5369" y="864"/>
                    <a:pt x="5320" y="864"/>
                    <a:pt x="5320" y="912"/>
                  </a:cubicBezTo>
                  <a:cubicBezTo>
                    <a:pt x="5320" y="937"/>
                    <a:pt x="5344" y="961"/>
                    <a:pt x="5369" y="961"/>
                  </a:cubicBezTo>
                  <a:cubicBezTo>
                    <a:pt x="5466" y="985"/>
                    <a:pt x="5563" y="1009"/>
                    <a:pt x="5660" y="1034"/>
                  </a:cubicBezTo>
                  <a:lnTo>
                    <a:pt x="5684" y="1034"/>
                  </a:lnTo>
                  <a:cubicBezTo>
                    <a:pt x="5733" y="1009"/>
                    <a:pt x="5733" y="937"/>
                    <a:pt x="5684" y="937"/>
                  </a:cubicBezTo>
                  <a:cubicBezTo>
                    <a:pt x="5587" y="912"/>
                    <a:pt x="5490" y="888"/>
                    <a:pt x="5393" y="864"/>
                  </a:cubicBezTo>
                  <a:close/>
                  <a:moveTo>
                    <a:pt x="5976" y="961"/>
                  </a:moveTo>
                  <a:cubicBezTo>
                    <a:pt x="5952" y="961"/>
                    <a:pt x="5927" y="985"/>
                    <a:pt x="5927" y="1009"/>
                  </a:cubicBezTo>
                  <a:cubicBezTo>
                    <a:pt x="5903" y="1034"/>
                    <a:pt x="5927" y="1058"/>
                    <a:pt x="5952" y="1058"/>
                  </a:cubicBezTo>
                  <a:lnTo>
                    <a:pt x="6267" y="1058"/>
                  </a:lnTo>
                  <a:cubicBezTo>
                    <a:pt x="6292" y="1058"/>
                    <a:pt x="6316" y="1058"/>
                    <a:pt x="6316" y="1009"/>
                  </a:cubicBezTo>
                  <a:cubicBezTo>
                    <a:pt x="6316" y="985"/>
                    <a:pt x="6292" y="961"/>
                    <a:pt x="6267" y="961"/>
                  </a:cubicBezTo>
                  <a:close/>
                  <a:moveTo>
                    <a:pt x="6875" y="888"/>
                  </a:moveTo>
                  <a:cubicBezTo>
                    <a:pt x="6778" y="912"/>
                    <a:pt x="6680" y="937"/>
                    <a:pt x="6559" y="937"/>
                  </a:cubicBezTo>
                  <a:cubicBezTo>
                    <a:pt x="6535" y="961"/>
                    <a:pt x="6510" y="985"/>
                    <a:pt x="6535" y="1009"/>
                  </a:cubicBezTo>
                  <a:cubicBezTo>
                    <a:pt x="6535" y="1034"/>
                    <a:pt x="6559" y="1058"/>
                    <a:pt x="6583" y="1058"/>
                  </a:cubicBezTo>
                  <a:lnTo>
                    <a:pt x="6608" y="1058"/>
                  </a:lnTo>
                  <a:cubicBezTo>
                    <a:pt x="6705" y="1034"/>
                    <a:pt x="6802" y="1009"/>
                    <a:pt x="6899" y="985"/>
                  </a:cubicBezTo>
                  <a:cubicBezTo>
                    <a:pt x="6923" y="985"/>
                    <a:pt x="6948" y="961"/>
                    <a:pt x="6948" y="937"/>
                  </a:cubicBezTo>
                  <a:cubicBezTo>
                    <a:pt x="6923" y="912"/>
                    <a:pt x="6899" y="888"/>
                    <a:pt x="6875" y="888"/>
                  </a:cubicBezTo>
                  <a:close/>
                  <a:moveTo>
                    <a:pt x="2235" y="937"/>
                  </a:moveTo>
                  <a:cubicBezTo>
                    <a:pt x="2211" y="937"/>
                    <a:pt x="2186" y="937"/>
                    <a:pt x="2162" y="961"/>
                  </a:cubicBezTo>
                  <a:cubicBezTo>
                    <a:pt x="2162" y="985"/>
                    <a:pt x="2162" y="1009"/>
                    <a:pt x="2186" y="1034"/>
                  </a:cubicBezTo>
                  <a:cubicBezTo>
                    <a:pt x="2284" y="1082"/>
                    <a:pt x="2381" y="1131"/>
                    <a:pt x="2454" y="1180"/>
                  </a:cubicBezTo>
                  <a:lnTo>
                    <a:pt x="2478" y="1180"/>
                  </a:lnTo>
                  <a:cubicBezTo>
                    <a:pt x="2502" y="1180"/>
                    <a:pt x="2526" y="1180"/>
                    <a:pt x="2526" y="1155"/>
                  </a:cubicBezTo>
                  <a:cubicBezTo>
                    <a:pt x="2551" y="1131"/>
                    <a:pt x="2526" y="1107"/>
                    <a:pt x="2502" y="1082"/>
                  </a:cubicBezTo>
                  <a:lnTo>
                    <a:pt x="2235" y="937"/>
                  </a:lnTo>
                  <a:close/>
                  <a:moveTo>
                    <a:pt x="4754" y="1076"/>
                  </a:moveTo>
                  <a:cubicBezTo>
                    <a:pt x="4748" y="1076"/>
                    <a:pt x="4741" y="1078"/>
                    <a:pt x="4737" y="1082"/>
                  </a:cubicBezTo>
                  <a:cubicBezTo>
                    <a:pt x="4664" y="1155"/>
                    <a:pt x="4567" y="1204"/>
                    <a:pt x="4494" y="1252"/>
                  </a:cubicBezTo>
                  <a:cubicBezTo>
                    <a:pt x="4470" y="1277"/>
                    <a:pt x="4446" y="1301"/>
                    <a:pt x="4470" y="1325"/>
                  </a:cubicBezTo>
                  <a:cubicBezTo>
                    <a:pt x="4470" y="1350"/>
                    <a:pt x="4494" y="1350"/>
                    <a:pt x="4518" y="1350"/>
                  </a:cubicBezTo>
                  <a:lnTo>
                    <a:pt x="4543" y="1350"/>
                  </a:lnTo>
                  <a:cubicBezTo>
                    <a:pt x="4640" y="1301"/>
                    <a:pt x="4713" y="1228"/>
                    <a:pt x="4786" y="1155"/>
                  </a:cubicBezTo>
                  <a:cubicBezTo>
                    <a:pt x="4825" y="1116"/>
                    <a:pt x="4784" y="1076"/>
                    <a:pt x="4754" y="1076"/>
                  </a:cubicBezTo>
                  <a:close/>
                  <a:moveTo>
                    <a:pt x="2772" y="1218"/>
                  </a:moveTo>
                  <a:cubicBezTo>
                    <a:pt x="2755" y="1218"/>
                    <a:pt x="2738" y="1235"/>
                    <a:pt x="2721" y="1252"/>
                  </a:cubicBezTo>
                  <a:cubicBezTo>
                    <a:pt x="2721" y="1277"/>
                    <a:pt x="2721" y="1301"/>
                    <a:pt x="2745" y="1325"/>
                  </a:cubicBezTo>
                  <a:cubicBezTo>
                    <a:pt x="2842" y="1350"/>
                    <a:pt x="2939" y="1398"/>
                    <a:pt x="3037" y="1422"/>
                  </a:cubicBezTo>
                  <a:lnTo>
                    <a:pt x="3061" y="1422"/>
                  </a:lnTo>
                  <a:cubicBezTo>
                    <a:pt x="3134" y="1422"/>
                    <a:pt x="3134" y="1325"/>
                    <a:pt x="3061" y="1325"/>
                  </a:cubicBezTo>
                  <a:cubicBezTo>
                    <a:pt x="2988" y="1301"/>
                    <a:pt x="2891" y="1252"/>
                    <a:pt x="2794" y="1228"/>
                  </a:cubicBezTo>
                  <a:cubicBezTo>
                    <a:pt x="2787" y="1221"/>
                    <a:pt x="2779" y="1218"/>
                    <a:pt x="2772" y="1218"/>
                  </a:cubicBezTo>
                  <a:close/>
                  <a:moveTo>
                    <a:pt x="3340" y="1395"/>
                  </a:moveTo>
                  <a:cubicBezTo>
                    <a:pt x="3300" y="1395"/>
                    <a:pt x="3286" y="1495"/>
                    <a:pt x="3352" y="1495"/>
                  </a:cubicBezTo>
                  <a:cubicBezTo>
                    <a:pt x="3450" y="1520"/>
                    <a:pt x="3547" y="1520"/>
                    <a:pt x="3644" y="1544"/>
                  </a:cubicBezTo>
                  <a:cubicBezTo>
                    <a:pt x="3668" y="1544"/>
                    <a:pt x="3717" y="1520"/>
                    <a:pt x="3717" y="1495"/>
                  </a:cubicBezTo>
                  <a:cubicBezTo>
                    <a:pt x="3717" y="1447"/>
                    <a:pt x="3692" y="1447"/>
                    <a:pt x="3668" y="1422"/>
                  </a:cubicBezTo>
                  <a:cubicBezTo>
                    <a:pt x="3571" y="1422"/>
                    <a:pt x="3474" y="1422"/>
                    <a:pt x="3352" y="1398"/>
                  </a:cubicBezTo>
                  <a:cubicBezTo>
                    <a:pt x="3348" y="1396"/>
                    <a:pt x="3344" y="1395"/>
                    <a:pt x="3340" y="1395"/>
                  </a:cubicBezTo>
                  <a:close/>
                  <a:moveTo>
                    <a:pt x="4251" y="1374"/>
                  </a:moveTo>
                  <a:cubicBezTo>
                    <a:pt x="4154" y="1398"/>
                    <a:pt x="4033" y="1422"/>
                    <a:pt x="3935" y="1422"/>
                  </a:cubicBezTo>
                  <a:cubicBezTo>
                    <a:pt x="3911" y="1447"/>
                    <a:pt x="3887" y="1471"/>
                    <a:pt x="3911" y="1495"/>
                  </a:cubicBezTo>
                  <a:cubicBezTo>
                    <a:pt x="3911" y="1520"/>
                    <a:pt x="3911" y="1544"/>
                    <a:pt x="3960" y="1544"/>
                  </a:cubicBezTo>
                  <a:cubicBezTo>
                    <a:pt x="4081" y="1520"/>
                    <a:pt x="4178" y="1495"/>
                    <a:pt x="4275" y="1471"/>
                  </a:cubicBezTo>
                  <a:cubicBezTo>
                    <a:pt x="4300" y="1471"/>
                    <a:pt x="4324" y="1447"/>
                    <a:pt x="4300" y="1398"/>
                  </a:cubicBezTo>
                  <a:cubicBezTo>
                    <a:pt x="4300" y="1374"/>
                    <a:pt x="4275" y="1374"/>
                    <a:pt x="4251" y="13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4" name="Google Shape;534;p13"/>
          <p:cNvGrpSpPr/>
          <p:nvPr/>
        </p:nvGrpSpPr>
        <p:grpSpPr>
          <a:xfrm rot="3617422">
            <a:off x="80016" y="4521081"/>
            <a:ext cx="639248" cy="382014"/>
            <a:chOff x="1202177" y="4613417"/>
            <a:chExt cx="528376" cy="315757"/>
          </a:xfrm>
        </p:grpSpPr>
        <p:sp>
          <p:nvSpPr>
            <p:cNvPr id="535" name="Google Shape;535;p13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3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3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3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3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3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1" name="Google Shape;541;p13"/>
          <p:cNvGrpSpPr/>
          <p:nvPr/>
        </p:nvGrpSpPr>
        <p:grpSpPr>
          <a:xfrm>
            <a:off x="8308410" y="4194779"/>
            <a:ext cx="666115" cy="973447"/>
            <a:chOff x="-1047799" y="3300294"/>
            <a:chExt cx="439014" cy="641607"/>
          </a:xfrm>
        </p:grpSpPr>
        <p:sp>
          <p:nvSpPr>
            <p:cNvPr id="542" name="Google Shape;542;p13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3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3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3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3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3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3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3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3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3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3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3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 3">
  <p:cSld name="CUSTOM_7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20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852" name="Google Shape;852;p20"/>
          <p:cNvGrpSpPr/>
          <p:nvPr/>
        </p:nvGrpSpPr>
        <p:grpSpPr>
          <a:xfrm>
            <a:off x="-410092" y="165975"/>
            <a:ext cx="1025973" cy="811032"/>
            <a:chOff x="855987" y="2204128"/>
            <a:chExt cx="1217483" cy="962421"/>
          </a:xfrm>
        </p:grpSpPr>
        <p:grpSp>
          <p:nvGrpSpPr>
            <p:cNvPr id="853" name="Google Shape;853;p20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854" name="Google Shape;854;p20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20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20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20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20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20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60" name="Google Shape;860;p20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1" name="Google Shape;861;p20"/>
          <p:cNvGrpSpPr/>
          <p:nvPr/>
        </p:nvGrpSpPr>
        <p:grpSpPr>
          <a:xfrm flipH="1">
            <a:off x="7488815" y="243963"/>
            <a:ext cx="1724333" cy="472838"/>
            <a:chOff x="-1050438" y="1326624"/>
            <a:chExt cx="540883" cy="148635"/>
          </a:xfrm>
        </p:grpSpPr>
        <p:sp>
          <p:nvSpPr>
            <p:cNvPr id="862" name="Google Shape;862;p20"/>
            <p:cNvSpPr/>
            <p:nvPr/>
          </p:nvSpPr>
          <p:spPr>
            <a:xfrm>
              <a:off x="-535145" y="1372897"/>
              <a:ext cx="25590" cy="22903"/>
            </a:xfrm>
            <a:custGeom>
              <a:avLst/>
              <a:gdLst/>
              <a:ahLst/>
              <a:cxnLst/>
              <a:rect l="l" t="t" r="r" b="b"/>
              <a:pathLst>
                <a:path w="657" h="588" extrusionOk="0">
                  <a:moveTo>
                    <a:pt x="76" y="0"/>
                  </a:moveTo>
                  <a:cubicBezTo>
                    <a:pt x="20" y="0"/>
                    <a:pt x="6" y="80"/>
                    <a:pt x="49" y="102"/>
                  </a:cubicBezTo>
                  <a:cubicBezTo>
                    <a:pt x="219" y="174"/>
                    <a:pt x="414" y="247"/>
                    <a:pt x="511" y="296"/>
                  </a:cubicBezTo>
                  <a:lnTo>
                    <a:pt x="1" y="490"/>
                  </a:lnTo>
                  <a:lnTo>
                    <a:pt x="49" y="587"/>
                  </a:lnTo>
                  <a:lnTo>
                    <a:pt x="608" y="344"/>
                  </a:lnTo>
                  <a:cubicBezTo>
                    <a:pt x="632" y="344"/>
                    <a:pt x="657" y="320"/>
                    <a:pt x="657" y="296"/>
                  </a:cubicBezTo>
                  <a:cubicBezTo>
                    <a:pt x="657" y="272"/>
                    <a:pt x="657" y="223"/>
                    <a:pt x="98" y="4"/>
                  </a:cubicBezTo>
                  <a:cubicBezTo>
                    <a:pt x="90" y="2"/>
                    <a:pt x="82" y="0"/>
                    <a:pt x="76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0"/>
            <p:cNvSpPr/>
            <p:nvPr/>
          </p:nvSpPr>
          <p:spPr>
            <a:xfrm>
              <a:off x="-636493" y="1326624"/>
              <a:ext cx="123160" cy="113656"/>
            </a:xfrm>
            <a:custGeom>
              <a:avLst/>
              <a:gdLst/>
              <a:ahLst/>
              <a:cxnLst/>
              <a:rect l="l" t="t" r="r" b="b"/>
              <a:pathLst>
                <a:path w="3162" h="2918" extrusionOk="0">
                  <a:moveTo>
                    <a:pt x="867" y="1"/>
                  </a:moveTo>
                  <a:cubicBezTo>
                    <a:pt x="678" y="1"/>
                    <a:pt x="1" y="1109"/>
                    <a:pt x="1024" y="1775"/>
                  </a:cubicBezTo>
                  <a:lnTo>
                    <a:pt x="514" y="1873"/>
                  </a:lnTo>
                  <a:cubicBezTo>
                    <a:pt x="514" y="1873"/>
                    <a:pt x="586" y="2917"/>
                    <a:pt x="1582" y="2917"/>
                  </a:cubicBezTo>
                  <a:cubicBezTo>
                    <a:pt x="2554" y="2917"/>
                    <a:pt x="3161" y="1265"/>
                    <a:pt x="2676" y="755"/>
                  </a:cubicBezTo>
                  <a:cubicBezTo>
                    <a:pt x="2577" y="662"/>
                    <a:pt x="2490" y="624"/>
                    <a:pt x="2413" y="624"/>
                  </a:cubicBezTo>
                  <a:cubicBezTo>
                    <a:pt x="2089" y="624"/>
                    <a:pt x="1947" y="1290"/>
                    <a:pt x="1947" y="1290"/>
                  </a:cubicBezTo>
                  <a:cubicBezTo>
                    <a:pt x="1947" y="1290"/>
                    <a:pt x="1048" y="51"/>
                    <a:pt x="878" y="2"/>
                  </a:cubicBezTo>
                  <a:cubicBezTo>
                    <a:pt x="874" y="1"/>
                    <a:pt x="871" y="1"/>
                    <a:pt x="8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0"/>
            <p:cNvSpPr/>
            <p:nvPr/>
          </p:nvSpPr>
          <p:spPr>
            <a:xfrm>
              <a:off x="-605139" y="1345593"/>
              <a:ext cx="35990" cy="47363"/>
            </a:xfrm>
            <a:custGeom>
              <a:avLst/>
              <a:gdLst/>
              <a:ahLst/>
              <a:cxnLst/>
              <a:rect l="l" t="t" r="r" b="b"/>
              <a:pathLst>
                <a:path w="924" h="1216" extrusionOk="0">
                  <a:moveTo>
                    <a:pt x="146" y="1"/>
                  </a:moveTo>
                  <a:cubicBezTo>
                    <a:pt x="121" y="1"/>
                    <a:pt x="121" y="25"/>
                    <a:pt x="97" y="49"/>
                  </a:cubicBezTo>
                  <a:cubicBezTo>
                    <a:pt x="49" y="122"/>
                    <a:pt x="121" y="268"/>
                    <a:pt x="219" y="438"/>
                  </a:cubicBezTo>
                  <a:cubicBezTo>
                    <a:pt x="194" y="414"/>
                    <a:pt x="146" y="390"/>
                    <a:pt x="97" y="390"/>
                  </a:cubicBezTo>
                  <a:cubicBezTo>
                    <a:pt x="73" y="390"/>
                    <a:pt x="49" y="414"/>
                    <a:pt x="49" y="438"/>
                  </a:cubicBezTo>
                  <a:cubicBezTo>
                    <a:pt x="0" y="584"/>
                    <a:pt x="24" y="730"/>
                    <a:pt x="97" y="851"/>
                  </a:cubicBezTo>
                  <a:cubicBezTo>
                    <a:pt x="219" y="1070"/>
                    <a:pt x="437" y="1215"/>
                    <a:pt x="704" y="1215"/>
                  </a:cubicBezTo>
                  <a:cubicBezTo>
                    <a:pt x="729" y="1215"/>
                    <a:pt x="753" y="1215"/>
                    <a:pt x="753" y="1191"/>
                  </a:cubicBezTo>
                  <a:cubicBezTo>
                    <a:pt x="753" y="1143"/>
                    <a:pt x="753" y="1118"/>
                    <a:pt x="704" y="1118"/>
                  </a:cubicBezTo>
                  <a:cubicBezTo>
                    <a:pt x="510" y="1118"/>
                    <a:pt x="316" y="997"/>
                    <a:pt x="219" y="827"/>
                  </a:cubicBezTo>
                  <a:cubicBezTo>
                    <a:pt x="146" y="730"/>
                    <a:pt x="121" y="632"/>
                    <a:pt x="146" y="511"/>
                  </a:cubicBezTo>
                  <a:lnTo>
                    <a:pt x="146" y="511"/>
                  </a:lnTo>
                  <a:cubicBezTo>
                    <a:pt x="267" y="608"/>
                    <a:pt x="389" y="705"/>
                    <a:pt x="486" y="827"/>
                  </a:cubicBezTo>
                  <a:cubicBezTo>
                    <a:pt x="498" y="839"/>
                    <a:pt x="510" y="845"/>
                    <a:pt x="522" y="845"/>
                  </a:cubicBezTo>
                  <a:cubicBezTo>
                    <a:pt x="534" y="845"/>
                    <a:pt x="547" y="839"/>
                    <a:pt x="559" y="827"/>
                  </a:cubicBezTo>
                  <a:cubicBezTo>
                    <a:pt x="559" y="803"/>
                    <a:pt x="559" y="778"/>
                    <a:pt x="559" y="754"/>
                  </a:cubicBezTo>
                  <a:cubicBezTo>
                    <a:pt x="413" y="560"/>
                    <a:pt x="292" y="365"/>
                    <a:pt x="194" y="122"/>
                  </a:cubicBezTo>
                  <a:lnTo>
                    <a:pt x="194" y="122"/>
                  </a:lnTo>
                  <a:cubicBezTo>
                    <a:pt x="437" y="341"/>
                    <a:pt x="632" y="560"/>
                    <a:pt x="826" y="827"/>
                  </a:cubicBezTo>
                  <a:lnTo>
                    <a:pt x="899" y="827"/>
                  </a:lnTo>
                  <a:cubicBezTo>
                    <a:pt x="923" y="803"/>
                    <a:pt x="923" y="754"/>
                    <a:pt x="899" y="754"/>
                  </a:cubicBezTo>
                  <a:cubicBezTo>
                    <a:pt x="680" y="462"/>
                    <a:pt x="292" y="1"/>
                    <a:pt x="146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0"/>
            <p:cNvSpPr/>
            <p:nvPr/>
          </p:nvSpPr>
          <p:spPr>
            <a:xfrm>
              <a:off x="-551232" y="1364133"/>
              <a:ext cx="16125" cy="15580"/>
            </a:xfrm>
            <a:custGeom>
              <a:avLst/>
              <a:gdLst/>
              <a:ahLst/>
              <a:cxnLst/>
              <a:rect l="l" t="t" r="r" b="b"/>
              <a:pathLst>
                <a:path w="414" h="400" extrusionOk="0">
                  <a:moveTo>
                    <a:pt x="75" y="1"/>
                  </a:moveTo>
                  <a:cubicBezTo>
                    <a:pt x="66" y="1"/>
                    <a:pt x="56" y="4"/>
                    <a:pt x="49" y="11"/>
                  </a:cubicBezTo>
                  <a:cubicBezTo>
                    <a:pt x="25" y="11"/>
                    <a:pt x="1" y="35"/>
                    <a:pt x="25" y="59"/>
                  </a:cubicBezTo>
                  <a:cubicBezTo>
                    <a:pt x="74" y="302"/>
                    <a:pt x="122" y="399"/>
                    <a:pt x="195" y="399"/>
                  </a:cubicBezTo>
                  <a:cubicBezTo>
                    <a:pt x="316" y="399"/>
                    <a:pt x="389" y="181"/>
                    <a:pt x="414" y="59"/>
                  </a:cubicBezTo>
                  <a:cubicBezTo>
                    <a:pt x="414" y="35"/>
                    <a:pt x="389" y="11"/>
                    <a:pt x="365" y="11"/>
                  </a:cubicBezTo>
                  <a:cubicBezTo>
                    <a:pt x="358" y="4"/>
                    <a:pt x="351" y="1"/>
                    <a:pt x="344" y="1"/>
                  </a:cubicBezTo>
                  <a:cubicBezTo>
                    <a:pt x="329" y="1"/>
                    <a:pt x="316" y="18"/>
                    <a:pt x="316" y="35"/>
                  </a:cubicBezTo>
                  <a:cubicBezTo>
                    <a:pt x="292" y="132"/>
                    <a:pt x="268" y="229"/>
                    <a:pt x="219" y="302"/>
                  </a:cubicBezTo>
                  <a:cubicBezTo>
                    <a:pt x="219" y="302"/>
                    <a:pt x="171" y="278"/>
                    <a:pt x="122" y="35"/>
                  </a:cubicBezTo>
                  <a:cubicBezTo>
                    <a:pt x="122" y="18"/>
                    <a:pt x="98" y="1"/>
                    <a:pt x="7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0"/>
            <p:cNvSpPr/>
            <p:nvPr/>
          </p:nvSpPr>
          <p:spPr>
            <a:xfrm>
              <a:off x="-584339" y="1423532"/>
              <a:ext cx="19475" cy="7284"/>
            </a:xfrm>
            <a:custGeom>
              <a:avLst/>
              <a:gdLst/>
              <a:ahLst/>
              <a:cxnLst/>
              <a:rect l="l" t="t" r="r" b="b"/>
              <a:pathLst>
                <a:path w="500" h="187" extrusionOk="0">
                  <a:moveTo>
                    <a:pt x="415" y="0"/>
                  </a:moveTo>
                  <a:cubicBezTo>
                    <a:pt x="404" y="0"/>
                    <a:pt x="395" y="5"/>
                    <a:pt x="389" y="16"/>
                  </a:cubicBezTo>
                  <a:cubicBezTo>
                    <a:pt x="316" y="71"/>
                    <a:pt x="243" y="98"/>
                    <a:pt x="160" y="98"/>
                  </a:cubicBezTo>
                  <a:cubicBezTo>
                    <a:pt x="133" y="98"/>
                    <a:pt x="104" y="95"/>
                    <a:pt x="73" y="89"/>
                  </a:cubicBezTo>
                  <a:cubicBezTo>
                    <a:pt x="25" y="89"/>
                    <a:pt x="0" y="186"/>
                    <a:pt x="49" y="186"/>
                  </a:cubicBezTo>
                  <a:lnTo>
                    <a:pt x="146" y="186"/>
                  </a:lnTo>
                  <a:cubicBezTo>
                    <a:pt x="243" y="186"/>
                    <a:pt x="365" y="162"/>
                    <a:pt x="462" y="89"/>
                  </a:cubicBezTo>
                  <a:cubicBezTo>
                    <a:pt x="499" y="52"/>
                    <a:pt x="451" y="0"/>
                    <a:pt x="415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0"/>
            <p:cNvSpPr/>
            <p:nvPr/>
          </p:nvSpPr>
          <p:spPr>
            <a:xfrm>
              <a:off x="-587183" y="1408303"/>
              <a:ext cx="18034" cy="7362"/>
            </a:xfrm>
            <a:custGeom>
              <a:avLst/>
              <a:gdLst/>
              <a:ahLst/>
              <a:cxnLst/>
              <a:rect l="l" t="t" r="r" b="b"/>
              <a:pathLst>
                <a:path w="463" h="189" extrusionOk="0">
                  <a:moveTo>
                    <a:pt x="401" y="0"/>
                  </a:moveTo>
                  <a:cubicBezTo>
                    <a:pt x="389" y="0"/>
                    <a:pt x="377" y="6"/>
                    <a:pt x="365" y="18"/>
                  </a:cubicBezTo>
                  <a:cubicBezTo>
                    <a:pt x="310" y="73"/>
                    <a:pt x="228" y="100"/>
                    <a:pt x="150" y="100"/>
                  </a:cubicBezTo>
                  <a:cubicBezTo>
                    <a:pt x="124" y="100"/>
                    <a:pt x="98" y="97"/>
                    <a:pt x="73" y="91"/>
                  </a:cubicBezTo>
                  <a:cubicBezTo>
                    <a:pt x="25" y="91"/>
                    <a:pt x="1" y="116"/>
                    <a:pt x="1" y="140"/>
                  </a:cubicBezTo>
                  <a:cubicBezTo>
                    <a:pt x="1" y="164"/>
                    <a:pt x="1" y="189"/>
                    <a:pt x="49" y="189"/>
                  </a:cubicBezTo>
                  <a:lnTo>
                    <a:pt x="122" y="189"/>
                  </a:lnTo>
                  <a:cubicBezTo>
                    <a:pt x="243" y="189"/>
                    <a:pt x="341" y="140"/>
                    <a:pt x="438" y="67"/>
                  </a:cubicBezTo>
                  <a:cubicBezTo>
                    <a:pt x="462" y="67"/>
                    <a:pt x="462" y="18"/>
                    <a:pt x="438" y="18"/>
                  </a:cubicBezTo>
                  <a:cubicBezTo>
                    <a:pt x="426" y="6"/>
                    <a:pt x="414" y="0"/>
                    <a:pt x="401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0"/>
            <p:cNvSpPr/>
            <p:nvPr/>
          </p:nvSpPr>
          <p:spPr>
            <a:xfrm>
              <a:off x="-561631" y="1408303"/>
              <a:ext cx="18034" cy="7362"/>
            </a:xfrm>
            <a:custGeom>
              <a:avLst/>
              <a:gdLst/>
              <a:ahLst/>
              <a:cxnLst/>
              <a:rect l="l" t="t" r="r" b="b"/>
              <a:pathLst>
                <a:path w="463" h="189" extrusionOk="0">
                  <a:moveTo>
                    <a:pt x="401" y="0"/>
                  </a:moveTo>
                  <a:cubicBezTo>
                    <a:pt x="389" y="0"/>
                    <a:pt x="377" y="6"/>
                    <a:pt x="365" y="18"/>
                  </a:cubicBezTo>
                  <a:cubicBezTo>
                    <a:pt x="292" y="73"/>
                    <a:pt x="219" y="100"/>
                    <a:pt x="136" y="100"/>
                  </a:cubicBezTo>
                  <a:cubicBezTo>
                    <a:pt x="108" y="100"/>
                    <a:pt x="79" y="97"/>
                    <a:pt x="49" y="91"/>
                  </a:cubicBezTo>
                  <a:cubicBezTo>
                    <a:pt x="25" y="91"/>
                    <a:pt x="0" y="116"/>
                    <a:pt x="0" y="140"/>
                  </a:cubicBezTo>
                  <a:cubicBezTo>
                    <a:pt x="0" y="164"/>
                    <a:pt x="0" y="189"/>
                    <a:pt x="25" y="189"/>
                  </a:cubicBezTo>
                  <a:lnTo>
                    <a:pt x="122" y="189"/>
                  </a:lnTo>
                  <a:cubicBezTo>
                    <a:pt x="243" y="189"/>
                    <a:pt x="341" y="140"/>
                    <a:pt x="438" y="67"/>
                  </a:cubicBezTo>
                  <a:cubicBezTo>
                    <a:pt x="462" y="67"/>
                    <a:pt x="462" y="18"/>
                    <a:pt x="438" y="18"/>
                  </a:cubicBezTo>
                  <a:cubicBezTo>
                    <a:pt x="426" y="6"/>
                    <a:pt x="413" y="0"/>
                    <a:pt x="401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0"/>
            <p:cNvSpPr/>
            <p:nvPr/>
          </p:nvSpPr>
          <p:spPr>
            <a:xfrm>
              <a:off x="-1050438" y="1415117"/>
              <a:ext cx="402728" cy="60143"/>
            </a:xfrm>
            <a:custGeom>
              <a:avLst/>
              <a:gdLst/>
              <a:ahLst/>
              <a:cxnLst/>
              <a:rect l="l" t="t" r="r" b="b"/>
              <a:pathLst>
                <a:path w="7798" h="1544" extrusionOk="0">
                  <a:moveTo>
                    <a:pt x="292" y="111"/>
                  </a:moveTo>
                  <a:cubicBezTo>
                    <a:pt x="194" y="111"/>
                    <a:pt x="122" y="111"/>
                    <a:pt x="49" y="135"/>
                  </a:cubicBezTo>
                  <a:cubicBezTo>
                    <a:pt x="0" y="135"/>
                    <a:pt x="0" y="159"/>
                    <a:pt x="0" y="184"/>
                  </a:cubicBezTo>
                  <a:cubicBezTo>
                    <a:pt x="0" y="208"/>
                    <a:pt x="24" y="232"/>
                    <a:pt x="49" y="232"/>
                  </a:cubicBezTo>
                  <a:lnTo>
                    <a:pt x="73" y="232"/>
                  </a:lnTo>
                  <a:cubicBezTo>
                    <a:pt x="146" y="208"/>
                    <a:pt x="219" y="208"/>
                    <a:pt x="292" y="208"/>
                  </a:cubicBezTo>
                  <a:cubicBezTo>
                    <a:pt x="316" y="208"/>
                    <a:pt x="340" y="184"/>
                    <a:pt x="340" y="159"/>
                  </a:cubicBezTo>
                  <a:cubicBezTo>
                    <a:pt x="340" y="135"/>
                    <a:pt x="316" y="111"/>
                    <a:pt x="292" y="111"/>
                  </a:cubicBezTo>
                  <a:close/>
                  <a:moveTo>
                    <a:pt x="583" y="135"/>
                  </a:moveTo>
                  <a:cubicBezTo>
                    <a:pt x="559" y="135"/>
                    <a:pt x="534" y="135"/>
                    <a:pt x="534" y="184"/>
                  </a:cubicBezTo>
                  <a:cubicBezTo>
                    <a:pt x="534" y="208"/>
                    <a:pt x="534" y="232"/>
                    <a:pt x="583" y="232"/>
                  </a:cubicBezTo>
                  <a:cubicBezTo>
                    <a:pt x="656" y="256"/>
                    <a:pt x="753" y="281"/>
                    <a:pt x="850" y="329"/>
                  </a:cubicBezTo>
                  <a:lnTo>
                    <a:pt x="875" y="329"/>
                  </a:lnTo>
                  <a:cubicBezTo>
                    <a:pt x="923" y="329"/>
                    <a:pt x="947" y="256"/>
                    <a:pt x="899" y="232"/>
                  </a:cubicBezTo>
                  <a:cubicBezTo>
                    <a:pt x="802" y="184"/>
                    <a:pt x="705" y="159"/>
                    <a:pt x="583" y="135"/>
                  </a:cubicBezTo>
                  <a:close/>
                  <a:moveTo>
                    <a:pt x="4926" y="0"/>
                  </a:moveTo>
                  <a:cubicBezTo>
                    <a:pt x="4884" y="0"/>
                    <a:pt x="4848" y="67"/>
                    <a:pt x="4907" y="86"/>
                  </a:cubicBezTo>
                  <a:lnTo>
                    <a:pt x="4931" y="111"/>
                  </a:lnTo>
                  <a:cubicBezTo>
                    <a:pt x="4980" y="159"/>
                    <a:pt x="5004" y="232"/>
                    <a:pt x="5029" y="305"/>
                  </a:cubicBezTo>
                  <a:cubicBezTo>
                    <a:pt x="5029" y="354"/>
                    <a:pt x="5053" y="354"/>
                    <a:pt x="5077" y="354"/>
                  </a:cubicBezTo>
                  <a:cubicBezTo>
                    <a:pt x="5101" y="354"/>
                    <a:pt x="5126" y="329"/>
                    <a:pt x="5126" y="305"/>
                  </a:cubicBezTo>
                  <a:cubicBezTo>
                    <a:pt x="5101" y="208"/>
                    <a:pt x="5053" y="111"/>
                    <a:pt x="5004" y="38"/>
                  </a:cubicBezTo>
                  <a:cubicBezTo>
                    <a:pt x="4980" y="14"/>
                    <a:pt x="4980" y="14"/>
                    <a:pt x="4956" y="14"/>
                  </a:cubicBezTo>
                  <a:cubicBezTo>
                    <a:pt x="4946" y="4"/>
                    <a:pt x="4936" y="0"/>
                    <a:pt x="4926" y="0"/>
                  </a:cubicBezTo>
                  <a:close/>
                  <a:moveTo>
                    <a:pt x="4688" y="62"/>
                  </a:moveTo>
                  <a:cubicBezTo>
                    <a:pt x="4664" y="62"/>
                    <a:pt x="4640" y="62"/>
                    <a:pt x="4640" y="86"/>
                  </a:cubicBezTo>
                  <a:cubicBezTo>
                    <a:pt x="4591" y="159"/>
                    <a:pt x="4567" y="208"/>
                    <a:pt x="4591" y="281"/>
                  </a:cubicBezTo>
                  <a:cubicBezTo>
                    <a:pt x="4591" y="329"/>
                    <a:pt x="4591" y="378"/>
                    <a:pt x="4616" y="426"/>
                  </a:cubicBezTo>
                  <a:cubicBezTo>
                    <a:pt x="4616" y="444"/>
                    <a:pt x="4628" y="461"/>
                    <a:pt x="4643" y="461"/>
                  </a:cubicBezTo>
                  <a:cubicBezTo>
                    <a:pt x="4650" y="461"/>
                    <a:pt x="4657" y="458"/>
                    <a:pt x="4664" y="451"/>
                  </a:cubicBezTo>
                  <a:cubicBezTo>
                    <a:pt x="4688" y="451"/>
                    <a:pt x="4713" y="426"/>
                    <a:pt x="4713" y="402"/>
                  </a:cubicBezTo>
                  <a:cubicBezTo>
                    <a:pt x="4688" y="354"/>
                    <a:pt x="4688" y="329"/>
                    <a:pt x="4688" y="281"/>
                  </a:cubicBezTo>
                  <a:cubicBezTo>
                    <a:pt x="4688" y="232"/>
                    <a:pt x="4688" y="184"/>
                    <a:pt x="4713" y="135"/>
                  </a:cubicBezTo>
                  <a:cubicBezTo>
                    <a:pt x="4737" y="111"/>
                    <a:pt x="4713" y="86"/>
                    <a:pt x="4688" y="62"/>
                  </a:cubicBezTo>
                  <a:close/>
                  <a:moveTo>
                    <a:pt x="7749" y="135"/>
                  </a:moveTo>
                  <a:cubicBezTo>
                    <a:pt x="7725" y="135"/>
                    <a:pt x="7701" y="159"/>
                    <a:pt x="7701" y="184"/>
                  </a:cubicBezTo>
                  <a:cubicBezTo>
                    <a:pt x="7676" y="281"/>
                    <a:pt x="7652" y="354"/>
                    <a:pt x="7604" y="451"/>
                  </a:cubicBezTo>
                  <a:cubicBezTo>
                    <a:pt x="7579" y="451"/>
                    <a:pt x="7579" y="499"/>
                    <a:pt x="7604" y="524"/>
                  </a:cubicBezTo>
                  <a:lnTo>
                    <a:pt x="7628" y="524"/>
                  </a:lnTo>
                  <a:lnTo>
                    <a:pt x="7628" y="499"/>
                  </a:lnTo>
                  <a:lnTo>
                    <a:pt x="7676" y="499"/>
                  </a:lnTo>
                  <a:cubicBezTo>
                    <a:pt x="7749" y="402"/>
                    <a:pt x="7774" y="305"/>
                    <a:pt x="7798" y="184"/>
                  </a:cubicBezTo>
                  <a:cubicBezTo>
                    <a:pt x="7798" y="159"/>
                    <a:pt x="7774" y="135"/>
                    <a:pt x="7749" y="135"/>
                  </a:cubicBezTo>
                  <a:close/>
                  <a:moveTo>
                    <a:pt x="1148" y="349"/>
                  </a:moveTo>
                  <a:cubicBezTo>
                    <a:pt x="1112" y="349"/>
                    <a:pt x="1100" y="409"/>
                    <a:pt x="1142" y="451"/>
                  </a:cubicBezTo>
                  <a:cubicBezTo>
                    <a:pt x="1215" y="475"/>
                    <a:pt x="1312" y="524"/>
                    <a:pt x="1409" y="597"/>
                  </a:cubicBezTo>
                  <a:lnTo>
                    <a:pt x="1433" y="597"/>
                  </a:lnTo>
                  <a:lnTo>
                    <a:pt x="1433" y="572"/>
                  </a:lnTo>
                  <a:lnTo>
                    <a:pt x="1458" y="572"/>
                  </a:lnTo>
                  <a:cubicBezTo>
                    <a:pt x="1482" y="548"/>
                    <a:pt x="1482" y="524"/>
                    <a:pt x="1458" y="499"/>
                  </a:cubicBezTo>
                  <a:cubicBezTo>
                    <a:pt x="1360" y="451"/>
                    <a:pt x="1263" y="402"/>
                    <a:pt x="1166" y="354"/>
                  </a:cubicBezTo>
                  <a:cubicBezTo>
                    <a:pt x="1159" y="350"/>
                    <a:pt x="1153" y="349"/>
                    <a:pt x="1148" y="349"/>
                  </a:cubicBezTo>
                  <a:close/>
                  <a:moveTo>
                    <a:pt x="1725" y="645"/>
                  </a:moveTo>
                  <a:cubicBezTo>
                    <a:pt x="1676" y="645"/>
                    <a:pt x="1652" y="645"/>
                    <a:pt x="1652" y="669"/>
                  </a:cubicBezTo>
                  <a:cubicBezTo>
                    <a:pt x="1628" y="694"/>
                    <a:pt x="1628" y="718"/>
                    <a:pt x="1652" y="742"/>
                  </a:cubicBezTo>
                  <a:lnTo>
                    <a:pt x="1919" y="888"/>
                  </a:lnTo>
                  <a:lnTo>
                    <a:pt x="1943" y="888"/>
                  </a:lnTo>
                  <a:cubicBezTo>
                    <a:pt x="1968" y="888"/>
                    <a:pt x="1992" y="888"/>
                    <a:pt x="1992" y="864"/>
                  </a:cubicBezTo>
                  <a:cubicBezTo>
                    <a:pt x="2016" y="839"/>
                    <a:pt x="1992" y="815"/>
                    <a:pt x="1968" y="815"/>
                  </a:cubicBezTo>
                  <a:lnTo>
                    <a:pt x="1725" y="645"/>
                  </a:lnTo>
                  <a:close/>
                  <a:moveTo>
                    <a:pt x="7421" y="629"/>
                  </a:moveTo>
                  <a:cubicBezTo>
                    <a:pt x="7409" y="629"/>
                    <a:pt x="7396" y="634"/>
                    <a:pt x="7385" y="645"/>
                  </a:cubicBezTo>
                  <a:cubicBezTo>
                    <a:pt x="7312" y="694"/>
                    <a:pt x="7215" y="742"/>
                    <a:pt x="7142" y="791"/>
                  </a:cubicBezTo>
                  <a:cubicBezTo>
                    <a:pt x="7118" y="815"/>
                    <a:pt x="7093" y="839"/>
                    <a:pt x="7118" y="864"/>
                  </a:cubicBezTo>
                  <a:cubicBezTo>
                    <a:pt x="7118" y="888"/>
                    <a:pt x="7142" y="888"/>
                    <a:pt x="7166" y="888"/>
                  </a:cubicBezTo>
                  <a:lnTo>
                    <a:pt x="7191" y="888"/>
                  </a:lnTo>
                  <a:cubicBezTo>
                    <a:pt x="7288" y="839"/>
                    <a:pt x="7361" y="791"/>
                    <a:pt x="7458" y="718"/>
                  </a:cubicBezTo>
                  <a:cubicBezTo>
                    <a:pt x="7495" y="681"/>
                    <a:pt x="7461" y="629"/>
                    <a:pt x="7421" y="629"/>
                  </a:cubicBezTo>
                  <a:close/>
                  <a:moveTo>
                    <a:pt x="5077" y="548"/>
                  </a:moveTo>
                  <a:cubicBezTo>
                    <a:pt x="5053" y="548"/>
                    <a:pt x="5029" y="572"/>
                    <a:pt x="5029" y="597"/>
                  </a:cubicBezTo>
                  <a:cubicBezTo>
                    <a:pt x="5004" y="645"/>
                    <a:pt x="5004" y="669"/>
                    <a:pt x="4980" y="718"/>
                  </a:cubicBezTo>
                  <a:cubicBezTo>
                    <a:pt x="4931" y="694"/>
                    <a:pt x="4907" y="645"/>
                    <a:pt x="4859" y="621"/>
                  </a:cubicBezTo>
                  <a:cubicBezTo>
                    <a:pt x="4846" y="609"/>
                    <a:pt x="4834" y="603"/>
                    <a:pt x="4822" y="603"/>
                  </a:cubicBezTo>
                  <a:cubicBezTo>
                    <a:pt x="4810" y="603"/>
                    <a:pt x="4798" y="609"/>
                    <a:pt x="4786" y="621"/>
                  </a:cubicBezTo>
                  <a:cubicBezTo>
                    <a:pt x="4761" y="645"/>
                    <a:pt x="4761" y="669"/>
                    <a:pt x="4786" y="694"/>
                  </a:cubicBezTo>
                  <a:cubicBezTo>
                    <a:pt x="4834" y="742"/>
                    <a:pt x="4883" y="767"/>
                    <a:pt x="4931" y="791"/>
                  </a:cubicBezTo>
                  <a:lnTo>
                    <a:pt x="4907" y="864"/>
                  </a:lnTo>
                  <a:cubicBezTo>
                    <a:pt x="4907" y="888"/>
                    <a:pt x="4907" y="912"/>
                    <a:pt x="4931" y="937"/>
                  </a:cubicBezTo>
                  <a:lnTo>
                    <a:pt x="4956" y="937"/>
                  </a:lnTo>
                  <a:lnTo>
                    <a:pt x="4956" y="912"/>
                  </a:lnTo>
                  <a:cubicBezTo>
                    <a:pt x="4956" y="924"/>
                    <a:pt x="4962" y="931"/>
                    <a:pt x="4971" y="931"/>
                  </a:cubicBezTo>
                  <a:cubicBezTo>
                    <a:pt x="4980" y="931"/>
                    <a:pt x="4992" y="924"/>
                    <a:pt x="5004" y="912"/>
                  </a:cubicBezTo>
                  <a:lnTo>
                    <a:pt x="5029" y="864"/>
                  </a:lnTo>
                  <a:lnTo>
                    <a:pt x="5053" y="864"/>
                  </a:lnTo>
                  <a:cubicBezTo>
                    <a:pt x="5060" y="871"/>
                    <a:pt x="5067" y="874"/>
                    <a:pt x="5074" y="874"/>
                  </a:cubicBezTo>
                  <a:cubicBezTo>
                    <a:pt x="5091" y="874"/>
                    <a:pt x="5109" y="857"/>
                    <a:pt x="5126" y="839"/>
                  </a:cubicBezTo>
                  <a:cubicBezTo>
                    <a:pt x="5150" y="815"/>
                    <a:pt x="5126" y="791"/>
                    <a:pt x="5101" y="767"/>
                  </a:cubicBezTo>
                  <a:lnTo>
                    <a:pt x="5077" y="767"/>
                  </a:lnTo>
                  <a:cubicBezTo>
                    <a:pt x="5101" y="718"/>
                    <a:pt x="5101" y="669"/>
                    <a:pt x="5126" y="621"/>
                  </a:cubicBezTo>
                  <a:cubicBezTo>
                    <a:pt x="5126" y="597"/>
                    <a:pt x="5101" y="548"/>
                    <a:pt x="5077" y="548"/>
                  </a:cubicBezTo>
                  <a:close/>
                  <a:moveTo>
                    <a:pt x="5393" y="864"/>
                  </a:moveTo>
                  <a:cubicBezTo>
                    <a:pt x="5369" y="864"/>
                    <a:pt x="5320" y="864"/>
                    <a:pt x="5320" y="912"/>
                  </a:cubicBezTo>
                  <a:cubicBezTo>
                    <a:pt x="5320" y="937"/>
                    <a:pt x="5344" y="961"/>
                    <a:pt x="5369" y="961"/>
                  </a:cubicBezTo>
                  <a:cubicBezTo>
                    <a:pt x="5466" y="985"/>
                    <a:pt x="5563" y="1009"/>
                    <a:pt x="5660" y="1034"/>
                  </a:cubicBezTo>
                  <a:lnTo>
                    <a:pt x="5684" y="1034"/>
                  </a:lnTo>
                  <a:cubicBezTo>
                    <a:pt x="5733" y="1009"/>
                    <a:pt x="5733" y="937"/>
                    <a:pt x="5684" y="937"/>
                  </a:cubicBezTo>
                  <a:cubicBezTo>
                    <a:pt x="5587" y="912"/>
                    <a:pt x="5490" y="888"/>
                    <a:pt x="5393" y="864"/>
                  </a:cubicBezTo>
                  <a:close/>
                  <a:moveTo>
                    <a:pt x="5976" y="961"/>
                  </a:moveTo>
                  <a:cubicBezTo>
                    <a:pt x="5952" y="961"/>
                    <a:pt x="5927" y="985"/>
                    <a:pt x="5927" y="1009"/>
                  </a:cubicBezTo>
                  <a:cubicBezTo>
                    <a:pt x="5903" y="1034"/>
                    <a:pt x="5927" y="1058"/>
                    <a:pt x="5952" y="1058"/>
                  </a:cubicBezTo>
                  <a:lnTo>
                    <a:pt x="6267" y="1058"/>
                  </a:lnTo>
                  <a:cubicBezTo>
                    <a:pt x="6292" y="1058"/>
                    <a:pt x="6316" y="1058"/>
                    <a:pt x="6316" y="1009"/>
                  </a:cubicBezTo>
                  <a:cubicBezTo>
                    <a:pt x="6316" y="985"/>
                    <a:pt x="6292" y="961"/>
                    <a:pt x="6267" y="961"/>
                  </a:cubicBezTo>
                  <a:close/>
                  <a:moveTo>
                    <a:pt x="6875" y="888"/>
                  </a:moveTo>
                  <a:cubicBezTo>
                    <a:pt x="6778" y="912"/>
                    <a:pt x="6680" y="937"/>
                    <a:pt x="6559" y="937"/>
                  </a:cubicBezTo>
                  <a:cubicBezTo>
                    <a:pt x="6535" y="961"/>
                    <a:pt x="6510" y="985"/>
                    <a:pt x="6535" y="1009"/>
                  </a:cubicBezTo>
                  <a:cubicBezTo>
                    <a:pt x="6535" y="1034"/>
                    <a:pt x="6559" y="1058"/>
                    <a:pt x="6583" y="1058"/>
                  </a:cubicBezTo>
                  <a:lnTo>
                    <a:pt x="6608" y="1058"/>
                  </a:lnTo>
                  <a:cubicBezTo>
                    <a:pt x="6705" y="1034"/>
                    <a:pt x="6802" y="1009"/>
                    <a:pt x="6899" y="985"/>
                  </a:cubicBezTo>
                  <a:cubicBezTo>
                    <a:pt x="6923" y="985"/>
                    <a:pt x="6948" y="961"/>
                    <a:pt x="6948" y="937"/>
                  </a:cubicBezTo>
                  <a:cubicBezTo>
                    <a:pt x="6923" y="912"/>
                    <a:pt x="6899" y="888"/>
                    <a:pt x="6875" y="888"/>
                  </a:cubicBezTo>
                  <a:close/>
                  <a:moveTo>
                    <a:pt x="2235" y="937"/>
                  </a:moveTo>
                  <a:cubicBezTo>
                    <a:pt x="2211" y="937"/>
                    <a:pt x="2186" y="937"/>
                    <a:pt x="2162" y="961"/>
                  </a:cubicBezTo>
                  <a:cubicBezTo>
                    <a:pt x="2162" y="985"/>
                    <a:pt x="2162" y="1009"/>
                    <a:pt x="2186" y="1034"/>
                  </a:cubicBezTo>
                  <a:cubicBezTo>
                    <a:pt x="2284" y="1082"/>
                    <a:pt x="2381" y="1131"/>
                    <a:pt x="2454" y="1180"/>
                  </a:cubicBezTo>
                  <a:lnTo>
                    <a:pt x="2478" y="1180"/>
                  </a:lnTo>
                  <a:cubicBezTo>
                    <a:pt x="2502" y="1180"/>
                    <a:pt x="2526" y="1180"/>
                    <a:pt x="2526" y="1155"/>
                  </a:cubicBezTo>
                  <a:cubicBezTo>
                    <a:pt x="2551" y="1131"/>
                    <a:pt x="2526" y="1107"/>
                    <a:pt x="2502" y="1082"/>
                  </a:cubicBezTo>
                  <a:lnTo>
                    <a:pt x="2235" y="937"/>
                  </a:lnTo>
                  <a:close/>
                  <a:moveTo>
                    <a:pt x="4754" y="1076"/>
                  </a:moveTo>
                  <a:cubicBezTo>
                    <a:pt x="4748" y="1076"/>
                    <a:pt x="4741" y="1078"/>
                    <a:pt x="4737" y="1082"/>
                  </a:cubicBezTo>
                  <a:cubicBezTo>
                    <a:pt x="4664" y="1155"/>
                    <a:pt x="4567" y="1204"/>
                    <a:pt x="4494" y="1252"/>
                  </a:cubicBezTo>
                  <a:cubicBezTo>
                    <a:pt x="4470" y="1277"/>
                    <a:pt x="4446" y="1301"/>
                    <a:pt x="4470" y="1325"/>
                  </a:cubicBezTo>
                  <a:cubicBezTo>
                    <a:pt x="4470" y="1350"/>
                    <a:pt x="4494" y="1350"/>
                    <a:pt x="4518" y="1350"/>
                  </a:cubicBezTo>
                  <a:lnTo>
                    <a:pt x="4543" y="1350"/>
                  </a:lnTo>
                  <a:cubicBezTo>
                    <a:pt x="4640" y="1301"/>
                    <a:pt x="4713" y="1228"/>
                    <a:pt x="4786" y="1155"/>
                  </a:cubicBezTo>
                  <a:cubicBezTo>
                    <a:pt x="4825" y="1116"/>
                    <a:pt x="4784" y="1076"/>
                    <a:pt x="4754" y="1076"/>
                  </a:cubicBezTo>
                  <a:close/>
                  <a:moveTo>
                    <a:pt x="2772" y="1218"/>
                  </a:moveTo>
                  <a:cubicBezTo>
                    <a:pt x="2755" y="1218"/>
                    <a:pt x="2738" y="1235"/>
                    <a:pt x="2721" y="1252"/>
                  </a:cubicBezTo>
                  <a:cubicBezTo>
                    <a:pt x="2721" y="1277"/>
                    <a:pt x="2721" y="1301"/>
                    <a:pt x="2745" y="1325"/>
                  </a:cubicBezTo>
                  <a:cubicBezTo>
                    <a:pt x="2842" y="1350"/>
                    <a:pt x="2939" y="1398"/>
                    <a:pt x="3037" y="1422"/>
                  </a:cubicBezTo>
                  <a:lnTo>
                    <a:pt x="3061" y="1422"/>
                  </a:lnTo>
                  <a:cubicBezTo>
                    <a:pt x="3134" y="1422"/>
                    <a:pt x="3134" y="1325"/>
                    <a:pt x="3061" y="1325"/>
                  </a:cubicBezTo>
                  <a:cubicBezTo>
                    <a:pt x="2988" y="1301"/>
                    <a:pt x="2891" y="1252"/>
                    <a:pt x="2794" y="1228"/>
                  </a:cubicBezTo>
                  <a:cubicBezTo>
                    <a:pt x="2787" y="1221"/>
                    <a:pt x="2779" y="1218"/>
                    <a:pt x="2772" y="1218"/>
                  </a:cubicBezTo>
                  <a:close/>
                  <a:moveTo>
                    <a:pt x="3340" y="1395"/>
                  </a:moveTo>
                  <a:cubicBezTo>
                    <a:pt x="3300" y="1395"/>
                    <a:pt x="3286" y="1495"/>
                    <a:pt x="3352" y="1495"/>
                  </a:cubicBezTo>
                  <a:cubicBezTo>
                    <a:pt x="3450" y="1520"/>
                    <a:pt x="3547" y="1520"/>
                    <a:pt x="3644" y="1544"/>
                  </a:cubicBezTo>
                  <a:cubicBezTo>
                    <a:pt x="3668" y="1544"/>
                    <a:pt x="3717" y="1520"/>
                    <a:pt x="3717" y="1495"/>
                  </a:cubicBezTo>
                  <a:cubicBezTo>
                    <a:pt x="3717" y="1447"/>
                    <a:pt x="3692" y="1447"/>
                    <a:pt x="3668" y="1422"/>
                  </a:cubicBezTo>
                  <a:cubicBezTo>
                    <a:pt x="3571" y="1422"/>
                    <a:pt x="3474" y="1422"/>
                    <a:pt x="3352" y="1398"/>
                  </a:cubicBezTo>
                  <a:cubicBezTo>
                    <a:pt x="3348" y="1396"/>
                    <a:pt x="3344" y="1395"/>
                    <a:pt x="3340" y="1395"/>
                  </a:cubicBezTo>
                  <a:close/>
                  <a:moveTo>
                    <a:pt x="4251" y="1374"/>
                  </a:moveTo>
                  <a:cubicBezTo>
                    <a:pt x="4154" y="1398"/>
                    <a:pt x="4033" y="1422"/>
                    <a:pt x="3935" y="1422"/>
                  </a:cubicBezTo>
                  <a:cubicBezTo>
                    <a:pt x="3911" y="1447"/>
                    <a:pt x="3887" y="1471"/>
                    <a:pt x="3911" y="1495"/>
                  </a:cubicBezTo>
                  <a:cubicBezTo>
                    <a:pt x="3911" y="1520"/>
                    <a:pt x="3911" y="1544"/>
                    <a:pt x="3960" y="1544"/>
                  </a:cubicBezTo>
                  <a:cubicBezTo>
                    <a:pt x="4081" y="1520"/>
                    <a:pt x="4178" y="1495"/>
                    <a:pt x="4275" y="1471"/>
                  </a:cubicBezTo>
                  <a:cubicBezTo>
                    <a:pt x="4300" y="1471"/>
                    <a:pt x="4324" y="1447"/>
                    <a:pt x="4300" y="1398"/>
                  </a:cubicBezTo>
                  <a:cubicBezTo>
                    <a:pt x="4300" y="1374"/>
                    <a:pt x="4275" y="1374"/>
                    <a:pt x="4251" y="13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0" name="Google Shape;870;p20"/>
          <p:cNvGrpSpPr/>
          <p:nvPr/>
        </p:nvGrpSpPr>
        <p:grpSpPr>
          <a:xfrm rot="3617422">
            <a:off x="12541" y="4635556"/>
            <a:ext cx="639248" cy="382014"/>
            <a:chOff x="1202177" y="4613417"/>
            <a:chExt cx="528376" cy="315757"/>
          </a:xfrm>
        </p:grpSpPr>
        <p:sp>
          <p:nvSpPr>
            <p:cNvPr id="871" name="Google Shape;871;p20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0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0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0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0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0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7" name="Google Shape;877;p20"/>
          <p:cNvGrpSpPr/>
          <p:nvPr/>
        </p:nvGrpSpPr>
        <p:grpSpPr>
          <a:xfrm>
            <a:off x="8487535" y="4225366"/>
            <a:ext cx="666115" cy="973447"/>
            <a:chOff x="-1047799" y="3300294"/>
            <a:chExt cx="439014" cy="641607"/>
          </a:xfrm>
        </p:grpSpPr>
        <p:sp>
          <p:nvSpPr>
            <p:cNvPr id="878" name="Google Shape;878;p20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0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0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0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0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0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0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0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0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0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0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0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0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21"/>
          <p:cNvSpPr txBox="1">
            <a:spLocks noGrp="1"/>
          </p:cNvSpPr>
          <p:nvPr>
            <p:ph type="subTitle" idx="1"/>
          </p:nvPr>
        </p:nvSpPr>
        <p:spPr>
          <a:xfrm>
            <a:off x="1915200" y="1881226"/>
            <a:ext cx="5313600" cy="9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893" name="Google Shape;893;p21"/>
          <p:cNvSpPr txBox="1">
            <a:spLocks noGrp="1"/>
          </p:cNvSpPr>
          <p:nvPr>
            <p:ph type="subTitle" idx="2"/>
          </p:nvPr>
        </p:nvSpPr>
        <p:spPr>
          <a:xfrm>
            <a:off x="2596800" y="2771613"/>
            <a:ext cx="3950400" cy="4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  <p:grpSp>
        <p:nvGrpSpPr>
          <p:cNvPr id="894" name="Google Shape;894;p21"/>
          <p:cNvGrpSpPr/>
          <p:nvPr/>
        </p:nvGrpSpPr>
        <p:grpSpPr>
          <a:xfrm>
            <a:off x="7989005" y="225890"/>
            <a:ext cx="1210420" cy="868635"/>
            <a:chOff x="6102329" y="3283426"/>
            <a:chExt cx="654776" cy="469888"/>
          </a:xfrm>
        </p:grpSpPr>
        <p:sp>
          <p:nvSpPr>
            <p:cNvPr id="895" name="Google Shape;895;p21"/>
            <p:cNvSpPr/>
            <p:nvPr/>
          </p:nvSpPr>
          <p:spPr>
            <a:xfrm>
              <a:off x="6149906" y="3283426"/>
              <a:ext cx="607200" cy="327381"/>
            </a:xfrm>
            <a:custGeom>
              <a:avLst/>
              <a:gdLst/>
              <a:ahLst/>
              <a:cxnLst/>
              <a:rect l="l" t="t" r="r" b="b"/>
              <a:pathLst>
                <a:path w="2795" h="1507" extrusionOk="0">
                  <a:moveTo>
                    <a:pt x="2697" y="0"/>
                  </a:moveTo>
                  <a:cubicBezTo>
                    <a:pt x="2697" y="22"/>
                    <a:pt x="1520" y="1418"/>
                    <a:pt x="435" y="1418"/>
                  </a:cubicBezTo>
                  <a:cubicBezTo>
                    <a:pt x="312" y="1418"/>
                    <a:pt x="191" y="1400"/>
                    <a:pt x="73" y="1361"/>
                  </a:cubicBezTo>
                  <a:cubicBezTo>
                    <a:pt x="66" y="1354"/>
                    <a:pt x="59" y="1351"/>
                    <a:pt x="52" y="1351"/>
                  </a:cubicBezTo>
                  <a:cubicBezTo>
                    <a:pt x="35" y="1351"/>
                    <a:pt x="18" y="1368"/>
                    <a:pt x="1" y="1385"/>
                  </a:cubicBezTo>
                  <a:cubicBezTo>
                    <a:pt x="1" y="1409"/>
                    <a:pt x="1" y="1434"/>
                    <a:pt x="25" y="1434"/>
                  </a:cubicBezTo>
                  <a:cubicBezTo>
                    <a:pt x="171" y="1482"/>
                    <a:pt x="292" y="1507"/>
                    <a:pt x="414" y="1507"/>
                  </a:cubicBezTo>
                  <a:cubicBezTo>
                    <a:pt x="948" y="1458"/>
                    <a:pt x="1458" y="1239"/>
                    <a:pt x="1871" y="899"/>
                  </a:cubicBezTo>
                  <a:cubicBezTo>
                    <a:pt x="2187" y="656"/>
                    <a:pt x="2503" y="389"/>
                    <a:pt x="2770" y="73"/>
                  </a:cubicBezTo>
                  <a:cubicBezTo>
                    <a:pt x="2794" y="49"/>
                    <a:pt x="2794" y="25"/>
                    <a:pt x="2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1"/>
            <p:cNvSpPr/>
            <p:nvPr/>
          </p:nvSpPr>
          <p:spPr>
            <a:xfrm>
              <a:off x="6218555" y="3499796"/>
              <a:ext cx="179662" cy="211375"/>
            </a:xfrm>
            <a:custGeom>
              <a:avLst/>
              <a:gdLst/>
              <a:ahLst/>
              <a:cxnLst/>
              <a:rect l="l" t="t" r="r" b="b"/>
              <a:pathLst>
                <a:path w="827" h="973" extrusionOk="0">
                  <a:moveTo>
                    <a:pt x="73" y="0"/>
                  </a:moveTo>
                  <a:cubicBezTo>
                    <a:pt x="49" y="0"/>
                    <a:pt x="25" y="25"/>
                    <a:pt x="25" y="49"/>
                  </a:cubicBezTo>
                  <a:cubicBezTo>
                    <a:pt x="0" y="49"/>
                    <a:pt x="25" y="98"/>
                    <a:pt x="49" y="98"/>
                  </a:cubicBezTo>
                  <a:cubicBezTo>
                    <a:pt x="268" y="170"/>
                    <a:pt x="511" y="243"/>
                    <a:pt x="729" y="341"/>
                  </a:cubicBezTo>
                  <a:cubicBezTo>
                    <a:pt x="559" y="559"/>
                    <a:pt x="340" y="729"/>
                    <a:pt x="122" y="875"/>
                  </a:cubicBezTo>
                  <a:cubicBezTo>
                    <a:pt x="98" y="899"/>
                    <a:pt x="98" y="924"/>
                    <a:pt x="122" y="948"/>
                  </a:cubicBezTo>
                  <a:cubicBezTo>
                    <a:pt x="122" y="948"/>
                    <a:pt x="146" y="972"/>
                    <a:pt x="146" y="972"/>
                  </a:cubicBezTo>
                  <a:cubicBezTo>
                    <a:pt x="170" y="948"/>
                    <a:pt x="170" y="948"/>
                    <a:pt x="170" y="948"/>
                  </a:cubicBezTo>
                  <a:cubicBezTo>
                    <a:pt x="365" y="802"/>
                    <a:pt x="826" y="462"/>
                    <a:pt x="826" y="341"/>
                  </a:cubicBezTo>
                  <a:cubicBezTo>
                    <a:pt x="826" y="316"/>
                    <a:pt x="802" y="292"/>
                    <a:pt x="778" y="292"/>
                  </a:cubicBezTo>
                  <a:cubicBezTo>
                    <a:pt x="559" y="170"/>
                    <a:pt x="316" y="98"/>
                    <a:pt x="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1"/>
            <p:cNvSpPr/>
            <p:nvPr/>
          </p:nvSpPr>
          <p:spPr>
            <a:xfrm>
              <a:off x="6367367" y="3409207"/>
              <a:ext cx="204862" cy="249174"/>
            </a:xfrm>
            <a:custGeom>
              <a:avLst/>
              <a:gdLst/>
              <a:ahLst/>
              <a:cxnLst/>
              <a:rect l="l" t="t" r="r" b="b"/>
              <a:pathLst>
                <a:path w="943" h="1147" extrusionOk="0">
                  <a:moveTo>
                    <a:pt x="53" y="1"/>
                  </a:moveTo>
                  <a:cubicBezTo>
                    <a:pt x="15" y="1"/>
                    <a:pt x="1" y="77"/>
                    <a:pt x="44" y="77"/>
                  </a:cubicBezTo>
                  <a:cubicBezTo>
                    <a:pt x="287" y="150"/>
                    <a:pt x="530" y="272"/>
                    <a:pt x="749" y="393"/>
                  </a:cubicBezTo>
                  <a:cubicBezTo>
                    <a:pt x="797" y="417"/>
                    <a:pt x="651" y="758"/>
                    <a:pt x="457" y="1073"/>
                  </a:cubicBezTo>
                  <a:cubicBezTo>
                    <a:pt x="433" y="1098"/>
                    <a:pt x="433" y="1122"/>
                    <a:pt x="457" y="1146"/>
                  </a:cubicBezTo>
                  <a:lnTo>
                    <a:pt x="481" y="1146"/>
                  </a:lnTo>
                  <a:cubicBezTo>
                    <a:pt x="506" y="1122"/>
                    <a:pt x="530" y="1122"/>
                    <a:pt x="530" y="1098"/>
                  </a:cubicBezTo>
                  <a:cubicBezTo>
                    <a:pt x="651" y="903"/>
                    <a:pt x="943" y="417"/>
                    <a:pt x="797" y="296"/>
                  </a:cubicBezTo>
                  <a:cubicBezTo>
                    <a:pt x="579" y="174"/>
                    <a:pt x="336" y="77"/>
                    <a:pt x="68" y="4"/>
                  </a:cubicBezTo>
                  <a:cubicBezTo>
                    <a:pt x="63" y="2"/>
                    <a:pt x="58" y="1"/>
                    <a:pt x="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1"/>
            <p:cNvSpPr/>
            <p:nvPr/>
          </p:nvSpPr>
          <p:spPr>
            <a:xfrm>
              <a:off x="6519439" y="3341429"/>
              <a:ext cx="174230" cy="179657"/>
            </a:xfrm>
            <a:custGeom>
              <a:avLst/>
              <a:gdLst/>
              <a:ahLst/>
              <a:cxnLst/>
              <a:rect l="l" t="t" r="r" b="b"/>
              <a:pathLst>
                <a:path w="802" h="827" extrusionOk="0">
                  <a:moveTo>
                    <a:pt x="24" y="1"/>
                  </a:moveTo>
                  <a:cubicBezTo>
                    <a:pt x="0" y="1"/>
                    <a:pt x="0" y="74"/>
                    <a:pt x="24" y="98"/>
                  </a:cubicBezTo>
                  <a:cubicBezTo>
                    <a:pt x="243" y="98"/>
                    <a:pt x="462" y="122"/>
                    <a:pt x="680" y="171"/>
                  </a:cubicBezTo>
                  <a:cubicBezTo>
                    <a:pt x="656" y="389"/>
                    <a:pt x="559" y="584"/>
                    <a:pt x="462" y="778"/>
                  </a:cubicBezTo>
                  <a:cubicBezTo>
                    <a:pt x="437" y="778"/>
                    <a:pt x="462" y="827"/>
                    <a:pt x="462" y="827"/>
                  </a:cubicBezTo>
                  <a:lnTo>
                    <a:pt x="486" y="827"/>
                  </a:lnTo>
                  <a:cubicBezTo>
                    <a:pt x="510" y="827"/>
                    <a:pt x="510" y="827"/>
                    <a:pt x="534" y="802"/>
                  </a:cubicBezTo>
                  <a:cubicBezTo>
                    <a:pt x="583" y="729"/>
                    <a:pt x="802" y="268"/>
                    <a:pt x="753" y="122"/>
                  </a:cubicBezTo>
                  <a:cubicBezTo>
                    <a:pt x="753" y="122"/>
                    <a:pt x="729" y="98"/>
                    <a:pt x="705" y="74"/>
                  </a:cubicBezTo>
                  <a:cubicBezTo>
                    <a:pt x="486" y="25"/>
                    <a:pt x="267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1"/>
            <p:cNvSpPr/>
            <p:nvPr/>
          </p:nvSpPr>
          <p:spPr>
            <a:xfrm>
              <a:off x="6603730" y="3489151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1"/>
            <p:cNvSpPr/>
            <p:nvPr/>
          </p:nvSpPr>
          <p:spPr>
            <a:xfrm>
              <a:off x="6487721" y="3299284"/>
              <a:ext cx="68867" cy="74079"/>
            </a:xfrm>
            <a:custGeom>
              <a:avLst/>
              <a:gdLst/>
              <a:ahLst/>
              <a:cxnLst/>
              <a:rect l="l" t="t" r="r" b="b"/>
              <a:pathLst>
                <a:path w="317" h="341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68"/>
                    <a:pt x="73" y="340"/>
                    <a:pt x="170" y="340"/>
                  </a:cubicBezTo>
                  <a:cubicBezTo>
                    <a:pt x="243" y="340"/>
                    <a:pt x="316" y="268"/>
                    <a:pt x="316" y="170"/>
                  </a:cubicBezTo>
                  <a:cubicBezTo>
                    <a:pt x="316" y="73"/>
                    <a:pt x="243" y="0"/>
                    <a:pt x="1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1"/>
            <p:cNvSpPr/>
            <p:nvPr/>
          </p:nvSpPr>
          <p:spPr>
            <a:xfrm>
              <a:off x="6334564" y="3378359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21"/>
            <p:cNvSpPr/>
            <p:nvPr/>
          </p:nvSpPr>
          <p:spPr>
            <a:xfrm>
              <a:off x="6424286" y="3626446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0"/>
                  </a:moveTo>
                  <a:cubicBezTo>
                    <a:pt x="74" y="0"/>
                    <a:pt x="1" y="73"/>
                    <a:pt x="1" y="170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21"/>
            <p:cNvSpPr/>
            <p:nvPr/>
          </p:nvSpPr>
          <p:spPr>
            <a:xfrm>
              <a:off x="6181623" y="3462865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43"/>
                    <a:pt x="73" y="316"/>
                    <a:pt x="170" y="316"/>
                  </a:cubicBezTo>
                  <a:cubicBezTo>
                    <a:pt x="268" y="316"/>
                    <a:pt x="340" y="243"/>
                    <a:pt x="340" y="170"/>
                  </a:cubicBezTo>
                  <a:cubicBezTo>
                    <a:pt x="340" y="73"/>
                    <a:pt x="268" y="0"/>
                    <a:pt x="1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1"/>
            <p:cNvSpPr/>
            <p:nvPr/>
          </p:nvSpPr>
          <p:spPr>
            <a:xfrm>
              <a:off x="6102329" y="3547371"/>
              <a:ext cx="74298" cy="74079"/>
            </a:xfrm>
            <a:custGeom>
              <a:avLst/>
              <a:gdLst/>
              <a:ahLst/>
              <a:cxnLst/>
              <a:rect l="l" t="t" r="r" b="b"/>
              <a:pathLst>
                <a:path w="342" h="341" extrusionOk="0">
                  <a:moveTo>
                    <a:pt x="171" y="0"/>
                  </a:moveTo>
                  <a:cubicBezTo>
                    <a:pt x="98" y="0"/>
                    <a:pt x="1" y="73"/>
                    <a:pt x="1" y="170"/>
                  </a:cubicBezTo>
                  <a:cubicBezTo>
                    <a:pt x="1" y="267"/>
                    <a:pt x="98" y="340"/>
                    <a:pt x="171" y="340"/>
                  </a:cubicBezTo>
                  <a:cubicBezTo>
                    <a:pt x="268" y="340"/>
                    <a:pt x="341" y="267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1"/>
            <p:cNvSpPr/>
            <p:nvPr/>
          </p:nvSpPr>
          <p:spPr>
            <a:xfrm>
              <a:off x="6213341" y="3684449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1"/>
                  </a:moveTo>
                  <a:cubicBezTo>
                    <a:pt x="73" y="1"/>
                    <a:pt x="0" y="74"/>
                    <a:pt x="0" y="146"/>
                  </a:cubicBezTo>
                  <a:cubicBezTo>
                    <a:pt x="0" y="244"/>
                    <a:pt x="73" y="316"/>
                    <a:pt x="170" y="316"/>
                  </a:cubicBezTo>
                  <a:cubicBezTo>
                    <a:pt x="267" y="316"/>
                    <a:pt x="340" y="244"/>
                    <a:pt x="340" y="146"/>
                  </a:cubicBezTo>
                  <a:cubicBezTo>
                    <a:pt x="340" y="74"/>
                    <a:pt x="267" y="1"/>
                    <a:pt x="1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6" name="Google Shape;906;p21"/>
          <p:cNvGrpSpPr/>
          <p:nvPr/>
        </p:nvGrpSpPr>
        <p:grpSpPr>
          <a:xfrm rot="-1272558" flipH="1">
            <a:off x="7105331" y="3178663"/>
            <a:ext cx="1415633" cy="2385311"/>
            <a:chOff x="-653265" y="1899986"/>
            <a:chExt cx="171302" cy="288619"/>
          </a:xfrm>
        </p:grpSpPr>
        <p:sp>
          <p:nvSpPr>
            <p:cNvPr id="907" name="Google Shape;907;p21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1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1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21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1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2" name="Google Shape;912;p21"/>
          <p:cNvGrpSpPr/>
          <p:nvPr/>
        </p:nvGrpSpPr>
        <p:grpSpPr>
          <a:xfrm flipH="1">
            <a:off x="8065063" y="1808493"/>
            <a:ext cx="1277992" cy="1010253"/>
            <a:chOff x="855987" y="2204128"/>
            <a:chExt cx="1217483" cy="962421"/>
          </a:xfrm>
        </p:grpSpPr>
        <p:grpSp>
          <p:nvGrpSpPr>
            <p:cNvPr id="913" name="Google Shape;913;p21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914" name="Google Shape;914;p21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21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21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21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21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21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0" name="Google Shape;920;p21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21"/>
          <p:cNvGrpSpPr/>
          <p:nvPr/>
        </p:nvGrpSpPr>
        <p:grpSpPr>
          <a:xfrm>
            <a:off x="431221" y="571494"/>
            <a:ext cx="1860621" cy="811048"/>
            <a:chOff x="3965010" y="571479"/>
            <a:chExt cx="1651683" cy="719972"/>
          </a:xfrm>
        </p:grpSpPr>
        <p:grpSp>
          <p:nvGrpSpPr>
            <p:cNvPr id="922" name="Google Shape;922;p21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923" name="Google Shape;923;p21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924" name="Google Shape;924;p21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5" name="Google Shape;925;p21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6" name="Google Shape;926;p21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7" name="Google Shape;927;p21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28" name="Google Shape;928;p21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9" name="Google Shape;929;p21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22"/>
          <p:cNvSpPr txBox="1">
            <a:spLocks noGrp="1"/>
          </p:cNvSpPr>
          <p:nvPr>
            <p:ph type="subTitle" idx="1"/>
          </p:nvPr>
        </p:nvSpPr>
        <p:spPr>
          <a:xfrm>
            <a:off x="1271488" y="3573150"/>
            <a:ext cx="3005700" cy="6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932" name="Google Shape;932;p22"/>
          <p:cNvSpPr txBox="1">
            <a:spLocks noGrp="1"/>
          </p:cNvSpPr>
          <p:nvPr>
            <p:ph type="subTitle" idx="2"/>
          </p:nvPr>
        </p:nvSpPr>
        <p:spPr>
          <a:xfrm>
            <a:off x="4866812" y="3573150"/>
            <a:ext cx="3005700" cy="6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933" name="Google Shape;933;p22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34" name="Google Shape;934;p22"/>
          <p:cNvGrpSpPr/>
          <p:nvPr/>
        </p:nvGrpSpPr>
        <p:grpSpPr>
          <a:xfrm>
            <a:off x="-632417" y="1688458"/>
            <a:ext cx="1784099" cy="1410235"/>
            <a:chOff x="855987" y="2204128"/>
            <a:chExt cx="1217483" cy="962421"/>
          </a:xfrm>
        </p:grpSpPr>
        <p:grpSp>
          <p:nvGrpSpPr>
            <p:cNvPr id="935" name="Google Shape;935;p2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936" name="Google Shape;936;p2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2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2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2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2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2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42" name="Google Shape;942;p2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3" name="Google Shape;943;p22"/>
          <p:cNvGrpSpPr/>
          <p:nvPr/>
        </p:nvGrpSpPr>
        <p:grpSpPr>
          <a:xfrm>
            <a:off x="7573919" y="168286"/>
            <a:ext cx="1958025" cy="1248696"/>
            <a:chOff x="7239867" y="1514545"/>
            <a:chExt cx="2525833" cy="1610805"/>
          </a:xfrm>
        </p:grpSpPr>
        <p:grpSp>
          <p:nvGrpSpPr>
            <p:cNvPr id="944" name="Google Shape;944;p2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945" name="Google Shape;945;p2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946" name="Google Shape;946;p2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7" name="Google Shape;947;p2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8" name="Google Shape;948;p2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9" name="Google Shape;949;p2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0" name="Google Shape;950;p2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1" name="Google Shape;951;p2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52" name="Google Shape;952;p2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2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54" name="Google Shape;954;p2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5" name="Google Shape;955;p22"/>
          <p:cNvGrpSpPr/>
          <p:nvPr/>
        </p:nvGrpSpPr>
        <p:grpSpPr>
          <a:xfrm flipH="1">
            <a:off x="8240329" y="3957734"/>
            <a:ext cx="708344" cy="1228537"/>
            <a:chOff x="-1056319" y="1385262"/>
            <a:chExt cx="212940" cy="369285"/>
          </a:xfrm>
        </p:grpSpPr>
        <p:sp>
          <p:nvSpPr>
            <p:cNvPr id="956" name="Google Shape;956;p22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2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2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22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22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22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22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22"/>
            <p:cNvSpPr/>
            <p:nvPr/>
          </p:nvSpPr>
          <p:spPr>
            <a:xfrm>
              <a:off x="-886965" y="1718791"/>
              <a:ext cx="8569" cy="31511"/>
            </a:xfrm>
            <a:custGeom>
              <a:avLst/>
              <a:gdLst/>
              <a:ahLst/>
              <a:cxnLst/>
              <a:rect l="l" t="t" r="r" b="b"/>
              <a:pathLst>
                <a:path w="220" h="809" extrusionOk="0">
                  <a:moveTo>
                    <a:pt x="159" y="1"/>
                  </a:moveTo>
                  <a:cubicBezTo>
                    <a:pt x="140" y="1"/>
                    <a:pt x="122" y="13"/>
                    <a:pt x="122" y="37"/>
                  </a:cubicBezTo>
                  <a:cubicBezTo>
                    <a:pt x="122" y="256"/>
                    <a:pt x="98" y="499"/>
                    <a:pt x="25" y="741"/>
                  </a:cubicBezTo>
                  <a:cubicBezTo>
                    <a:pt x="1" y="741"/>
                    <a:pt x="1" y="790"/>
                    <a:pt x="25" y="790"/>
                  </a:cubicBezTo>
                  <a:lnTo>
                    <a:pt x="49" y="790"/>
                  </a:lnTo>
                  <a:cubicBezTo>
                    <a:pt x="49" y="802"/>
                    <a:pt x="55" y="808"/>
                    <a:pt x="64" y="808"/>
                  </a:cubicBezTo>
                  <a:cubicBezTo>
                    <a:pt x="73" y="808"/>
                    <a:pt x="86" y="802"/>
                    <a:pt x="98" y="790"/>
                  </a:cubicBezTo>
                  <a:cubicBezTo>
                    <a:pt x="195" y="547"/>
                    <a:pt x="219" y="280"/>
                    <a:pt x="195" y="37"/>
                  </a:cubicBezTo>
                  <a:cubicBezTo>
                    <a:pt x="195" y="13"/>
                    <a:pt x="177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22"/>
            <p:cNvSpPr/>
            <p:nvPr/>
          </p:nvSpPr>
          <p:spPr>
            <a:xfrm>
              <a:off x="-931446" y="1708859"/>
              <a:ext cx="10478" cy="40742"/>
            </a:xfrm>
            <a:custGeom>
              <a:avLst/>
              <a:gdLst/>
              <a:ahLst/>
              <a:cxnLst/>
              <a:rect l="l" t="t" r="r" b="b"/>
              <a:pathLst>
                <a:path w="269" h="1046" extrusionOk="0">
                  <a:moveTo>
                    <a:pt x="147" y="0"/>
                  </a:moveTo>
                  <a:cubicBezTo>
                    <a:pt x="122" y="0"/>
                    <a:pt x="98" y="25"/>
                    <a:pt x="122" y="49"/>
                  </a:cubicBezTo>
                  <a:cubicBezTo>
                    <a:pt x="147" y="365"/>
                    <a:pt x="122" y="875"/>
                    <a:pt x="1" y="948"/>
                  </a:cubicBezTo>
                  <a:cubicBezTo>
                    <a:pt x="1" y="972"/>
                    <a:pt x="1" y="996"/>
                    <a:pt x="1" y="1021"/>
                  </a:cubicBezTo>
                  <a:cubicBezTo>
                    <a:pt x="25" y="1021"/>
                    <a:pt x="25" y="1045"/>
                    <a:pt x="49" y="1045"/>
                  </a:cubicBezTo>
                  <a:lnTo>
                    <a:pt x="74" y="1045"/>
                  </a:lnTo>
                  <a:cubicBezTo>
                    <a:pt x="268" y="924"/>
                    <a:pt x="195" y="195"/>
                    <a:pt x="195" y="49"/>
                  </a:cubicBezTo>
                  <a:cubicBezTo>
                    <a:pt x="195" y="0"/>
                    <a:pt x="171" y="0"/>
                    <a:pt x="1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2"/>
            <p:cNvSpPr/>
            <p:nvPr/>
          </p:nvSpPr>
          <p:spPr>
            <a:xfrm>
              <a:off x="-976861" y="1713571"/>
              <a:ext cx="6660" cy="34120"/>
            </a:xfrm>
            <a:custGeom>
              <a:avLst/>
              <a:gdLst/>
              <a:ahLst/>
              <a:cxnLst/>
              <a:rect l="l" t="t" r="r" b="b"/>
              <a:pathLst>
                <a:path w="171" h="876" extrusionOk="0">
                  <a:moveTo>
                    <a:pt x="122" y="1"/>
                  </a:moveTo>
                  <a:cubicBezTo>
                    <a:pt x="98" y="1"/>
                    <a:pt x="74" y="25"/>
                    <a:pt x="74" y="50"/>
                  </a:cubicBezTo>
                  <a:cubicBezTo>
                    <a:pt x="74" y="317"/>
                    <a:pt x="49" y="560"/>
                    <a:pt x="1" y="827"/>
                  </a:cubicBezTo>
                  <a:cubicBezTo>
                    <a:pt x="1" y="851"/>
                    <a:pt x="1" y="875"/>
                    <a:pt x="49" y="875"/>
                  </a:cubicBezTo>
                  <a:cubicBezTo>
                    <a:pt x="74" y="875"/>
                    <a:pt x="98" y="875"/>
                    <a:pt x="98" y="851"/>
                  </a:cubicBezTo>
                  <a:cubicBezTo>
                    <a:pt x="147" y="584"/>
                    <a:pt x="171" y="317"/>
                    <a:pt x="171" y="50"/>
                  </a:cubicBezTo>
                  <a:cubicBezTo>
                    <a:pt x="171" y="25"/>
                    <a:pt x="147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2"/>
            <p:cNvSpPr/>
            <p:nvPr/>
          </p:nvSpPr>
          <p:spPr>
            <a:xfrm>
              <a:off x="-1015656" y="1710767"/>
              <a:ext cx="10478" cy="35990"/>
            </a:xfrm>
            <a:custGeom>
              <a:avLst/>
              <a:gdLst/>
              <a:ahLst/>
              <a:cxnLst/>
              <a:rect l="l" t="t" r="r" b="b"/>
              <a:pathLst>
                <a:path w="269" h="924" extrusionOk="0">
                  <a:moveTo>
                    <a:pt x="98" y="0"/>
                  </a:moveTo>
                  <a:cubicBezTo>
                    <a:pt x="74" y="0"/>
                    <a:pt x="49" y="0"/>
                    <a:pt x="25" y="24"/>
                  </a:cubicBezTo>
                  <a:cubicBezTo>
                    <a:pt x="1" y="316"/>
                    <a:pt x="49" y="607"/>
                    <a:pt x="171" y="899"/>
                  </a:cubicBezTo>
                  <a:cubicBezTo>
                    <a:pt x="171" y="899"/>
                    <a:pt x="195" y="923"/>
                    <a:pt x="195" y="923"/>
                  </a:cubicBezTo>
                  <a:lnTo>
                    <a:pt x="219" y="923"/>
                  </a:lnTo>
                  <a:cubicBezTo>
                    <a:pt x="244" y="899"/>
                    <a:pt x="268" y="875"/>
                    <a:pt x="244" y="850"/>
                  </a:cubicBezTo>
                  <a:cubicBezTo>
                    <a:pt x="147" y="607"/>
                    <a:pt x="98" y="316"/>
                    <a:pt x="122" y="49"/>
                  </a:cubicBezTo>
                  <a:cubicBezTo>
                    <a:pt x="122" y="24"/>
                    <a:pt x="122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7" name="Google Shape;967;p22"/>
          <p:cNvGrpSpPr/>
          <p:nvPr/>
        </p:nvGrpSpPr>
        <p:grpSpPr>
          <a:xfrm flipH="1">
            <a:off x="91757" y="4473980"/>
            <a:ext cx="537853" cy="555858"/>
            <a:chOff x="5294267" y="4624350"/>
            <a:chExt cx="383004" cy="395854"/>
          </a:xfrm>
        </p:grpSpPr>
        <p:sp>
          <p:nvSpPr>
            <p:cNvPr id="968" name="Google Shape;968;p22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22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22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2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2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2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2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2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22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713825" y="1161025"/>
            <a:ext cx="7630200" cy="3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5" r:id="rId4"/>
    <p:sldLayoutId id="2147483658" r:id="rId5"/>
    <p:sldLayoutId id="2147483659" r:id="rId6"/>
    <p:sldLayoutId id="2147483666" r:id="rId7"/>
    <p:sldLayoutId id="2147483667" r:id="rId8"/>
    <p:sldLayoutId id="2147483668" r:id="rId9"/>
    <p:sldLayoutId id="2147483674" r:id="rId10"/>
    <p:sldLayoutId id="2147483677" r:id="rId11"/>
    <p:sldLayoutId id="2147483678" r:id="rId12"/>
    <p:sldLayoutId id="2147483679" r:id="rId13"/>
    <p:sldLayoutId id="2147483680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Google Shape;1616;p37"/>
          <p:cNvSpPr txBox="1">
            <a:spLocks noGrp="1"/>
          </p:cNvSpPr>
          <p:nvPr>
            <p:ph type="title"/>
          </p:nvPr>
        </p:nvSpPr>
        <p:spPr>
          <a:xfrm>
            <a:off x="742902" y="1452847"/>
            <a:ext cx="6938058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ngày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11 năm 20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b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Đạo đức</a:t>
            </a:r>
            <a:b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46A9D3-682F-4A39-AE5E-064DC60BA8D3}"/>
              </a:ext>
            </a:extLst>
          </p:cNvPr>
          <p:cNvSpPr/>
          <p:nvPr/>
        </p:nvSpPr>
        <p:spPr>
          <a:xfrm>
            <a:off x="893745" y="2669754"/>
            <a:ext cx="5872645" cy="7763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0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800" u="sng" dirty="0"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29D7DB-0DE7-4CCD-8B79-543607B98BA6}"/>
              </a:ext>
            </a:extLst>
          </p:cNvPr>
          <p:cNvSpPr/>
          <p:nvPr/>
        </p:nvSpPr>
        <p:spPr>
          <a:xfrm>
            <a:off x="893745" y="828831"/>
            <a:ext cx="7356501" cy="422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1800" u="sng" dirty="0"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A1DC98-00D0-4788-8569-23696B23BF95}"/>
              </a:ext>
            </a:extLst>
          </p:cNvPr>
          <p:cNvSpPr/>
          <p:nvPr/>
        </p:nvSpPr>
        <p:spPr>
          <a:xfrm>
            <a:off x="893745" y="1524051"/>
            <a:ext cx="6357831" cy="10264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vãi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sz="1800" dirty="0"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bậy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,…..</a:t>
            </a:r>
          </a:p>
          <a:p>
            <a:pPr>
              <a:lnSpc>
                <a:spcPct val="115000"/>
              </a:lnSpc>
            </a:pP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bừa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,…..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E37B96-E5F7-4FF5-9C7A-9357E6CC779C}"/>
              </a:ext>
            </a:extLst>
          </p:cNvPr>
          <p:cNvSpPr/>
          <p:nvPr/>
        </p:nvSpPr>
        <p:spPr>
          <a:xfrm>
            <a:off x="893745" y="3565325"/>
            <a:ext cx="7366119" cy="10264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sz="1800" dirty="0"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C97DEC-08F9-48F5-B3C0-2C03F6C8E995}"/>
              </a:ext>
            </a:extLst>
          </p:cNvPr>
          <p:cNvSpPr/>
          <p:nvPr/>
        </p:nvSpPr>
        <p:spPr>
          <a:xfrm>
            <a:off x="871803" y="180140"/>
            <a:ext cx="773818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1" u="sng" dirty="0">
              <a:solidFill>
                <a:srgbClr val="FF0000"/>
              </a:solidFill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D1415D4-1802-42CF-9C49-85E611212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54" y="1039883"/>
            <a:ext cx="8108416" cy="3803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chuông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R="0" lvl="0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R="0" lvl="0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vi.</a:t>
            </a:r>
          </a:p>
          <a:p>
            <a:pPr marR="0" lvl="0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700" dirty="0">
              <a:solidFill>
                <a:schemeClr val="tx1"/>
              </a:solidFill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R="0" lvl="0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fortaa" panose="020B060402020202020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078DB3-00D3-4647-AEF9-EBE64F1577BC}"/>
              </a:ext>
            </a:extLst>
          </p:cNvPr>
          <p:cNvSpPr/>
          <p:nvPr/>
        </p:nvSpPr>
        <p:spPr>
          <a:xfrm>
            <a:off x="2124465" y="1765862"/>
            <a:ext cx="1297150" cy="3385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en-US" sz="16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900" b="1" dirty="0">
              <a:solidFill>
                <a:srgbClr val="FF0000"/>
              </a:solidFill>
              <a:latin typeface="Comfortaa" panose="020B060402020202020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1CA2E7-F755-409A-8C95-0EEFEB419BC5}"/>
              </a:ext>
            </a:extLst>
          </p:cNvPr>
          <p:cNvSpPr/>
          <p:nvPr/>
        </p:nvSpPr>
        <p:spPr>
          <a:xfrm>
            <a:off x="2913256" y="3168949"/>
            <a:ext cx="2178518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b="1" dirty="0" err="1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1600" b="1" dirty="0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en-US" sz="1600" b="1" dirty="0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900" b="1" dirty="0">
              <a:solidFill>
                <a:schemeClr val="tx1"/>
              </a:solidFill>
              <a:latin typeface="Comfortaa" panose="020B060402020202020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A818602-7E99-4AED-9E4C-7430E5BA4873}"/>
              </a:ext>
            </a:extLst>
          </p:cNvPr>
          <p:cNvSpPr/>
          <p:nvPr/>
        </p:nvSpPr>
        <p:spPr>
          <a:xfrm>
            <a:off x="4572000" y="2402473"/>
            <a:ext cx="1297150" cy="3385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en-US" sz="16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900" b="1" dirty="0">
              <a:solidFill>
                <a:srgbClr val="FF0000"/>
              </a:solidFill>
              <a:latin typeface="Comfortaa" panose="020B060402020202020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9E1B75F-2482-4B63-BAD4-F48696A403B5}"/>
              </a:ext>
            </a:extLst>
          </p:cNvPr>
          <p:cNvSpPr/>
          <p:nvPr/>
        </p:nvSpPr>
        <p:spPr>
          <a:xfrm>
            <a:off x="2705365" y="3836781"/>
            <a:ext cx="1297150" cy="3385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en-US" sz="16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900" b="1" dirty="0">
              <a:solidFill>
                <a:srgbClr val="FF0000"/>
              </a:solidFill>
              <a:latin typeface="Comfortaa" panose="020B060402020202020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06C590E-5A3D-4BAC-A469-27A56078891C}"/>
              </a:ext>
            </a:extLst>
          </p:cNvPr>
          <p:cNvSpPr/>
          <p:nvPr/>
        </p:nvSpPr>
        <p:spPr>
          <a:xfrm>
            <a:off x="4002515" y="4794083"/>
            <a:ext cx="1866635" cy="307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dirty="0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en-US" b="1" dirty="0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800" b="1" dirty="0">
              <a:solidFill>
                <a:schemeClr val="tx1"/>
              </a:solidFill>
              <a:latin typeface="Comfortaa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4" grpId="0" animBg="1"/>
      <p:bldP spid="55" grpId="0" animBg="1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1" name="Google Shape;4671;p82"/>
          <p:cNvSpPr txBox="1">
            <a:spLocks noGrp="1"/>
          </p:cNvSpPr>
          <p:nvPr>
            <p:ph type="title"/>
          </p:nvPr>
        </p:nvSpPr>
        <p:spPr>
          <a:xfrm>
            <a:off x="966900" y="1637847"/>
            <a:ext cx="4013100" cy="90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grpSp>
        <p:nvGrpSpPr>
          <p:cNvPr id="4683" name="Google Shape;4683;p82"/>
          <p:cNvGrpSpPr/>
          <p:nvPr/>
        </p:nvGrpSpPr>
        <p:grpSpPr>
          <a:xfrm>
            <a:off x="4980000" y="1498426"/>
            <a:ext cx="3115579" cy="3044572"/>
            <a:chOff x="4980000" y="1498426"/>
            <a:chExt cx="3115579" cy="3044572"/>
          </a:xfrm>
        </p:grpSpPr>
        <p:sp>
          <p:nvSpPr>
            <p:cNvPr id="4684" name="Google Shape;4684;p82"/>
            <p:cNvSpPr/>
            <p:nvPr/>
          </p:nvSpPr>
          <p:spPr>
            <a:xfrm>
              <a:off x="5042945" y="3604613"/>
              <a:ext cx="2868575" cy="247020"/>
            </a:xfrm>
            <a:custGeom>
              <a:avLst/>
              <a:gdLst/>
              <a:ahLst/>
              <a:cxnLst/>
              <a:rect l="l" t="t" r="r" b="b"/>
              <a:pathLst>
                <a:path w="13854" h="1193" extrusionOk="0">
                  <a:moveTo>
                    <a:pt x="0" y="0"/>
                  </a:moveTo>
                  <a:lnTo>
                    <a:pt x="0" y="1192"/>
                  </a:lnTo>
                  <a:lnTo>
                    <a:pt x="13854" y="1192"/>
                  </a:lnTo>
                  <a:lnTo>
                    <a:pt x="138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82"/>
            <p:cNvSpPr/>
            <p:nvPr/>
          </p:nvSpPr>
          <p:spPr>
            <a:xfrm>
              <a:off x="5190990" y="3083864"/>
              <a:ext cx="435649" cy="1301978"/>
            </a:xfrm>
            <a:custGeom>
              <a:avLst/>
              <a:gdLst/>
              <a:ahLst/>
              <a:cxnLst/>
              <a:rect l="l" t="t" r="r" b="b"/>
              <a:pathLst>
                <a:path w="2104" h="6288" extrusionOk="0">
                  <a:moveTo>
                    <a:pt x="1106" y="0"/>
                  </a:moveTo>
                  <a:lnTo>
                    <a:pt x="1063" y="43"/>
                  </a:lnTo>
                  <a:lnTo>
                    <a:pt x="434" y="694"/>
                  </a:lnTo>
                  <a:lnTo>
                    <a:pt x="391" y="737"/>
                  </a:lnTo>
                  <a:lnTo>
                    <a:pt x="196" y="911"/>
                  </a:lnTo>
                  <a:lnTo>
                    <a:pt x="174" y="954"/>
                  </a:lnTo>
                  <a:lnTo>
                    <a:pt x="109" y="997"/>
                  </a:lnTo>
                  <a:lnTo>
                    <a:pt x="22" y="5312"/>
                  </a:lnTo>
                  <a:lnTo>
                    <a:pt x="1" y="6092"/>
                  </a:lnTo>
                  <a:lnTo>
                    <a:pt x="1" y="6287"/>
                  </a:lnTo>
                  <a:lnTo>
                    <a:pt x="2104" y="6287"/>
                  </a:lnTo>
                  <a:lnTo>
                    <a:pt x="2104" y="997"/>
                  </a:lnTo>
                  <a:lnTo>
                    <a:pt x="1800" y="672"/>
                  </a:lnTo>
                  <a:lnTo>
                    <a:pt x="1757" y="629"/>
                  </a:lnTo>
                  <a:lnTo>
                    <a:pt x="110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6" name="Google Shape;4686;p82"/>
            <p:cNvSpPr/>
            <p:nvPr/>
          </p:nvSpPr>
          <p:spPr>
            <a:xfrm>
              <a:off x="5186435" y="3272286"/>
              <a:ext cx="98973" cy="1113555"/>
            </a:xfrm>
            <a:custGeom>
              <a:avLst/>
              <a:gdLst/>
              <a:ahLst/>
              <a:cxnLst/>
              <a:rect l="l" t="t" r="r" b="b"/>
              <a:pathLst>
                <a:path w="478" h="5378" extrusionOk="0">
                  <a:moveTo>
                    <a:pt x="239" y="1"/>
                  </a:moveTo>
                  <a:lnTo>
                    <a:pt x="196" y="22"/>
                  </a:lnTo>
                  <a:cubicBezTo>
                    <a:pt x="196" y="109"/>
                    <a:pt x="196" y="196"/>
                    <a:pt x="196" y="261"/>
                  </a:cubicBezTo>
                  <a:cubicBezTo>
                    <a:pt x="218" y="478"/>
                    <a:pt x="261" y="673"/>
                    <a:pt x="283" y="890"/>
                  </a:cubicBezTo>
                  <a:cubicBezTo>
                    <a:pt x="304" y="976"/>
                    <a:pt x="326" y="1085"/>
                    <a:pt x="348" y="1193"/>
                  </a:cubicBezTo>
                  <a:cubicBezTo>
                    <a:pt x="434" y="1887"/>
                    <a:pt x="434" y="2581"/>
                    <a:pt x="304" y="3274"/>
                  </a:cubicBezTo>
                  <a:cubicBezTo>
                    <a:pt x="261" y="3426"/>
                    <a:pt x="239" y="3578"/>
                    <a:pt x="196" y="3730"/>
                  </a:cubicBezTo>
                  <a:cubicBezTo>
                    <a:pt x="131" y="3947"/>
                    <a:pt x="88" y="4185"/>
                    <a:pt x="44" y="4402"/>
                  </a:cubicBezTo>
                  <a:cubicBezTo>
                    <a:pt x="1" y="4662"/>
                    <a:pt x="1" y="4922"/>
                    <a:pt x="44" y="5182"/>
                  </a:cubicBezTo>
                  <a:lnTo>
                    <a:pt x="44" y="5226"/>
                  </a:lnTo>
                  <a:cubicBezTo>
                    <a:pt x="44" y="5269"/>
                    <a:pt x="66" y="5312"/>
                    <a:pt x="66" y="5377"/>
                  </a:cubicBezTo>
                  <a:lnTo>
                    <a:pt x="109" y="5377"/>
                  </a:lnTo>
                  <a:cubicBezTo>
                    <a:pt x="88" y="5334"/>
                    <a:pt x="88" y="5269"/>
                    <a:pt x="88" y="5226"/>
                  </a:cubicBezTo>
                  <a:cubicBezTo>
                    <a:pt x="23" y="4727"/>
                    <a:pt x="66" y="4207"/>
                    <a:pt x="218" y="3730"/>
                  </a:cubicBezTo>
                  <a:cubicBezTo>
                    <a:pt x="261" y="3578"/>
                    <a:pt x="304" y="3426"/>
                    <a:pt x="326" y="3274"/>
                  </a:cubicBezTo>
                  <a:cubicBezTo>
                    <a:pt x="456" y="2581"/>
                    <a:pt x="478" y="1887"/>
                    <a:pt x="369" y="1193"/>
                  </a:cubicBezTo>
                  <a:cubicBezTo>
                    <a:pt x="348" y="1085"/>
                    <a:pt x="348" y="976"/>
                    <a:pt x="326" y="868"/>
                  </a:cubicBezTo>
                  <a:cubicBezTo>
                    <a:pt x="304" y="673"/>
                    <a:pt x="261" y="478"/>
                    <a:pt x="239" y="261"/>
                  </a:cubicBezTo>
                  <a:lnTo>
                    <a:pt x="2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7" name="Google Shape;4687;p82"/>
            <p:cNvSpPr/>
            <p:nvPr/>
          </p:nvSpPr>
          <p:spPr>
            <a:xfrm>
              <a:off x="5330132" y="3088212"/>
              <a:ext cx="135001" cy="1297629"/>
            </a:xfrm>
            <a:custGeom>
              <a:avLst/>
              <a:gdLst/>
              <a:ahLst/>
              <a:cxnLst/>
              <a:rect l="l" t="t" r="r" b="b"/>
              <a:pathLst>
                <a:path w="652" h="6267" extrusionOk="0">
                  <a:moveTo>
                    <a:pt x="434" y="1"/>
                  </a:moveTo>
                  <a:lnTo>
                    <a:pt x="413" y="44"/>
                  </a:lnTo>
                  <a:cubicBezTo>
                    <a:pt x="608" y="1150"/>
                    <a:pt x="434" y="2299"/>
                    <a:pt x="261" y="3405"/>
                  </a:cubicBezTo>
                  <a:cubicBezTo>
                    <a:pt x="87" y="4359"/>
                    <a:pt x="1" y="5313"/>
                    <a:pt x="44" y="6266"/>
                  </a:cubicBezTo>
                  <a:lnTo>
                    <a:pt x="87" y="6266"/>
                  </a:lnTo>
                  <a:cubicBezTo>
                    <a:pt x="44" y="5313"/>
                    <a:pt x="109" y="4359"/>
                    <a:pt x="304" y="3426"/>
                  </a:cubicBezTo>
                  <a:cubicBezTo>
                    <a:pt x="456" y="2321"/>
                    <a:pt x="651" y="1172"/>
                    <a:pt x="434" y="44"/>
                  </a:cubicBezTo>
                  <a:lnTo>
                    <a:pt x="4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82"/>
            <p:cNvSpPr/>
            <p:nvPr/>
          </p:nvSpPr>
          <p:spPr>
            <a:xfrm>
              <a:off x="5568039" y="3290300"/>
              <a:ext cx="63153" cy="1095541"/>
            </a:xfrm>
            <a:custGeom>
              <a:avLst/>
              <a:gdLst/>
              <a:ahLst/>
              <a:cxnLst/>
              <a:rect l="l" t="t" r="r" b="b"/>
              <a:pathLst>
                <a:path w="305" h="5291" extrusionOk="0">
                  <a:moveTo>
                    <a:pt x="283" y="0"/>
                  </a:moveTo>
                  <a:cubicBezTo>
                    <a:pt x="66" y="1171"/>
                    <a:pt x="1" y="2342"/>
                    <a:pt x="66" y="3534"/>
                  </a:cubicBezTo>
                  <a:cubicBezTo>
                    <a:pt x="66" y="3621"/>
                    <a:pt x="87" y="3729"/>
                    <a:pt x="87" y="3838"/>
                  </a:cubicBezTo>
                  <a:cubicBezTo>
                    <a:pt x="152" y="4315"/>
                    <a:pt x="152" y="4792"/>
                    <a:pt x="87" y="5290"/>
                  </a:cubicBezTo>
                  <a:lnTo>
                    <a:pt x="131" y="5290"/>
                  </a:lnTo>
                  <a:cubicBezTo>
                    <a:pt x="196" y="4792"/>
                    <a:pt x="196" y="4315"/>
                    <a:pt x="131" y="3838"/>
                  </a:cubicBezTo>
                  <a:cubicBezTo>
                    <a:pt x="131" y="3729"/>
                    <a:pt x="109" y="3621"/>
                    <a:pt x="109" y="3534"/>
                  </a:cubicBezTo>
                  <a:cubicBezTo>
                    <a:pt x="44" y="2407"/>
                    <a:pt x="87" y="1301"/>
                    <a:pt x="304" y="196"/>
                  </a:cubicBezTo>
                  <a:lnTo>
                    <a:pt x="2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82"/>
            <p:cNvSpPr/>
            <p:nvPr/>
          </p:nvSpPr>
          <p:spPr>
            <a:xfrm>
              <a:off x="6344707" y="3604613"/>
              <a:ext cx="45139" cy="247020"/>
            </a:xfrm>
            <a:custGeom>
              <a:avLst/>
              <a:gdLst/>
              <a:ahLst/>
              <a:cxnLst/>
              <a:rect l="l" t="t" r="r" b="b"/>
              <a:pathLst>
                <a:path w="218" h="1193" extrusionOk="0">
                  <a:moveTo>
                    <a:pt x="0" y="0"/>
                  </a:moveTo>
                  <a:lnTo>
                    <a:pt x="0" y="1192"/>
                  </a:lnTo>
                  <a:lnTo>
                    <a:pt x="217" y="1192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BCDB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82"/>
            <p:cNvSpPr/>
            <p:nvPr/>
          </p:nvSpPr>
          <p:spPr>
            <a:xfrm>
              <a:off x="5904713" y="3272286"/>
              <a:ext cx="98973" cy="1113555"/>
            </a:xfrm>
            <a:custGeom>
              <a:avLst/>
              <a:gdLst/>
              <a:ahLst/>
              <a:cxnLst/>
              <a:rect l="l" t="t" r="r" b="b"/>
              <a:pathLst>
                <a:path w="478" h="5378" extrusionOk="0">
                  <a:moveTo>
                    <a:pt x="239" y="1"/>
                  </a:moveTo>
                  <a:lnTo>
                    <a:pt x="196" y="22"/>
                  </a:lnTo>
                  <a:lnTo>
                    <a:pt x="196" y="261"/>
                  </a:lnTo>
                  <a:cubicBezTo>
                    <a:pt x="218" y="478"/>
                    <a:pt x="261" y="673"/>
                    <a:pt x="304" y="890"/>
                  </a:cubicBezTo>
                  <a:cubicBezTo>
                    <a:pt x="304" y="976"/>
                    <a:pt x="326" y="1085"/>
                    <a:pt x="348" y="1193"/>
                  </a:cubicBezTo>
                  <a:cubicBezTo>
                    <a:pt x="456" y="1887"/>
                    <a:pt x="434" y="2581"/>
                    <a:pt x="304" y="3274"/>
                  </a:cubicBezTo>
                  <a:cubicBezTo>
                    <a:pt x="261" y="3426"/>
                    <a:pt x="239" y="3578"/>
                    <a:pt x="196" y="3730"/>
                  </a:cubicBezTo>
                  <a:cubicBezTo>
                    <a:pt x="152" y="3947"/>
                    <a:pt x="87" y="4185"/>
                    <a:pt x="66" y="4402"/>
                  </a:cubicBezTo>
                  <a:cubicBezTo>
                    <a:pt x="22" y="4662"/>
                    <a:pt x="1" y="4922"/>
                    <a:pt x="44" y="5182"/>
                  </a:cubicBezTo>
                  <a:lnTo>
                    <a:pt x="44" y="5226"/>
                  </a:lnTo>
                  <a:cubicBezTo>
                    <a:pt x="44" y="5291"/>
                    <a:pt x="66" y="5334"/>
                    <a:pt x="87" y="5377"/>
                  </a:cubicBezTo>
                  <a:lnTo>
                    <a:pt x="109" y="5377"/>
                  </a:lnTo>
                  <a:cubicBezTo>
                    <a:pt x="109" y="5312"/>
                    <a:pt x="87" y="5269"/>
                    <a:pt x="87" y="5226"/>
                  </a:cubicBezTo>
                  <a:cubicBezTo>
                    <a:pt x="22" y="4727"/>
                    <a:pt x="87" y="4207"/>
                    <a:pt x="239" y="3730"/>
                  </a:cubicBezTo>
                  <a:cubicBezTo>
                    <a:pt x="261" y="3578"/>
                    <a:pt x="304" y="3426"/>
                    <a:pt x="326" y="3274"/>
                  </a:cubicBezTo>
                  <a:cubicBezTo>
                    <a:pt x="456" y="2581"/>
                    <a:pt x="478" y="1887"/>
                    <a:pt x="369" y="1193"/>
                  </a:cubicBezTo>
                  <a:cubicBezTo>
                    <a:pt x="369" y="1085"/>
                    <a:pt x="348" y="976"/>
                    <a:pt x="326" y="868"/>
                  </a:cubicBezTo>
                  <a:cubicBezTo>
                    <a:pt x="304" y="673"/>
                    <a:pt x="261" y="478"/>
                    <a:pt x="239" y="261"/>
                  </a:cubicBezTo>
                  <a:cubicBezTo>
                    <a:pt x="239" y="174"/>
                    <a:pt x="239" y="87"/>
                    <a:pt x="239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82"/>
            <p:cNvSpPr/>
            <p:nvPr/>
          </p:nvSpPr>
          <p:spPr>
            <a:xfrm>
              <a:off x="5985465" y="3227355"/>
              <a:ext cx="67708" cy="1158487"/>
            </a:xfrm>
            <a:custGeom>
              <a:avLst/>
              <a:gdLst/>
              <a:ahLst/>
              <a:cxnLst/>
              <a:rect l="l" t="t" r="r" b="b"/>
              <a:pathLst>
                <a:path w="327" h="5595" extrusionOk="0">
                  <a:moveTo>
                    <a:pt x="66" y="1"/>
                  </a:moveTo>
                  <a:lnTo>
                    <a:pt x="23" y="44"/>
                  </a:lnTo>
                  <a:cubicBezTo>
                    <a:pt x="1" y="283"/>
                    <a:pt x="1" y="521"/>
                    <a:pt x="23" y="760"/>
                  </a:cubicBezTo>
                  <a:cubicBezTo>
                    <a:pt x="66" y="977"/>
                    <a:pt x="88" y="1215"/>
                    <a:pt x="131" y="1410"/>
                  </a:cubicBezTo>
                  <a:cubicBezTo>
                    <a:pt x="196" y="1692"/>
                    <a:pt x="239" y="1996"/>
                    <a:pt x="261" y="2277"/>
                  </a:cubicBezTo>
                  <a:cubicBezTo>
                    <a:pt x="261" y="2668"/>
                    <a:pt x="261" y="3036"/>
                    <a:pt x="218" y="3426"/>
                  </a:cubicBezTo>
                  <a:cubicBezTo>
                    <a:pt x="153" y="3860"/>
                    <a:pt x="153" y="4337"/>
                    <a:pt x="196" y="4792"/>
                  </a:cubicBezTo>
                  <a:cubicBezTo>
                    <a:pt x="218" y="4836"/>
                    <a:pt x="239" y="4901"/>
                    <a:pt x="239" y="4966"/>
                  </a:cubicBezTo>
                  <a:cubicBezTo>
                    <a:pt x="283" y="5161"/>
                    <a:pt x="283" y="5356"/>
                    <a:pt x="261" y="5573"/>
                  </a:cubicBezTo>
                  <a:lnTo>
                    <a:pt x="261" y="5594"/>
                  </a:lnTo>
                  <a:lnTo>
                    <a:pt x="305" y="5594"/>
                  </a:lnTo>
                  <a:cubicBezTo>
                    <a:pt x="283" y="5573"/>
                    <a:pt x="283" y="5573"/>
                    <a:pt x="305" y="5573"/>
                  </a:cubicBezTo>
                  <a:cubicBezTo>
                    <a:pt x="326" y="5356"/>
                    <a:pt x="305" y="5161"/>
                    <a:pt x="283" y="4944"/>
                  </a:cubicBezTo>
                  <a:lnTo>
                    <a:pt x="239" y="4771"/>
                  </a:lnTo>
                  <a:cubicBezTo>
                    <a:pt x="196" y="4315"/>
                    <a:pt x="218" y="3860"/>
                    <a:pt x="261" y="3426"/>
                  </a:cubicBezTo>
                  <a:cubicBezTo>
                    <a:pt x="305" y="3036"/>
                    <a:pt x="326" y="2668"/>
                    <a:pt x="305" y="2277"/>
                  </a:cubicBezTo>
                  <a:cubicBezTo>
                    <a:pt x="283" y="1996"/>
                    <a:pt x="239" y="1692"/>
                    <a:pt x="174" y="1410"/>
                  </a:cubicBezTo>
                  <a:cubicBezTo>
                    <a:pt x="131" y="1193"/>
                    <a:pt x="88" y="977"/>
                    <a:pt x="66" y="760"/>
                  </a:cubicBezTo>
                  <a:cubicBezTo>
                    <a:pt x="44" y="500"/>
                    <a:pt x="44" y="239"/>
                    <a:pt x="66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82"/>
            <p:cNvSpPr/>
            <p:nvPr/>
          </p:nvSpPr>
          <p:spPr>
            <a:xfrm>
              <a:off x="6048410" y="3088212"/>
              <a:ext cx="130446" cy="1297629"/>
            </a:xfrm>
            <a:custGeom>
              <a:avLst/>
              <a:gdLst/>
              <a:ahLst/>
              <a:cxnLst/>
              <a:rect l="l" t="t" r="r" b="b"/>
              <a:pathLst>
                <a:path w="630" h="6267" extrusionOk="0">
                  <a:moveTo>
                    <a:pt x="434" y="1"/>
                  </a:moveTo>
                  <a:lnTo>
                    <a:pt x="391" y="44"/>
                  </a:lnTo>
                  <a:cubicBezTo>
                    <a:pt x="608" y="1150"/>
                    <a:pt x="434" y="2299"/>
                    <a:pt x="261" y="3405"/>
                  </a:cubicBezTo>
                  <a:cubicBezTo>
                    <a:pt x="87" y="4359"/>
                    <a:pt x="1" y="5313"/>
                    <a:pt x="44" y="6266"/>
                  </a:cubicBezTo>
                  <a:lnTo>
                    <a:pt x="87" y="6266"/>
                  </a:lnTo>
                  <a:cubicBezTo>
                    <a:pt x="44" y="5313"/>
                    <a:pt x="109" y="4359"/>
                    <a:pt x="282" y="3426"/>
                  </a:cubicBezTo>
                  <a:cubicBezTo>
                    <a:pt x="456" y="2321"/>
                    <a:pt x="629" y="1172"/>
                    <a:pt x="434" y="44"/>
                  </a:cubicBezTo>
                  <a:lnTo>
                    <a:pt x="434" y="1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82"/>
            <p:cNvSpPr/>
            <p:nvPr/>
          </p:nvSpPr>
          <p:spPr>
            <a:xfrm>
              <a:off x="6106800" y="3137699"/>
              <a:ext cx="112432" cy="1248143"/>
            </a:xfrm>
            <a:custGeom>
              <a:avLst/>
              <a:gdLst/>
              <a:ahLst/>
              <a:cxnLst/>
              <a:rect l="l" t="t" r="r" b="b"/>
              <a:pathLst>
                <a:path w="543" h="6028" extrusionOk="0">
                  <a:moveTo>
                    <a:pt x="412" y="0"/>
                  </a:moveTo>
                  <a:lnTo>
                    <a:pt x="412" y="0"/>
                  </a:lnTo>
                  <a:cubicBezTo>
                    <a:pt x="391" y="195"/>
                    <a:pt x="391" y="412"/>
                    <a:pt x="434" y="629"/>
                  </a:cubicBezTo>
                  <a:cubicBezTo>
                    <a:pt x="434" y="672"/>
                    <a:pt x="456" y="737"/>
                    <a:pt x="456" y="802"/>
                  </a:cubicBezTo>
                  <a:cubicBezTo>
                    <a:pt x="499" y="1475"/>
                    <a:pt x="434" y="2147"/>
                    <a:pt x="304" y="2797"/>
                  </a:cubicBezTo>
                  <a:cubicBezTo>
                    <a:pt x="282" y="2927"/>
                    <a:pt x="261" y="3057"/>
                    <a:pt x="239" y="3187"/>
                  </a:cubicBezTo>
                  <a:cubicBezTo>
                    <a:pt x="87" y="4120"/>
                    <a:pt x="0" y="5074"/>
                    <a:pt x="0" y="6027"/>
                  </a:cubicBezTo>
                  <a:lnTo>
                    <a:pt x="44" y="6027"/>
                  </a:lnTo>
                  <a:cubicBezTo>
                    <a:pt x="44" y="5074"/>
                    <a:pt x="130" y="4120"/>
                    <a:pt x="282" y="3187"/>
                  </a:cubicBezTo>
                  <a:lnTo>
                    <a:pt x="347" y="2819"/>
                  </a:lnTo>
                  <a:cubicBezTo>
                    <a:pt x="477" y="2147"/>
                    <a:pt x="542" y="1475"/>
                    <a:pt x="499" y="781"/>
                  </a:cubicBezTo>
                  <a:cubicBezTo>
                    <a:pt x="477" y="737"/>
                    <a:pt x="477" y="672"/>
                    <a:pt x="477" y="629"/>
                  </a:cubicBezTo>
                  <a:cubicBezTo>
                    <a:pt x="434" y="412"/>
                    <a:pt x="434" y="217"/>
                    <a:pt x="456" y="22"/>
                  </a:cubicBezTo>
                  <a:lnTo>
                    <a:pt x="412" y="0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82"/>
            <p:cNvSpPr/>
            <p:nvPr/>
          </p:nvSpPr>
          <p:spPr>
            <a:xfrm>
              <a:off x="6196455" y="3213896"/>
              <a:ext cx="94625" cy="1167390"/>
            </a:xfrm>
            <a:custGeom>
              <a:avLst/>
              <a:gdLst/>
              <a:ahLst/>
              <a:cxnLst/>
              <a:rect l="l" t="t" r="r" b="b"/>
              <a:pathLst>
                <a:path w="457" h="5638" extrusionOk="0">
                  <a:moveTo>
                    <a:pt x="370" y="1"/>
                  </a:moveTo>
                  <a:lnTo>
                    <a:pt x="370" y="1"/>
                  </a:lnTo>
                  <a:cubicBezTo>
                    <a:pt x="435" y="1280"/>
                    <a:pt x="348" y="2559"/>
                    <a:pt x="131" y="3838"/>
                  </a:cubicBezTo>
                  <a:lnTo>
                    <a:pt x="131" y="3860"/>
                  </a:lnTo>
                  <a:cubicBezTo>
                    <a:pt x="1" y="4445"/>
                    <a:pt x="1" y="5052"/>
                    <a:pt x="131" y="5638"/>
                  </a:cubicBezTo>
                  <a:lnTo>
                    <a:pt x="174" y="5638"/>
                  </a:lnTo>
                  <a:cubicBezTo>
                    <a:pt x="1" y="5074"/>
                    <a:pt x="88" y="4467"/>
                    <a:pt x="174" y="3860"/>
                  </a:cubicBezTo>
                  <a:lnTo>
                    <a:pt x="174" y="3838"/>
                  </a:lnTo>
                  <a:cubicBezTo>
                    <a:pt x="391" y="2581"/>
                    <a:pt x="456" y="1323"/>
                    <a:pt x="413" y="44"/>
                  </a:cubicBezTo>
                  <a:lnTo>
                    <a:pt x="370" y="1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82"/>
            <p:cNvSpPr/>
            <p:nvPr/>
          </p:nvSpPr>
          <p:spPr>
            <a:xfrm>
              <a:off x="6281762" y="3290300"/>
              <a:ext cx="63153" cy="1095541"/>
            </a:xfrm>
            <a:custGeom>
              <a:avLst/>
              <a:gdLst/>
              <a:ahLst/>
              <a:cxnLst/>
              <a:rect l="l" t="t" r="r" b="b"/>
              <a:pathLst>
                <a:path w="305" h="5291" extrusionOk="0">
                  <a:moveTo>
                    <a:pt x="304" y="0"/>
                  </a:moveTo>
                  <a:cubicBezTo>
                    <a:pt x="66" y="1171"/>
                    <a:pt x="1" y="2342"/>
                    <a:pt x="88" y="3534"/>
                  </a:cubicBezTo>
                  <a:cubicBezTo>
                    <a:pt x="109" y="3621"/>
                    <a:pt x="109" y="3729"/>
                    <a:pt x="109" y="3838"/>
                  </a:cubicBezTo>
                  <a:cubicBezTo>
                    <a:pt x="153" y="4315"/>
                    <a:pt x="153" y="4792"/>
                    <a:pt x="109" y="5290"/>
                  </a:cubicBezTo>
                  <a:lnTo>
                    <a:pt x="153" y="5290"/>
                  </a:lnTo>
                  <a:cubicBezTo>
                    <a:pt x="196" y="4792"/>
                    <a:pt x="196" y="4315"/>
                    <a:pt x="153" y="3838"/>
                  </a:cubicBezTo>
                  <a:cubicBezTo>
                    <a:pt x="131" y="3729"/>
                    <a:pt x="131" y="3621"/>
                    <a:pt x="131" y="3534"/>
                  </a:cubicBezTo>
                  <a:cubicBezTo>
                    <a:pt x="66" y="2407"/>
                    <a:pt x="109" y="1301"/>
                    <a:pt x="304" y="196"/>
                  </a:cubicBezTo>
                  <a:lnTo>
                    <a:pt x="304" y="0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82"/>
            <p:cNvSpPr/>
            <p:nvPr/>
          </p:nvSpPr>
          <p:spPr>
            <a:xfrm>
              <a:off x="6596073" y="3604613"/>
              <a:ext cx="45139" cy="247020"/>
            </a:xfrm>
            <a:custGeom>
              <a:avLst/>
              <a:gdLst/>
              <a:ahLst/>
              <a:cxnLst/>
              <a:rect l="l" t="t" r="r" b="b"/>
              <a:pathLst>
                <a:path w="218" h="1193" extrusionOk="0">
                  <a:moveTo>
                    <a:pt x="1" y="0"/>
                  </a:moveTo>
                  <a:lnTo>
                    <a:pt x="1" y="1192"/>
                  </a:lnTo>
                  <a:lnTo>
                    <a:pt x="217" y="1192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BCDB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82"/>
            <p:cNvSpPr/>
            <p:nvPr/>
          </p:nvSpPr>
          <p:spPr>
            <a:xfrm>
              <a:off x="7067540" y="3604613"/>
              <a:ext cx="40583" cy="247020"/>
            </a:xfrm>
            <a:custGeom>
              <a:avLst/>
              <a:gdLst/>
              <a:ahLst/>
              <a:cxnLst/>
              <a:rect l="l" t="t" r="r" b="b"/>
              <a:pathLst>
                <a:path w="196" h="1193" extrusionOk="0">
                  <a:moveTo>
                    <a:pt x="0" y="0"/>
                  </a:moveTo>
                  <a:lnTo>
                    <a:pt x="0" y="1192"/>
                  </a:lnTo>
                  <a:lnTo>
                    <a:pt x="195" y="1192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BCDB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82"/>
            <p:cNvSpPr/>
            <p:nvPr/>
          </p:nvSpPr>
          <p:spPr>
            <a:xfrm>
              <a:off x="6622991" y="3272286"/>
              <a:ext cx="103529" cy="1113555"/>
            </a:xfrm>
            <a:custGeom>
              <a:avLst/>
              <a:gdLst/>
              <a:ahLst/>
              <a:cxnLst/>
              <a:rect l="l" t="t" r="r" b="b"/>
              <a:pathLst>
                <a:path w="500" h="5378" extrusionOk="0">
                  <a:moveTo>
                    <a:pt x="239" y="1"/>
                  </a:moveTo>
                  <a:lnTo>
                    <a:pt x="196" y="44"/>
                  </a:lnTo>
                  <a:cubicBezTo>
                    <a:pt x="196" y="131"/>
                    <a:pt x="196" y="196"/>
                    <a:pt x="196" y="283"/>
                  </a:cubicBezTo>
                  <a:cubicBezTo>
                    <a:pt x="217" y="478"/>
                    <a:pt x="261" y="694"/>
                    <a:pt x="304" y="890"/>
                  </a:cubicBezTo>
                  <a:cubicBezTo>
                    <a:pt x="304" y="998"/>
                    <a:pt x="326" y="1106"/>
                    <a:pt x="348" y="1215"/>
                  </a:cubicBezTo>
                  <a:cubicBezTo>
                    <a:pt x="434" y="1887"/>
                    <a:pt x="434" y="2581"/>
                    <a:pt x="282" y="3274"/>
                  </a:cubicBezTo>
                  <a:cubicBezTo>
                    <a:pt x="261" y="3426"/>
                    <a:pt x="217" y="3578"/>
                    <a:pt x="196" y="3730"/>
                  </a:cubicBezTo>
                  <a:cubicBezTo>
                    <a:pt x="131" y="3947"/>
                    <a:pt x="87" y="4185"/>
                    <a:pt x="44" y="4402"/>
                  </a:cubicBezTo>
                  <a:cubicBezTo>
                    <a:pt x="1" y="4662"/>
                    <a:pt x="1" y="4922"/>
                    <a:pt x="44" y="5182"/>
                  </a:cubicBezTo>
                  <a:cubicBezTo>
                    <a:pt x="44" y="5204"/>
                    <a:pt x="44" y="5226"/>
                    <a:pt x="44" y="5226"/>
                  </a:cubicBezTo>
                  <a:cubicBezTo>
                    <a:pt x="44" y="5269"/>
                    <a:pt x="87" y="5312"/>
                    <a:pt x="87" y="5377"/>
                  </a:cubicBezTo>
                  <a:lnTo>
                    <a:pt x="131" y="5377"/>
                  </a:lnTo>
                  <a:cubicBezTo>
                    <a:pt x="109" y="5312"/>
                    <a:pt x="87" y="5269"/>
                    <a:pt x="87" y="5226"/>
                  </a:cubicBezTo>
                  <a:cubicBezTo>
                    <a:pt x="44" y="4727"/>
                    <a:pt x="87" y="4207"/>
                    <a:pt x="239" y="3730"/>
                  </a:cubicBezTo>
                  <a:cubicBezTo>
                    <a:pt x="282" y="3578"/>
                    <a:pt x="304" y="3426"/>
                    <a:pt x="348" y="3274"/>
                  </a:cubicBezTo>
                  <a:cubicBezTo>
                    <a:pt x="478" y="2581"/>
                    <a:pt x="499" y="1887"/>
                    <a:pt x="391" y="1193"/>
                  </a:cubicBezTo>
                  <a:cubicBezTo>
                    <a:pt x="369" y="1085"/>
                    <a:pt x="348" y="976"/>
                    <a:pt x="326" y="890"/>
                  </a:cubicBezTo>
                  <a:cubicBezTo>
                    <a:pt x="304" y="673"/>
                    <a:pt x="261" y="478"/>
                    <a:pt x="239" y="283"/>
                  </a:cubicBezTo>
                  <a:cubicBezTo>
                    <a:pt x="239" y="174"/>
                    <a:pt x="239" y="87"/>
                    <a:pt x="239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82"/>
            <p:cNvSpPr/>
            <p:nvPr/>
          </p:nvSpPr>
          <p:spPr>
            <a:xfrm>
              <a:off x="6703742" y="3223006"/>
              <a:ext cx="67708" cy="1162835"/>
            </a:xfrm>
            <a:custGeom>
              <a:avLst/>
              <a:gdLst/>
              <a:ahLst/>
              <a:cxnLst/>
              <a:rect l="l" t="t" r="r" b="b"/>
              <a:pathLst>
                <a:path w="327" h="5616" extrusionOk="0">
                  <a:moveTo>
                    <a:pt x="66" y="0"/>
                  </a:moveTo>
                  <a:lnTo>
                    <a:pt x="23" y="44"/>
                  </a:lnTo>
                  <a:cubicBezTo>
                    <a:pt x="1" y="282"/>
                    <a:pt x="1" y="521"/>
                    <a:pt x="23" y="759"/>
                  </a:cubicBezTo>
                  <a:cubicBezTo>
                    <a:pt x="44" y="998"/>
                    <a:pt x="88" y="1214"/>
                    <a:pt x="131" y="1431"/>
                  </a:cubicBezTo>
                  <a:cubicBezTo>
                    <a:pt x="196" y="1713"/>
                    <a:pt x="239" y="1995"/>
                    <a:pt x="261" y="2298"/>
                  </a:cubicBezTo>
                  <a:cubicBezTo>
                    <a:pt x="283" y="2667"/>
                    <a:pt x="261" y="3057"/>
                    <a:pt x="218" y="3426"/>
                  </a:cubicBezTo>
                  <a:cubicBezTo>
                    <a:pt x="174" y="3881"/>
                    <a:pt x="153" y="4336"/>
                    <a:pt x="196" y="4792"/>
                  </a:cubicBezTo>
                  <a:lnTo>
                    <a:pt x="239" y="4965"/>
                  </a:lnTo>
                  <a:cubicBezTo>
                    <a:pt x="283" y="5160"/>
                    <a:pt x="283" y="5377"/>
                    <a:pt x="261" y="5594"/>
                  </a:cubicBezTo>
                  <a:cubicBezTo>
                    <a:pt x="261" y="5594"/>
                    <a:pt x="261" y="5594"/>
                    <a:pt x="261" y="5615"/>
                  </a:cubicBezTo>
                  <a:lnTo>
                    <a:pt x="304" y="5615"/>
                  </a:lnTo>
                  <a:lnTo>
                    <a:pt x="304" y="5594"/>
                  </a:lnTo>
                  <a:cubicBezTo>
                    <a:pt x="326" y="5377"/>
                    <a:pt x="326" y="5160"/>
                    <a:pt x="283" y="4943"/>
                  </a:cubicBezTo>
                  <a:cubicBezTo>
                    <a:pt x="261" y="4900"/>
                    <a:pt x="239" y="4835"/>
                    <a:pt x="239" y="4792"/>
                  </a:cubicBezTo>
                  <a:cubicBezTo>
                    <a:pt x="196" y="4336"/>
                    <a:pt x="218" y="3881"/>
                    <a:pt x="261" y="3426"/>
                  </a:cubicBezTo>
                  <a:cubicBezTo>
                    <a:pt x="304" y="3057"/>
                    <a:pt x="304" y="2667"/>
                    <a:pt x="304" y="2277"/>
                  </a:cubicBezTo>
                  <a:cubicBezTo>
                    <a:pt x="283" y="1995"/>
                    <a:pt x="239" y="1713"/>
                    <a:pt x="174" y="1431"/>
                  </a:cubicBezTo>
                  <a:cubicBezTo>
                    <a:pt x="131" y="1214"/>
                    <a:pt x="88" y="976"/>
                    <a:pt x="66" y="759"/>
                  </a:cubicBezTo>
                  <a:cubicBezTo>
                    <a:pt x="44" y="499"/>
                    <a:pt x="44" y="260"/>
                    <a:pt x="66" y="0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0" name="Google Shape;4700;p82"/>
            <p:cNvSpPr/>
            <p:nvPr/>
          </p:nvSpPr>
          <p:spPr>
            <a:xfrm>
              <a:off x="6771243" y="3088212"/>
              <a:ext cx="130239" cy="1297629"/>
            </a:xfrm>
            <a:custGeom>
              <a:avLst/>
              <a:gdLst/>
              <a:ahLst/>
              <a:cxnLst/>
              <a:rect l="l" t="t" r="r" b="b"/>
              <a:pathLst>
                <a:path w="629" h="6267" extrusionOk="0">
                  <a:moveTo>
                    <a:pt x="412" y="1"/>
                  </a:moveTo>
                  <a:lnTo>
                    <a:pt x="390" y="44"/>
                  </a:lnTo>
                  <a:cubicBezTo>
                    <a:pt x="585" y="1150"/>
                    <a:pt x="412" y="2299"/>
                    <a:pt x="239" y="3405"/>
                  </a:cubicBezTo>
                  <a:cubicBezTo>
                    <a:pt x="65" y="4359"/>
                    <a:pt x="0" y="5313"/>
                    <a:pt x="22" y="6266"/>
                  </a:cubicBezTo>
                  <a:lnTo>
                    <a:pt x="65" y="6266"/>
                  </a:lnTo>
                  <a:cubicBezTo>
                    <a:pt x="22" y="5313"/>
                    <a:pt x="108" y="4359"/>
                    <a:pt x="282" y="3426"/>
                  </a:cubicBezTo>
                  <a:cubicBezTo>
                    <a:pt x="455" y="2321"/>
                    <a:pt x="629" y="1172"/>
                    <a:pt x="412" y="44"/>
                  </a:cubicBezTo>
                  <a:lnTo>
                    <a:pt x="412" y="1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1" name="Google Shape;4701;p82"/>
            <p:cNvSpPr/>
            <p:nvPr/>
          </p:nvSpPr>
          <p:spPr>
            <a:xfrm>
              <a:off x="6825077" y="3137699"/>
              <a:ext cx="112432" cy="1248143"/>
            </a:xfrm>
            <a:custGeom>
              <a:avLst/>
              <a:gdLst/>
              <a:ahLst/>
              <a:cxnLst/>
              <a:rect l="l" t="t" r="r" b="b"/>
              <a:pathLst>
                <a:path w="543" h="6028" extrusionOk="0">
                  <a:moveTo>
                    <a:pt x="434" y="0"/>
                  </a:moveTo>
                  <a:cubicBezTo>
                    <a:pt x="391" y="195"/>
                    <a:pt x="391" y="412"/>
                    <a:pt x="434" y="629"/>
                  </a:cubicBezTo>
                  <a:cubicBezTo>
                    <a:pt x="456" y="672"/>
                    <a:pt x="456" y="737"/>
                    <a:pt x="456" y="802"/>
                  </a:cubicBezTo>
                  <a:cubicBezTo>
                    <a:pt x="499" y="1475"/>
                    <a:pt x="456" y="2147"/>
                    <a:pt x="304" y="2797"/>
                  </a:cubicBezTo>
                  <a:lnTo>
                    <a:pt x="239" y="3187"/>
                  </a:lnTo>
                  <a:cubicBezTo>
                    <a:pt x="87" y="4120"/>
                    <a:pt x="22" y="5074"/>
                    <a:pt x="0" y="6027"/>
                  </a:cubicBezTo>
                  <a:lnTo>
                    <a:pt x="44" y="6027"/>
                  </a:lnTo>
                  <a:cubicBezTo>
                    <a:pt x="44" y="5074"/>
                    <a:pt x="130" y="4120"/>
                    <a:pt x="282" y="3187"/>
                  </a:cubicBezTo>
                  <a:cubicBezTo>
                    <a:pt x="304" y="3079"/>
                    <a:pt x="325" y="2949"/>
                    <a:pt x="347" y="2819"/>
                  </a:cubicBezTo>
                  <a:cubicBezTo>
                    <a:pt x="477" y="2147"/>
                    <a:pt x="542" y="1475"/>
                    <a:pt x="499" y="781"/>
                  </a:cubicBezTo>
                  <a:cubicBezTo>
                    <a:pt x="499" y="737"/>
                    <a:pt x="477" y="672"/>
                    <a:pt x="477" y="629"/>
                  </a:cubicBezTo>
                  <a:cubicBezTo>
                    <a:pt x="434" y="412"/>
                    <a:pt x="434" y="217"/>
                    <a:pt x="456" y="22"/>
                  </a:cubicBezTo>
                  <a:lnTo>
                    <a:pt x="434" y="0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2" name="Google Shape;4702;p82"/>
            <p:cNvSpPr/>
            <p:nvPr/>
          </p:nvSpPr>
          <p:spPr>
            <a:xfrm>
              <a:off x="7004595" y="3290300"/>
              <a:ext cx="62945" cy="1095541"/>
            </a:xfrm>
            <a:custGeom>
              <a:avLst/>
              <a:gdLst/>
              <a:ahLst/>
              <a:cxnLst/>
              <a:rect l="l" t="t" r="r" b="b"/>
              <a:pathLst>
                <a:path w="304" h="5291" extrusionOk="0">
                  <a:moveTo>
                    <a:pt x="304" y="0"/>
                  </a:moveTo>
                  <a:cubicBezTo>
                    <a:pt x="66" y="1171"/>
                    <a:pt x="0" y="2342"/>
                    <a:pt x="66" y="3534"/>
                  </a:cubicBezTo>
                  <a:cubicBezTo>
                    <a:pt x="87" y="3621"/>
                    <a:pt x="87" y="3729"/>
                    <a:pt x="87" y="3838"/>
                  </a:cubicBezTo>
                  <a:cubicBezTo>
                    <a:pt x="152" y="4315"/>
                    <a:pt x="152" y="4792"/>
                    <a:pt x="87" y="5290"/>
                  </a:cubicBezTo>
                  <a:lnTo>
                    <a:pt x="131" y="5290"/>
                  </a:lnTo>
                  <a:cubicBezTo>
                    <a:pt x="196" y="4792"/>
                    <a:pt x="196" y="4315"/>
                    <a:pt x="131" y="3838"/>
                  </a:cubicBezTo>
                  <a:cubicBezTo>
                    <a:pt x="131" y="3729"/>
                    <a:pt x="109" y="3621"/>
                    <a:pt x="109" y="3534"/>
                  </a:cubicBezTo>
                  <a:cubicBezTo>
                    <a:pt x="44" y="2407"/>
                    <a:pt x="109" y="1301"/>
                    <a:pt x="304" y="196"/>
                  </a:cubicBezTo>
                  <a:lnTo>
                    <a:pt x="304" y="0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3" name="Google Shape;4703;p82"/>
            <p:cNvSpPr/>
            <p:nvPr/>
          </p:nvSpPr>
          <p:spPr>
            <a:xfrm>
              <a:off x="7350172" y="3083864"/>
              <a:ext cx="435649" cy="1301978"/>
            </a:xfrm>
            <a:custGeom>
              <a:avLst/>
              <a:gdLst/>
              <a:ahLst/>
              <a:cxnLst/>
              <a:rect l="l" t="t" r="r" b="b"/>
              <a:pathLst>
                <a:path w="2104" h="6288" extrusionOk="0">
                  <a:moveTo>
                    <a:pt x="1107" y="0"/>
                  </a:moveTo>
                  <a:lnTo>
                    <a:pt x="1063" y="43"/>
                  </a:lnTo>
                  <a:lnTo>
                    <a:pt x="434" y="694"/>
                  </a:lnTo>
                  <a:lnTo>
                    <a:pt x="369" y="737"/>
                  </a:lnTo>
                  <a:lnTo>
                    <a:pt x="196" y="911"/>
                  </a:lnTo>
                  <a:lnTo>
                    <a:pt x="174" y="954"/>
                  </a:lnTo>
                  <a:lnTo>
                    <a:pt x="109" y="997"/>
                  </a:lnTo>
                  <a:lnTo>
                    <a:pt x="23" y="5312"/>
                  </a:lnTo>
                  <a:lnTo>
                    <a:pt x="1" y="6092"/>
                  </a:lnTo>
                  <a:lnTo>
                    <a:pt x="1" y="6287"/>
                  </a:lnTo>
                  <a:lnTo>
                    <a:pt x="2104" y="6287"/>
                  </a:lnTo>
                  <a:lnTo>
                    <a:pt x="2104" y="997"/>
                  </a:lnTo>
                  <a:lnTo>
                    <a:pt x="1800" y="672"/>
                  </a:lnTo>
                  <a:lnTo>
                    <a:pt x="1757" y="629"/>
                  </a:lnTo>
                  <a:lnTo>
                    <a:pt x="11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4" name="Google Shape;4704;p82"/>
            <p:cNvSpPr/>
            <p:nvPr/>
          </p:nvSpPr>
          <p:spPr>
            <a:xfrm>
              <a:off x="7314351" y="3604613"/>
              <a:ext cx="45139" cy="247020"/>
            </a:xfrm>
            <a:custGeom>
              <a:avLst/>
              <a:gdLst/>
              <a:ahLst/>
              <a:cxnLst/>
              <a:rect l="l" t="t" r="r" b="b"/>
              <a:pathLst>
                <a:path w="218" h="1193" extrusionOk="0">
                  <a:moveTo>
                    <a:pt x="0" y="0"/>
                  </a:moveTo>
                  <a:lnTo>
                    <a:pt x="0" y="1192"/>
                  </a:lnTo>
                  <a:lnTo>
                    <a:pt x="217" y="1192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BCDB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5" name="Google Shape;4705;p82"/>
            <p:cNvSpPr/>
            <p:nvPr/>
          </p:nvSpPr>
          <p:spPr>
            <a:xfrm>
              <a:off x="7785611" y="3604613"/>
              <a:ext cx="45139" cy="247020"/>
            </a:xfrm>
            <a:custGeom>
              <a:avLst/>
              <a:gdLst/>
              <a:ahLst/>
              <a:cxnLst/>
              <a:rect l="l" t="t" r="r" b="b"/>
              <a:pathLst>
                <a:path w="218" h="1193" extrusionOk="0">
                  <a:moveTo>
                    <a:pt x="1" y="0"/>
                  </a:moveTo>
                  <a:lnTo>
                    <a:pt x="1" y="1192"/>
                  </a:lnTo>
                  <a:lnTo>
                    <a:pt x="218" y="1192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6" name="Google Shape;4706;p82"/>
            <p:cNvSpPr/>
            <p:nvPr/>
          </p:nvSpPr>
          <p:spPr>
            <a:xfrm>
              <a:off x="7422020" y="3227355"/>
              <a:ext cx="67501" cy="1158487"/>
            </a:xfrm>
            <a:custGeom>
              <a:avLst/>
              <a:gdLst/>
              <a:ahLst/>
              <a:cxnLst/>
              <a:rect l="l" t="t" r="r" b="b"/>
              <a:pathLst>
                <a:path w="326" h="5595" extrusionOk="0">
                  <a:moveTo>
                    <a:pt x="66" y="1"/>
                  </a:moveTo>
                  <a:lnTo>
                    <a:pt x="22" y="44"/>
                  </a:lnTo>
                  <a:cubicBezTo>
                    <a:pt x="1" y="283"/>
                    <a:pt x="1" y="521"/>
                    <a:pt x="22" y="760"/>
                  </a:cubicBezTo>
                  <a:cubicBezTo>
                    <a:pt x="66" y="977"/>
                    <a:pt x="87" y="1215"/>
                    <a:pt x="131" y="1410"/>
                  </a:cubicBezTo>
                  <a:cubicBezTo>
                    <a:pt x="196" y="1692"/>
                    <a:pt x="239" y="1996"/>
                    <a:pt x="261" y="2277"/>
                  </a:cubicBezTo>
                  <a:cubicBezTo>
                    <a:pt x="261" y="2668"/>
                    <a:pt x="261" y="3036"/>
                    <a:pt x="218" y="3426"/>
                  </a:cubicBezTo>
                  <a:cubicBezTo>
                    <a:pt x="174" y="3860"/>
                    <a:pt x="174" y="4337"/>
                    <a:pt x="218" y="4792"/>
                  </a:cubicBezTo>
                  <a:cubicBezTo>
                    <a:pt x="218" y="4836"/>
                    <a:pt x="239" y="4901"/>
                    <a:pt x="239" y="4966"/>
                  </a:cubicBezTo>
                  <a:cubicBezTo>
                    <a:pt x="283" y="5161"/>
                    <a:pt x="304" y="5356"/>
                    <a:pt x="261" y="5573"/>
                  </a:cubicBezTo>
                  <a:cubicBezTo>
                    <a:pt x="261" y="5573"/>
                    <a:pt x="261" y="5573"/>
                    <a:pt x="261" y="5594"/>
                  </a:cubicBezTo>
                  <a:lnTo>
                    <a:pt x="304" y="5594"/>
                  </a:lnTo>
                  <a:cubicBezTo>
                    <a:pt x="304" y="5573"/>
                    <a:pt x="304" y="5573"/>
                    <a:pt x="304" y="5573"/>
                  </a:cubicBezTo>
                  <a:cubicBezTo>
                    <a:pt x="326" y="5356"/>
                    <a:pt x="326" y="5139"/>
                    <a:pt x="283" y="4944"/>
                  </a:cubicBezTo>
                  <a:lnTo>
                    <a:pt x="261" y="4771"/>
                  </a:lnTo>
                  <a:cubicBezTo>
                    <a:pt x="218" y="4315"/>
                    <a:pt x="218" y="3860"/>
                    <a:pt x="261" y="3426"/>
                  </a:cubicBezTo>
                  <a:cubicBezTo>
                    <a:pt x="304" y="3036"/>
                    <a:pt x="326" y="2668"/>
                    <a:pt x="304" y="2277"/>
                  </a:cubicBezTo>
                  <a:cubicBezTo>
                    <a:pt x="283" y="1996"/>
                    <a:pt x="239" y="1692"/>
                    <a:pt x="174" y="1410"/>
                  </a:cubicBezTo>
                  <a:cubicBezTo>
                    <a:pt x="131" y="1193"/>
                    <a:pt x="109" y="977"/>
                    <a:pt x="66" y="760"/>
                  </a:cubicBezTo>
                  <a:cubicBezTo>
                    <a:pt x="44" y="500"/>
                    <a:pt x="44" y="239"/>
                    <a:pt x="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82"/>
            <p:cNvSpPr/>
            <p:nvPr/>
          </p:nvSpPr>
          <p:spPr>
            <a:xfrm>
              <a:off x="7489314" y="3088212"/>
              <a:ext cx="130446" cy="1297629"/>
            </a:xfrm>
            <a:custGeom>
              <a:avLst/>
              <a:gdLst/>
              <a:ahLst/>
              <a:cxnLst/>
              <a:rect l="l" t="t" r="r" b="b"/>
              <a:pathLst>
                <a:path w="630" h="6267" extrusionOk="0">
                  <a:moveTo>
                    <a:pt x="435" y="1"/>
                  </a:moveTo>
                  <a:lnTo>
                    <a:pt x="391" y="44"/>
                  </a:lnTo>
                  <a:cubicBezTo>
                    <a:pt x="586" y="1150"/>
                    <a:pt x="413" y="2299"/>
                    <a:pt x="261" y="3405"/>
                  </a:cubicBezTo>
                  <a:cubicBezTo>
                    <a:pt x="66" y="4359"/>
                    <a:pt x="1" y="5313"/>
                    <a:pt x="44" y="6266"/>
                  </a:cubicBezTo>
                  <a:lnTo>
                    <a:pt x="66" y="6266"/>
                  </a:lnTo>
                  <a:cubicBezTo>
                    <a:pt x="44" y="5313"/>
                    <a:pt x="109" y="4359"/>
                    <a:pt x="283" y="3426"/>
                  </a:cubicBezTo>
                  <a:cubicBezTo>
                    <a:pt x="456" y="2321"/>
                    <a:pt x="630" y="1172"/>
                    <a:pt x="435" y="44"/>
                  </a:cubicBezTo>
                  <a:lnTo>
                    <a:pt x="4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82"/>
            <p:cNvSpPr/>
            <p:nvPr/>
          </p:nvSpPr>
          <p:spPr>
            <a:xfrm>
              <a:off x="7633011" y="3213896"/>
              <a:ext cx="98973" cy="1167390"/>
            </a:xfrm>
            <a:custGeom>
              <a:avLst/>
              <a:gdLst/>
              <a:ahLst/>
              <a:cxnLst/>
              <a:rect l="l" t="t" r="r" b="b"/>
              <a:pathLst>
                <a:path w="478" h="5638" extrusionOk="0">
                  <a:moveTo>
                    <a:pt x="391" y="1"/>
                  </a:moveTo>
                  <a:lnTo>
                    <a:pt x="391" y="1"/>
                  </a:lnTo>
                  <a:cubicBezTo>
                    <a:pt x="434" y="1280"/>
                    <a:pt x="369" y="2559"/>
                    <a:pt x="153" y="3838"/>
                  </a:cubicBezTo>
                  <a:lnTo>
                    <a:pt x="153" y="3860"/>
                  </a:lnTo>
                  <a:cubicBezTo>
                    <a:pt x="22" y="4445"/>
                    <a:pt x="22" y="5052"/>
                    <a:pt x="153" y="5638"/>
                  </a:cubicBezTo>
                  <a:lnTo>
                    <a:pt x="196" y="5638"/>
                  </a:lnTo>
                  <a:cubicBezTo>
                    <a:pt x="1" y="5074"/>
                    <a:pt x="109" y="4467"/>
                    <a:pt x="196" y="3860"/>
                  </a:cubicBezTo>
                  <a:lnTo>
                    <a:pt x="196" y="3838"/>
                  </a:lnTo>
                  <a:cubicBezTo>
                    <a:pt x="391" y="2581"/>
                    <a:pt x="478" y="1323"/>
                    <a:pt x="434" y="44"/>
                  </a:cubicBezTo>
                  <a:lnTo>
                    <a:pt x="3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82"/>
            <p:cNvSpPr/>
            <p:nvPr/>
          </p:nvSpPr>
          <p:spPr>
            <a:xfrm>
              <a:off x="5442356" y="3321773"/>
              <a:ext cx="188836" cy="143698"/>
            </a:xfrm>
            <a:custGeom>
              <a:avLst/>
              <a:gdLst/>
              <a:ahLst/>
              <a:cxnLst/>
              <a:rect l="l" t="t" r="r" b="b"/>
              <a:pathLst>
                <a:path w="912" h="694" extrusionOk="0">
                  <a:moveTo>
                    <a:pt x="911" y="0"/>
                  </a:moveTo>
                  <a:lnTo>
                    <a:pt x="911" y="0"/>
                  </a:lnTo>
                  <a:cubicBezTo>
                    <a:pt x="629" y="260"/>
                    <a:pt x="326" y="477"/>
                    <a:pt x="1" y="672"/>
                  </a:cubicBezTo>
                  <a:cubicBezTo>
                    <a:pt x="239" y="694"/>
                    <a:pt x="478" y="694"/>
                    <a:pt x="716" y="694"/>
                  </a:cubicBezTo>
                  <a:cubicBezTo>
                    <a:pt x="803" y="477"/>
                    <a:pt x="868" y="239"/>
                    <a:pt x="9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82"/>
            <p:cNvSpPr/>
            <p:nvPr/>
          </p:nvSpPr>
          <p:spPr>
            <a:xfrm>
              <a:off x="4980000" y="2843056"/>
              <a:ext cx="615168" cy="369598"/>
            </a:xfrm>
            <a:custGeom>
              <a:avLst/>
              <a:gdLst/>
              <a:ahLst/>
              <a:cxnLst/>
              <a:rect l="l" t="t" r="r" b="b"/>
              <a:pathLst>
                <a:path w="2971" h="1785" extrusionOk="0">
                  <a:moveTo>
                    <a:pt x="2870" y="0"/>
                  </a:moveTo>
                  <a:cubicBezTo>
                    <a:pt x="2714" y="0"/>
                    <a:pt x="2103" y="305"/>
                    <a:pt x="1388" y="730"/>
                  </a:cubicBezTo>
                  <a:cubicBezTo>
                    <a:pt x="586" y="1228"/>
                    <a:pt x="1" y="1683"/>
                    <a:pt x="44" y="1770"/>
                  </a:cubicBezTo>
                  <a:cubicBezTo>
                    <a:pt x="49" y="1780"/>
                    <a:pt x="61" y="1784"/>
                    <a:pt x="80" y="1784"/>
                  </a:cubicBezTo>
                  <a:cubicBezTo>
                    <a:pt x="235" y="1784"/>
                    <a:pt x="847" y="1480"/>
                    <a:pt x="1562" y="1055"/>
                  </a:cubicBezTo>
                  <a:cubicBezTo>
                    <a:pt x="2364" y="556"/>
                    <a:pt x="2971" y="101"/>
                    <a:pt x="2906" y="14"/>
                  </a:cubicBezTo>
                  <a:cubicBezTo>
                    <a:pt x="2901" y="5"/>
                    <a:pt x="2889" y="0"/>
                    <a:pt x="2870" y="0"/>
                  </a:cubicBezTo>
                  <a:close/>
                </a:path>
              </a:pathLst>
            </a:custGeom>
            <a:solidFill>
              <a:srgbClr val="F379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82"/>
            <p:cNvSpPr/>
            <p:nvPr/>
          </p:nvSpPr>
          <p:spPr>
            <a:xfrm>
              <a:off x="4980000" y="2843056"/>
              <a:ext cx="615168" cy="369598"/>
            </a:xfrm>
            <a:custGeom>
              <a:avLst/>
              <a:gdLst/>
              <a:ahLst/>
              <a:cxnLst/>
              <a:rect l="l" t="t" r="r" b="b"/>
              <a:pathLst>
                <a:path w="2971" h="1785" extrusionOk="0">
                  <a:moveTo>
                    <a:pt x="2870" y="0"/>
                  </a:moveTo>
                  <a:cubicBezTo>
                    <a:pt x="2714" y="0"/>
                    <a:pt x="2103" y="305"/>
                    <a:pt x="1388" y="730"/>
                  </a:cubicBezTo>
                  <a:cubicBezTo>
                    <a:pt x="586" y="1228"/>
                    <a:pt x="1" y="1683"/>
                    <a:pt x="44" y="1770"/>
                  </a:cubicBezTo>
                  <a:cubicBezTo>
                    <a:pt x="49" y="1780"/>
                    <a:pt x="61" y="1784"/>
                    <a:pt x="80" y="1784"/>
                  </a:cubicBezTo>
                  <a:cubicBezTo>
                    <a:pt x="235" y="1784"/>
                    <a:pt x="847" y="1480"/>
                    <a:pt x="1562" y="1055"/>
                  </a:cubicBezTo>
                  <a:cubicBezTo>
                    <a:pt x="2364" y="556"/>
                    <a:pt x="2971" y="101"/>
                    <a:pt x="2906" y="14"/>
                  </a:cubicBezTo>
                  <a:cubicBezTo>
                    <a:pt x="2901" y="5"/>
                    <a:pt x="2889" y="0"/>
                    <a:pt x="2870" y="0"/>
                  </a:cubicBezTo>
                  <a:close/>
                </a:path>
              </a:pathLst>
            </a:custGeom>
            <a:solidFill>
              <a:srgbClr val="8775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82"/>
            <p:cNvSpPr/>
            <p:nvPr/>
          </p:nvSpPr>
          <p:spPr>
            <a:xfrm>
              <a:off x="4980000" y="2843056"/>
              <a:ext cx="615168" cy="369598"/>
            </a:xfrm>
            <a:custGeom>
              <a:avLst/>
              <a:gdLst/>
              <a:ahLst/>
              <a:cxnLst/>
              <a:rect l="l" t="t" r="r" b="b"/>
              <a:pathLst>
                <a:path w="2971" h="1785" extrusionOk="0">
                  <a:moveTo>
                    <a:pt x="2870" y="0"/>
                  </a:moveTo>
                  <a:cubicBezTo>
                    <a:pt x="2714" y="0"/>
                    <a:pt x="2103" y="305"/>
                    <a:pt x="1388" y="730"/>
                  </a:cubicBezTo>
                  <a:cubicBezTo>
                    <a:pt x="586" y="1228"/>
                    <a:pt x="1" y="1683"/>
                    <a:pt x="44" y="1770"/>
                  </a:cubicBezTo>
                  <a:cubicBezTo>
                    <a:pt x="49" y="1780"/>
                    <a:pt x="61" y="1784"/>
                    <a:pt x="80" y="1784"/>
                  </a:cubicBezTo>
                  <a:cubicBezTo>
                    <a:pt x="235" y="1784"/>
                    <a:pt x="847" y="1480"/>
                    <a:pt x="1562" y="1055"/>
                  </a:cubicBezTo>
                  <a:cubicBezTo>
                    <a:pt x="2364" y="556"/>
                    <a:pt x="2971" y="101"/>
                    <a:pt x="2906" y="14"/>
                  </a:cubicBezTo>
                  <a:cubicBezTo>
                    <a:pt x="2901" y="5"/>
                    <a:pt x="2889" y="0"/>
                    <a:pt x="28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82"/>
            <p:cNvSpPr/>
            <p:nvPr/>
          </p:nvSpPr>
          <p:spPr>
            <a:xfrm>
              <a:off x="5132600" y="2995036"/>
              <a:ext cx="193185" cy="115952"/>
            </a:xfrm>
            <a:custGeom>
              <a:avLst/>
              <a:gdLst/>
              <a:ahLst/>
              <a:cxnLst/>
              <a:rect l="l" t="t" r="r" b="b"/>
              <a:pathLst>
                <a:path w="933" h="560" extrusionOk="0">
                  <a:moveTo>
                    <a:pt x="22" y="1"/>
                  </a:moveTo>
                  <a:cubicBezTo>
                    <a:pt x="17" y="1"/>
                    <a:pt x="12" y="6"/>
                    <a:pt x="1" y="17"/>
                  </a:cubicBezTo>
                  <a:cubicBezTo>
                    <a:pt x="1" y="17"/>
                    <a:pt x="1" y="39"/>
                    <a:pt x="1" y="39"/>
                  </a:cubicBezTo>
                  <a:cubicBezTo>
                    <a:pt x="283" y="234"/>
                    <a:pt x="586" y="407"/>
                    <a:pt x="890" y="559"/>
                  </a:cubicBezTo>
                  <a:cubicBezTo>
                    <a:pt x="890" y="559"/>
                    <a:pt x="911" y="559"/>
                    <a:pt x="911" y="538"/>
                  </a:cubicBezTo>
                  <a:cubicBezTo>
                    <a:pt x="933" y="538"/>
                    <a:pt x="933" y="516"/>
                    <a:pt x="911" y="516"/>
                  </a:cubicBezTo>
                  <a:cubicBezTo>
                    <a:pt x="608" y="364"/>
                    <a:pt x="326" y="191"/>
                    <a:pt x="44" y="17"/>
                  </a:cubicBezTo>
                  <a:cubicBezTo>
                    <a:pt x="33" y="6"/>
                    <a:pt x="28" y="1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82"/>
            <p:cNvSpPr/>
            <p:nvPr/>
          </p:nvSpPr>
          <p:spPr>
            <a:xfrm>
              <a:off x="5231366" y="2899790"/>
              <a:ext cx="130446" cy="179726"/>
            </a:xfrm>
            <a:custGeom>
              <a:avLst/>
              <a:gdLst/>
              <a:ahLst/>
              <a:cxnLst/>
              <a:rect l="l" t="t" r="r" b="b"/>
              <a:pathLst>
                <a:path w="630" h="868" extrusionOk="0">
                  <a:moveTo>
                    <a:pt x="1" y="0"/>
                  </a:moveTo>
                  <a:cubicBezTo>
                    <a:pt x="1" y="22"/>
                    <a:pt x="1" y="22"/>
                    <a:pt x="1" y="44"/>
                  </a:cubicBezTo>
                  <a:lnTo>
                    <a:pt x="586" y="846"/>
                  </a:lnTo>
                  <a:cubicBezTo>
                    <a:pt x="586" y="867"/>
                    <a:pt x="608" y="867"/>
                    <a:pt x="608" y="867"/>
                  </a:cubicBezTo>
                  <a:lnTo>
                    <a:pt x="629" y="846"/>
                  </a:lnTo>
                  <a:cubicBezTo>
                    <a:pt x="629" y="846"/>
                    <a:pt x="629" y="824"/>
                    <a:pt x="629" y="824"/>
                  </a:cubicBezTo>
                  <a:lnTo>
                    <a:pt x="44" y="0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82"/>
            <p:cNvSpPr/>
            <p:nvPr/>
          </p:nvSpPr>
          <p:spPr>
            <a:xfrm>
              <a:off x="5349388" y="2852995"/>
              <a:ext cx="66258" cy="221966"/>
            </a:xfrm>
            <a:custGeom>
              <a:avLst/>
              <a:gdLst/>
              <a:ahLst/>
              <a:cxnLst/>
              <a:rect l="l" t="t" r="r" b="b"/>
              <a:pathLst>
                <a:path w="320" h="1072" extrusionOk="0">
                  <a:moveTo>
                    <a:pt x="46" y="0"/>
                  </a:moveTo>
                  <a:cubicBezTo>
                    <a:pt x="29" y="0"/>
                    <a:pt x="1" y="16"/>
                    <a:pt x="16" y="31"/>
                  </a:cubicBezTo>
                  <a:cubicBezTo>
                    <a:pt x="124" y="356"/>
                    <a:pt x="211" y="703"/>
                    <a:pt x="276" y="1050"/>
                  </a:cubicBezTo>
                  <a:cubicBezTo>
                    <a:pt x="276" y="1050"/>
                    <a:pt x="276" y="1072"/>
                    <a:pt x="298" y="1072"/>
                  </a:cubicBezTo>
                  <a:cubicBezTo>
                    <a:pt x="320" y="1050"/>
                    <a:pt x="320" y="1050"/>
                    <a:pt x="320" y="1028"/>
                  </a:cubicBezTo>
                  <a:cubicBezTo>
                    <a:pt x="255" y="682"/>
                    <a:pt x="189" y="335"/>
                    <a:pt x="59" y="9"/>
                  </a:cubicBezTo>
                  <a:cubicBezTo>
                    <a:pt x="59" y="3"/>
                    <a:pt x="54" y="0"/>
                    <a:pt x="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82"/>
            <p:cNvSpPr/>
            <p:nvPr/>
          </p:nvSpPr>
          <p:spPr>
            <a:xfrm>
              <a:off x="4988903" y="2841400"/>
              <a:ext cx="767976" cy="631111"/>
            </a:xfrm>
            <a:custGeom>
              <a:avLst/>
              <a:gdLst/>
              <a:ahLst/>
              <a:cxnLst/>
              <a:rect l="l" t="t" r="r" b="b"/>
              <a:pathLst>
                <a:path w="3709" h="3048" extrusionOk="0">
                  <a:moveTo>
                    <a:pt x="2863" y="0"/>
                  </a:moveTo>
                  <a:cubicBezTo>
                    <a:pt x="2017" y="759"/>
                    <a:pt x="1063" y="1366"/>
                    <a:pt x="1" y="1778"/>
                  </a:cubicBezTo>
                  <a:lnTo>
                    <a:pt x="23" y="1822"/>
                  </a:lnTo>
                  <a:cubicBezTo>
                    <a:pt x="188" y="2069"/>
                    <a:pt x="870" y="3048"/>
                    <a:pt x="1808" y="3048"/>
                  </a:cubicBezTo>
                  <a:cubicBezTo>
                    <a:pt x="2101" y="3048"/>
                    <a:pt x="2419" y="2953"/>
                    <a:pt x="2754" y="2710"/>
                  </a:cubicBezTo>
                  <a:cubicBezTo>
                    <a:pt x="2884" y="2624"/>
                    <a:pt x="2993" y="2515"/>
                    <a:pt x="3080" y="2407"/>
                  </a:cubicBezTo>
                  <a:cubicBezTo>
                    <a:pt x="3101" y="2385"/>
                    <a:pt x="3123" y="2364"/>
                    <a:pt x="3123" y="2342"/>
                  </a:cubicBezTo>
                  <a:cubicBezTo>
                    <a:pt x="3708" y="1496"/>
                    <a:pt x="3080" y="347"/>
                    <a:pt x="2906" y="65"/>
                  </a:cubicBezTo>
                  <a:cubicBezTo>
                    <a:pt x="2884" y="65"/>
                    <a:pt x="2884" y="44"/>
                    <a:pt x="2863" y="22"/>
                  </a:cubicBezTo>
                  <a:lnTo>
                    <a:pt x="286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82"/>
            <p:cNvSpPr/>
            <p:nvPr/>
          </p:nvSpPr>
          <p:spPr>
            <a:xfrm>
              <a:off x="4988903" y="3160061"/>
              <a:ext cx="646641" cy="179726"/>
            </a:xfrm>
            <a:custGeom>
              <a:avLst/>
              <a:gdLst/>
              <a:ahLst/>
              <a:cxnLst/>
              <a:rect l="l" t="t" r="r" b="b"/>
              <a:pathLst>
                <a:path w="3123" h="868" extrusionOk="0">
                  <a:moveTo>
                    <a:pt x="825" y="1"/>
                  </a:moveTo>
                  <a:cubicBezTo>
                    <a:pt x="543" y="22"/>
                    <a:pt x="261" y="109"/>
                    <a:pt x="23" y="239"/>
                  </a:cubicBezTo>
                  <a:lnTo>
                    <a:pt x="1" y="239"/>
                  </a:lnTo>
                  <a:lnTo>
                    <a:pt x="23" y="283"/>
                  </a:lnTo>
                  <a:lnTo>
                    <a:pt x="44" y="283"/>
                  </a:lnTo>
                  <a:cubicBezTo>
                    <a:pt x="283" y="152"/>
                    <a:pt x="565" y="66"/>
                    <a:pt x="846" y="66"/>
                  </a:cubicBezTo>
                  <a:cubicBezTo>
                    <a:pt x="1150" y="66"/>
                    <a:pt x="1453" y="218"/>
                    <a:pt x="1605" y="478"/>
                  </a:cubicBezTo>
                  <a:lnTo>
                    <a:pt x="1627" y="499"/>
                  </a:lnTo>
                  <a:lnTo>
                    <a:pt x="1649" y="478"/>
                  </a:lnTo>
                  <a:cubicBezTo>
                    <a:pt x="1822" y="348"/>
                    <a:pt x="2039" y="283"/>
                    <a:pt x="2256" y="261"/>
                  </a:cubicBezTo>
                  <a:cubicBezTo>
                    <a:pt x="2472" y="261"/>
                    <a:pt x="2668" y="326"/>
                    <a:pt x="2841" y="456"/>
                  </a:cubicBezTo>
                  <a:cubicBezTo>
                    <a:pt x="2971" y="564"/>
                    <a:pt x="3058" y="694"/>
                    <a:pt x="3080" y="868"/>
                  </a:cubicBezTo>
                  <a:cubicBezTo>
                    <a:pt x="3101" y="846"/>
                    <a:pt x="3123" y="825"/>
                    <a:pt x="3123" y="803"/>
                  </a:cubicBezTo>
                  <a:cubicBezTo>
                    <a:pt x="3080" y="651"/>
                    <a:pt x="2993" y="521"/>
                    <a:pt x="2884" y="413"/>
                  </a:cubicBezTo>
                  <a:cubicBezTo>
                    <a:pt x="2711" y="283"/>
                    <a:pt x="2494" y="218"/>
                    <a:pt x="2277" y="218"/>
                  </a:cubicBezTo>
                  <a:lnTo>
                    <a:pt x="2191" y="218"/>
                  </a:lnTo>
                  <a:cubicBezTo>
                    <a:pt x="1996" y="239"/>
                    <a:pt x="1800" y="304"/>
                    <a:pt x="1627" y="413"/>
                  </a:cubicBezTo>
                  <a:cubicBezTo>
                    <a:pt x="1432" y="152"/>
                    <a:pt x="1150" y="1"/>
                    <a:pt x="82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82"/>
            <p:cNvSpPr/>
            <p:nvPr/>
          </p:nvSpPr>
          <p:spPr>
            <a:xfrm>
              <a:off x="5437801" y="2841400"/>
              <a:ext cx="157364" cy="363800"/>
            </a:xfrm>
            <a:custGeom>
              <a:avLst/>
              <a:gdLst/>
              <a:ahLst/>
              <a:cxnLst/>
              <a:rect l="l" t="t" r="r" b="b"/>
              <a:pathLst>
                <a:path w="760" h="1757" extrusionOk="0">
                  <a:moveTo>
                    <a:pt x="738" y="0"/>
                  </a:moveTo>
                  <a:cubicBezTo>
                    <a:pt x="435" y="217"/>
                    <a:pt x="304" y="586"/>
                    <a:pt x="326" y="933"/>
                  </a:cubicBezTo>
                  <a:cubicBezTo>
                    <a:pt x="196" y="1019"/>
                    <a:pt x="109" y="1149"/>
                    <a:pt x="66" y="1301"/>
                  </a:cubicBezTo>
                  <a:cubicBezTo>
                    <a:pt x="23" y="1431"/>
                    <a:pt x="23" y="1583"/>
                    <a:pt x="66" y="1735"/>
                  </a:cubicBezTo>
                  <a:lnTo>
                    <a:pt x="66" y="1757"/>
                  </a:lnTo>
                  <a:lnTo>
                    <a:pt x="109" y="1735"/>
                  </a:lnTo>
                  <a:cubicBezTo>
                    <a:pt x="1" y="1453"/>
                    <a:pt x="109" y="1149"/>
                    <a:pt x="370" y="976"/>
                  </a:cubicBezTo>
                  <a:lnTo>
                    <a:pt x="391" y="976"/>
                  </a:lnTo>
                  <a:lnTo>
                    <a:pt x="391" y="954"/>
                  </a:lnTo>
                  <a:cubicBezTo>
                    <a:pt x="326" y="607"/>
                    <a:pt x="478" y="261"/>
                    <a:pt x="760" y="44"/>
                  </a:cubicBezTo>
                  <a:cubicBezTo>
                    <a:pt x="738" y="22"/>
                    <a:pt x="738" y="22"/>
                    <a:pt x="73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82"/>
            <p:cNvSpPr/>
            <p:nvPr/>
          </p:nvSpPr>
          <p:spPr>
            <a:xfrm>
              <a:off x="5581498" y="3451805"/>
              <a:ext cx="381814" cy="956399"/>
            </a:xfrm>
            <a:custGeom>
              <a:avLst/>
              <a:gdLst/>
              <a:ahLst/>
              <a:cxnLst/>
              <a:rect l="l" t="t" r="r" b="b"/>
              <a:pathLst>
                <a:path w="1844" h="4619" fill="none" extrusionOk="0">
                  <a:moveTo>
                    <a:pt x="1" y="1"/>
                  </a:moveTo>
                  <a:cubicBezTo>
                    <a:pt x="846" y="1432"/>
                    <a:pt x="1475" y="2993"/>
                    <a:pt x="1844" y="4619"/>
                  </a:cubicBezTo>
                </a:path>
              </a:pathLst>
            </a:custGeom>
            <a:solidFill>
              <a:schemeClr val="accent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82"/>
            <p:cNvSpPr/>
            <p:nvPr/>
          </p:nvSpPr>
          <p:spPr>
            <a:xfrm>
              <a:off x="5231366" y="3540632"/>
              <a:ext cx="498594" cy="216789"/>
            </a:xfrm>
            <a:custGeom>
              <a:avLst/>
              <a:gdLst/>
              <a:ahLst/>
              <a:cxnLst/>
              <a:rect l="l" t="t" r="r" b="b"/>
              <a:pathLst>
                <a:path w="2408" h="1047" extrusionOk="0">
                  <a:moveTo>
                    <a:pt x="759" y="0"/>
                  </a:moveTo>
                  <a:cubicBezTo>
                    <a:pt x="635" y="0"/>
                    <a:pt x="510" y="16"/>
                    <a:pt x="391" y="49"/>
                  </a:cubicBezTo>
                  <a:lnTo>
                    <a:pt x="348" y="49"/>
                  </a:lnTo>
                  <a:cubicBezTo>
                    <a:pt x="217" y="92"/>
                    <a:pt x="109" y="179"/>
                    <a:pt x="44" y="287"/>
                  </a:cubicBezTo>
                  <a:cubicBezTo>
                    <a:pt x="44" y="309"/>
                    <a:pt x="22" y="309"/>
                    <a:pt x="22" y="331"/>
                  </a:cubicBezTo>
                  <a:lnTo>
                    <a:pt x="22" y="374"/>
                  </a:lnTo>
                  <a:cubicBezTo>
                    <a:pt x="1" y="504"/>
                    <a:pt x="66" y="656"/>
                    <a:pt x="174" y="743"/>
                  </a:cubicBezTo>
                  <a:cubicBezTo>
                    <a:pt x="239" y="808"/>
                    <a:pt x="304" y="851"/>
                    <a:pt x="391" y="894"/>
                  </a:cubicBezTo>
                  <a:lnTo>
                    <a:pt x="434" y="894"/>
                  </a:lnTo>
                  <a:cubicBezTo>
                    <a:pt x="499" y="916"/>
                    <a:pt x="564" y="938"/>
                    <a:pt x="629" y="959"/>
                  </a:cubicBezTo>
                  <a:cubicBezTo>
                    <a:pt x="846" y="1003"/>
                    <a:pt x="1063" y="1046"/>
                    <a:pt x="1280" y="1046"/>
                  </a:cubicBezTo>
                  <a:lnTo>
                    <a:pt x="1432" y="1046"/>
                  </a:lnTo>
                  <a:cubicBezTo>
                    <a:pt x="1583" y="1046"/>
                    <a:pt x="1713" y="1025"/>
                    <a:pt x="1865" y="1003"/>
                  </a:cubicBezTo>
                  <a:cubicBezTo>
                    <a:pt x="2060" y="959"/>
                    <a:pt x="2234" y="916"/>
                    <a:pt x="2407" y="873"/>
                  </a:cubicBezTo>
                  <a:cubicBezTo>
                    <a:pt x="2407" y="851"/>
                    <a:pt x="2407" y="829"/>
                    <a:pt x="2342" y="808"/>
                  </a:cubicBezTo>
                  <a:cubicBezTo>
                    <a:pt x="2234" y="721"/>
                    <a:pt x="2017" y="548"/>
                    <a:pt x="1974" y="504"/>
                  </a:cubicBezTo>
                  <a:cubicBezTo>
                    <a:pt x="1822" y="396"/>
                    <a:pt x="1648" y="287"/>
                    <a:pt x="1475" y="201"/>
                  </a:cubicBezTo>
                  <a:cubicBezTo>
                    <a:pt x="1388" y="157"/>
                    <a:pt x="1301" y="114"/>
                    <a:pt x="1215" y="71"/>
                  </a:cubicBezTo>
                  <a:cubicBezTo>
                    <a:pt x="1193" y="71"/>
                    <a:pt x="1150" y="71"/>
                    <a:pt x="1128" y="49"/>
                  </a:cubicBezTo>
                  <a:cubicBezTo>
                    <a:pt x="1009" y="16"/>
                    <a:pt x="884" y="0"/>
                    <a:pt x="7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82"/>
            <p:cNvSpPr/>
            <p:nvPr/>
          </p:nvSpPr>
          <p:spPr>
            <a:xfrm>
              <a:off x="7453493" y="3267938"/>
              <a:ext cx="188836" cy="141213"/>
            </a:xfrm>
            <a:custGeom>
              <a:avLst/>
              <a:gdLst/>
              <a:ahLst/>
              <a:cxnLst/>
              <a:rect l="l" t="t" r="r" b="b"/>
              <a:pathLst>
                <a:path w="912" h="682" extrusionOk="0">
                  <a:moveTo>
                    <a:pt x="1" y="0"/>
                  </a:moveTo>
                  <a:lnTo>
                    <a:pt x="1" y="0"/>
                  </a:lnTo>
                  <a:cubicBezTo>
                    <a:pt x="44" y="239"/>
                    <a:pt x="109" y="455"/>
                    <a:pt x="196" y="672"/>
                  </a:cubicBezTo>
                  <a:cubicBezTo>
                    <a:pt x="266" y="678"/>
                    <a:pt x="335" y="681"/>
                    <a:pt x="405" y="681"/>
                  </a:cubicBezTo>
                  <a:cubicBezTo>
                    <a:pt x="574" y="681"/>
                    <a:pt x="742" y="666"/>
                    <a:pt x="911" y="650"/>
                  </a:cubicBezTo>
                  <a:cubicBezTo>
                    <a:pt x="586" y="477"/>
                    <a:pt x="282" y="26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82"/>
            <p:cNvSpPr/>
            <p:nvPr/>
          </p:nvSpPr>
          <p:spPr>
            <a:xfrm>
              <a:off x="7480216" y="2786842"/>
              <a:ext cx="615168" cy="369598"/>
            </a:xfrm>
            <a:custGeom>
              <a:avLst/>
              <a:gdLst/>
              <a:ahLst/>
              <a:cxnLst/>
              <a:rect l="l" t="t" r="r" b="b"/>
              <a:pathLst>
                <a:path w="2971" h="1785" extrusionOk="0">
                  <a:moveTo>
                    <a:pt x="86" y="1"/>
                  </a:moveTo>
                  <a:cubicBezTo>
                    <a:pt x="65" y="1"/>
                    <a:pt x="51" y="5"/>
                    <a:pt x="44" y="15"/>
                  </a:cubicBezTo>
                  <a:cubicBezTo>
                    <a:pt x="0" y="101"/>
                    <a:pt x="607" y="557"/>
                    <a:pt x="1388" y="1055"/>
                  </a:cubicBezTo>
                  <a:cubicBezTo>
                    <a:pt x="2103" y="1480"/>
                    <a:pt x="2714" y="1785"/>
                    <a:pt x="2870" y="1785"/>
                  </a:cubicBezTo>
                  <a:cubicBezTo>
                    <a:pt x="2889" y="1785"/>
                    <a:pt x="2901" y="1780"/>
                    <a:pt x="2905" y="1771"/>
                  </a:cubicBezTo>
                  <a:cubicBezTo>
                    <a:pt x="2971" y="1684"/>
                    <a:pt x="2363" y="1229"/>
                    <a:pt x="1583" y="752"/>
                  </a:cubicBezTo>
                  <a:cubicBezTo>
                    <a:pt x="868" y="307"/>
                    <a:pt x="256" y="1"/>
                    <a:pt x="8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82"/>
            <p:cNvSpPr/>
            <p:nvPr/>
          </p:nvSpPr>
          <p:spPr>
            <a:xfrm>
              <a:off x="7758694" y="2940166"/>
              <a:ext cx="193392" cy="116987"/>
            </a:xfrm>
            <a:custGeom>
              <a:avLst/>
              <a:gdLst/>
              <a:ahLst/>
              <a:cxnLst/>
              <a:rect l="l" t="t" r="r" b="b"/>
              <a:pathLst>
                <a:path w="934" h="565" extrusionOk="0">
                  <a:moveTo>
                    <a:pt x="890" y="0"/>
                  </a:moveTo>
                  <a:cubicBezTo>
                    <a:pt x="608" y="195"/>
                    <a:pt x="326" y="347"/>
                    <a:pt x="22" y="499"/>
                  </a:cubicBezTo>
                  <a:cubicBezTo>
                    <a:pt x="1" y="521"/>
                    <a:pt x="1" y="542"/>
                    <a:pt x="22" y="564"/>
                  </a:cubicBezTo>
                  <a:lnTo>
                    <a:pt x="44" y="542"/>
                  </a:lnTo>
                  <a:cubicBezTo>
                    <a:pt x="348" y="391"/>
                    <a:pt x="651" y="239"/>
                    <a:pt x="933" y="44"/>
                  </a:cubicBezTo>
                  <a:cubicBezTo>
                    <a:pt x="933" y="22"/>
                    <a:pt x="933" y="22"/>
                    <a:pt x="93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82"/>
            <p:cNvSpPr/>
            <p:nvPr/>
          </p:nvSpPr>
          <p:spPr>
            <a:xfrm>
              <a:off x="7722873" y="2845955"/>
              <a:ext cx="130446" cy="179726"/>
            </a:xfrm>
            <a:custGeom>
              <a:avLst/>
              <a:gdLst/>
              <a:ahLst/>
              <a:cxnLst/>
              <a:rect l="l" t="t" r="r" b="b"/>
              <a:pathLst>
                <a:path w="630" h="868" extrusionOk="0">
                  <a:moveTo>
                    <a:pt x="586" y="0"/>
                  </a:moveTo>
                  <a:lnTo>
                    <a:pt x="22" y="824"/>
                  </a:lnTo>
                  <a:cubicBezTo>
                    <a:pt x="0" y="824"/>
                    <a:pt x="0" y="846"/>
                    <a:pt x="22" y="867"/>
                  </a:cubicBezTo>
                  <a:lnTo>
                    <a:pt x="44" y="867"/>
                  </a:lnTo>
                  <a:lnTo>
                    <a:pt x="629" y="43"/>
                  </a:lnTo>
                  <a:cubicBezTo>
                    <a:pt x="629" y="43"/>
                    <a:pt x="629" y="22"/>
                    <a:pt x="62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82"/>
            <p:cNvSpPr/>
            <p:nvPr/>
          </p:nvSpPr>
          <p:spPr>
            <a:xfrm>
              <a:off x="7669038" y="2796468"/>
              <a:ext cx="67501" cy="220102"/>
            </a:xfrm>
            <a:custGeom>
              <a:avLst/>
              <a:gdLst/>
              <a:ahLst/>
              <a:cxnLst/>
              <a:rect l="l" t="t" r="r" b="b"/>
              <a:pathLst>
                <a:path w="326" h="1063" extrusionOk="0">
                  <a:moveTo>
                    <a:pt x="304" y="1"/>
                  </a:moveTo>
                  <a:cubicBezTo>
                    <a:pt x="282" y="1"/>
                    <a:pt x="260" y="1"/>
                    <a:pt x="260" y="22"/>
                  </a:cubicBezTo>
                  <a:cubicBezTo>
                    <a:pt x="152" y="347"/>
                    <a:pt x="65" y="694"/>
                    <a:pt x="0" y="1041"/>
                  </a:cubicBezTo>
                  <a:cubicBezTo>
                    <a:pt x="0" y="1041"/>
                    <a:pt x="0" y="1063"/>
                    <a:pt x="22" y="1063"/>
                  </a:cubicBezTo>
                  <a:cubicBezTo>
                    <a:pt x="44" y="1063"/>
                    <a:pt x="65" y="1063"/>
                    <a:pt x="65" y="1041"/>
                  </a:cubicBezTo>
                  <a:cubicBezTo>
                    <a:pt x="109" y="694"/>
                    <a:pt x="195" y="369"/>
                    <a:pt x="304" y="44"/>
                  </a:cubicBezTo>
                  <a:cubicBezTo>
                    <a:pt x="325" y="22"/>
                    <a:pt x="304" y="1"/>
                    <a:pt x="30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82"/>
            <p:cNvSpPr/>
            <p:nvPr/>
          </p:nvSpPr>
          <p:spPr>
            <a:xfrm>
              <a:off x="7327810" y="2787565"/>
              <a:ext cx="767769" cy="626763"/>
            </a:xfrm>
            <a:custGeom>
              <a:avLst/>
              <a:gdLst/>
              <a:ahLst/>
              <a:cxnLst/>
              <a:rect l="l" t="t" r="r" b="b"/>
              <a:pathLst>
                <a:path w="3708" h="3027" extrusionOk="0">
                  <a:moveTo>
                    <a:pt x="846" y="0"/>
                  </a:moveTo>
                  <a:lnTo>
                    <a:pt x="846" y="22"/>
                  </a:lnTo>
                  <a:lnTo>
                    <a:pt x="824" y="65"/>
                  </a:lnTo>
                  <a:cubicBezTo>
                    <a:pt x="651" y="325"/>
                    <a:pt x="0" y="1496"/>
                    <a:pt x="586" y="2342"/>
                  </a:cubicBezTo>
                  <a:lnTo>
                    <a:pt x="629" y="2385"/>
                  </a:lnTo>
                  <a:cubicBezTo>
                    <a:pt x="716" y="2515"/>
                    <a:pt x="824" y="2602"/>
                    <a:pt x="954" y="2689"/>
                  </a:cubicBezTo>
                  <a:cubicBezTo>
                    <a:pt x="1295" y="2931"/>
                    <a:pt x="1617" y="3026"/>
                    <a:pt x="1913" y="3026"/>
                  </a:cubicBezTo>
                  <a:cubicBezTo>
                    <a:pt x="2860" y="3026"/>
                    <a:pt x="3538" y="2053"/>
                    <a:pt x="3686" y="1821"/>
                  </a:cubicBezTo>
                  <a:cubicBezTo>
                    <a:pt x="3686" y="1800"/>
                    <a:pt x="3708" y="1778"/>
                    <a:pt x="3708" y="1756"/>
                  </a:cubicBezTo>
                  <a:cubicBezTo>
                    <a:pt x="2667" y="1344"/>
                    <a:pt x="1692" y="759"/>
                    <a:pt x="846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82"/>
            <p:cNvSpPr/>
            <p:nvPr/>
          </p:nvSpPr>
          <p:spPr>
            <a:xfrm>
              <a:off x="7448938" y="3106226"/>
              <a:ext cx="646641" cy="175378"/>
            </a:xfrm>
            <a:custGeom>
              <a:avLst/>
              <a:gdLst/>
              <a:ahLst/>
              <a:cxnLst/>
              <a:rect l="l" t="t" r="r" b="b"/>
              <a:pathLst>
                <a:path w="3123" h="847" extrusionOk="0">
                  <a:moveTo>
                    <a:pt x="2277" y="1"/>
                  </a:moveTo>
                  <a:cubicBezTo>
                    <a:pt x="1974" y="1"/>
                    <a:pt x="1670" y="152"/>
                    <a:pt x="1497" y="412"/>
                  </a:cubicBezTo>
                  <a:cubicBezTo>
                    <a:pt x="1323" y="282"/>
                    <a:pt x="1128" y="217"/>
                    <a:pt x="911" y="196"/>
                  </a:cubicBezTo>
                  <a:lnTo>
                    <a:pt x="868" y="196"/>
                  </a:lnTo>
                  <a:cubicBezTo>
                    <a:pt x="651" y="196"/>
                    <a:pt x="434" y="282"/>
                    <a:pt x="261" y="412"/>
                  </a:cubicBezTo>
                  <a:cubicBezTo>
                    <a:pt x="131" y="499"/>
                    <a:pt x="44" y="651"/>
                    <a:pt x="1" y="803"/>
                  </a:cubicBezTo>
                  <a:lnTo>
                    <a:pt x="44" y="846"/>
                  </a:lnTo>
                  <a:cubicBezTo>
                    <a:pt x="88" y="694"/>
                    <a:pt x="153" y="543"/>
                    <a:pt x="283" y="434"/>
                  </a:cubicBezTo>
                  <a:cubicBezTo>
                    <a:pt x="434" y="321"/>
                    <a:pt x="619" y="257"/>
                    <a:pt x="807" y="257"/>
                  </a:cubicBezTo>
                  <a:cubicBezTo>
                    <a:pt x="835" y="257"/>
                    <a:pt x="862" y="258"/>
                    <a:pt x="890" y="261"/>
                  </a:cubicBezTo>
                  <a:cubicBezTo>
                    <a:pt x="1085" y="261"/>
                    <a:pt x="1302" y="347"/>
                    <a:pt x="1475" y="478"/>
                  </a:cubicBezTo>
                  <a:lnTo>
                    <a:pt x="1497" y="478"/>
                  </a:lnTo>
                  <a:lnTo>
                    <a:pt x="1497" y="456"/>
                  </a:lnTo>
                  <a:cubicBezTo>
                    <a:pt x="1670" y="196"/>
                    <a:pt x="1952" y="44"/>
                    <a:pt x="2256" y="44"/>
                  </a:cubicBezTo>
                  <a:cubicBezTo>
                    <a:pt x="2537" y="66"/>
                    <a:pt x="2819" y="131"/>
                    <a:pt x="3079" y="261"/>
                  </a:cubicBezTo>
                  <a:lnTo>
                    <a:pt x="3101" y="261"/>
                  </a:lnTo>
                  <a:cubicBezTo>
                    <a:pt x="3101" y="261"/>
                    <a:pt x="3123" y="239"/>
                    <a:pt x="3123" y="217"/>
                  </a:cubicBezTo>
                  <a:lnTo>
                    <a:pt x="3101" y="217"/>
                  </a:lnTo>
                  <a:cubicBezTo>
                    <a:pt x="2841" y="87"/>
                    <a:pt x="2559" y="22"/>
                    <a:pt x="227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82"/>
            <p:cNvSpPr/>
            <p:nvPr/>
          </p:nvSpPr>
          <p:spPr>
            <a:xfrm>
              <a:off x="7493869" y="2787565"/>
              <a:ext cx="166267" cy="359245"/>
            </a:xfrm>
            <a:custGeom>
              <a:avLst/>
              <a:gdLst/>
              <a:ahLst/>
              <a:cxnLst/>
              <a:rect l="l" t="t" r="r" b="b"/>
              <a:pathLst>
                <a:path w="803" h="1735" extrusionOk="0">
                  <a:moveTo>
                    <a:pt x="22" y="0"/>
                  </a:moveTo>
                  <a:lnTo>
                    <a:pt x="1" y="44"/>
                  </a:lnTo>
                  <a:cubicBezTo>
                    <a:pt x="283" y="260"/>
                    <a:pt x="413" y="607"/>
                    <a:pt x="369" y="954"/>
                  </a:cubicBezTo>
                  <a:lnTo>
                    <a:pt x="369" y="976"/>
                  </a:lnTo>
                  <a:lnTo>
                    <a:pt x="391" y="976"/>
                  </a:lnTo>
                  <a:cubicBezTo>
                    <a:pt x="651" y="1128"/>
                    <a:pt x="738" y="1453"/>
                    <a:pt x="629" y="1735"/>
                  </a:cubicBezTo>
                  <a:lnTo>
                    <a:pt x="694" y="1735"/>
                  </a:lnTo>
                  <a:lnTo>
                    <a:pt x="694" y="1713"/>
                  </a:lnTo>
                  <a:cubicBezTo>
                    <a:pt x="803" y="1431"/>
                    <a:pt x="673" y="1106"/>
                    <a:pt x="413" y="932"/>
                  </a:cubicBezTo>
                  <a:cubicBezTo>
                    <a:pt x="456" y="564"/>
                    <a:pt x="304" y="217"/>
                    <a:pt x="22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82"/>
            <p:cNvSpPr/>
            <p:nvPr/>
          </p:nvSpPr>
          <p:spPr>
            <a:xfrm>
              <a:off x="7121375" y="3397970"/>
              <a:ext cx="381814" cy="952050"/>
            </a:xfrm>
            <a:custGeom>
              <a:avLst/>
              <a:gdLst/>
              <a:ahLst/>
              <a:cxnLst/>
              <a:rect l="l" t="t" r="r" b="b"/>
              <a:pathLst>
                <a:path w="1844" h="4598" fill="none" extrusionOk="0">
                  <a:moveTo>
                    <a:pt x="1843" y="1"/>
                  </a:moveTo>
                  <a:cubicBezTo>
                    <a:pt x="997" y="1432"/>
                    <a:pt x="390" y="2971"/>
                    <a:pt x="0" y="4597"/>
                  </a:cubicBezTo>
                </a:path>
              </a:pathLst>
            </a:custGeom>
            <a:solidFill>
              <a:schemeClr val="accent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82"/>
            <p:cNvSpPr/>
            <p:nvPr/>
          </p:nvSpPr>
          <p:spPr>
            <a:xfrm>
              <a:off x="7354727" y="3481621"/>
              <a:ext cx="498594" cy="217410"/>
            </a:xfrm>
            <a:custGeom>
              <a:avLst/>
              <a:gdLst/>
              <a:ahLst/>
              <a:cxnLst/>
              <a:rect l="l" t="t" r="r" b="b"/>
              <a:pathLst>
                <a:path w="2408" h="1050" extrusionOk="0">
                  <a:moveTo>
                    <a:pt x="1711" y="0"/>
                  </a:moveTo>
                  <a:cubicBezTo>
                    <a:pt x="1571" y="0"/>
                    <a:pt x="1433" y="16"/>
                    <a:pt x="1301" y="52"/>
                  </a:cubicBezTo>
                  <a:lnTo>
                    <a:pt x="1236" y="74"/>
                  </a:lnTo>
                  <a:cubicBezTo>
                    <a:pt x="1128" y="117"/>
                    <a:pt x="1041" y="160"/>
                    <a:pt x="955" y="204"/>
                  </a:cubicBezTo>
                  <a:cubicBezTo>
                    <a:pt x="781" y="291"/>
                    <a:pt x="629" y="377"/>
                    <a:pt x="478" y="507"/>
                  </a:cubicBezTo>
                  <a:cubicBezTo>
                    <a:pt x="434" y="551"/>
                    <a:pt x="196" y="724"/>
                    <a:pt x="109" y="811"/>
                  </a:cubicBezTo>
                  <a:cubicBezTo>
                    <a:pt x="22" y="854"/>
                    <a:pt x="1" y="876"/>
                    <a:pt x="1" y="876"/>
                  </a:cubicBezTo>
                  <a:cubicBezTo>
                    <a:pt x="174" y="941"/>
                    <a:pt x="369" y="984"/>
                    <a:pt x="543" y="1028"/>
                  </a:cubicBezTo>
                  <a:cubicBezTo>
                    <a:pt x="694" y="1049"/>
                    <a:pt x="846" y="1049"/>
                    <a:pt x="998" y="1049"/>
                  </a:cubicBezTo>
                  <a:lnTo>
                    <a:pt x="1150" y="1049"/>
                  </a:lnTo>
                  <a:cubicBezTo>
                    <a:pt x="1366" y="1049"/>
                    <a:pt x="1583" y="1028"/>
                    <a:pt x="1800" y="963"/>
                  </a:cubicBezTo>
                  <a:cubicBezTo>
                    <a:pt x="1865" y="963"/>
                    <a:pt x="1930" y="941"/>
                    <a:pt x="1995" y="898"/>
                  </a:cubicBezTo>
                  <a:lnTo>
                    <a:pt x="2039" y="898"/>
                  </a:lnTo>
                  <a:cubicBezTo>
                    <a:pt x="2104" y="854"/>
                    <a:pt x="2190" y="811"/>
                    <a:pt x="2255" y="746"/>
                  </a:cubicBezTo>
                  <a:cubicBezTo>
                    <a:pt x="2364" y="659"/>
                    <a:pt x="2407" y="507"/>
                    <a:pt x="2385" y="377"/>
                  </a:cubicBezTo>
                  <a:lnTo>
                    <a:pt x="2385" y="334"/>
                  </a:lnTo>
                  <a:lnTo>
                    <a:pt x="2385" y="291"/>
                  </a:lnTo>
                  <a:cubicBezTo>
                    <a:pt x="2342" y="182"/>
                    <a:pt x="2234" y="95"/>
                    <a:pt x="2104" y="52"/>
                  </a:cubicBezTo>
                  <a:lnTo>
                    <a:pt x="2060" y="30"/>
                  </a:lnTo>
                  <a:cubicBezTo>
                    <a:pt x="1943" y="11"/>
                    <a:pt x="1826" y="0"/>
                    <a:pt x="17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82"/>
            <p:cNvSpPr/>
            <p:nvPr/>
          </p:nvSpPr>
          <p:spPr>
            <a:xfrm>
              <a:off x="5832864" y="3013671"/>
              <a:ext cx="1697250" cy="1529327"/>
            </a:xfrm>
            <a:custGeom>
              <a:avLst/>
              <a:gdLst/>
              <a:ahLst/>
              <a:cxnLst/>
              <a:rect l="l" t="t" r="r" b="b"/>
              <a:pathLst>
                <a:path w="8197" h="7386" extrusionOk="0">
                  <a:moveTo>
                    <a:pt x="2833" y="1"/>
                  </a:moveTo>
                  <a:cubicBezTo>
                    <a:pt x="2736" y="1"/>
                    <a:pt x="2637" y="5"/>
                    <a:pt x="2537" y="14"/>
                  </a:cubicBezTo>
                  <a:cubicBezTo>
                    <a:pt x="2082" y="57"/>
                    <a:pt x="1649" y="274"/>
                    <a:pt x="1345" y="621"/>
                  </a:cubicBezTo>
                  <a:lnTo>
                    <a:pt x="1237" y="881"/>
                  </a:lnTo>
                  <a:lnTo>
                    <a:pt x="1128" y="1141"/>
                  </a:lnTo>
                  <a:cubicBezTo>
                    <a:pt x="1107" y="1163"/>
                    <a:pt x="1128" y="1185"/>
                    <a:pt x="1107" y="1206"/>
                  </a:cubicBezTo>
                  <a:cubicBezTo>
                    <a:pt x="1107" y="1228"/>
                    <a:pt x="1085" y="1228"/>
                    <a:pt x="1085" y="1250"/>
                  </a:cubicBezTo>
                  <a:cubicBezTo>
                    <a:pt x="1042" y="1380"/>
                    <a:pt x="976" y="1510"/>
                    <a:pt x="933" y="1640"/>
                  </a:cubicBezTo>
                  <a:cubicBezTo>
                    <a:pt x="890" y="1748"/>
                    <a:pt x="846" y="1835"/>
                    <a:pt x="825" y="1922"/>
                  </a:cubicBezTo>
                  <a:cubicBezTo>
                    <a:pt x="608" y="2442"/>
                    <a:pt x="434" y="2984"/>
                    <a:pt x="283" y="3548"/>
                  </a:cubicBezTo>
                  <a:cubicBezTo>
                    <a:pt x="174" y="3916"/>
                    <a:pt x="109" y="4307"/>
                    <a:pt x="66" y="4697"/>
                  </a:cubicBezTo>
                  <a:cubicBezTo>
                    <a:pt x="1" y="5239"/>
                    <a:pt x="1" y="5803"/>
                    <a:pt x="88" y="6345"/>
                  </a:cubicBezTo>
                  <a:cubicBezTo>
                    <a:pt x="131" y="6583"/>
                    <a:pt x="196" y="6822"/>
                    <a:pt x="326" y="7017"/>
                  </a:cubicBezTo>
                  <a:cubicBezTo>
                    <a:pt x="391" y="7147"/>
                    <a:pt x="499" y="7234"/>
                    <a:pt x="608" y="7299"/>
                  </a:cubicBezTo>
                  <a:lnTo>
                    <a:pt x="673" y="7342"/>
                  </a:lnTo>
                  <a:cubicBezTo>
                    <a:pt x="760" y="7364"/>
                    <a:pt x="846" y="7385"/>
                    <a:pt x="933" y="7385"/>
                  </a:cubicBezTo>
                  <a:lnTo>
                    <a:pt x="1085" y="7385"/>
                  </a:lnTo>
                  <a:cubicBezTo>
                    <a:pt x="1258" y="7342"/>
                    <a:pt x="1410" y="7234"/>
                    <a:pt x="1518" y="7103"/>
                  </a:cubicBezTo>
                  <a:cubicBezTo>
                    <a:pt x="1649" y="6930"/>
                    <a:pt x="1779" y="6735"/>
                    <a:pt x="1844" y="6518"/>
                  </a:cubicBezTo>
                  <a:lnTo>
                    <a:pt x="1887" y="6540"/>
                  </a:lnTo>
                  <a:cubicBezTo>
                    <a:pt x="2245" y="6713"/>
                    <a:pt x="2640" y="6773"/>
                    <a:pt x="3039" y="6773"/>
                  </a:cubicBezTo>
                  <a:cubicBezTo>
                    <a:pt x="3437" y="6773"/>
                    <a:pt x="3838" y="6713"/>
                    <a:pt x="4207" y="6648"/>
                  </a:cubicBezTo>
                  <a:lnTo>
                    <a:pt x="4315" y="6648"/>
                  </a:lnTo>
                  <a:cubicBezTo>
                    <a:pt x="4402" y="6822"/>
                    <a:pt x="4532" y="6952"/>
                    <a:pt x="4706" y="7038"/>
                  </a:cubicBezTo>
                  <a:cubicBezTo>
                    <a:pt x="4814" y="7103"/>
                    <a:pt x="4922" y="7147"/>
                    <a:pt x="5052" y="7168"/>
                  </a:cubicBezTo>
                  <a:lnTo>
                    <a:pt x="5117" y="7168"/>
                  </a:lnTo>
                  <a:cubicBezTo>
                    <a:pt x="5162" y="7177"/>
                    <a:pt x="5211" y="7183"/>
                    <a:pt x="5260" y="7183"/>
                  </a:cubicBezTo>
                  <a:cubicBezTo>
                    <a:pt x="5330" y="7183"/>
                    <a:pt x="5401" y="7172"/>
                    <a:pt x="5464" y="7147"/>
                  </a:cubicBezTo>
                  <a:cubicBezTo>
                    <a:pt x="5508" y="7125"/>
                    <a:pt x="5529" y="7125"/>
                    <a:pt x="5573" y="7103"/>
                  </a:cubicBezTo>
                  <a:cubicBezTo>
                    <a:pt x="5573" y="7103"/>
                    <a:pt x="5594" y="7082"/>
                    <a:pt x="5616" y="7082"/>
                  </a:cubicBezTo>
                  <a:cubicBezTo>
                    <a:pt x="5811" y="6952"/>
                    <a:pt x="5920" y="6757"/>
                    <a:pt x="5920" y="6540"/>
                  </a:cubicBezTo>
                  <a:cubicBezTo>
                    <a:pt x="6678" y="6496"/>
                    <a:pt x="7242" y="6323"/>
                    <a:pt x="7654" y="5673"/>
                  </a:cubicBezTo>
                  <a:cubicBezTo>
                    <a:pt x="7697" y="5629"/>
                    <a:pt x="7741" y="5564"/>
                    <a:pt x="7784" y="5499"/>
                  </a:cubicBezTo>
                  <a:cubicBezTo>
                    <a:pt x="8131" y="4827"/>
                    <a:pt x="8196" y="4068"/>
                    <a:pt x="7979" y="3353"/>
                  </a:cubicBezTo>
                  <a:cubicBezTo>
                    <a:pt x="7893" y="3114"/>
                    <a:pt x="7762" y="2897"/>
                    <a:pt x="7611" y="2702"/>
                  </a:cubicBezTo>
                  <a:cubicBezTo>
                    <a:pt x="7394" y="2399"/>
                    <a:pt x="7112" y="2139"/>
                    <a:pt x="6787" y="1943"/>
                  </a:cubicBezTo>
                  <a:cubicBezTo>
                    <a:pt x="6332" y="1662"/>
                    <a:pt x="5898" y="1358"/>
                    <a:pt x="5486" y="1033"/>
                  </a:cubicBezTo>
                  <a:lnTo>
                    <a:pt x="5443" y="990"/>
                  </a:lnTo>
                  <a:cubicBezTo>
                    <a:pt x="4987" y="621"/>
                    <a:pt x="4489" y="339"/>
                    <a:pt x="3925" y="166"/>
                  </a:cubicBezTo>
                  <a:cubicBezTo>
                    <a:pt x="3565" y="63"/>
                    <a:pt x="3204" y="1"/>
                    <a:pt x="28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82"/>
            <p:cNvSpPr/>
            <p:nvPr/>
          </p:nvSpPr>
          <p:spPr>
            <a:xfrm>
              <a:off x="6627546" y="1733436"/>
              <a:ext cx="736296" cy="847693"/>
            </a:xfrm>
            <a:custGeom>
              <a:avLst/>
              <a:gdLst/>
              <a:ahLst/>
              <a:cxnLst/>
              <a:rect l="l" t="t" r="r" b="b"/>
              <a:pathLst>
                <a:path w="3556" h="4094" extrusionOk="0">
                  <a:moveTo>
                    <a:pt x="3148" y="1"/>
                  </a:moveTo>
                  <a:cubicBezTo>
                    <a:pt x="3117" y="1"/>
                    <a:pt x="3086" y="6"/>
                    <a:pt x="3057" y="18"/>
                  </a:cubicBezTo>
                  <a:cubicBezTo>
                    <a:pt x="2927" y="40"/>
                    <a:pt x="2797" y="83"/>
                    <a:pt x="2689" y="148"/>
                  </a:cubicBezTo>
                  <a:cubicBezTo>
                    <a:pt x="2363" y="343"/>
                    <a:pt x="2038" y="560"/>
                    <a:pt x="1756" y="820"/>
                  </a:cubicBezTo>
                  <a:cubicBezTo>
                    <a:pt x="1214" y="1275"/>
                    <a:pt x="781" y="1817"/>
                    <a:pt x="434" y="2403"/>
                  </a:cubicBezTo>
                  <a:cubicBezTo>
                    <a:pt x="260" y="2641"/>
                    <a:pt x="130" y="2901"/>
                    <a:pt x="44" y="3183"/>
                  </a:cubicBezTo>
                  <a:cubicBezTo>
                    <a:pt x="0" y="3443"/>
                    <a:pt x="0" y="3855"/>
                    <a:pt x="260" y="4029"/>
                  </a:cubicBezTo>
                  <a:cubicBezTo>
                    <a:pt x="347" y="4072"/>
                    <a:pt x="434" y="4094"/>
                    <a:pt x="542" y="4094"/>
                  </a:cubicBezTo>
                  <a:cubicBezTo>
                    <a:pt x="672" y="4072"/>
                    <a:pt x="802" y="4051"/>
                    <a:pt x="933" y="3986"/>
                  </a:cubicBezTo>
                  <a:cubicBezTo>
                    <a:pt x="1453" y="3660"/>
                    <a:pt x="1908" y="3227"/>
                    <a:pt x="2277" y="2728"/>
                  </a:cubicBezTo>
                  <a:cubicBezTo>
                    <a:pt x="2797" y="2121"/>
                    <a:pt x="3339" y="1449"/>
                    <a:pt x="3513" y="668"/>
                  </a:cubicBezTo>
                  <a:cubicBezTo>
                    <a:pt x="3513" y="603"/>
                    <a:pt x="3534" y="538"/>
                    <a:pt x="3534" y="473"/>
                  </a:cubicBezTo>
                  <a:cubicBezTo>
                    <a:pt x="3556" y="343"/>
                    <a:pt x="3513" y="191"/>
                    <a:pt x="3404" y="105"/>
                  </a:cubicBezTo>
                  <a:cubicBezTo>
                    <a:pt x="3325" y="41"/>
                    <a:pt x="3234" y="1"/>
                    <a:pt x="31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82"/>
            <p:cNvSpPr/>
            <p:nvPr/>
          </p:nvSpPr>
          <p:spPr>
            <a:xfrm>
              <a:off x="6685936" y="1824541"/>
              <a:ext cx="673558" cy="756588"/>
            </a:xfrm>
            <a:custGeom>
              <a:avLst/>
              <a:gdLst/>
              <a:ahLst/>
              <a:cxnLst/>
              <a:rect l="l" t="t" r="r" b="b"/>
              <a:pathLst>
                <a:path w="3253" h="3654" extrusionOk="0">
                  <a:moveTo>
                    <a:pt x="3090" y="1"/>
                  </a:moveTo>
                  <a:cubicBezTo>
                    <a:pt x="3035" y="1"/>
                    <a:pt x="2981" y="12"/>
                    <a:pt x="2927" y="33"/>
                  </a:cubicBezTo>
                  <a:cubicBezTo>
                    <a:pt x="2667" y="120"/>
                    <a:pt x="2407" y="250"/>
                    <a:pt x="2168" y="424"/>
                  </a:cubicBezTo>
                  <a:cubicBezTo>
                    <a:pt x="1258" y="1031"/>
                    <a:pt x="520" y="1854"/>
                    <a:pt x="0" y="2808"/>
                  </a:cubicBezTo>
                  <a:lnTo>
                    <a:pt x="130" y="3069"/>
                  </a:lnTo>
                  <a:cubicBezTo>
                    <a:pt x="109" y="3220"/>
                    <a:pt x="130" y="3394"/>
                    <a:pt x="174" y="3524"/>
                  </a:cubicBezTo>
                  <a:cubicBezTo>
                    <a:pt x="195" y="3567"/>
                    <a:pt x="217" y="3611"/>
                    <a:pt x="260" y="3654"/>
                  </a:cubicBezTo>
                  <a:cubicBezTo>
                    <a:pt x="390" y="3632"/>
                    <a:pt x="520" y="3611"/>
                    <a:pt x="651" y="3546"/>
                  </a:cubicBezTo>
                  <a:cubicBezTo>
                    <a:pt x="1171" y="3220"/>
                    <a:pt x="1626" y="2787"/>
                    <a:pt x="1995" y="2288"/>
                  </a:cubicBezTo>
                  <a:cubicBezTo>
                    <a:pt x="2515" y="1681"/>
                    <a:pt x="3057" y="1009"/>
                    <a:pt x="3231" y="228"/>
                  </a:cubicBezTo>
                  <a:cubicBezTo>
                    <a:pt x="3231" y="163"/>
                    <a:pt x="3252" y="98"/>
                    <a:pt x="3252" y="33"/>
                  </a:cubicBezTo>
                  <a:cubicBezTo>
                    <a:pt x="3198" y="12"/>
                    <a:pt x="3144" y="1"/>
                    <a:pt x="3090" y="1"/>
                  </a:cubicBezTo>
                  <a:close/>
                </a:path>
              </a:pathLst>
            </a:custGeom>
            <a:solidFill>
              <a:srgbClr val="FFFFFF">
                <a:alpha val="50449"/>
              </a:srgbClr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82"/>
            <p:cNvSpPr/>
            <p:nvPr/>
          </p:nvSpPr>
          <p:spPr>
            <a:xfrm>
              <a:off x="5922727" y="1498426"/>
              <a:ext cx="417635" cy="1069452"/>
            </a:xfrm>
            <a:custGeom>
              <a:avLst/>
              <a:gdLst/>
              <a:ahLst/>
              <a:cxnLst/>
              <a:rect l="l" t="t" r="r" b="b"/>
              <a:pathLst>
                <a:path w="2017" h="5165" extrusionOk="0">
                  <a:moveTo>
                    <a:pt x="576" y="1"/>
                  </a:moveTo>
                  <a:cubicBezTo>
                    <a:pt x="425" y="1"/>
                    <a:pt x="293" y="82"/>
                    <a:pt x="196" y="199"/>
                  </a:cubicBezTo>
                  <a:cubicBezTo>
                    <a:pt x="131" y="286"/>
                    <a:pt x="87" y="394"/>
                    <a:pt x="65" y="503"/>
                  </a:cubicBezTo>
                  <a:cubicBezTo>
                    <a:pt x="44" y="633"/>
                    <a:pt x="22" y="741"/>
                    <a:pt x="22" y="893"/>
                  </a:cubicBezTo>
                  <a:cubicBezTo>
                    <a:pt x="0" y="1543"/>
                    <a:pt x="22" y="2194"/>
                    <a:pt x="65" y="2866"/>
                  </a:cubicBezTo>
                  <a:cubicBezTo>
                    <a:pt x="65" y="3256"/>
                    <a:pt x="131" y="3646"/>
                    <a:pt x="261" y="4015"/>
                  </a:cubicBezTo>
                  <a:cubicBezTo>
                    <a:pt x="391" y="4383"/>
                    <a:pt x="673" y="4687"/>
                    <a:pt x="1019" y="4860"/>
                  </a:cubicBezTo>
                  <a:lnTo>
                    <a:pt x="1215" y="5099"/>
                  </a:lnTo>
                  <a:cubicBezTo>
                    <a:pt x="1236" y="5121"/>
                    <a:pt x="1258" y="5142"/>
                    <a:pt x="1301" y="5142"/>
                  </a:cubicBezTo>
                  <a:cubicBezTo>
                    <a:pt x="1346" y="5157"/>
                    <a:pt x="1392" y="5164"/>
                    <a:pt x="1438" y="5164"/>
                  </a:cubicBezTo>
                  <a:cubicBezTo>
                    <a:pt x="1591" y="5164"/>
                    <a:pt x="1743" y="5086"/>
                    <a:pt x="1843" y="4969"/>
                  </a:cubicBezTo>
                  <a:cubicBezTo>
                    <a:pt x="1952" y="4774"/>
                    <a:pt x="2017" y="4535"/>
                    <a:pt x="1995" y="4297"/>
                  </a:cubicBezTo>
                  <a:cubicBezTo>
                    <a:pt x="1973" y="3928"/>
                    <a:pt x="1908" y="3560"/>
                    <a:pt x="1822" y="3213"/>
                  </a:cubicBezTo>
                  <a:cubicBezTo>
                    <a:pt x="1626" y="2389"/>
                    <a:pt x="1431" y="1543"/>
                    <a:pt x="1193" y="719"/>
                  </a:cubicBezTo>
                  <a:cubicBezTo>
                    <a:pt x="1171" y="568"/>
                    <a:pt x="1106" y="416"/>
                    <a:pt x="1019" y="264"/>
                  </a:cubicBezTo>
                  <a:cubicBezTo>
                    <a:pt x="933" y="134"/>
                    <a:pt x="781" y="26"/>
                    <a:pt x="629" y="4"/>
                  </a:cubicBezTo>
                  <a:cubicBezTo>
                    <a:pt x="611" y="2"/>
                    <a:pt x="594" y="1"/>
                    <a:pt x="5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82"/>
            <p:cNvSpPr/>
            <p:nvPr/>
          </p:nvSpPr>
          <p:spPr>
            <a:xfrm>
              <a:off x="5918171" y="1584355"/>
              <a:ext cx="296506" cy="978968"/>
            </a:xfrm>
            <a:custGeom>
              <a:avLst/>
              <a:gdLst/>
              <a:ahLst/>
              <a:cxnLst/>
              <a:rect l="l" t="t" r="r" b="b"/>
              <a:pathLst>
                <a:path w="1432" h="4728" extrusionOk="0">
                  <a:moveTo>
                    <a:pt x="261" y="1"/>
                  </a:moveTo>
                  <a:cubicBezTo>
                    <a:pt x="174" y="1"/>
                    <a:pt x="109" y="23"/>
                    <a:pt x="66" y="88"/>
                  </a:cubicBezTo>
                  <a:cubicBezTo>
                    <a:pt x="44" y="218"/>
                    <a:pt x="22" y="326"/>
                    <a:pt x="22" y="478"/>
                  </a:cubicBezTo>
                  <a:cubicBezTo>
                    <a:pt x="1" y="1128"/>
                    <a:pt x="22" y="1779"/>
                    <a:pt x="66" y="2451"/>
                  </a:cubicBezTo>
                  <a:cubicBezTo>
                    <a:pt x="66" y="2841"/>
                    <a:pt x="131" y="3231"/>
                    <a:pt x="261" y="3600"/>
                  </a:cubicBezTo>
                  <a:cubicBezTo>
                    <a:pt x="391" y="3968"/>
                    <a:pt x="673" y="4272"/>
                    <a:pt x="1020" y="4445"/>
                  </a:cubicBezTo>
                  <a:lnTo>
                    <a:pt x="1215" y="4684"/>
                  </a:lnTo>
                  <a:cubicBezTo>
                    <a:pt x="1237" y="4706"/>
                    <a:pt x="1258" y="4727"/>
                    <a:pt x="1302" y="4727"/>
                  </a:cubicBezTo>
                  <a:cubicBezTo>
                    <a:pt x="1323" y="4706"/>
                    <a:pt x="1323" y="4684"/>
                    <a:pt x="1323" y="4684"/>
                  </a:cubicBezTo>
                  <a:cubicBezTo>
                    <a:pt x="1410" y="4359"/>
                    <a:pt x="1432" y="4012"/>
                    <a:pt x="1410" y="3687"/>
                  </a:cubicBezTo>
                  <a:cubicBezTo>
                    <a:pt x="1367" y="3123"/>
                    <a:pt x="1280" y="2537"/>
                    <a:pt x="1128" y="1995"/>
                  </a:cubicBezTo>
                  <a:cubicBezTo>
                    <a:pt x="1020" y="1367"/>
                    <a:pt x="803" y="781"/>
                    <a:pt x="499" y="218"/>
                  </a:cubicBezTo>
                  <a:cubicBezTo>
                    <a:pt x="456" y="109"/>
                    <a:pt x="369" y="44"/>
                    <a:pt x="261" y="1"/>
                  </a:cubicBezTo>
                  <a:close/>
                </a:path>
              </a:pathLst>
            </a:custGeom>
            <a:solidFill>
              <a:srgbClr val="FFFFFF">
                <a:alpha val="50449"/>
              </a:srgbClr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82"/>
            <p:cNvSpPr/>
            <p:nvPr/>
          </p:nvSpPr>
          <p:spPr>
            <a:xfrm>
              <a:off x="5823961" y="2262468"/>
              <a:ext cx="1243587" cy="1087466"/>
            </a:xfrm>
            <a:custGeom>
              <a:avLst/>
              <a:gdLst/>
              <a:ahLst/>
              <a:cxnLst/>
              <a:rect l="l" t="t" r="r" b="b"/>
              <a:pathLst>
                <a:path w="6006" h="5252" extrusionOk="0">
                  <a:moveTo>
                    <a:pt x="3188" y="1"/>
                  </a:moveTo>
                  <a:cubicBezTo>
                    <a:pt x="2779" y="1"/>
                    <a:pt x="2377" y="102"/>
                    <a:pt x="2017" y="325"/>
                  </a:cubicBezTo>
                  <a:cubicBezTo>
                    <a:pt x="1496" y="628"/>
                    <a:pt x="1280" y="1149"/>
                    <a:pt x="933" y="1604"/>
                  </a:cubicBezTo>
                  <a:cubicBezTo>
                    <a:pt x="716" y="1864"/>
                    <a:pt x="499" y="2146"/>
                    <a:pt x="326" y="2449"/>
                  </a:cubicBezTo>
                  <a:cubicBezTo>
                    <a:pt x="261" y="2558"/>
                    <a:pt x="196" y="2688"/>
                    <a:pt x="152" y="2818"/>
                  </a:cubicBezTo>
                  <a:cubicBezTo>
                    <a:pt x="0" y="3447"/>
                    <a:pt x="217" y="4119"/>
                    <a:pt x="738" y="4531"/>
                  </a:cubicBezTo>
                  <a:cubicBezTo>
                    <a:pt x="803" y="4574"/>
                    <a:pt x="868" y="4618"/>
                    <a:pt x="933" y="4661"/>
                  </a:cubicBezTo>
                  <a:cubicBezTo>
                    <a:pt x="1561" y="5116"/>
                    <a:pt x="2385" y="5225"/>
                    <a:pt x="3166" y="5246"/>
                  </a:cubicBezTo>
                  <a:cubicBezTo>
                    <a:pt x="3248" y="5250"/>
                    <a:pt x="3331" y="5252"/>
                    <a:pt x="3413" y="5252"/>
                  </a:cubicBezTo>
                  <a:cubicBezTo>
                    <a:pt x="3850" y="5252"/>
                    <a:pt x="4285" y="5201"/>
                    <a:pt x="4705" y="5073"/>
                  </a:cubicBezTo>
                  <a:cubicBezTo>
                    <a:pt x="5052" y="4964"/>
                    <a:pt x="5356" y="4748"/>
                    <a:pt x="5594" y="4466"/>
                  </a:cubicBezTo>
                  <a:cubicBezTo>
                    <a:pt x="5681" y="4336"/>
                    <a:pt x="5768" y="4206"/>
                    <a:pt x="5811" y="4076"/>
                  </a:cubicBezTo>
                  <a:cubicBezTo>
                    <a:pt x="6006" y="3555"/>
                    <a:pt x="5854" y="3035"/>
                    <a:pt x="5702" y="2536"/>
                  </a:cubicBezTo>
                  <a:lnTo>
                    <a:pt x="5637" y="2384"/>
                  </a:lnTo>
                  <a:lnTo>
                    <a:pt x="5594" y="2233"/>
                  </a:lnTo>
                  <a:cubicBezTo>
                    <a:pt x="5507" y="1973"/>
                    <a:pt x="5399" y="1712"/>
                    <a:pt x="5269" y="1474"/>
                  </a:cubicBezTo>
                  <a:cubicBezTo>
                    <a:pt x="4922" y="823"/>
                    <a:pt x="4423" y="238"/>
                    <a:pt x="3665" y="65"/>
                  </a:cubicBezTo>
                  <a:cubicBezTo>
                    <a:pt x="3621" y="43"/>
                    <a:pt x="3556" y="43"/>
                    <a:pt x="3513" y="21"/>
                  </a:cubicBezTo>
                  <a:cubicBezTo>
                    <a:pt x="3404" y="8"/>
                    <a:pt x="3296" y="1"/>
                    <a:pt x="3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82"/>
            <p:cNvSpPr/>
            <p:nvPr/>
          </p:nvSpPr>
          <p:spPr>
            <a:xfrm>
              <a:off x="6367069" y="2049613"/>
              <a:ext cx="206850" cy="280149"/>
            </a:xfrm>
            <a:custGeom>
              <a:avLst/>
              <a:gdLst/>
              <a:ahLst/>
              <a:cxnLst/>
              <a:rect l="l" t="t" r="r" b="b"/>
              <a:pathLst>
                <a:path w="999" h="1353" extrusionOk="0">
                  <a:moveTo>
                    <a:pt x="734" y="1"/>
                  </a:moveTo>
                  <a:cubicBezTo>
                    <a:pt x="714" y="1"/>
                    <a:pt x="693" y="3"/>
                    <a:pt x="673" y="9"/>
                  </a:cubicBezTo>
                  <a:cubicBezTo>
                    <a:pt x="565" y="52"/>
                    <a:pt x="543" y="182"/>
                    <a:pt x="543" y="290"/>
                  </a:cubicBezTo>
                  <a:cubicBezTo>
                    <a:pt x="543" y="440"/>
                    <a:pt x="556" y="589"/>
                    <a:pt x="581" y="739"/>
                  </a:cubicBezTo>
                  <a:lnTo>
                    <a:pt x="581" y="739"/>
                  </a:lnTo>
                  <a:cubicBezTo>
                    <a:pt x="547" y="615"/>
                    <a:pt x="487" y="500"/>
                    <a:pt x="391" y="421"/>
                  </a:cubicBezTo>
                  <a:cubicBezTo>
                    <a:pt x="348" y="355"/>
                    <a:pt x="304" y="334"/>
                    <a:pt x="239" y="312"/>
                  </a:cubicBezTo>
                  <a:cubicBezTo>
                    <a:pt x="222" y="306"/>
                    <a:pt x="204" y="304"/>
                    <a:pt x="187" y="304"/>
                  </a:cubicBezTo>
                  <a:cubicBezTo>
                    <a:pt x="141" y="304"/>
                    <a:pt x="98" y="324"/>
                    <a:pt x="66" y="355"/>
                  </a:cubicBezTo>
                  <a:cubicBezTo>
                    <a:pt x="23" y="399"/>
                    <a:pt x="1" y="464"/>
                    <a:pt x="23" y="551"/>
                  </a:cubicBezTo>
                  <a:cubicBezTo>
                    <a:pt x="44" y="594"/>
                    <a:pt x="66" y="659"/>
                    <a:pt x="109" y="724"/>
                  </a:cubicBezTo>
                  <a:lnTo>
                    <a:pt x="391" y="1158"/>
                  </a:lnTo>
                  <a:cubicBezTo>
                    <a:pt x="413" y="1201"/>
                    <a:pt x="499" y="1353"/>
                    <a:pt x="565" y="1353"/>
                  </a:cubicBezTo>
                  <a:cubicBezTo>
                    <a:pt x="630" y="1331"/>
                    <a:pt x="695" y="1288"/>
                    <a:pt x="716" y="1244"/>
                  </a:cubicBezTo>
                  <a:cubicBezTo>
                    <a:pt x="911" y="984"/>
                    <a:pt x="998" y="659"/>
                    <a:pt x="955" y="355"/>
                  </a:cubicBezTo>
                  <a:cubicBezTo>
                    <a:pt x="955" y="269"/>
                    <a:pt x="933" y="160"/>
                    <a:pt x="890" y="95"/>
                  </a:cubicBezTo>
                  <a:cubicBezTo>
                    <a:pt x="857" y="29"/>
                    <a:pt x="798" y="1"/>
                    <a:pt x="734" y="1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82"/>
            <p:cNvSpPr/>
            <p:nvPr/>
          </p:nvSpPr>
          <p:spPr>
            <a:xfrm>
              <a:off x="5936185" y="4358707"/>
              <a:ext cx="31680" cy="166267"/>
            </a:xfrm>
            <a:custGeom>
              <a:avLst/>
              <a:gdLst/>
              <a:ahLst/>
              <a:cxnLst/>
              <a:rect l="l" t="t" r="r" b="b"/>
              <a:pathLst>
                <a:path w="153" h="803" extrusionOk="0">
                  <a:moveTo>
                    <a:pt x="44" y="1"/>
                  </a:moveTo>
                  <a:cubicBezTo>
                    <a:pt x="44" y="1"/>
                    <a:pt x="22" y="1"/>
                    <a:pt x="22" y="22"/>
                  </a:cubicBezTo>
                  <a:cubicBezTo>
                    <a:pt x="0" y="261"/>
                    <a:pt x="22" y="521"/>
                    <a:pt x="87" y="760"/>
                  </a:cubicBezTo>
                  <a:lnTo>
                    <a:pt x="152" y="803"/>
                  </a:lnTo>
                  <a:cubicBezTo>
                    <a:pt x="87" y="543"/>
                    <a:pt x="66" y="283"/>
                    <a:pt x="87" y="22"/>
                  </a:cubicBezTo>
                  <a:cubicBezTo>
                    <a:pt x="87" y="22"/>
                    <a:pt x="66" y="1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82"/>
            <p:cNvSpPr/>
            <p:nvPr/>
          </p:nvSpPr>
          <p:spPr>
            <a:xfrm>
              <a:off x="6043854" y="4385624"/>
              <a:ext cx="22776" cy="148460"/>
            </a:xfrm>
            <a:custGeom>
              <a:avLst/>
              <a:gdLst/>
              <a:ahLst/>
              <a:cxnLst/>
              <a:rect l="l" t="t" r="r" b="b"/>
              <a:pathLst>
                <a:path w="110" h="717" extrusionOk="0">
                  <a:moveTo>
                    <a:pt x="66" y="1"/>
                  </a:moveTo>
                  <a:cubicBezTo>
                    <a:pt x="66" y="1"/>
                    <a:pt x="44" y="1"/>
                    <a:pt x="44" y="23"/>
                  </a:cubicBezTo>
                  <a:cubicBezTo>
                    <a:pt x="66" y="261"/>
                    <a:pt x="44" y="499"/>
                    <a:pt x="1" y="716"/>
                  </a:cubicBezTo>
                  <a:lnTo>
                    <a:pt x="44" y="716"/>
                  </a:lnTo>
                  <a:cubicBezTo>
                    <a:pt x="88" y="478"/>
                    <a:pt x="109" y="261"/>
                    <a:pt x="109" y="23"/>
                  </a:cubicBezTo>
                  <a:cubicBezTo>
                    <a:pt x="109" y="1"/>
                    <a:pt x="88" y="1"/>
                    <a:pt x="66" y="1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82"/>
            <p:cNvSpPr/>
            <p:nvPr/>
          </p:nvSpPr>
          <p:spPr>
            <a:xfrm>
              <a:off x="6061868" y="3245360"/>
              <a:ext cx="417635" cy="81167"/>
            </a:xfrm>
            <a:custGeom>
              <a:avLst/>
              <a:gdLst/>
              <a:ahLst/>
              <a:cxnLst/>
              <a:rect l="l" t="t" r="r" b="b"/>
              <a:pathLst>
                <a:path w="2017" h="392" extrusionOk="0">
                  <a:moveTo>
                    <a:pt x="22" y="1"/>
                  </a:moveTo>
                  <a:cubicBezTo>
                    <a:pt x="1" y="23"/>
                    <a:pt x="1" y="23"/>
                    <a:pt x="1" y="44"/>
                  </a:cubicBezTo>
                  <a:cubicBezTo>
                    <a:pt x="564" y="261"/>
                    <a:pt x="1150" y="391"/>
                    <a:pt x="1735" y="391"/>
                  </a:cubicBezTo>
                  <a:lnTo>
                    <a:pt x="1995" y="391"/>
                  </a:lnTo>
                  <a:cubicBezTo>
                    <a:pt x="1995" y="391"/>
                    <a:pt x="2017" y="370"/>
                    <a:pt x="2017" y="370"/>
                  </a:cubicBezTo>
                  <a:cubicBezTo>
                    <a:pt x="2017" y="348"/>
                    <a:pt x="1995" y="326"/>
                    <a:pt x="1995" y="326"/>
                  </a:cubicBezTo>
                  <a:cubicBezTo>
                    <a:pt x="1909" y="332"/>
                    <a:pt x="1823" y="334"/>
                    <a:pt x="1737" y="334"/>
                  </a:cubicBezTo>
                  <a:cubicBezTo>
                    <a:pt x="1152" y="334"/>
                    <a:pt x="570" y="209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82"/>
            <p:cNvSpPr/>
            <p:nvPr/>
          </p:nvSpPr>
          <p:spPr>
            <a:xfrm>
              <a:off x="6748674" y="3209539"/>
              <a:ext cx="220309" cy="112432"/>
            </a:xfrm>
            <a:custGeom>
              <a:avLst/>
              <a:gdLst/>
              <a:ahLst/>
              <a:cxnLst/>
              <a:rect l="l" t="t" r="r" b="b"/>
              <a:pathLst>
                <a:path w="1064" h="543" extrusionOk="0">
                  <a:moveTo>
                    <a:pt x="1041" y="1"/>
                  </a:moveTo>
                  <a:cubicBezTo>
                    <a:pt x="716" y="217"/>
                    <a:pt x="369" y="391"/>
                    <a:pt x="22" y="478"/>
                  </a:cubicBezTo>
                  <a:cubicBezTo>
                    <a:pt x="1" y="478"/>
                    <a:pt x="1" y="499"/>
                    <a:pt x="1" y="521"/>
                  </a:cubicBezTo>
                  <a:cubicBezTo>
                    <a:pt x="1" y="521"/>
                    <a:pt x="1" y="543"/>
                    <a:pt x="22" y="543"/>
                  </a:cubicBezTo>
                  <a:cubicBezTo>
                    <a:pt x="391" y="434"/>
                    <a:pt x="760" y="261"/>
                    <a:pt x="1063" y="22"/>
                  </a:cubicBezTo>
                  <a:lnTo>
                    <a:pt x="104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82"/>
            <p:cNvSpPr/>
            <p:nvPr/>
          </p:nvSpPr>
          <p:spPr>
            <a:xfrm>
              <a:off x="6214469" y="3464021"/>
              <a:ext cx="552429" cy="949773"/>
            </a:xfrm>
            <a:custGeom>
              <a:avLst/>
              <a:gdLst/>
              <a:ahLst/>
              <a:cxnLst/>
              <a:rect l="l" t="t" r="r" b="b"/>
              <a:pathLst>
                <a:path w="2668" h="4587" extrusionOk="0">
                  <a:moveTo>
                    <a:pt x="1382" y="0"/>
                  </a:moveTo>
                  <a:cubicBezTo>
                    <a:pt x="964" y="0"/>
                    <a:pt x="559" y="287"/>
                    <a:pt x="456" y="744"/>
                  </a:cubicBezTo>
                  <a:cubicBezTo>
                    <a:pt x="348" y="1091"/>
                    <a:pt x="283" y="1481"/>
                    <a:pt x="304" y="1850"/>
                  </a:cubicBezTo>
                  <a:cubicBezTo>
                    <a:pt x="326" y="2088"/>
                    <a:pt x="348" y="2327"/>
                    <a:pt x="326" y="2565"/>
                  </a:cubicBezTo>
                  <a:cubicBezTo>
                    <a:pt x="283" y="2912"/>
                    <a:pt x="261" y="3216"/>
                    <a:pt x="196" y="3649"/>
                  </a:cubicBezTo>
                  <a:cubicBezTo>
                    <a:pt x="152" y="3866"/>
                    <a:pt x="1" y="4148"/>
                    <a:pt x="44" y="4365"/>
                  </a:cubicBezTo>
                  <a:cubicBezTo>
                    <a:pt x="402" y="4527"/>
                    <a:pt x="797" y="4587"/>
                    <a:pt x="1196" y="4587"/>
                  </a:cubicBezTo>
                  <a:cubicBezTo>
                    <a:pt x="1594" y="4587"/>
                    <a:pt x="1995" y="4527"/>
                    <a:pt x="2364" y="4451"/>
                  </a:cubicBezTo>
                  <a:lnTo>
                    <a:pt x="2429" y="4451"/>
                  </a:lnTo>
                  <a:cubicBezTo>
                    <a:pt x="2429" y="4278"/>
                    <a:pt x="2342" y="3866"/>
                    <a:pt x="2342" y="3736"/>
                  </a:cubicBezTo>
                  <a:cubicBezTo>
                    <a:pt x="2386" y="3259"/>
                    <a:pt x="2407" y="2804"/>
                    <a:pt x="2451" y="2327"/>
                  </a:cubicBezTo>
                  <a:cubicBezTo>
                    <a:pt x="2516" y="1568"/>
                    <a:pt x="2667" y="636"/>
                    <a:pt x="1952" y="202"/>
                  </a:cubicBezTo>
                  <a:cubicBezTo>
                    <a:pt x="1779" y="63"/>
                    <a:pt x="1579" y="0"/>
                    <a:pt x="1382" y="0"/>
                  </a:cubicBezTo>
                  <a:close/>
                </a:path>
              </a:pathLst>
            </a:custGeom>
            <a:solidFill>
              <a:srgbClr val="FFFFFF">
                <a:alpha val="50449"/>
              </a:srgbClr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82"/>
            <p:cNvSpPr/>
            <p:nvPr/>
          </p:nvSpPr>
          <p:spPr>
            <a:xfrm>
              <a:off x="5990020" y="3855972"/>
              <a:ext cx="291951" cy="687017"/>
            </a:xfrm>
            <a:custGeom>
              <a:avLst/>
              <a:gdLst/>
              <a:ahLst/>
              <a:cxnLst/>
              <a:rect l="l" t="t" r="r" b="b"/>
              <a:pathLst>
                <a:path w="1410" h="3318" fill="none" extrusionOk="0">
                  <a:moveTo>
                    <a:pt x="1" y="3274"/>
                  </a:moveTo>
                  <a:cubicBezTo>
                    <a:pt x="348" y="3318"/>
                    <a:pt x="673" y="3166"/>
                    <a:pt x="868" y="2884"/>
                  </a:cubicBezTo>
                  <a:cubicBezTo>
                    <a:pt x="1041" y="2581"/>
                    <a:pt x="1171" y="2277"/>
                    <a:pt x="1215" y="1930"/>
                  </a:cubicBezTo>
                  <a:cubicBezTo>
                    <a:pt x="1323" y="1301"/>
                    <a:pt x="1388" y="651"/>
                    <a:pt x="1410" y="1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82"/>
            <p:cNvSpPr/>
            <p:nvPr/>
          </p:nvSpPr>
          <p:spPr>
            <a:xfrm>
              <a:off x="6694839" y="3595700"/>
              <a:ext cx="458011" cy="938385"/>
            </a:xfrm>
            <a:custGeom>
              <a:avLst/>
              <a:gdLst/>
              <a:ahLst/>
              <a:cxnLst/>
              <a:rect l="l" t="t" r="r" b="b"/>
              <a:pathLst>
                <a:path w="2212" h="4532" fill="none" extrusionOk="0">
                  <a:moveTo>
                    <a:pt x="131" y="1691"/>
                  </a:moveTo>
                  <a:cubicBezTo>
                    <a:pt x="109" y="2081"/>
                    <a:pt x="44" y="2710"/>
                    <a:pt x="44" y="3079"/>
                  </a:cubicBezTo>
                  <a:cubicBezTo>
                    <a:pt x="1" y="3317"/>
                    <a:pt x="44" y="3556"/>
                    <a:pt x="152" y="3772"/>
                  </a:cubicBezTo>
                  <a:cubicBezTo>
                    <a:pt x="434" y="4293"/>
                    <a:pt x="1301" y="4531"/>
                    <a:pt x="1670" y="4033"/>
                  </a:cubicBezTo>
                  <a:cubicBezTo>
                    <a:pt x="1778" y="3838"/>
                    <a:pt x="1865" y="3642"/>
                    <a:pt x="1930" y="3426"/>
                  </a:cubicBezTo>
                  <a:cubicBezTo>
                    <a:pt x="2060" y="2840"/>
                    <a:pt x="2125" y="2255"/>
                    <a:pt x="2169" y="1648"/>
                  </a:cubicBezTo>
                  <a:cubicBezTo>
                    <a:pt x="2212" y="1106"/>
                    <a:pt x="2190" y="542"/>
                    <a:pt x="2082" y="0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82"/>
            <p:cNvSpPr/>
            <p:nvPr/>
          </p:nvSpPr>
          <p:spPr>
            <a:xfrm>
              <a:off x="6870009" y="4349803"/>
              <a:ext cx="31473" cy="143905"/>
            </a:xfrm>
            <a:custGeom>
              <a:avLst/>
              <a:gdLst/>
              <a:ahLst/>
              <a:cxnLst/>
              <a:rect l="l" t="t" r="r" b="b"/>
              <a:pathLst>
                <a:path w="152" h="695" extrusionOk="0">
                  <a:moveTo>
                    <a:pt x="22" y="0"/>
                  </a:moveTo>
                  <a:cubicBezTo>
                    <a:pt x="0" y="0"/>
                    <a:pt x="0" y="22"/>
                    <a:pt x="0" y="44"/>
                  </a:cubicBezTo>
                  <a:cubicBezTo>
                    <a:pt x="87" y="239"/>
                    <a:pt x="87" y="477"/>
                    <a:pt x="43" y="694"/>
                  </a:cubicBezTo>
                  <a:lnTo>
                    <a:pt x="108" y="694"/>
                  </a:lnTo>
                  <a:cubicBezTo>
                    <a:pt x="152" y="456"/>
                    <a:pt x="130" y="239"/>
                    <a:pt x="65" y="22"/>
                  </a:cubicBezTo>
                  <a:cubicBezTo>
                    <a:pt x="43" y="0"/>
                    <a:pt x="43" y="0"/>
                    <a:pt x="22" y="0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82"/>
            <p:cNvSpPr/>
            <p:nvPr/>
          </p:nvSpPr>
          <p:spPr>
            <a:xfrm>
              <a:off x="6959664" y="4345248"/>
              <a:ext cx="36235" cy="130446"/>
            </a:xfrm>
            <a:custGeom>
              <a:avLst/>
              <a:gdLst/>
              <a:ahLst/>
              <a:cxnLst/>
              <a:rect l="l" t="t" r="r" b="b"/>
              <a:pathLst>
                <a:path w="175" h="630" extrusionOk="0">
                  <a:moveTo>
                    <a:pt x="22" y="1"/>
                  </a:moveTo>
                  <a:cubicBezTo>
                    <a:pt x="1" y="22"/>
                    <a:pt x="1" y="22"/>
                    <a:pt x="1" y="44"/>
                  </a:cubicBezTo>
                  <a:cubicBezTo>
                    <a:pt x="87" y="239"/>
                    <a:pt x="131" y="434"/>
                    <a:pt x="131" y="629"/>
                  </a:cubicBezTo>
                  <a:cubicBezTo>
                    <a:pt x="131" y="629"/>
                    <a:pt x="152" y="608"/>
                    <a:pt x="174" y="608"/>
                  </a:cubicBezTo>
                  <a:cubicBezTo>
                    <a:pt x="174" y="413"/>
                    <a:pt x="131" y="196"/>
                    <a:pt x="44" y="22"/>
                  </a:cubicBezTo>
                  <a:cubicBezTo>
                    <a:pt x="44" y="1"/>
                    <a:pt x="22" y="1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82"/>
            <p:cNvSpPr/>
            <p:nvPr/>
          </p:nvSpPr>
          <p:spPr>
            <a:xfrm>
              <a:off x="7089902" y="4201559"/>
              <a:ext cx="363800" cy="252817"/>
            </a:xfrm>
            <a:custGeom>
              <a:avLst/>
              <a:gdLst/>
              <a:ahLst/>
              <a:cxnLst/>
              <a:rect l="l" t="t" r="r" b="b"/>
              <a:pathLst>
                <a:path w="1757" h="1221" extrusionOk="0">
                  <a:moveTo>
                    <a:pt x="803" y="1"/>
                  </a:moveTo>
                  <a:cubicBezTo>
                    <a:pt x="412" y="1"/>
                    <a:pt x="87" y="282"/>
                    <a:pt x="22" y="673"/>
                  </a:cubicBezTo>
                  <a:cubicBezTo>
                    <a:pt x="0" y="824"/>
                    <a:pt x="44" y="976"/>
                    <a:pt x="130" y="1085"/>
                  </a:cubicBezTo>
                  <a:cubicBezTo>
                    <a:pt x="239" y="1175"/>
                    <a:pt x="377" y="1220"/>
                    <a:pt x="521" y="1220"/>
                  </a:cubicBezTo>
                  <a:cubicBezTo>
                    <a:pt x="550" y="1220"/>
                    <a:pt x="579" y="1218"/>
                    <a:pt x="607" y="1215"/>
                  </a:cubicBezTo>
                  <a:cubicBezTo>
                    <a:pt x="738" y="1215"/>
                    <a:pt x="868" y="1193"/>
                    <a:pt x="976" y="1171"/>
                  </a:cubicBezTo>
                  <a:lnTo>
                    <a:pt x="1041" y="1171"/>
                  </a:lnTo>
                  <a:cubicBezTo>
                    <a:pt x="1149" y="1150"/>
                    <a:pt x="1258" y="1128"/>
                    <a:pt x="1388" y="1085"/>
                  </a:cubicBezTo>
                  <a:lnTo>
                    <a:pt x="1453" y="1041"/>
                  </a:lnTo>
                  <a:cubicBezTo>
                    <a:pt x="1475" y="1041"/>
                    <a:pt x="1496" y="1020"/>
                    <a:pt x="1518" y="998"/>
                  </a:cubicBezTo>
                  <a:cubicBezTo>
                    <a:pt x="1540" y="998"/>
                    <a:pt x="1561" y="976"/>
                    <a:pt x="1561" y="976"/>
                  </a:cubicBezTo>
                  <a:lnTo>
                    <a:pt x="1605" y="955"/>
                  </a:lnTo>
                  <a:cubicBezTo>
                    <a:pt x="1605" y="933"/>
                    <a:pt x="1626" y="933"/>
                    <a:pt x="1626" y="911"/>
                  </a:cubicBezTo>
                  <a:cubicBezTo>
                    <a:pt x="1735" y="781"/>
                    <a:pt x="1757" y="608"/>
                    <a:pt x="1691" y="456"/>
                  </a:cubicBezTo>
                  <a:lnTo>
                    <a:pt x="1670" y="413"/>
                  </a:lnTo>
                  <a:cubicBezTo>
                    <a:pt x="1583" y="282"/>
                    <a:pt x="1496" y="196"/>
                    <a:pt x="1366" y="131"/>
                  </a:cubicBezTo>
                  <a:cubicBezTo>
                    <a:pt x="1236" y="66"/>
                    <a:pt x="1106" y="22"/>
                    <a:pt x="9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82"/>
            <p:cNvSpPr/>
            <p:nvPr/>
          </p:nvSpPr>
          <p:spPr>
            <a:xfrm>
              <a:off x="7260516" y="4206114"/>
              <a:ext cx="184281" cy="215547"/>
            </a:xfrm>
            <a:custGeom>
              <a:avLst/>
              <a:gdLst/>
              <a:ahLst/>
              <a:cxnLst/>
              <a:rect l="l" t="t" r="r" b="b"/>
              <a:pathLst>
                <a:path w="890" h="1041" extrusionOk="0">
                  <a:moveTo>
                    <a:pt x="22" y="0"/>
                  </a:moveTo>
                  <a:cubicBezTo>
                    <a:pt x="0" y="0"/>
                    <a:pt x="0" y="22"/>
                    <a:pt x="0" y="22"/>
                  </a:cubicBezTo>
                  <a:cubicBezTo>
                    <a:pt x="0" y="44"/>
                    <a:pt x="22" y="44"/>
                    <a:pt x="22" y="44"/>
                  </a:cubicBezTo>
                  <a:cubicBezTo>
                    <a:pt x="52" y="40"/>
                    <a:pt x="81" y="38"/>
                    <a:pt x="111" y="38"/>
                  </a:cubicBezTo>
                  <a:cubicBezTo>
                    <a:pt x="254" y="38"/>
                    <a:pt x="395" y="80"/>
                    <a:pt x="521" y="152"/>
                  </a:cubicBezTo>
                  <a:cubicBezTo>
                    <a:pt x="672" y="239"/>
                    <a:pt x="781" y="369"/>
                    <a:pt x="824" y="542"/>
                  </a:cubicBezTo>
                  <a:cubicBezTo>
                    <a:pt x="824" y="672"/>
                    <a:pt x="802" y="781"/>
                    <a:pt x="716" y="889"/>
                  </a:cubicBezTo>
                  <a:cubicBezTo>
                    <a:pt x="716" y="911"/>
                    <a:pt x="694" y="933"/>
                    <a:pt x="694" y="933"/>
                  </a:cubicBezTo>
                  <a:cubicBezTo>
                    <a:pt x="672" y="954"/>
                    <a:pt x="651" y="976"/>
                    <a:pt x="629" y="976"/>
                  </a:cubicBezTo>
                  <a:cubicBezTo>
                    <a:pt x="607" y="998"/>
                    <a:pt x="607" y="1019"/>
                    <a:pt x="629" y="1019"/>
                  </a:cubicBezTo>
                  <a:cubicBezTo>
                    <a:pt x="629" y="1019"/>
                    <a:pt x="629" y="1041"/>
                    <a:pt x="651" y="1041"/>
                  </a:cubicBezTo>
                  <a:lnTo>
                    <a:pt x="672" y="1041"/>
                  </a:lnTo>
                  <a:lnTo>
                    <a:pt x="716" y="998"/>
                  </a:lnTo>
                  <a:cubicBezTo>
                    <a:pt x="716" y="998"/>
                    <a:pt x="737" y="976"/>
                    <a:pt x="759" y="954"/>
                  </a:cubicBezTo>
                  <a:lnTo>
                    <a:pt x="781" y="933"/>
                  </a:lnTo>
                  <a:cubicBezTo>
                    <a:pt x="846" y="824"/>
                    <a:pt x="889" y="672"/>
                    <a:pt x="867" y="542"/>
                  </a:cubicBezTo>
                  <a:cubicBezTo>
                    <a:pt x="846" y="499"/>
                    <a:pt x="846" y="456"/>
                    <a:pt x="824" y="412"/>
                  </a:cubicBezTo>
                  <a:cubicBezTo>
                    <a:pt x="781" y="282"/>
                    <a:pt x="672" y="174"/>
                    <a:pt x="564" y="109"/>
                  </a:cubicBezTo>
                  <a:cubicBezTo>
                    <a:pt x="434" y="22"/>
                    <a:pt x="282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82"/>
            <p:cNvSpPr/>
            <p:nvPr/>
          </p:nvSpPr>
          <p:spPr>
            <a:xfrm>
              <a:off x="7229044" y="4313784"/>
              <a:ext cx="76611" cy="134794"/>
            </a:xfrm>
            <a:custGeom>
              <a:avLst/>
              <a:gdLst/>
              <a:ahLst/>
              <a:cxnLst/>
              <a:rect l="l" t="t" r="r" b="b"/>
              <a:pathLst>
                <a:path w="370" h="651" extrusionOk="0">
                  <a:moveTo>
                    <a:pt x="22" y="1"/>
                  </a:moveTo>
                  <a:cubicBezTo>
                    <a:pt x="1" y="22"/>
                    <a:pt x="1" y="44"/>
                    <a:pt x="22" y="44"/>
                  </a:cubicBezTo>
                  <a:cubicBezTo>
                    <a:pt x="174" y="217"/>
                    <a:pt x="282" y="413"/>
                    <a:pt x="304" y="651"/>
                  </a:cubicBezTo>
                  <a:lnTo>
                    <a:pt x="369" y="651"/>
                  </a:lnTo>
                  <a:cubicBezTo>
                    <a:pt x="326" y="413"/>
                    <a:pt x="217" y="174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82"/>
            <p:cNvSpPr/>
            <p:nvPr/>
          </p:nvSpPr>
          <p:spPr>
            <a:xfrm>
              <a:off x="7323254" y="4287902"/>
              <a:ext cx="98973" cy="124856"/>
            </a:xfrm>
            <a:custGeom>
              <a:avLst/>
              <a:gdLst/>
              <a:ahLst/>
              <a:cxnLst/>
              <a:rect l="l" t="t" r="r" b="b"/>
              <a:pathLst>
                <a:path w="478" h="603" extrusionOk="0">
                  <a:moveTo>
                    <a:pt x="22" y="1"/>
                  </a:moveTo>
                  <a:cubicBezTo>
                    <a:pt x="17" y="1"/>
                    <a:pt x="12" y="6"/>
                    <a:pt x="1" y="17"/>
                  </a:cubicBezTo>
                  <a:cubicBezTo>
                    <a:pt x="1" y="17"/>
                    <a:pt x="1" y="39"/>
                    <a:pt x="1" y="61"/>
                  </a:cubicBezTo>
                  <a:cubicBezTo>
                    <a:pt x="196" y="147"/>
                    <a:pt x="348" y="342"/>
                    <a:pt x="391" y="559"/>
                  </a:cubicBezTo>
                  <a:lnTo>
                    <a:pt x="391" y="603"/>
                  </a:lnTo>
                  <a:cubicBezTo>
                    <a:pt x="413" y="603"/>
                    <a:pt x="434" y="581"/>
                    <a:pt x="456" y="559"/>
                  </a:cubicBezTo>
                  <a:lnTo>
                    <a:pt x="478" y="581"/>
                  </a:lnTo>
                  <a:cubicBezTo>
                    <a:pt x="456" y="559"/>
                    <a:pt x="456" y="538"/>
                    <a:pt x="456" y="516"/>
                  </a:cubicBezTo>
                  <a:cubicBezTo>
                    <a:pt x="391" y="299"/>
                    <a:pt x="239" y="126"/>
                    <a:pt x="44" y="17"/>
                  </a:cubicBezTo>
                  <a:cubicBezTo>
                    <a:pt x="33" y="6"/>
                    <a:pt x="28" y="1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82"/>
            <p:cNvSpPr/>
            <p:nvPr/>
          </p:nvSpPr>
          <p:spPr>
            <a:xfrm>
              <a:off x="5841975" y="3411429"/>
              <a:ext cx="242464" cy="574792"/>
            </a:xfrm>
            <a:custGeom>
              <a:avLst/>
              <a:gdLst/>
              <a:ahLst/>
              <a:cxnLst/>
              <a:rect l="l" t="t" r="r" b="b"/>
              <a:pathLst>
                <a:path w="1171" h="2776" extrusionOk="0">
                  <a:moveTo>
                    <a:pt x="759" y="1"/>
                  </a:moveTo>
                  <a:cubicBezTo>
                    <a:pt x="542" y="543"/>
                    <a:pt x="369" y="1085"/>
                    <a:pt x="217" y="1627"/>
                  </a:cubicBezTo>
                  <a:cubicBezTo>
                    <a:pt x="109" y="2017"/>
                    <a:pt x="44" y="2386"/>
                    <a:pt x="0" y="2776"/>
                  </a:cubicBezTo>
                  <a:cubicBezTo>
                    <a:pt x="87" y="2776"/>
                    <a:pt x="174" y="2754"/>
                    <a:pt x="239" y="2733"/>
                  </a:cubicBezTo>
                  <a:cubicBezTo>
                    <a:pt x="499" y="2581"/>
                    <a:pt x="716" y="2386"/>
                    <a:pt x="867" y="2125"/>
                  </a:cubicBezTo>
                  <a:cubicBezTo>
                    <a:pt x="1084" y="1692"/>
                    <a:pt x="1171" y="1237"/>
                    <a:pt x="1106" y="760"/>
                  </a:cubicBezTo>
                  <a:cubicBezTo>
                    <a:pt x="1128" y="499"/>
                    <a:pt x="1041" y="239"/>
                    <a:pt x="846" y="66"/>
                  </a:cubicBezTo>
                  <a:cubicBezTo>
                    <a:pt x="824" y="44"/>
                    <a:pt x="781" y="22"/>
                    <a:pt x="7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82"/>
            <p:cNvSpPr/>
            <p:nvPr/>
          </p:nvSpPr>
          <p:spPr>
            <a:xfrm>
              <a:off x="6120258" y="2679688"/>
              <a:ext cx="152808" cy="127340"/>
            </a:xfrm>
            <a:custGeom>
              <a:avLst/>
              <a:gdLst/>
              <a:ahLst/>
              <a:cxnLst/>
              <a:rect l="l" t="t" r="r" b="b"/>
              <a:pathLst>
                <a:path w="738" h="615" extrusionOk="0">
                  <a:moveTo>
                    <a:pt x="412" y="1"/>
                  </a:moveTo>
                  <a:cubicBezTo>
                    <a:pt x="152" y="1"/>
                    <a:pt x="0" y="326"/>
                    <a:pt x="196" y="521"/>
                  </a:cubicBezTo>
                  <a:cubicBezTo>
                    <a:pt x="260" y="585"/>
                    <a:pt x="340" y="614"/>
                    <a:pt x="420" y="614"/>
                  </a:cubicBezTo>
                  <a:cubicBezTo>
                    <a:pt x="581" y="614"/>
                    <a:pt x="738" y="494"/>
                    <a:pt x="738" y="304"/>
                  </a:cubicBezTo>
                  <a:cubicBezTo>
                    <a:pt x="738" y="131"/>
                    <a:pt x="586" y="1"/>
                    <a:pt x="4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82"/>
            <p:cNvSpPr/>
            <p:nvPr/>
          </p:nvSpPr>
          <p:spPr>
            <a:xfrm>
              <a:off x="6618435" y="2702257"/>
              <a:ext cx="148460" cy="127133"/>
            </a:xfrm>
            <a:custGeom>
              <a:avLst/>
              <a:gdLst/>
              <a:ahLst/>
              <a:cxnLst/>
              <a:rect l="l" t="t" r="r" b="b"/>
              <a:pathLst>
                <a:path w="717" h="614" extrusionOk="0">
                  <a:moveTo>
                    <a:pt x="413" y="0"/>
                  </a:moveTo>
                  <a:cubicBezTo>
                    <a:pt x="131" y="0"/>
                    <a:pt x="1" y="325"/>
                    <a:pt x="196" y="521"/>
                  </a:cubicBezTo>
                  <a:cubicBezTo>
                    <a:pt x="260" y="585"/>
                    <a:pt x="338" y="614"/>
                    <a:pt x="415" y="614"/>
                  </a:cubicBezTo>
                  <a:cubicBezTo>
                    <a:pt x="570" y="614"/>
                    <a:pt x="716" y="493"/>
                    <a:pt x="716" y="304"/>
                  </a:cubicBezTo>
                  <a:cubicBezTo>
                    <a:pt x="716" y="130"/>
                    <a:pt x="586" y="0"/>
                    <a:pt x="4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82"/>
            <p:cNvSpPr/>
            <p:nvPr/>
          </p:nvSpPr>
          <p:spPr>
            <a:xfrm>
              <a:off x="6537683" y="2266816"/>
              <a:ext cx="372911" cy="329014"/>
            </a:xfrm>
            <a:custGeom>
              <a:avLst/>
              <a:gdLst/>
              <a:ahLst/>
              <a:cxnLst/>
              <a:rect l="l" t="t" r="r" b="b"/>
              <a:pathLst>
                <a:path w="1801" h="1589" extrusionOk="0">
                  <a:moveTo>
                    <a:pt x="66" y="0"/>
                  </a:moveTo>
                  <a:cubicBezTo>
                    <a:pt x="44" y="65"/>
                    <a:pt x="22" y="109"/>
                    <a:pt x="22" y="174"/>
                  </a:cubicBezTo>
                  <a:cubicBezTo>
                    <a:pt x="1" y="499"/>
                    <a:pt x="87" y="802"/>
                    <a:pt x="283" y="1063"/>
                  </a:cubicBezTo>
                  <a:cubicBezTo>
                    <a:pt x="538" y="1397"/>
                    <a:pt x="937" y="1589"/>
                    <a:pt x="1366" y="1589"/>
                  </a:cubicBezTo>
                  <a:cubicBezTo>
                    <a:pt x="1409" y="1589"/>
                    <a:pt x="1453" y="1587"/>
                    <a:pt x="1497" y="1583"/>
                  </a:cubicBezTo>
                  <a:cubicBezTo>
                    <a:pt x="1605" y="1561"/>
                    <a:pt x="1713" y="1518"/>
                    <a:pt x="1800" y="1453"/>
                  </a:cubicBezTo>
                  <a:cubicBezTo>
                    <a:pt x="1475" y="802"/>
                    <a:pt x="976" y="217"/>
                    <a:pt x="218" y="44"/>
                  </a:cubicBezTo>
                  <a:cubicBezTo>
                    <a:pt x="152" y="22"/>
                    <a:pt x="109" y="22"/>
                    <a:pt x="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82"/>
            <p:cNvSpPr/>
            <p:nvPr/>
          </p:nvSpPr>
          <p:spPr>
            <a:xfrm>
              <a:off x="5752112" y="3162753"/>
              <a:ext cx="386369" cy="96075"/>
            </a:xfrm>
            <a:custGeom>
              <a:avLst/>
              <a:gdLst/>
              <a:ahLst/>
              <a:cxnLst/>
              <a:rect l="l" t="t" r="r" b="b"/>
              <a:pathLst>
                <a:path w="1866" h="464" extrusionOk="0">
                  <a:moveTo>
                    <a:pt x="802" y="1"/>
                  </a:moveTo>
                  <a:cubicBezTo>
                    <a:pt x="622" y="1"/>
                    <a:pt x="435" y="21"/>
                    <a:pt x="261" y="53"/>
                  </a:cubicBezTo>
                  <a:cubicBezTo>
                    <a:pt x="174" y="74"/>
                    <a:pt x="131" y="96"/>
                    <a:pt x="66" y="139"/>
                  </a:cubicBezTo>
                  <a:cubicBezTo>
                    <a:pt x="22" y="183"/>
                    <a:pt x="1" y="248"/>
                    <a:pt x="22" y="313"/>
                  </a:cubicBezTo>
                  <a:cubicBezTo>
                    <a:pt x="44" y="400"/>
                    <a:pt x="152" y="421"/>
                    <a:pt x="239" y="443"/>
                  </a:cubicBezTo>
                  <a:cubicBezTo>
                    <a:pt x="364" y="456"/>
                    <a:pt x="493" y="463"/>
                    <a:pt x="623" y="463"/>
                  </a:cubicBezTo>
                  <a:cubicBezTo>
                    <a:pt x="923" y="463"/>
                    <a:pt x="1231" y="425"/>
                    <a:pt x="1518" y="335"/>
                  </a:cubicBezTo>
                  <a:cubicBezTo>
                    <a:pt x="1583" y="313"/>
                    <a:pt x="1778" y="291"/>
                    <a:pt x="1822" y="226"/>
                  </a:cubicBezTo>
                  <a:cubicBezTo>
                    <a:pt x="1865" y="183"/>
                    <a:pt x="1757" y="139"/>
                    <a:pt x="1670" y="118"/>
                  </a:cubicBezTo>
                  <a:cubicBezTo>
                    <a:pt x="1453" y="74"/>
                    <a:pt x="1236" y="31"/>
                    <a:pt x="998" y="9"/>
                  </a:cubicBezTo>
                  <a:cubicBezTo>
                    <a:pt x="934" y="4"/>
                    <a:pt x="869" y="1"/>
                    <a:pt x="8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82"/>
            <p:cNvSpPr/>
            <p:nvPr/>
          </p:nvSpPr>
          <p:spPr>
            <a:xfrm>
              <a:off x="5779030" y="3214517"/>
              <a:ext cx="363386" cy="159434"/>
            </a:xfrm>
            <a:custGeom>
              <a:avLst/>
              <a:gdLst/>
              <a:ahLst/>
              <a:cxnLst/>
              <a:rect l="l" t="t" r="r" b="b"/>
              <a:pathLst>
                <a:path w="1755" h="770" extrusionOk="0">
                  <a:moveTo>
                    <a:pt x="1700" y="0"/>
                  </a:moveTo>
                  <a:cubicBezTo>
                    <a:pt x="1658" y="0"/>
                    <a:pt x="1597" y="20"/>
                    <a:pt x="1562" y="20"/>
                  </a:cubicBezTo>
                  <a:cubicBezTo>
                    <a:pt x="1345" y="41"/>
                    <a:pt x="1106" y="85"/>
                    <a:pt x="911" y="128"/>
                  </a:cubicBezTo>
                  <a:cubicBezTo>
                    <a:pt x="651" y="171"/>
                    <a:pt x="413" y="258"/>
                    <a:pt x="196" y="410"/>
                  </a:cubicBezTo>
                  <a:cubicBezTo>
                    <a:pt x="131" y="431"/>
                    <a:pt x="87" y="475"/>
                    <a:pt x="44" y="518"/>
                  </a:cubicBezTo>
                  <a:cubicBezTo>
                    <a:pt x="1" y="583"/>
                    <a:pt x="1" y="648"/>
                    <a:pt x="44" y="713"/>
                  </a:cubicBezTo>
                  <a:cubicBezTo>
                    <a:pt x="72" y="755"/>
                    <a:pt x="125" y="770"/>
                    <a:pt x="183" y="770"/>
                  </a:cubicBezTo>
                  <a:cubicBezTo>
                    <a:pt x="216" y="770"/>
                    <a:pt x="251" y="765"/>
                    <a:pt x="283" y="757"/>
                  </a:cubicBezTo>
                  <a:cubicBezTo>
                    <a:pt x="716" y="692"/>
                    <a:pt x="1128" y="518"/>
                    <a:pt x="1475" y="280"/>
                  </a:cubicBezTo>
                  <a:cubicBezTo>
                    <a:pt x="1540" y="236"/>
                    <a:pt x="1713" y="150"/>
                    <a:pt x="1735" y="63"/>
                  </a:cubicBezTo>
                  <a:cubicBezTo>
                    <a:pt x="1755" y="14"/>
                    <a:pt x="1734" y="0"/>
                    <a:pt x="17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82"/>
            <p:cNvSpPr/>
            <p:nvPr/>
          </p:nvSpPr>
          <p:spPr>
            <a:xfrm>
              <a:off x="5855433" y="3232324"/>
              <a:ext cx="296506" cy="262963"/>
            </a:xfrm>
            <a:custGeom>
              <a:avLst/>
              <a:gdLst/>
              <a:ahLst/>
              <a:cxnLst/>
              <a:rect l="l" t="t" r="r" b="b"/>
              <a:pathLst>
                <a:path w="1432" h="1270" extrusionOk="0">
                  <a:moveTo>
                    <a:pt x="1389" y="1"/>
                  </a:moveTo>
                  <a:cubicBezTo>
                    <a:pt x="1345" y="1"/>
                    <a:pt x="1278" y="50"/>
                    <a:pt x="1236" y="64"/>
                  </a:cubicBezTo>
                  <a:cubicBezTo>
                    <a:pt x="1041" y="150"/>
                    <a:pt x="846" y="259"/>
                    <a:pt x="651" y="389"/>
                  </a:cubicBezTo>
                  <a:cubicBezTo>
                    <a:pt x="434" y="541"/>
                    <a:pt x="260" y="714"/>
                    <a:pt x="87" y="909"/>
                  </a:cubicBezTo>
                  <a:cubicBezTo>
                    <a:pt x="44" y="953"/>
                    <a:pt x="22" y="1018"/>
                    <a:pt x="0" y="1083"/>
                  </a:cubicBezTo>
                  <a:cubicBezTo>
                    <a:pt x="0" y="1148"/>
                    <a:pt x="22" y="1213"/>
                    <a:pt x="65" y="1256"/>
                  </a:cubicBezTo>
                  <a:cubicBezTo>
                    <a:pt x="97" y="1264"/>
                    <a:pt x="129" y="1269"/>
                    <a:pt x="161" y="1269"/>
                  </a:cubicBezTo>
                  <a:cubicBezTo>
                    <a:pt x="215" y="1269"/>
                    <a:pt x="270" y="1254"/>
                    <a:pt x="325" y="1213"/>
                  </a:cubicBezTo>
                  <a:cubicBezTo>
                    <a:pt x="694" y="996"/>
                    <a:pt x="1019" y="692"/>
                    <a:pt x="1258" y="324"/>
                  </a:cubicBezTo>
                  <a:cubicBezTo>
                    <a:pt x="1301" y="259"/>
                    <a:pt x="1431" y="129"/>
                    <a:pt x="1431" y="64"/>
                  </a:cubicBezTo>
                  <a:cubicBezTo>
                    <a:pt x="1431" y="17"/>
                    <a:pt x="1414" y="1"/>
                    <a:pt x="1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82"/>
            <p:cNvSpPr/>
            <p:nvPr/>
          </p:nvSpPr>
          <p:spPr>
            <a:xfrm>
              <a:off x="6066424" y="3061295"/>
              <a:ext cx="803797" cy="285325"/>
            </a:xfrm>
            <a:custGeom>
              <a:avLst/>
              <a:gdLst/>
              <a:ahLst/>
              <a:cxnLst/>
              <a:rect l="l" t="t" r="r" b="b"/>
              <a:pathLst>
                <a:path w="3882" h="1378" extrusionOk="0">
                  <a:moveTo>
                    <a:pt x="2060" y="1"/>
                  </a:moveTo>
                  <a:cubicBezTo>
                    <a:pt x="1626" y="1"/>
                    <a:pt x="1214" y="22"/>
                    <a:pt x="802" y="87"/>
                  </a:cubicBezTo>
                  <a:cubicBezTo>
                    <a:pt x="607" y="109"/>
                    <a:pt x="412" y="196"/>
                    <a:pt x="260" y="326"/>
                  </a:cubicBezTo>
                  <a:cubicBezTo>
                    <a:pt x="174" y="391"/>
                    <a:pt x="109" y="499"/>
                    <a:pt x="65" y="586"/>
                  </a:cubicBezTo>
                  <a:cubicBezTo>
                    <a:pt x="44" y="651"/>
                    <a:pt x="22" y="716"/>
                    <a:pt x="0" y="760"/>
                  </a:cubicBezTo>
                  <a:cubicBezTo>
                    <a:pt x="0" y="781"/>
                    <a:pt x="0" y="803"/>
                    <a:pt x="0" y="825"/>
                  </a:cubicBezTo>
                  <a:cubicBezTo>
                    <a:pt x="0" y="825"/>
                    <a:pt x="0" y="846"/>
                    <a:pt x="0" y="846"/>
                  </a:cubicBezTo>
                  <a:cubicBezTo>
                    <a:pt x="22" y="911"/>
                    <a:pt x="22" y="955"/>
                    <a:pt x="22" y="976"/>
                  </a:cubicBezTo>
                  <a:cubicBezTo>
                    <a:pt x="44" y="998"/>
                    <a:pt x="44" y="1020"/>
                    <a:pt x="44" y="1041"/>
                  </a:cubicBezTo>
                  <a:cubicBezTo>
                    <a:pt x="65" y="1106"/>
                    <a:pt x="109" y="1193"/>
                    <a:pt x="174" y="1237"/>
                  </a:cubicBezTo>
                  <a:cubicBezTo>
                    <a:pt x="217" y="1280"/>
                    <a:pt x="260" y="1323"/>
                    <a:pt x="325" y="1345"/>
                  </a:cubicBezTo>
                  <a:cubicBezTo>
                    <a:pt x="401" y="1367"/>
                    <a:pt x="488" y="1377"/>
                    <a:pt x="575" y="1377"/>
                  </a:cubicBezTo>
                  <a:cubicBezTo>
                    <a:pt x="661" y="1377"/>
                    <a:pt x="748" y="1367"/>
                    <a:pt x="824" y="1345"/>
                  </a:cubicBezTo>
                  <a:cubicBezTo>
                    <a:pt x="1063" y="1280"/>
                    <a:pt x="1301" y="1193"/>
                    <a:pt x="1540" y="1106"/>
                  </a:cubicBezTo>
                  <a:lnTo>
                    <a:pt x="1583" y="1106"/>
                  </a:lnTo>
                  <a:cubicBezTo>
                    <a:pt x="1735" y="1041"/>
                    <a:pt x="1886" y="1020"/>
                    <a:pt x="2038" y="998"/>
                  </a:cubicBezTo>
                  <a:lnTo>
                    <a:pt x="2125" y="998"/>
                  </a:lnTo>
                  <a:cubicBezTo>
                    <a:pt x="2298" y="976"/>
                    <a:pt x="2450" y="976"/>
                    <a:pt x="2602" y="976"/>
                  </a:cubicBezTo>
                  <a:lnTo>
                    <a:pt x="2645" y="976"/>
                  </a:lnTo>
                  <a:cubicBezTo>
                    <a:pt x="3057" y="976"/>
                    <a:pt x="3447" y="1106"/>
                    <a:pt x="3773" y="1367"/>
                  </a:cubicBezTo>
                  <a:cubicBezTo>
                    <a:pt x="3782" y="1370"/>
                    <a:pt x="3790" y="1371"/>
                    <a:pt x="3798" y="1371"/>
                  </a:cubicBezTo>
                  <a:cubicBezTo>
                    <a:pt x="3849" y="1371"/>
                    <a:pt x="3881" y="1317"/>
                    <a:pt x="3881" y="1280"/>
                  </a:cubicBezTo>
                  <a:cubicBezTo>
                    <a:pt x="3773" y="933"/>
                    <a:pt x="3578" y="629"/>
                    <a:pt x="3274" y="413"/>
                  </a:cubicBezTo>
                  <a:cubicBezTo>
                    <a:pt x="2905" y="174"/>
                    <a:pt x="2494" y="44"/>
                    <a:pt x="20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82"/>
            <p:cNvSpPr/>
            <p:nvPr/>
          </p:nvSpPr>
          <p:spPr>
            <a:xfrm>
              <a:off x="6362721" y="3209539"/>
              <a:ext cx="31473" cy="76611"/>
            </a:xfrm>
            <a:custGeom>
              <a:avLst/>
              <a:gdLst/>
              <a:ahLst/>
              <a:cxnLst/>
              <a:rect l="l" t="t" r="r" b="b"/>
              <a:pathLst>
                <a:path w="152" h="370" extrusionOk="0">
                  <a:moveTo>
                    <a:pt x="22" y="1"/>
                  </a:moveTo>
                  <a:cubicBezTo>
                    <a:pt x="0" y="1"/>
                    <a:pt x="0" y="22"/>
                    <a:pt x="0" y="22"/>
                  </a:cubicBezTo>
                  <a:cubicBezTo>
                    <a:pt x="22" y="131"/>
                    <a:pt x="65" y="261"/>
                    <a:pt x="109" y="369"/>
                  </a:cubicBezTo>
                  <a:lnTo>
                    <a:pt x="152" y="347"/>
                  </a:lnTo>
                  <a:cubicBezTo>
                    <a:pt x="109" y="239"/>
                    <a:pt x="87" y="131"/>
                    <a:pt x="65" y="22"/>
                  </a:cubicBezTo>
                  <a:cubicBezTo>
                    <a:pt x="44" y="1"/>
                    <a:pt x="44" y="1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82"/>
            <p:cNvSpPr/>
            <p:nvPr/>
          </p:nvSpPr>
          <p:spPr>
            <a:xfrm>
              <a:off x="6479294" y="3182621"/>
              <a:ext cx="18221" cy="76611"/>
            </a:xfrm>
            <a:custGeom>
              <a:avLst/>
              <a:gdLst/>
              <a:ahLst/>
              <a:cxnLst/>
              <a:rect l="l" t="t" r="r" b="b"/>
              <a:pathLst>
                <a:path w="88" h="370" extrusionOk="0">
                  <a:moveTo>
                    <a:pt x="23" y="0"/>
                  </a:moveTo>
                  <a:cubicBezTo>
                    <a:pt x="1" y="0"/>
                    <a:pt x="1" y="22"/>
                    <a:pt x="1" y="44"/>
                  </a:cubicBezTo>
                  <a:lnTo>
                    <a:pt x="44" y="369"/>
                  </a:lnTo>
                  <a:lnTo>
                    <a:pt x="88" y="369"/>
                  </a:lnTo>
                  <a:lnTo>
                    <a:pt x="44" y="22"/>
                  </a:lnTo>
                  <a:cubicBezTo>
                    <a:pt x="44" y="22"/>
                    <a:pt x="44" y="0"/>
                    <a:pt x="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82"/>
            <p:cNvSpPr/>
            <p:nvPr/>
          </p:nvSpPr>
          <p:spPr>
            <a:xfrm>
              <a:off x="6591518" y="3178066"/>
              <a:ext cx="22776" cy="76611"/>
            </a:xfrm>
            <a:custGeom>
              <a:avLst/>
              <a:gdLst/>
              <a:ahLst/>
              <a:cxnLst/>
              <a:rect l="l" t="t" r="r" b="b"/>
              <a:pathLst>
                <a:path w="110" h="370" extrusionOk="0">
                  <a:moveTo>
                    <a:pt x="44" y="1"/>
                  </a:moveTo>
                  <a:cubicBezTo>
                    <a:pt x="23" y="1"/>
                    <a:pt x="1" y="22"/>
                    <a:pt x="23" y="44"/>
                  </a:cubicBezTo>
                  <a:cubicBezTo>
                    <a:pt x="44" y="153"/>
                    <a:pt x="44" y="261"/>
                    <a:pt x="44" y="369"/>
                  </a:cubicBezTo>
                  <a:lnTo>
                    <a:pt x="109" y="369"/>
                  </a:lnTo>
                  <a:cubicBezTo>
                    <a:pt x="109" y="261"/>
                    <a:pt x="88" y="131"/>
                    <a:pt x="66" y="22"/>
                  </a:cubicBezTo>
                  <a:cubicBezTo>
                    <a:pt x="66" y="22"/>
                    <a:pt x="44" y="1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82"/>
            <p:cNvSpPr/>
            <p:nvPr/>
          </p:nvSpPr>
          <p:spPr>
            <a:xfrm>
              <a:off x="6353610" y="2944721"/>
              <a:ext cx="170822" cy="67501"/>
            </a:xfrm>
            <a:custGeom>
              <a:avLst/>
              <a:gdLst/>
              <a:ahLst/>
              <a:cxnLst/>
              <a:rect l="l" t="t" r="r" b="b"/>
              <a:pathLst>
                <a:path w="825" h="326" fill="none" extrusionOk="0">
                  <a:moveTo>
                    <a:pt x="1" y="0"/>
                  </a:moveTo>
                  <a:cubicBezTo>
                    <a:pt x="174" y="325"/>
                    <a:pt x="651" y="325"/>
                    <a:pt x="825" y="0"/>
                  </a:cubicBezTo>
                </a:path>
              </a:pathLst>
            </a:custGeom>
            <a:noFill/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82"/>
            <p:cNvSpPr/>
            <p:nvPr/>
          </p:nvSpPr>
          <p:spPr>
            <a:xfrm>
              <a:off x="6286317" y="2998556"/>
              <a:ext cx="152808" cy="94418"/>
            </a:xfrm>
            <a:custGeom>
              <a:avLst/>
              <a:gdLst/>
              <a:ahLst/>
              <a:cxnLst/>
              <a:rect l="l" t="t" r="r" b="b"/>
              <a:pathLst>
                <a:path w="738" h="456" fill="none" extrusionOk="0">
                  <a:moveTo>
                    <a:pt x="1" y="152"/>
                  </a:moveTo>
                  <a:cubicBezTo>
                    <a:pt x="1" y="282"/>
                    <a:pt x="87" y="390"/>
                    <a:pt x="217" y="412"/>
                  </a:cubicBezTo>
                  <a:cubicBezTo>
                    <a:pt x="326" y="455"/>
                    <a:pt x="478" y="412"/>
                    <a:pt x="564" y="325"/>
                  </a:cubicBezTo>
                  <a:cubicBezTo>
                    <a:pt x="651" y="239"/>
                    <a:pt x="716" y="130"/>
                    <a:pt x="738" y="0"/>
                  </a:cubicBezTo>
                </a:path>
              </a:pathLst>
            </a:custGeom>
            <a:noFill/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82"/>
            <p:cNvSpPr/>
            <p:nvPr/>
          </p:nvSpPr>
          <p:spPr>
            <a:xfrm>
              <a:off x="6443473" y="3002904"/>
              <a:ext cx="152808" cy="94625"/>
            </a:xfrm>
            <a:custGeom>
              <a:avLst/>
              <a:gdLst/>
              <a:ahLst/>
              <a:cxnLst/>
              <a:rect l="l" t="t" r="r" b="b"/>
              <a:pathLst>
                <a:path w="738" h="457" fill="none" extrusionOk="0">
                  <a:moveTo>
                    <a:pt x="738" y="153"/>
                  </a:moveTo>
                  <a:cubicBezTo>
                    <a:pt x="738" y="283"/>
                    <a:pt x="651" y="391"/>
                    <a:pt x="521" y="413"/>
                  </a:cubicBezTo>
                  <a:cubicBezTo>
                    <a:pt x="391" y="456"/>
                    <a:pt x="261" y="413"/>
                    <a:pt x="174" y="326"/>
                  </a:cubicBezTo>
                  <a:cubicBezTo>
                    <a:pt x="65" y="239"/>
                    <a:pt x="0" y="131"/>
                    <a:pt x="0" y="1"/>
                  </a:cubicBezTo>
                </a:path>
              </a:pathLst>
            </a:custGeom>
            <a:noFill/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p41"/>
          <p:cNvSpPr txBox="1">
            <a:spLocks noGrp="1"/>
          </p:cNvSpPr>
          <p:nvPr>
            <p:ph type="title"/>
          </p:nvPr>
        </p:nvSpPr>
        <p:spPr>
          <a:xfrm>
            <a:off x="3708140" y="1016236"/>
            <a:ext cx="4891778" cy="13554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2400" b="1" dirty="0">
                <a:latin typeface="Comfortaa" panose="020B0604020202020204" charset="0"/>
                <a:ea typeface="Cambria" panose="02040503050406030204" pitchFamily="18" charset="0"/>
              </a:rPr>
              <a:t>1. Trong giờ kiểm tra Toán, có một bài em chưa làm được, bạn bên cạnh đã làm được. Em sẽ: </a:t>
            </a:r>
            <a:br>
              <a:rPr lang="pt-BR" sz="2400" b="1" dirty="0">
                <a:latin typeface="Comfortaa" panose="020B0604020202020204" charset="0"/>
                <a:ea typeface="Cambria" panose="02040503050406030204" pitchFamily="18" charset="0"/>
              </a:rPr>
            </a:br>
            <a:br>
              <a:rPr lang="en-US" sz="2400" b="1" u="sng" dirty="0">
                <a:latin typeface="Comfortaa" panose="020B0604020202020204" charset="0"/>
                <a:ea typeface="Cambria" panose="02040503050406030204" pitchFamily="18" charset="0"/>
              </a:rPr>
            </a:br>
            <a:r>
              <a:rPr lang="pt-BR" sz="2400" b="1" dirty="0">
                <a:latin typeface="Comfortaa" panose="020B0604020202020204" charset="0"/>
                <a:ea typeface="Cambria" panose="02040503050406030204" pitchFamily="18" charset="0"/>
              </a:rPr>
              <a:t>a) Không nhìn bài bạn, tự suy nghĩ làm tiếp. </a:t>
            </a:r>
            <a:br>
              <a:rPr lang="en-US" sz="2400" b="1" u="sng" dirty="0">
                <a:latin typeface="Comfortaa" panose="020B0604020202020204" charset="0"/>
                <a:ea typeface="Cambria" panose="02040503050406030204" pitchFamily="18" charset="0"/>
              </a:rPr>
            </a:br>
            <a:r>
              <a:rPr lang="pt-BR" sz="2400" b="1" dirty="0">
                <a:latin typeface="Comfortaa" panose="020B0604020202020204" charset="0"/>
                <a:ea typeface="Cambria" panose="02040503050406030204" pitchFamily="18" charset="0"/>
              </a:rPr>
              <a:t>b) Nhờ bạn gợi ý. </a:t>
            </a:r>
            <a:br>
              <a:rPr lang="en-US" sz="2400" b="1" u="sng" dirty="0">
                <a:latin typeface="Comfortaa" panose="020B0604020202020204" charset="0"/>
                <a:ea typeface="Cambria" panose="02040503050406030204" pitchFamily="18" charset="0"/>
              </a:rPr>
            </a:br>
            <a:r>
              <a:rPr lang="pt-BR" sz="2400" b="1" dirty="0">
                <a:latin typeface="Comfortaa" panose="020B0604020202020204" charset="0"/>
                <a:ea typeface="Cambria" panose="02040503050406030204" pitchFamily="18" charset="0"/>
              </a:rPr>
              <a:t>c) Bỏ bài đấy. </a:t>
            </a:r>
            <a:br>
              <a:rPr lang="en-US" sz="2400" b="1" u="sng" dirty="0">
                <a:latin typeface="Comfortaa" panose="020B0604020202020204" charset="0"/>
                <a:ea typeface="Cambria" panose="02040503050406030204" pitchFamily="18" charset="0"/>
              </a:rPr>
            </a:br>
            <a:r>
              <a:rPr lang="pt-BR" sz="2400" b="1" dirty="0">
                <a:latin typeface="Comfortaa" panose="020B0604020202020204" charset="0"/>
                <a:ea typeface="Cambria" panose="02040503050406030204" pitchFamily="18" charset="0"/>
              </a:rPr>
              <a:t>d) Chép bài của bạn. </a:t>
            </a:r>
            <a:endParaRPr lang="en-US" sz="2400" b="1" u="sng" dirty="0">
              <a:latin typeface="Comfortaa" panose="020B0604020202020204" charset="0"/>
              <a:ea typeface="Cambria" panose="02040503050406030204" pitchFamily="18" charset="0"/>
            </a:endParaRPr>
          </a:p>
        </p:txBody>
      </p:sp>
      <p:grpSp>
        <p:nvGrpSpPr>
          <p:cNvPr id="1677" name="Google Shape;1677;p41"/>
          <p:cNvGrpSpPr/>
          <p:nvPr/>
        </p:nvGrpSpPr>
        <p:grpSpPr>
          <a:xfrm>
            <a:off x="984958" y="1389758"/>
            <a:ext cx="2723182" cy="3320192"/>
            <a:chOff x="984958" y="1389758"/>
            <a:chExt cx="2723182" cy="3320192"/>
          </a:xfrm>
        </p:grpSpPr>
        <p:sp>
          <p:nvSpPr>
            <p:cNvPr id="1678" name="Google Shape;1678;p41"/>
            <p:cNvSpPr/>
            <p:nvPr/>
          </p:nvSpPr>
          <p:spPr>
            <a:xfrm>
              <a:off x="1068396" y="3180618"/>
              <a:ext cx="2010190" cy="1529333"/>
            </a:xfrm>
            <a:custGeom>
              <a:avLst/>
              <a:gdLst/>
              <a:ahLst/>
              <a:cxnLst/>
              <a:rect l="l" t="t" r="r" b="b"/>
              <a:pathLst>
                <a:path w="11492" h="8743" extrusionOk="0">
                  <a:moveTo>
                    <a:pt x="5746" y="0"/>
                  </a:moveTo>
                  <a:cubicBezTo>
                    <a:pt x="2060" y="0"/>
                    <a:pt x="673" y="564"/>
                    <a:pt x="218" y="846"/>
                  </a:cubicBezTo>
                  <a:cubicBezTo>
                    <a:pt x="66" y="933"/>
                    <a:pt x="1" y="1084"/>
                    <a:pt x="1" y="1258"/>
                  </a:cubicBezTo>
                  <a:cubicBezTo>
                    <a:pt x="22" y="1301"/>
                    <a:pt x="22" y="1388"/>
                    <a:pt x="22" y="1431"/>
                  </a:cubicBezTo>
                  <a:lnTo>
                    <a:pt x="22" y="1540"/>
                  </a:lnTo>
                  <a:cubicBezTo>
                    <a:pt x="44" y="1778"/>
                    <a:pt x="87" y="2082"/>
                    <a:pt x="131" y="2450"/>
                  </a:cubicBezTo>
                  <a:cubicBezTo>
                    <a:pt x="131" y="2494"/>
                    <a:pt x="152" y="2537"/>
                    <a:pt x="152" y="2602"/>
                  </a:cubicBezTo>
                  <a:cubicBezTo>
                    <a:pt x="348" y="4055"/>
                    <a:pt x="803" y="6201"/>
                    <a:pt x="1670" y="7393"/>
                  </a:cubicBezTo>
                  <a:lnTo>
                    <a:pt x="1735" y="7458"/>
                  </a:lnTo>
                  <a:cubicBezTo>
                    <a:pt x="1974" y="7805"/>
                    <a:pt x="2299" y="8044"/>
                    <a:pt x="2689" y="8196"/>
                  </a:cubicBezTo>
                  <a:cubicBezTo>
                    <a:pt x="3716" y="8541"/>
                    <a:pt x="5046" y="8742"/>
                    <a:pt x="6283" y="8742"/>
                  </a:cubicBezTo>
                  <a:cubicBezTo>
                    <a:pt x="7840" y="8742"/>
                    <a:pt x="9252" y="8424"/>
                    <a:pt x="9735" y="7675"/>
                  </a:cubicBezTo>
                  <a:cubicBezTo>
                    <a:pt x="9844" y="7502"/>
                    <a:pt x="9930" y="7328"/>
                    <a:pt x="9995" y="7133"/>
                  </a:cubicBezTo>
                  <a:lnTo>
                    <a:pt x="10060" y="7003"/>
                  </a:lnTo>
                  <a:cubicBezTo>
                    <a:pt x="10537" y="5789"/>
                    <a:pt x="10993" y="3708"/>
                    <a:pt x="11253" y="2320"/>
                  </a:cubicBezTo>
                  <a:cubicBezTo>
                    <a:pt x="11275" y="2299"/>
                    <a:pt x="11275" y="2255"/>
                    <a:pt x="11275" y="2233"/>
                  </a:cubicBezTo>
                  <a:cubicBezTo>
                    <a:pt x="11340" y="1952"/>
                    <a:pt x="11383" y="1691"/>
                    <a:pt x="11426" y="1496"/>
                  </a:cubicBezTo>
                  <a:cubicBezTo>
                    <a:pt x="11426" y="1453"/>
                    <a:pt x="11426" y="1431"/>
                    <a:pt x="11448" y="1388"/>
                  </a:cubicBezTo>
                  <a:cubicBezTo>
                    <a:pt x="11470" y="1323"/>
                    <a:pt x="11470" y="1280"/>
                    <a:pt x="11470" y="1258"/>
                  </a:cubicBezTo>
                  <a:cubicBezTo>
                    <a:pt x="11491" y="1063"/>
                    <a:pt x="11405" y="868"/>
                    <a:pt x="11253" y="781"/>
                  </a:cubicBezTo>
                  <a:cubicBezTo>
                    <a:pt x="10733" y="499"/>
                    <a:pt x="9345" y="0"/>
                    <a:pt x="57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41"/>
            <p:cNvSpPr/>
            <p:nvPr/>
          </p:nvSpPr>
          <p:spPr>
            <a:xfrm>
              <a:off x="1072245" y="3423236"/>
              <a:ext cx="1998820" cy="152006"/>
            </a:xfrm>
            <a:custGeom>
              <a:avLst/>
              <a:gdLst/>
              <a:ahLst/>
              <a:cxnLst/>
              <a:rect l="l" t="t" r="r" b="b"/>
              <a:pathLst>
                <a:path w="11427" h="869" extrusionOk="0">
                  <a:moveTo>
                    <a:pt x="11426" y="1"/>
                  </a:moveTo>
                  <a:lnTo>
                    <a:pt x="11426" y="1"/>
                  </a:lnTo>
                  <a:cubicBezTo>
                    <a:pt x="10862" y="304"/>
                    <a:pt x="9410" y="781"/>
                    <a:pt x="5941" y="781"/>
                  </a:cubicBezTo>
                  <a:cubicBezTo>
                    <a:pt x="2060" y="781"/>
                    <a:pt x="521" y="283"/>
                    <a:pt x="0" y="44"/>
                  </a:cubicBezTo>
                  <a:lnTo>
                    <a:pt x="0" y="153"/>
                  </a:lnTo>
                  <a:cubicBezTo>
                    <a:pt x="586" y="413"/>
                    <a:pt x="2147" y="868"/>
                    <a:pt x="5941" y="868"/>
                  </a:cubicBezTo>
                  <a:cubicBezTo>
                    <a:pt x="9301" y="868"/>
                    <a:pt x="10776" y="435"/>
                    <a:pt x="11404" y="109"/>
                  </a:cubicBezTo>
                  <a:cubicBezTo>
                    <a:pt x="11404" y="66"/>
                    <a:pt x="11426" y="23"/>
                    <a:pt x="11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41"/>
            <p:cNvSpPr/>
            <p:nvPr/>
          </p:nvSpPr>
          <p:spPr>
            <a:xfrm>
              <a:off x="1094984" y="3567372"/>
              <a:ext cx="1945644" cy="235268"/>
            </a:xfrm>
            <a:custGeom>
              <a:avLst/>
              <a:gdLst/>
              <a:ahLst/>
              <a:cxnLst/>
              <a:rect l="l" t="t" r="r" b="b"/>
              <a:pathLst>
                <a:path w="11123" h="1345" extrusionOk="0">
                  <a:moveTo>
                    <a:pt x="11101" y="1"/>
                  </a:moveTo>
                  <a:cubicBezTo>
                    <a:pt x="10949" y="66"/>
                    <a:pt x="10797" y="174"/>
                    <a:pt x="10689" y="304"/>
                  </a:cubicBezTo>
                  <a:cubicBezTo>
                    <a:pt x="10559" y="456"/>
                    <a:pt x="10429" y="543"/>
                    <a:pt x="10255" y="630"/>
                  </a:cubicBezTo>
                  <a:cubicBezTo>
                    <a:pt x="10212" y="635"/>
                    <a:pt x="10169" y="638"/>
                    <a:pt x="10125" y="638"/>
                  </a:cubicBezTo>
                  <a:cubicBezTo>
                    <a:pt x="9995" y="638"/>
                    <a:pt x="9865" y="613"/>
                    <a:pt x="9735" y="564"/>
                  </a:cubicBezTo>
                  <a:cubicBezTo>
                    <a:pt x="9605" y="516"/>
                    <a:pt x="9475" y="491"/>
                    <a:pt x="9336" y="491"/>
                  </a:cubicBezTo>
                  <a:cubicBezTo>
                    <a:pt x="9289" y="491"/>
                    <a:pt x="9242" y="494"/>
                    <a:pt x="9193" y="499"/>
                  </a:cubicBezTo>
                  <a:cubicBezTo>
                    <a:pt x="9020" y="564"/>
                    <a:pt x="8868" y="651"/>
                    <a:pt x="8738" y="781"/>
                  </a:cubicBezTo>
                  <a:cubicBezTo>
                    <a:pt x="8608" y="911"/>
                    <a:pt x="8456" y="998"/>
                    <a:pt x="8282" y="1041"/>
                  </a:cubicBezTo>
                  <a:cubicBezTo>
                    <a:pt x="8253" y="1045"/>
                    <a:pt x="8223" y="1047"/>
                    <a:pt x="8193" y="1047"/>
                  </a:cubicBezTo>
                  <a:cubicBezTo>
                    <a:pt x="8050" y="1047"/>
                    <a:pt x="7910" y="1005"/>
                    <a:pt x="7784" y="933"/>
                  </a:cubicBezTo>
                  <a:cubicBezTo>
                    <a:pt x="7610" y="868"/>
                    <a:pt x="7437" y="825"/>
                    <a:pt x="7263" y="825"/>
                  </a:cubicBezTo>
                  <a:cubicBezTo>
                    <a:pt x="7090" y="846"/>
                    <a:pt x="6917" y="933"/>
                    <a:pt x="6786" y="1041"/>
                  </a:cubicBezTo>
                  <a:cubicBezTo>
                    <a:pt x="6635" y="1150"/>
                    <a:pt x="6483" y="1215"/>
                    <a:pt x="6310" y="1237"/>
                  </a:cubicBezTo>
                  <a:cubicBezTo>
                    <a:pt x="6136" y="1237"/>
                    <a:pt x="5963" y="1172"/>
                    <a:pt x="5811" y="1085"/>
                  </a:cubicBezTo>
                  <a:cubicBezTo>
                    <a:pt x="5659" y="976"/>
                    <a:pt x="5486" y="933"/>
                    <a:pt x="5312" y="911"/>
                  </a:cubicBezTo>
                  <a:cubicBezTo>
                    <a:pt x="5117" y="911"/>
                    <a:pt x="4944" y="976"/>
                    <a:pt x="4792" y="1063"/>
                  </a:cubicBezTo>
                  <a:cubicBezTo>
                    <a:pt x="4666" y="1170"/>
                    <a:pt x="4515" y="1220"/>
                    <a:pt x="4362" y="1220"/>
                  </a:cubicBezTo>
                  <a:cubicBezTo>
                    <a:pt x="4173" y="1220"/>
                    <a:pt x="3982" y="1142"/>
                    <a:pt x="3838" y="998"/>
                  </a:cubicBezTo>
                  <a:cubicBezTo>
                    <a:pt x="3686" y="890"/>
                    <a:pt x="3534" y="803"/>
                    <a:pt x="3339" y="760"/>
                  </a:cubicBezTo>
                  <a:cubicBezTo>
                    <a:pt x="3166" y="760"/>
                    <a:pt x="2992" y="803"/>
                    <a:pt x="2819" y="868"/>
                  </a:cubicBezTo>
                  <a:cubicBezTo>
                    <a:pt x="2667" y="955"/>
                    <a:pt x="2494" y="976"/>
                    <a:pt x="2320" y="976"/>
                  </a:cubicBezTo>
                  <a:cubicBezTo>
                    <a:pt x="2147" y="911"/>
                    <a:pt x="1995" y="825"/>
                    <a:pt x="1865" y="695"/>
                  </a:cubicBezTo>
                  <a:cubicBezTo>
                    <a:pt x="1699" y="499"/>
                    <a:pt x="1460" y="397"/>
                    <a:pt x="1213" y="397"/>
                  </a:cubicBezTo>
                  <a:cubicBezTo>
                    <a:pt x="1105" y="397"/>
                    <a:pt x="995" y="416"/>
                    <a:pt x="889" y="456"/>
                  </a:cubicBezTo>
                  <a:cubicBezTo>
                    <a:pt x="777" y="498"/>
                    <a:pt x="665" y="522"/>
                    <a:pt x="553" y="522"/>
                  </a:cubicBezTo>
                  <a:cubicBezTo>
                    <a:pt x="492" y="522"/>
                    <a:pt x="430" y="515"/>
                    <a:pt x="369" y="499"/>
                  </a:cubicBezTo>
                  <a:cubicBezTo>
                    <a:pt x="217" y="434"/>
                    <a:pt x="87" y="348"/>
                    <a:pt x="0" y="218"/>
                  </a:cubicBezTo>
                  <a:lnTo>
                    <a:pt x="0" y="218"/>
                  </a:lnTo>
                  <a:cubicBezTo>
                    <a:pt x="0" y="261"/>
                    <a:pt x="22" y="326"/>
                    <a:pt x="22" y="369"/>
                  </a:cubicBezTo>
                  <a:cubicBezTo>
                    <a:pt x="109" y="456"/>
                    <a:pt x="217" y="543"/>
                    <a:pt x="347" y="586"/>
                  </a:cubicBezTo>
                  <a:cubicBezTo>
                    <a:pt x="416" y="602"/>
                    <a:pt x="483" y="609"/>
                    <a:pt x="548" y="609"/>
                  </a:cubicBezTo>
                  <a:cubicBezTo>
                    <a:pt x="668" y="609"/>
                    <a:pt x="785" y="585"/>
                    <a:pt x="911" y="543"/>
                  </a:cubicBezTo>
                  <a:cubicBezTo>
                    <a:pt x="1022" y="511"/>
                    <a:pt x="1145" y="491"/>
                    <a:pt x="1262" y="491"/>
                  </a:cubicBezTo>
                  <a:cubicBezTo>
                    <a:pt x="1305" y="491"/>
                    <a:pt x="1347" y="494"/>
                    <a:pt x="1388" y="499"/>
                  </a:cubicBezTo>
                  <a:cubicBezTo>
                    <a:pt x="1561" y="564"/>
                    <a:pt x="1692" y="651"/>
                    <a:pt x="1822" y="781"/>
                  </a:cubicBezTo>
                  <a:cubicBezTo>
                    <a:pt x="1970" y="970"/>
                    <a:pt x="2203" y="1075"/>
                    <a:pt x="2441" y="1075"/>
                  </a:cubicBezTo>
                  <a:cubicBezTo>
                    <a:pt x="2585" y="1075"/>
                    <a:pt x="2731" y="1037"/>
                    <a:pt x="2862" y="955"/>
                  </a:cubicBezTo>
                  <a:cubicBezTo>
                    <a:pt x="3014" y="890"/>
                    <a:pt x="3166" y="868"/>
                    <a:pt x="3339" y="868"/>
                  </a:cubicBezTo>
                  <a:cubicBezTo>
                    <a:pt x="3491" y="890"/>
                    <a:pt x="3643" y="976"/>
                    <a:pt x="3795" y="1085"/>
                  </a:cubicBezTo>
                  <a:cubicBezTo>
                    <a:pt x="3925" y="1193"/>
                    <a:pt x="4098" y="1280"/>
                    <a:pt x="4293" y="1302"/>
                  </a:cubicBezTo>
                  <a:cubicBezTo>
                    <a:pt x="4488" y="1302"/>
                    <a:pt x="4683" y="1258"/>
                    <a:pt x="4835" y="1150"/>
                  </a:cubicBezTo>
                  <a:cubicBezTo>
                    <a:pt x="4987" y="1063"/>
                    <a:pt x="5139" y="998"/>
                    <a:pt x="5312" y="998"/>
                  </a:cubicBezTo>
                  <a:cubicBezTo>
                    <a:pt x="5486" y="1020"/>
                    <a:pt x="5637" y="1063"/>
                    <a:pt x="5767" y="1172"/>
                  </a:cubicBezTo>
                  <a:cubicBezTo>
                    <a:pt x="5941" y="1258"/>
                    <a:pt x="6114" y="1323"/>
                    <a:pt x="6288" y="1345"/>
                  </a:cubicBezTo>
                  <a:lnTo>
                    <a:pt x="6310" y="1345"/>
                  </a:lnTo>
                  <a:cubicBezTo>
                    <a:pt x="6505" y="1302"/>
                    <a:pt x="6678" y="1237"/>
                    <a:pt x="6830" y="1107"/>
                  </a:cubicBezTo>
                  <a:cubicBezTo>
                    <a:pt x="6960" y="1020"/>
                    <a:pt x="7112" y="955"/>
                    <a:pt x="7285" y="911"/>
                  </a:cubicBezTo>
                  <a:cubicBezTo>
                    <a:pt x="7437" y="911"/>
                    <a:pt x="7610" y="955"/>
                    <a:pt x="7762" y="1020"/>
                  </a:cubicBezTo>
                  <a:cubicBezTo>
                    <a:pt x="7936" y="1107"/>
                    <a:pt x="8109" y="1150"/>
                    <a:pt x="8304" y="1150"/>
                  </a:cubicBezTo>
                  <a:cubicBezTo>
                    <a:pt x="8478" y="1085"/>
                    <a:pt x="8651" y="998"/>
                    <a:pt x="8803" y="868"/>
                  </a:cubicBezTo>
                  <a:cubicBezTo>
                    <a:pt x="8911" y="760"/>
                    <a:pt x="9063" y="673"/>
                    <a:pt x="9215" y="608"/>
                  </a:cubicBezTo>
                  <a:cubicBezTo>
                    <a:pt x="9388" y="608"/>
                    <a:pt x="9540" y="630"/>
                    <a:pt x="9713" y="673"/>
                  </a:cubicBezTo>
                  <a:cubicBezTo>
                    <a:pt x="9824" y="728"/>
                    <a:pt x="9944" y="755"/>
                    <a:pt x="10062" y="755"/>
                  </a:cubicBezTo>
                  <a:cubicBezTo>
                    <a:pt x="10315" y="755"/>
                    <a:pt x="10563" y="634"/>
                    <a:pt x="10711" y="413"/>
                  </a:cubicBezTo>
                  <a:cubicBezTo>
                    <a:pt x="10819" y="283"/>
                    <a:pt x="10949" y="174"/>
                    <a:pt x="11101" y="109"/>
                  </a:cubicBezTo>
                  <a:cubicBezTo>
                    <a:pt x="11123" y="88"/>
                    <a:pt x="11123" y="44"/>
                    <a:pt x="11123" y="22"/>
                  </a:cubicBezTo>
                  <a:lnTo>
                    <a:pt x="11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41"/>
            <p:cNvSpPr/>
            <p:nvPr/>
          </p:nvSpPr>
          <p:spPr>
            <a:xfrm>
              <a:off x="1364189" y="4405602"/>
              <a:ext cx="1464080" cy="220049"/>
            </a:xfrm>
            <a:custGeom>
              <a:avLst/>
              <a:gdLst/>
              <a:ahLst/>
              <a:cxnLst/>
              <a:rect l="l" t="t" r="r" b="b"/>
              <a:pathLst>
                <a:path w="8370" h="1258" extrusionOk="0">
                  <a:moveTo>
                    <a:pt x="8369" y="0"/>
                  </a:moveTo>
                  <a:lnTo>
                    <a:pt x="8369" y="0"/>
                  </a:lnTo>
                  <a:cubicBezTo>
                    <a:pt x="8066" y="174"/>
                    <a:pt x="7827" y="390"/>
                    <a:pt x="7632" y="672"/>
                  </a:cubicBezTo>
                  <a:cubicBezTo>
                    <a:pt x="7567" y="434"/>
                    <a:pt x="7351" y="239"/>
                    <a:pt x="7090" y="174"/>
                  </a:cubicBezTo>
                  <a:cubicBezTo>
                    <a:pt x="7043" y="166"/>
                    <a:pt x="6994" y="163"/>
                    <a:pt x="6946" y="163"/>
                  </a:cubicBezTo>
                  <a:cubicBezTo>
                    <a:pt x="6708" y="163"/>
                    <a:pt x="6468" y="250"/>
                    <a:pt x="6288" y="412"/>
                  </a:cubicBezTo>
                  <a:cubicBezTo>
                    <a:pt x="6093" y="586"/>
                    <a:pt x="5941" y="781"/>
                    <a:pt x="5833" y="1019"/>
                  </a:cubicBezTo>
                  <a:cubicBezTo>
                    <a:pt x="5663" y="477"/>
                    <a:pt x="5196" y="211"/>
                    <a:pt x="4728" y="211"/>
                  </a:cubicBezTo>
                  <a:cubicBezTo>
                    <a:pt x="4242" y="211"/>
                    <a:pt x="3754" y="499"/>
                    <a:pt x="3600" y="1063"/>
                  </a:cubicBezTo>
                  <a:cubicBezTo>
                    <a:pt x="3470" y="802"/>
                    <a:pt x="3275" y="564"/>
                    <a:pt x="3036" y="412"/>
                  </a:cubicBezTo>
                  <a:cubicBezTo>
                    <a:pt x="2841" y="287"/>
                    <a:pt x="2619" y="224"/>
                    <a:pt x="2399" y="224"/>
                  </a:cubicBezTo>
                  <a:cubicBezTo>
                    <a:pt x="2277" y="224"/>
                    <a:pt x="2155" y="243"/>
                    <a:pt x="2039" y="282"/>
                  </a:cubicBezTo>
                  <a:cubicBezTo>
                    <a:pt x="1757" y="390"/>
                    <a:pt x="1562" y="629"/>
                    <a:pt x="1475" y="911"/>
                  </a:cubicBezTo>
                  <a:cubicBezTo>
                    <a:pt x="1302" y="586"/>
                    <a:pt x="998" y="369"/>
                    <a:pt x="651" y="304"/>
                  </a:cubicBezTo>
                  <a:cubicBezTo>
                    <a:pt x="600" y="299"/>
                    <a:pt x="548" y="296"/>
                    <a:pt x="495" y="296"/>
                  </a:cubicBezTo>
                  <a:cubicBezTo>
                    <a:pt x="324" y="296"/>
                    <a:pt x="150" y="324"/>
                    <a:pt x="1" y="390"/>
                  </a:cubicBezTo>
                  <a:lnTo>
                    <a:pt x="44" y="477"/>
                  </a:lnTo>
                  <a:cubicBezTo>
                    <a:pt x="193" y="411"/>
                    <a:pt x="342" y="383"/>
                    <a:pt x="491" y="383"/>
                  </a:cubicBezTo>
                  <a:cubicBezTo>
                    <a:pt x="537" y="383"/>
                    <a:pt x="583" y="385"/>
                    <a:pt x="630" y="390"/>
                  </a:cubicBezTo>
                  <a:cubicBezTo>
                    <a:pt x="1020" y="455"/>
                    <a:pt x="1323" y="737"/>
                    <a:pt x="1475" y="1084"/>
                  </a:cubicBezTo>
                  <a:cubicBezTo>
                    <a:pt x="1475" y="1106"/>
                    <a:pt x="1497" y="1128"/>
                    <a:pt x="1518" y="1128"/>
                  </a:cubicBezTo>
                  <a:cubicBezTo>
                    <a:pt x="1540" y="1106"/>
                    <a:pt x="1562" y="1084"/>
                    <a:pt x="1562" y="1084"/>
                  </a:cubicBezTo>
                  <a:cubicBezTo>
                    <a:pt x="1562" y="759"/>
                    <a:pt x="1779" y="477"/>
                    <a:pt x="2082" y="369"/>
                  </a:cubicBezTo>
                  <a:cubicBezTo>
                    <a:pt x="2193" y="329"/>
                    <a:pt x="2308" y="310"/>
                    <a:pt x="2421" y="310"/>
                  </a:cubicBezTo>
                  <a:cubicBezTo>
                    <a:pt x="2615" y="310"/>
                    <a:pt x="2806" y="367"/>
                    <a:pt x="2971" y="477"/>
                  </a:cubicBezTo>
                  <a:cubicBezTo>
                    <a:pt x="3253" y="672"/>
                    <a:pt x="3448" y="911"/>
                    <a:pt x="3578" y="1214"/>
                  </a:cubicBezTo>
                  <a:cubicBezTo>
                    <a:pt x="3600" y="1236"/>
                    <a:pt x="3600" y="1236"/>
                    <a:pt x="3621" y="1258"/>
                  </a:cubicBezTo>
                  <a:cubicBezTo>
                    <a:pt x="3643" y="1236"/>
                    <a:pt x="3665" y="1236"/>
                    <a:pt x="3665" y="1214"/>
                  </a:cubicBezTo>
                  <a:cubicBezTo>
                    <a:pt x="3776" y="626"/>
                    <a:pt x="4256" y="328"/>
                    <a:pt x="4733" y="328"/>
                  </a:cubicBezTo>
                  <a:cubicBezTo>
                    <a:pt x="5188" y="328"/>
                    <a:pt x="5641" y="599"/>
                    <a:pt x="5768" y="1149"/>
                  </a:cubicBezTo>
                  <a:cubicBezTo>
                    <a:pt x="5789" y="1171"/>
                    <a:pt x="5789" y="1193"/>
                    <a:pt x="5811" y="1193"/>
                  </a:cubicBezTo>
                  <a:cubicBezTo>
                    <a:pt x="5833" y="1193"/>
                    <a:pt x="5855" y="1171"/>
                    <a:pt x="5855" y="1171"/>
                  </a:cubicBezTo>
                  <a:cubicBezTo>
                    <a:pt x="5963" y="911"/>
                    <a:pt x="6115" y="672"/>
                    <a:pt x="6332" y="499"/>
                  </a:cubicBezTo>
                  <a:cubicBezTo>
                    <a:pt x="6494" y="337"/>
                    <a:pt x="6716" y="249"/>
                    <a:pt x="6935" y="249"/>
                  </a:cubicBezTo>
                  <a:cubicBezTo>
                    <a:pt x="6980" y="249"/>
                    <a:pt x="7025" y="253"/>
                    <a:pt x="7069" y="260"/>
                  </a:cubicBezTo>
                  <a:cubicBezTo>
                    <a:pt x="7329" y="325"/>
                    <a:pt x="7524" y="542"/>
                    <a:pt x="7567" y="802"/>
                  </a:cubicBezTo>
                  <a:cubicBezTo>
                    <a:pt x="7567" y="824"/>
                    <a:pt x="7567" y="846"/>
                    <a:pt x="7589" y="846"/>
                  </a:cubicBezTo>
                  <a:cubicBezTo>
                    <a:pt x="7595" y="852"/>
                    <a:pt x="7602" y="855"/>
                    <a:pt x="7607" y="855"/>
                  </a:cubicBezTo>
                  <a:cubicBezTo>
                    <a:pt x="7622" y="855"/>
                    <a:pt x="7632" y="839"/>
                    <a:pt x="7632" y="824"/>
                  </a:cubicBezTo>
                  <a:cubicBezTo>
                    <a:pt x="7806" y="542"/>
                    <a:pt x="8023" y="304"/>
                    <a:pt x="8304" y="130"/>
                  </a:cubicBezTo>
                  <a:lnTo>
                    <a:pt x="83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41"/>
            <p:cNvSpPr/>
            <p:nvPr/>
          </p:nvSpPr>
          <p:spPr>
            <a:xfrm>
              <a:off x="1129094" y="3218576"/>
              <a:ext cx="1900165" cy="295966"/>
            </a:xfrm>
            <a:custGeom>
              <a:avLst/>
              <a:gdLst/>
              <a:ahLst/>
              <a:cxnLst/>
              <a:rect l="l" t="t" r="r" b="b"/>
              <a:pathLst>
                <a:path w="10863" h="1692" extrusionOk="0">
                  <a:moveTo>
                    <a:pt x="5421" y="0"/>
                  </a:moveTo>
                  <a:cubicBezTo>
                    <a:pt x="2429" y="0"/>
                    <a:pt x="1" y="390"/>
                    <a:pt x="1" y="846"/>
                  </a:cubicBezTo>
                  <a:cubicBezTo>
                    <a:pt x="1" y="911"/>
                    <a:pt x="22" y="954"/>
                    <a:pt x="66" y="976"/>
                  </a:cubicBezTo>
                  <a:cubicBezTo>
                    <a:pt x="478" y="1388"/>
                    <a:pt x="2689" y="1691"/>
                    <a:pt x="5421" y="1691"/>
                  </a:cubicBezTo>
                  <a:cubicBezTo>
                    <a:pt x="8174" y="1691"/>
                    <a:pt x="10451" y="1388"/>
                    <a:pt x="10819" y="976"/>
                  </a:cubicBezTo>
                  <a:cubicBezTo>
                    <a:pt x="10841" y="932"/>
                    <a:pt x="10863" y="889"/>
                    <a:pt x="10863" y="846"/>
                  </a:cubicBezTo>
                  <a:cubicBezTo>
                    <a:pt x="10863" y="390"/>
                    <a:pt x="8434" y="0"/>
                    <a:pt x="5421" y="0"/>
                  </a:cubicBezTo>
                  <a:close/>
                </a:path>
              </a:pathLst>
            </a:custGeom>
            <a:solidFill>
              <a:srgbClr val="4E4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41"/>
            <p:cNvSpPr/>
            <p:nvPr/>
          </p:nvSpPr>
          <p:spPr>
            <a:xfrm>
              <a:off x="2338855" y="3298166"/>
              <a:ext cx="682891" cy="212529"/>
            </a:xfrm>
            <a:custGeom>
              <a:avLst/>
              <a:gdLst/>
              <a:ahLst/>
              <a:cxnLst/>
              <a:rect l="l" t="t" r="r" b="b"/>
              <a:pathLst>
                <a:path w="3904" h="1215" extrusionOk="0">
                  <a:moveTo>
                    <a:pt x="1432" y="0"/>
                  </a:moveTo>
                  <a:cubicBezTo>
                    <a:pt x="1258" y="217"/>
                    <a:pt x="1085" y="391"/>
                    <a:pt x="911" y="564"/>
                  </a:cubicBezTo>
                  <a:cubicBezTo>
                    <a:pt x="629" y="824"/>
                    <a:pt x="326" y="1019"/>
                    <a:pt x="1" y="1215"/>
                  </a:cubicBezTo>
                  <a:cubicBezTo>
                    <a:pt x="2039" y="1128"/>
                    <a:pt x="3600" y="846"/>
                    <a:pt x="3903" y="521"/>
                  </a:cubicBezTo>
                  <a:cubicBezTo>
                    <a:pt x="3643" y="304"/>
                    <a:pt x="2732" y="109"/>
                    <a:pt x="14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41"/>
            <p:cNvSpPr/>
            <p:nvPr/>
          </p:nvSpPr>
          <p:spPr>
            <a:xfrm>
              <a:off x="1140464" y="3282073"/>
              <a:ext cx="1448869" cy="232470"/>
            </a:xfrm>
            <a:custGeom>
              <a:avLst/>
              <a:gdLst/>
              <a:ahLst/>
              <a:cxnLst/>
              <a:rect l="l" t="t" r="r" b="b"/>
              <a:pathLst>
                <a:path w="8283" h="1329" extrusionOk="0">
                  <a:moveTo>
                    <a:pt x="5937" y="0"/>
                  </a:moveTo>
                  <a:cubicBezTo>
                    <a:pt x="5752" y="0"/>
                    <a:pt x="5566" y="2"/>
                    <a:pt x="5377" y="6"/>
                  </a:cubicBezTo>
                  <a:lnTo>
                    <a:pt x="4879" y="6"/>
                  </a:lnTo>
                  <a:cubicBezTo>
                    <a:pt x="4772" y="4"/>
                    <a:pt x="4665" y="3"/>
                    <a:pt x="4558" y="3"/>
                  </a:cubicBezTo>
                  <a:cubicBezTo>
                    <a:pt x="3407" y="3"/>
                    <a:pt x="2257" y="107"/>
                    <a:pt x="1106" y="266"/>
                  </a:cubicBezTo>
                  <a:cubicBezTo>
                    <a:pt x="521" y="374"/>
                    <a:pt x="131" y="483"/>
                    <a:pt x="1" y="613"/>
                  </a:cubicBezTo>
                  <a:cubicBezTo>
                    <a:pt x="217" y="851"/>
                    <a:pt x="976" y="1025"/>
                    <a:pt x="2060" y="1155"/>
                  </a:cubicBezTo>
                  <a:cubicBezTo>
                    <a:pt x="2841" y="1263"/>
                    <a:pt x="3795" y="1307"/>
                    <a:pt x="4814" y="1328"/>
                  </a:cubicBezTo>
                  <a:lnTo>
                    <a:pt x="5356" y="1328"/>
                  </a:lnTo>
                  <a:cubicBezTo>
                    <a:pt x="5876" y="1328"/>
                    <a:pt x="6375" y="1328"/>
                    <a:pt x="6852" y="1307"/>
                  </a:cubicBezTo>
                  <a:cubicBezTo>
                    <a:pt x="7177" y="1111"/>
                    <a:pt x="7480" y="916"/>
                    <a:pt x="7762" y="656"/>
                  </a:cubicBezTo>
                  <a:cubicBezTo>
                    <a:pt x="7936" y="483"/>
                    <a:pt x="8109" y="309"/>
                    <a:pt x="8283" y="92"/>
                  </a:cubicBezTo>
                  <a:cubicBezTo>
                    <a:pt x="7605" y="39"/>
                    <a:pt x="6795" y="0"/>
                    <a:pt x="59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41"/>
            <p:cNvSpPr/>
            <p:nvPr/>
          </p:nvSpPr>
          <p:spPr>
            <a:xfrm>
              <a:off x="2976096" y="2855611"/>
              <a:ext cx="732044" cy="715776"/>
            </a:xfrm>
            <a:custGeom>
              <a:avLst/>
              <a:gdLst/>
              <a:ahLst/>
              <a:cxnLst/>
              <a:rect l="l" t="t" r="r" b="b"/>
              <a:pathLst>
                <a:path w="4185" h="4092" extrusionOk="0">
                  <a:moveTo>
                    <a:pt x="819" y="0"/>
                  </a:moveTo>
                  <a:cubicBezTo>
                    <a:pt x="793" y="0"/>
                    <a:pt x="766" y="5"/>
                    <a:pt x="737" y="16"/>
                  </a:cubicBezTo>
                  <a:cubicBezTo>
                    <a:pt x="520" y="102"/>
                    <a:pt x="325" y="276"/>
                    <a:pt x="217" y="471"/>
                  </a:cubicBezTo>
                  <a:cubicBezTo>
                    <a:pt x="43" y="731"/>
                    <a:pt x="0" y="1035"/>
                    <a:pt x="65" y="1316"/>
                  </a:cubicBezTo>
                  <a:cubicBezTo>
                    <a:pt x="130" y="1598"/>
                    <a:pt x="260" y="1858"/>
                    <a:pt x="434" y="2097"/>
                  </a:cubicBezTo>
                  <a:cubicBezTo>
                    <a:pt x="715" y="2530"/>
                    <a:pt x="997" y="2964"/>
                    <a:pt x="1258" y="3398"/>
                  </a:cubicBezTo>
                  <a:cubicBezTo>
                    <a:pt x="1366" y="3549"/>
                    <a:pt x="1474" y="3701"/>
                    <a:pt x="1604" y="3831"/>
                  </a:cubicBezTo>
                  <a:cubicBezTo>
                    <a:pt x="1648" y="3875"/>
                    <a:pt x="1691" y="3918"/>
                    <a:pt x="1734" y="3961"/>
                  </a:cubicBezTo>
                  <a:cubicBezTo>
                    <a:pt x="1800" y="3983"/>
                    <a:pt x="1865" y="4026"/>
                    <a:pt x="1930" y="4048"/>
                  </a:cubicBezTo>
                  <a:cubicBezTo>
                    <a:pt x="2038" y="4070"/>
                    <a:pt x="2146" y="4070"/>
                    <a:pt x="2233" y="4070"/>
                  </a:cubicBezTo>
                  <a:lnTo>
                    <a:pt x="2298" y="4070"/>
                  </a:lnTo>
                  <a:cubicBezTo>
                    <a:pt x="2407" y="4048"/>
                    <a:pt x="2493" y="4048"/>
                    <a:pt x="2602" y="4048"/>
                  </a:cubicBezTo>
                  <a:lnTo>
                    <a:pt x="2710" y="4048"/>
                  </a:lnTo>
                  <a:cubicBezTo>
                    <a:pt x="2949" y="4048"/>
                    <a:pt x="3165" y="4091"/>
                    <a:pt x="3382" y="4091"/>
                  </a:cubicBezTo>
                  <a:lnTo>
                    <a:pt x="3447" y="4091"/>
                  </a:lnTo>
                  <a:cubicBezTo>
                    <a:pt x="3534" y="4091"/>
                    <a:pt x="3621" y="4091"/>
                    <a:pt x="3707" y="4070"/>
                  </a:cubicBezTo>
                  <a:cubicBezTo>
                    <a:pt x="3816" y="4048"/>
                    <a:pt x="3903" y="4005"/>
                    <a:pt x="3989" y="3961"/>
                  </a:cubicBezTo>
                  <a:lnTo>
                    <a:pt x="4033" y="3918"/>
                  </a:lnTo>
                  <a:cubicBezTo>
                    <a:pt x="4076" y="3875"/>
                    <a:pt x="4119" y="3831"/>
                    <a:pt x="4141" y="3766"/>
                  </a:cubicBezTo>
                  <a:cubicBezTo>
                    <a:pt x="4184" y="3571"/>
                    <a:pt x="4141" y="3376"/>
                    <a:pt x="4033" y="3224"/>
                  </a:cubicBezTo>
                  <a:lnTo>
                    <a:pt x="3989" y="3181"/>
                  </a:lnTo>
                  <a:cubicBezTo>
                    <a:pt x="3968" y="3138"/>
                    <a:pt x="3946" y="3094"/>
                    <a:pt x="3903" y="3051"/>
                  </a:cubicBezTo>
                  <a:cubicBezTo>
                    <a:pt x="3664" y="2769"/>
                    <a:pt x="3404" y="2530"/>
                    <a:pt x="3122" y="2292"/>
                  </a:cubicBezTo>
                  <a:cubicBezTo>
                    <a:pt x="2884" y="2097"/>
                    <a:pt x="2645" y="1880"/>
                    <a:pt x="2407" y="1642"/>
                  </a:cubicBezTo>
                  <a:cubicBezTo>
                    <a:pt x="1995" y="1251"/>
                    <a:pt x="1604" y="818"/>
                    <a:pt x="1236" y="384"/>
                  </a:cubicBezTo>
                  <a:cubicBezTo>
                    <a:pt x="1122" y="251"/>
                    <a:pt x="1007" y="0"/>
                    <a:pt x="8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41"/>
            <p:cNvSpPr/>
            <p:nvPr/>
          </p:nvSpPr>
          <p:spPr>
            <a:xfrm>
              <a:off x="3032946" y="3059221"/>
              <a:ext cx="345294" cy="508320"/>
            </a:xfrm>
            <a:custGeom>
              <a:avLst/>
              <a:gdLst/>
              <a:ahLst/>
              <a:cxnLst/>
              <a:rect l="l" t="t" r="r" b="b"/>
              <a:pathLst>
                <a:path w="1974" h="2906" extrusionOk="0">
                  <a:moveTo>
                    <a:pt x="0" y="1"/>
                  </a:moveTo>
                  <a:cubicBezTo>
                    <a:pt x="499" y="1063"/>
                    <a:pt x="1149" y="2039"/>
                    <a:pt x="1908" y="2906"/>
                  </a:cubicBezTo>
                  <a:lnTo>
                    <a:pt x="1973" y="2906"/>
                  </a:lnTo>
                  <a:cubicBezTo>
                    <a:pt x="1193" y="2039"/>
                    <a:pt x="542" y="1041"/>
                    <a:pt x="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41"/>
            <p:cNvSpPr/>
            <p:nvPr/>
          </p:nvSpPr>
          <p:spPr>
            <a:xfrm>
              <a:off x="3082274" y="3009893"/>
              <a:ext cx="368033" cy="553974"/>
            </a:xfrm>
            <a:custGeom>
              <a:avLst/>
              <a:gdLst/>
              <a:ahLst/>
              <a:cxnLst/>
              <a:rect l="l" t="t" r="r" b="b"/>
              <a:pathLst>
                <a:path w="2104" h="3167" extrusionOk="0">
                  <a:moveTo>
                    <a:pt x="43" y="1"/>
                  </a:moveTo>
                  <a:lnTo>
                    <a:pt x="0" y="22"/>
                  </a:lnTo>
                  <a:cubicBezTo>
                    <a:pt x="542" y="1128"/>
                    <a:pt x="1236" y="2191"/>
                    <a:pt x="2038" y="3166"/>
                  </a:cubicBezTo>
                  <a:lnTo>
                    <a:pt x="2103" y="3166"/>
                  </a:lnTo>
                  <a:cubicBezTo>
                    <a:pt x="1301" y="2191"/>
                    <a:pt x="607" y="1128"/>
                    <a:pt x="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41"/>
            <p:cNvSpPr/>
            <p:nvPr/>
          </p:nvSpPr>
          <p:spPr>
            <a:xfrm>
              <a:off x="3108687" y="2971935"/>
              <a:ext cx="474210" cy="599454"/>
            </a:xfrm>
            <a:custGeom>
              <a:avLst/>
              <a:gdLst/>
              <a:ahLst/>
              <a:cxnLst/>
              <a:rect l="l" t="t" r="r" b="b"/>
              <a:pathLst>
                <a:path w="2711" h="3427" extrusionOk="0">
                  <a:moveTo>
                    <a:pt x="44" y="1"/>
                  </a:moveTo>
                  <a:lnTo>
                    <a:pt x="1" y="23"/>
                  </a:lnTo>
                  <a:cubicBezTo>
                    <a:pt x="456" y="738"/>
                    <a:pt x="911" y="1475"/>
                    <a:pt x="1432" y="2147"/>
                  </a:cubicBezTo>
                  <a:cubicBezTo>
                    <a:pt x="1800" y="2603"/>
                    <a:pt x="2191" y="3036"/>
                    <a:pt x="2624" y="3426"/>
                  </a:cubicBezTo>
                  <a:lnTo>
                    <a:pt x="2711" y="3426"/>
                  </a:lnTo>
                  <a:cubicBezTo>
                    <a:pt x="2256" y="3036"/>
                    <a:pt x="1844" y="2603"/>
                    <a:pt x="1475" y="2126"/>
                  </a:cubicBezTo>
                  <a:cubicBezTo>
                    <a:pt x="955" y="1432"/>
                    <a:pt x="478" y="738"/>
                    <a:pt x="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41"/>
            <p:cNvSpPr/>
            <p:nvPr/>
          </p:nvSpPr>
          <p:spPr>
            <a:xfrm>
              <a:off x="2983618" y="3055373"/>
              <a:ext cx="295966" cy="493277"/>
            </a:xfrm>
            <a:custGeom>
              <a:avLst/>
              <a:gdLst/>
              <a:ahLst/>
              <a:cxnLst/>
              <a:rect l="l" t="t" r="r" b="b"/>
              <a:pathLst>
                <a:path w="1692" h="2820" extrusionOk="0">
                  <a:moveTo>
                    <a:pt x="44" y="1"/>
                  </a:moveTo>
                  <a:lnTo>
                    <a:pt x="0" y="23"/>
                  </a:lnTo>
                  <a:cubicBezTo>
                    <a:pt x="412" y="977"/>
                    <a:pt x="933" y="1865"/>
                    <a:pt x="1561" y="2689"/>
                  </a:cubicBezTo>
                  <a:cubicBezTo>
                    <a:pt x="1605" y="2733"/>
                    <a:pt x="1648" y="2776"/>
                    <a:pt x="1691" y="2819"/>
                  </a:cubicBezTo>
                  <a:cubicBezTo>
                    <a:pt x="1041" y="1952"/>
                    <a:pt x="477" y="998"/>
                    <a:pt x="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41"/>
            <p:cNvSpPr/>
            <p:nvPr/>
          </p:nvSpPr>
          <p:spPr>
            <a:xfrm>
              <a:off x="2372965" y="3051700"/>
              <a:ext cx="19241" cy="91134"/>
            </a:xfrm>
            <a:custGeom>
              <a:avLst/>
              <a:gdLst/>
              <a:ahLst/>
              <a:cxnLst/>
              <a:rect l="l" t="t" r="r" b="b"/>
              <a:pathLst>
                <a:path w="110" h="521" extrusionOk="0">
                  <a:moveTo>
                    <a:pt x="109" y="0"/>
                  </a:moveTo>
                  <a:lnTo>
                    <a:pt x="66" y="22"/>
                  </a:lnTo>
                  <a:cubicBezTo>
                    <a:pt x="66" y="44"/>
                    <a:pt x="66" y="65"/>
                    <a:pt x="66" y="65"/>
                  </a:cubicBezTo>
                  <a:cubicBezTo>
                    <a:pt x="66" y="195"/>
                    <a:pt x="22" y="347"/>
                    <a:pt x="1" y="477"/>
                  </a:cubicBezTo>
                  <a:lnTo>
                    <a:pt x="1" y="499"/>
                  </a:lnTo>
                  <a:cubicBezTo>
                    <a:pt x="1" y="499"/>
                    <a:pt x="1" y="499"/>
                    <a:pt x="1" y="521"/>
                  </a:cubicBezTo>
                  <a:lnTo>
                    <a:pt x="22" y="521"/>
                  </a:lnTo>
                  <a:cubicBezTo>
                    <a:pt x="44" y="499"/>
                    <a:pt x="44" y="499"/>
                    <a:pt x="44" y="499"/>
                  </a:cubicBezTo>
                  <a:lnTo>
                    <a:pt x="44" y="477"/>
                  </a:lnTo>
                  <a:lnTo>
                    <a:pt x="44" y="434"/>
                  </a:lnTo>
                  <a:cubicBezTo>
                    <a:pt x="88" y="325"/>
                    <a:pt x="88" y="174"/>
                    <a:pt x="109" y="44"/>
                  </a:cubicBezTo>
                  <a:cubicBezTo>
                    <a:pt x="109" y="22"/>
                    <a:pt x="109" y="22"/>
                    <a:pt x="109" y="0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41"/>
            <p:cNvSpPr/>
            <p:nvPr/>
          </p:nvSpPr>
          <p:spPr>
            <a:xfrm>
              <a:off x="2217459" y="3129715"/>
              <a:ext cx="163376" cy="119296"/>
            </a:xfrm>
            <a:custGeom>
              <a:avLst/>
              <a:gdLst/>
              <a:ahLst/>
              <a:cxnLst/>
              <a:rect l="l" t="t" r="r" b="b"/>
              <a:pathLst>
                <a:path w="934" h="682" extrusionOk="0">
                  <a:moveTo>
                    <a:pt x="895" y="1"/>
                  </a:moveTo>
                  <a:cubicBezTo>
                    <a:pt x="892" y="1"/>
                    <a:pt x="890" y="3"/>
                    <a:pt x="890" y="10"/>
                  </a:cubicBezTo>
                  <a:cubicBezTo>
                    <a:pt x="716" y="75"/>
                    <a:pt x="543" y="140"/>
                    <a:pt x="391" y="226"/>
                  </a:cubicBezTo>
                  <a:cubicBezTo>
                    <a:pt x="218" y="335"/>
                    <a:pt x="88" y="465"/>
                    <a:pt x="1" y="638"/>
                  </a:cubicBezTo>
                  <a:cubicBezTo>
                    <a:pt x="1" y="660"/>
                    <a:pt x="1" y="682"/>
                    <a:pt x="23" y="682"/>
                  </a:cubicBezTo>
                  <a:lnTo>
                    <a:pt x="44" y="682"/>
                  </a:lnTo>
                  <a:cubicBezTo>
                    <a:pt x="44" y="682"/>
                    <a:pt x="66" y="682"/>
                    <a:pt x="66" y="660"/>
                  </a:cubicBezTo>
                  <a:cubicBezTo>
                    <a:pt x="153" y="508"/>
                    <a:pt x="261" y="378"/>
                    <a:pt x="413" y="291"/>
                  </a:cubicBezTo>
                  <a:cubicBezTo>
                    <a:pt x="565" y="205"/>
                    <a:pt x="738" y="118"/>
                    <a:pt x="911" y="75"/>
                  </a:cubicBezTo>
                  <a:cubicBezTo>
                    <a:pt x="911" y="53"/>
                    <a:pt x="933" y="53"/>
                    <a:pt x="933" y="31"/>
                  </a:cubicBezTo>
                  <a:cubicBezTo>
                    <a:pt x="918" y="16"/>
                    <a:pt x="903" y="1"/>
                    <a:pt x="895" y="1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41"/>
            <p:cNvSpPr/>
            <p:nvPr/>
          </p:nvSpPr>
          <p:spPr>
            <a:xfrm>
              <a:off x="2183350" y="3131289"/>
              <a:ext cx="197486" cy="90259"/>
            </a:xfrm>
            <a:custGeom>
              <a:avLst/>
              <a:gdLst/>
              <a:ahLst/>
              <a:cxnLst/>
              <a:rect l="l" t="t" r="r" b="b"/>
              <a:pathLst>
                <a:path w="1129" h="516" extrusionOk="0">
                  <a:moveTo>
                    <a:pt x="1085" y="1"/>
                  </a:moveTo>
                  <a:cubicBezTo>
                    <a:pt x="673" y="1"/>
                    <a:pt x="304" y="174"/>
                    <a:pt x="1" y="456"/>
                  </a:cubicBezTo>
                  <a:cubicBezTo>
                    <a:pt x="1" y="478"/>
                    <a:pt x="1" y="499"/>
                    <a:pt x="1" y="499"/>
                  </a:cubicBezTo>
                  <a:lnTo>
                    <a:pt x="22" y="499"/>
                  </a:lnTo>
                  <a:cubicBezTo>
                    <a:pt x="33" y="510"/>
                    <a:pt x="39" y="515"/>
                    <a:pt x="44" y="515"/>
                  </a:cubicBezTo>
                  <a:cubicBezTo>
                    <a:pt x="50" y="515"/>
                    <a:pt x="55" y="510"/>
                    <a:pt x="66" y="499"/>
                  </a:cubicBezTo>
                  <a:cubicBezTo>
                    <a:pt x="348" y="239"/>
                    <a:pt x="695" y="87"/>
                    <a:pt x="1085" y="66"/>
                  </a:cubicBezTo>
                  <a:cubicBezTo>
                    <a:pt x="1106" y="66"/>
                    <a:pt x="1128" y="44"/>
                    <a:pt x="1128" y="22"/>
                  </a:cubicBezTo>
                  <a:cubicBezTo>
                    <a:pt x="1128" y="1"/>
                    <a:pt x="1106" y="1"/>
                    <a:pt x="1085" y="1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41"/>
            <p:cNvSpPr/>
            <p:nvPr/>
          </p:nvSpPr>
          <p:spPr>
            <a:xfrm>
              <a:off x="2369292" y="3119395"/>
              <a:ext cx="197311" cy="34809"/>
            </a:xfrm>
            <a:custGeom>
              <a:avLst/>
              <a:gdLst/>
              <a:ahLst/>
              <a:cxnLst/>
              <a:rect l="l" t="t" r="r" b="b"/>
              <a:pathLst>
                <a:path w="1128" h="199" extrusionOk="0">
                  <a:moveTo>
                    <a:pt x="481" y="1"/>
                  </a:moveTo>
                  <a:cubicBezTo>
                    <a:pt x="329" y="1"/>
                    <a:pt x="175" y="23"/>
                    <a:pt x="22" y="69"/>
                  </a:cubicBezTo>
                  <a:cubicBezTo>
                    <a:pt x="0" y="69"/>
                    <a:pt x="0" y="90"/>
                    <a:pt x="0" y="112"/>
                  </a:cubicBezTo>
                  <a:cubicBezTo>
                    <a:pt x="0" y="112"/>
                    <a:pt x="22" y="134"/>
                    <a:pt x="43" y="134"/>
                  </a:cubicBezTo>
                  <a:cubicBezTo>
                    <a:pt x="188" y="88"/>
                    <a:pt x="336" y="66"/>
                    <a:pt x="484" y="66"/>
                  </a:cubicBezTo>
                  <a:cubicBezTo>
                    <a:pt x="690" y="66"/>
                    <a:pt x="894" y="110"/>
                    <a:pt x="1084" y="199"/>
                  </a:cubicBezTo>
                  <a:cubicBezTo>
                    <a:pt x="1084" y="199"/>
                    <a:pt x="1106" y="199"/>
                    <a:pt x="1128" y="177"/>
                  </a:cubicBezTo>
                  <a:cubicBezTo>
                    <a:pt x="1128" y="155"/>
                    <a:pt x="1128" y="155"/>
                    <a:pt x="1106" y="134"/>
                  </a:cubicBezTo>
                  <a:cubicBezTo>
                    <a:pt x="903" y="45"/>
                    <a:pt x="694" y="1"/>
                    <a:pt x="481" y="1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41"/>
            <p:cNvSpPr/>
            <p:nvPr/>
          </p:nvSpPr>
          <p:spPr>
            <a:xfrm>
              <a:off x="2065802" y="1389758"/>
              <a:ext cx="1153078" cy="1827398"/>
            </a:xfrm>
            <a:custGeom>
              <a:avLst/>
              <a:gdLst/>
              <a:ahLst/>
              <a:cxnLst/>
              <a:rect l="l" t="t" r="r" b="b"/>
              <a:pathLst>
                <a:path w="6592" h="10447" extrusionOk="0">
                  <a:moveTo>
                    <a:pt x="2396" y="0"/>
                  </a:moveTo>
                  <a:cubicBezTo>
                    <a:pt x="1841" y="0"/>
                    <a:pt x="1315" y="236"/>
                    <a:pt x="955" y="656"/>
                  </a:cubicBezTo>
                  <a:cubicBezTo>
                    <a:pt x="586" y="1111"/>
                    <a:pt x="348" y="1696"/>
                    <a:pt x="283" y="2282"/>
                  </a:cubicBezTo>
                  <a:cubicBezTo>
                    <a:pt x="174" y="2954"/>
                    <a:pt x="217" y="3648"/>
                    <a:pt x="131" y="4320"/>
                  </a:cubicBezTo>
                  <a:cubicBezTo>
                    <a:pt x="22" y="5035"/>
                    <a:pt x="1" y="5772"/>
                    <a:pt x="22" y="6488"/>
                  </a:cubicBezTo>
                  <a:cubicBezTo>
                    <a:pt x="44" y="7225"/>
                    <a:pt x="239" y="7940"/>
                    <a:pt x="586" y="8591"/>
                  </a:cubicBezTo>
                  <a:cubicBezTo>
                    <a:pt x="955" y="9198"/>
                    <a:pt x="1497" y="9653"/>
                    <a:pt x="2147" y="9935"/>
                  </a:cubicBezTo>
                  <a:cubicBezTo>
                    <a:pt x="2841" y="10238"/>
                    <a:pt x="3600" y="10412"/>
                    <a:pt x="4380" y="10434"/>
                  </a:cubicBezTo>
                  <a:cubicBezTo>
                    <a:pt x="4452" y="10442"/>
                    <a:pt x="4526" y="10446"/>
                    <a:pt x="4599" y="10446"/>
                  </a:cubicBezTo>
                  <a:cubicBezTo>
                    <a:pt x="4900" y="10446"/>
                    <a:pt x="5207" y="10374"/>
                    <a:pt x="5486" y="10217"/>
                  </a:cubicBezTo>
                  <a:cubicBezTo>
                    <a:pt x="5789" y="9957"/>
                    <a:pt x="6028" y="9610"/>
                    <a:pt x="6158" y="9219"/>
                  </a:cubicBezTo>
                  <a:cubicBezTo>
                    <a:pt x="6180" y="9176"/>
                    <a:pt x="6201" y="9133"/>
                    <a:pt x="6223" y="9089"/>
                  </a:cubicBezTo>
                  <a:cubicBezTo>
                    <a:pt x="6223" y="9068"/>
                    <a:pt x="6223" y="9068"/>
                    <a:pt x="6223" y="9046"/>
                  </a:cubicBezTo>
                  <a:cubicBezTo>
                    <a:pt x="6353" y="8699"/>
                    <a:pt x="6462" y="8331"/>
                    <a:pt x="6527" y="7962"/>
                  </a:cubicBezTo>
                  <a:cubicBezTo>
                    <a:pt x="6570" y="7637"/>
                    <a:pt x="6592" y="7312"/>
                    <a:pt x="6592" y="6986"/>
                  </a:cubicBezTo>
                  <a:lnTo>
                    <a:pt x="6592" y="6748"/>
                  </a:lnTo>
                  <a:cubicBezTo>
                    <a:pt x="6548" y="6119"/>
                    <a:pt x="6375" y="5534"/>
                    <a:pt x="6093" y="4992"/>
                  </a:cubicBezTo>
                  <a:cubicBezTo>
                    <a:pt x="5768" y="4428"/>
                    <a:pt x="5312" y="3973"/>
                    <a:pt x="4770" y="3648"/>
                  </a:cubicBezTo>
                  <a:cubicBezTo>
                    <a:pt x="4554" y="3539"/>
                    <a:pt x="4337" y="3431"/>
                    <a:pt x="4077" y="3387"/>
                  </a:cubicBezTo>
                  <a:cubicBezTo>
                    <a:pt x="4424" y="2715"/>
                    <a:pt x="4467" y="1935"/>
                    <a:pt x="4207" y="1241"/>
                  </a:cubicBezTo>
                  <a:cubicBezTo>
                    <a:pt x="3903" y="569"/>
                    <a:pt x="3296" y="114"/>
                    <a:pt x="2581" y="5"/>
                  </a:cubicBezTo>
                  <a:lnTo>
                    <a:pt x="2537" y="5"/>
                  </a:lnTo>
                  <a:cubicBezTo>
                    <a:pt x="2490" y="2"/>
                    <a:pt x="2443" y="0"/>
                    <a:pt x="23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41"/>
            <p:cNvSpPr/>
            <p:nvPr/>
          </p:nvSpPr>
          <p:spPr>
            <a:xfrm>
              <a:off x="2012801" y="1413373"/>
              <a:ext cx="364185" cy="571991"/>
            </a:xfrm>
            <a:custGeom>
              <a:avLst/>
              <a:gdLst/>
              <a:ahLst/>
              <a:cxnLst/>
              <a:rect l="l" t="t" r="r" b="b"/>
              <a:pathLst>
                <a:path w="2082" h="3270" extrusionOk="0">
                  <a:moveTo>
                    <a:pt x="2081" y="0"/>
                  </a:moveTo>
                  <a:lnTo>
                    <a:pt x="2081" y="0"/>
                  </a:lnTo>
                  <a:cubicBezTo>
                    <a:pt x="1366" y="260"/>
                    <a:pt x="737" y="716"/>
                    <a:pt x="282" y="1323"/>
                  </a:cubicBezTo>
                  <a:cubicBezTo>
                    <a:pt x="217" y="1410"/>
                    <a:pt x="174" y="1496"/>
                    <a:pt x="152" y="1605"/>
                  </a:cubicBezTo>
                  <a:cubicBezTo>
                    <a:pt x="109" y="1691"/>
                    <a:pt x="130" y="1800"/>
                    <a:pt x="217" y="1865"/>
                  </a:cubicBezTo>
                  <a:cubicBezTo>
                    <a:pt x="243" y="1890"/>
                    <a:pt x="278" y="1903"/>
                    <a:pt x="316" y="1903"/>
                  </a:cubicBezTo>
                  <a:cubicBezTo>
                    <a:pt x="368" y="1903"/>
                    <a:pt x="424" y="1880"/>
                    <a:pt x="464" y="1838"/>
                  </a:cubicBezTo>
                  <a:lnTo>
                    <a:pt x="464" y="1838"/>
                  </a:lnTo>
                  <a:cubicBezTo>
                    <a:pt x="233" y="2116"/>
                    <a:pt x="86" y="2435"/>
                    <a:pt x="44" y="2797"/>
                  </a:cubicBezTo>
                  <a:cubicBezTo>
                    <a:pt x="0" y="2949"/>
                    <a:pt x="22" y="3101"/>
                    <a:pt x="130" y="3209"/>
                  </a:cubicBezTo>
                  <a:cubicBezTo>
                    <a:pt x="188" y="3250"/>
                    <a:pt x="254" y="3269"/>
                    <a:pt x="321" y="3269"/>
                  </a:cubicBezTo>
                  <a:cubicBezTo>
                    <a:pt x="430" y="3269"/>
                    <a:pt x="540" y="3217"/>
                    <a:pt x="607" y="3122"/>
                  </a:cubicBezTo>
                  <a:cubicBezTo>
                    <a:pt x="781" y="2905"/>
                    <a:pt x="889" y="2645"/>
                    <a:pt x="911" y="2363"/>
                  </a:cubicBezTo>
                  <a:cubicBezTo>
                    <a:pt x="954" y="1908"/>
                    <a:pt x="1063" y="1453"/>
                    <a:pt x="1193" y="998"/>
                  </a:cubicBezTo>
                  <a:cubicBezTo>
                    <a:pt x="1323" y="542"/>
                    <a:pt x="1648" y="174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41"/>
            <p:cNvSpPr/>
            <p:nvPr/>
          </p:nvSpPr>
          <p:spPr>
            <a:xfrm>
              <a:off x="2194719" y="1394306"/>
              <a:ext cx="705631" cy="817930"/>
            </a:xfrm>
            <a:custGeom>
              <a:avLst/>
              <a:gdLst/>
              <a:ahLst/>
              <a:cxnLst/>
              <a:rect l="l" t="t" r="r" b="b"/>
              <a:pathLst>
                <a:path w="4034" h="4676" extrusionOk="0">
                  <a:moveTo>
                    <a:pt x="1800" y="1"/>
                  </a:moveTo>
                  <a:cubicBezTo>
                    <a:pt x="1237" y="131"/>
                    <a:pt x="716" y="478"/>
                    <a:pt x="369" y="976"/>
                  </a:cubicBezTo>
                  <a:cubicBezTo>
                    <a:pt x="283" y="1085"/>
                    <a:pt x="239" y="1237"/>
                    <a:pt x="218" y="1388"/>
                  </a:cubicBezTo>
                  <a:cubicBezTo>
                    <a:pt x="218" y="1540"/>
                    <a:pt x="326" y="1670"/>
                    <a:pt x="478" y="1714"/>
                  </a:cubicBezTo>
                  <a:cubicBezTo>
                    <a:pt x="369" y="1822"/>
                    <a:pt x="283" y="1952"/>
                    <a:pt x="196" y="2104"/>
                  </a:cubicBezTo>
                  <a:cubicBezTo>
                    <a:pt x="109" y="2299"/>
                    <a:pt x="44" y="2516"/>
                    <a:pt x="44" y="2733"/>
                  </a:cubicBezTo>
                  <a:cubicBezTo>
                    <a:pt x="1" y="2949"/>
                    <a:pt x="88" y="3188"/>
                    <a:pt x="283" y="3340"/>
                  </a:cubicBezTo>
                  <a:cubicBezTo>
                    <a:pt x="402" y="3399"/>
                    <a:pt x="534" y="3433"/>
                    <a:pt x="665" y="3433"/>
                  </a:cubicBezTo>
                  <a:cubicBezTo>
                    <a:pt x="772" y="3433"/>
                    <a:pt x="879" y="3410"/>
                    <a:pt x="976" y="3361"/>
                  </a:cubicBezTo>
                  <a:cubicBezTo>
                    <a:pt x="998" y="3773"/>
                    <a:pt x="1172" y="4164"/>
                    <a:pt x="1475" y="4445"/>
                  </a:cubicBezTo>
                  <a:cubicBezTo>
                    <a:pt x="1597" y="4602"/>
                    <a:pt x="1789" y="4675"/>
                    <a:pt x="1984" y="4675"/>
                  </a:cubicBezTo>
                  <a:cubicBezTo>
                    <a:pt x="2031" y="4675"/>
                    <a:pt x="2079" y="4671"/>
                    <a:pt x="2126" y="4662"/>
                  </a:cubicBezTo>
                  <a:cubicBezTo>
                    <a:pt x="2364" y="4597"/>
                    <a:pt x="2494" y="4315"/>
                    <a:pt x="2603" y="4077"/>
                  </a:cubicBezTo>
                  <a:cubicBezTo>
                    <a:pt x="2711" y="4272"/>
                    <a:pt x="2884" y="4424"/>
                    <a:pt x="3079" y="4532"/>
                  </a:cubicBezTo>
                  <a:cubicBezTo>
                    <a:pt x="3173" y="4584"/>
                    <a:pt x="3281" y="4611"/>
                    <a:pt x="3387" y="4611"/>
                  </a:cubicBezTo>
                  <a:cubicBezTo>
                    <a:pt x="3503" y="4611"/>
                    <a:pt x="3618" y="4578"/>
                    <a:pt x="3708" y="4510"/>
                  </a:cubicBezTo>
                  <a:cubicBezTo>
                    <a:pt x="3860" y="4359"/>
                    <a:pt x="3947" y="4185"/>
                    <a:pt x="3968" y="3990"/>
                  </a:cubicBezTo>
                  <a:cubicBezTo>
                    <a:pt x="3990" y="3882"/>
                    <a:pt x="4012" y="3773"/>
                    <a:pt x="4033" y="3665"/>
                  </a:cubicBezTo>
                  <a:cubicBezTo>
                    <a:pt x="3882" y="3578"/>
                    <a:pt x="3708" y="3513"/>
                    <a:pt x="3556" y="3448"/>
                  </a:cubicBezTo>
                  <a:cubicBezTo>
                    <a:pt x="3491" y="3426"/>
                    <a:pt x="3405" y="3405"/>
                    <a:pt x="3340" y="3383"/>
                  </a:cubicBezTo>
                  <a:cubicBezTo>
                    <a:pt x="3687" y="2711"/>
                    <a:pt x="3730" y="1930"/>
                    <a:pt x="3448" y="1237"/>
                  </a:cubicBezTo>
                  <a:cubicBezTo>
                    <a:pt x="3231" y="760"/>
                    <a:pt x="2863" y="369"/>
                    <a:pt x="2386" y="174"/>
                  </a:cubicBezTo>
                  <a:cubicBezTo>
                    <a:pt x="2191" y="88"/>
                    <a:pt x="2017" y="23"/>
                    <a:pt x="18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41"/>
            <p:cNvSpPr/>
            <p:nvPr/>
          </p:nvSpPr>
          <p:spPr>
            <a:xfrm>
              <a:off x="2228829" y="1394306"/>
              <a:ext cx="387100" cy="378179"/>
            </a:xfrm>
            <a:custGeom>
              <a:avLst/>
              <a:gdLst/>
              <a:ahLst/>
              <a:cxnLst/>
              <a:rect l="l" t="t" r="r" b="b"/>
              <a:pathLst>
                <a:path w="2213" h="2162" extrusionOk="0">
                  <a:moveTo>
                    <a:pt x="1605" y="1"/>
                  </a:moveTo>
                  <a:cubicBezTo>
                    <a:pt x="1042" y="131"/>
                    <a:pt x="521" y="478"/>
                    <a:pt x="174" y="976"/>
                  </a:cubicBezTo>
                  <a:cubicBezTo>
                    <a:pt x="88" y="1085"/>
                    <a:pt x="44" y="1237"/>
                    <a:pt x="23" y="1388"/>
                  </a:cubicBezTo>
                  <a:cubicBezTo>
                    <a:pt x="23" y="1540"/>
                    <a:pt x="131" y="1670"/>
                    <a:pt x="283" y="1714"/>
                  </a:cubicBezTo>
                  <a:cubicBezTo>
                    <a:pt x="174" y="1822"/>
                    <a:pt x="88" y="1952"/>
                    <a:pt x="1" y="2104"/>
                  </a:cubicBezTo>
                  <a:cubicBezTo>
                    <a:pt x="117" y="2143"/>
                    <a:pt x="236" y="2162"/>
                    <a:pt x="354" y="2162"/>
                  </a:cubicBezTo>
                  <a:cubicBezTo>
                    <a:pt x="566" y="2162"/>
                    <a:pt x="774" y="2099"/>
                    <a:pt x="955" y="1974"/>
                  </a:cubicBezTo>
                  <a:cubicBezTo>
                    <a:pt x="1280" y="1757"/>
                    <a:pt x="1475" y="1367"/>
                    <a:pt x="1454" y="976"/>
                  </a:cubicBezTo>
                  <a:cubicBezTo>
                    <a:pt x="1714" y="976"/>
                    <a:pt x="1974" y="825"/>
                    <a:pt x="2126" y="608"/>
                  </a:cubicBezTo>
                  <a:cubicBezTo>
                    <a:pt x="2191" y="478"/>
                    <a:pt x="2212" y="326"/>
                    <a:pt x="2191" y="174"/>
                  </a:cubicBezTo>
                  <a:cubicBezTo>
                    <a:pt x="1996" y="88"/>
                    <a:pt x="1822" y="23"/>
                    <a:pt x="1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1"/>
            <p:cNvSpPr/>
            <p:nvPr/>
          </p:nvSpPr>
          <p:spPr>
            <a:xfrm>
              <a:off x="2350225" y="1637099"/>
              <a:ext cx="151831" cy="126643"/>
            </a:xfrm>
            <a:custGeom>
              <a:avLst/>
              <a:gdLst/>
              <a:ahLst/>
              <a:cxnLst/>
              <a:rect l="l" t="t" r="r" b="b"/>
              <a:pathLst>
                <a:path w="868" h="724" extrusionOk="0">
                  <a:moveTo>
                    <a:pt x="499" y="0"/>
                  </a:moveTo>
                  <a:cubicBezTo>
                    <a:pt x="174" y="0"/>
                    <a:pt x="1" y="369"/>
                    <a:pt x="239" y="607"/>
                  </a:cubicBezTo>
                  <a:cubicBezTo>
                    <a:pt x="312" y="688"/>
                    <a:pt x="405" y="724"/>
                    <a:pt x="497" y="724"/>
                  </a:cubicBezTo>
                  <a:cubicBezTo>
                    <a:pt x="677" y="724"/>
                    <a:pt x="854" y="585"/>
                    <a:pt x="868" y="369"/>
                  </a:cubicBezTo>
                  <a:cubicBezTo>
                    <a:pt x="868" y="174"/>
                    <a:pt x="695" y="0"/>
                    <a:pt x="4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41"/>
            <p:cNvSpPr/>
            <p:nvPr/>
          </p:nvSpPr>
          <p:spPr>
            <a:xfrm>
              <a:off x="2577799" y="1986070"/>
              <a:ext cx="242965" cy="72067"/>
            </a:xfrm>
            <a:custGeom>
              <a:avLst/>
              <a:gdLst/>
              <a:ahLst/>
              <a:cxnLst/>
              <a:rect l="l" t="t" r="r" b="b"/>
              <a:pathLst>
                <a:path w="1389" h="412" extrusionOk="0">
                  <a:moveTo>
                    <a:pt x="1193" y="0"/>
                  </a:moveTo>
                  <a:cubicBezTo>
                    <a:pt x="1020" y="87"/>
                    <a:pt x="824" y="152"/>
                    <a:pt x="651" y="195"/>
                  </a:cubicBezTo>
                  <a:cubicBezTo>
                    <a:pt x="492" y="227"/>
                    <a:pt x="334" y="247"/>
                    <a:pt x="175" y="247"/>
                  </a:cubicBezTo>
                  <a:cubicBezTo>
                    <a:pt x="117" y="247"/>
                    <a:pt x="59" y="244"/>
                    <a:pt x="1" y="239"/>
                  </a:cubicBezTo>
                  <a:lnTo>
                    <a:pt x="1" y="239"/>
                  </a:lnTo>
                  <a:cubicBezTo>
                    <a:pt x="152" y="347"/>
                    <a:pt x="347" y="412"/>
                    <a:pt x="543" y="412"/>
                  </a:cubicBezTo>
                  <a:cubicBezTo>
                    <a:pt x="846" y="412"/>
                    <a:pt x="1171" y="304"/>
                    <a:pt x="1388" y="65"/>
                  </a:cubicBezTo>
                  <a:cubicBezTo>
                    <a:pt x="1301" y="43"/>
                    <a:pt x="1236" y="22"/>
                    <a:pt x="1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41"/>
            <p:cNvSpPr/>
            <p:nvPr/>
          </p:nvSpPr>
          <p:spPr>
            <a:xfrm>
              <a:off x="2604387" y="1492963"/>
              <a:ext cx="261856" cy="285646"/>
            </a:xfrm>
            <a:custGeom>
              <a:avLst/>
              <a:gdLst/>
              <a:ahLst/>
              <a:cxnLst/>
              <a:rect l="l" t="t" r="r" b="b"/>
              <a:pathLst>
                <a:path w="1497" h="1633" extrusionOk="0">
                  <a:moveTo>
                    <a:pt x="477" y="1"/>
                  </a:moveTo>
                  <a:cubicBezTo>
                    <a:pt x="369" y="44"/>
                    <a:pt x="282" y="109"/>
                    <a:pt x="239" y="217"/>
                  </a:cubicBezTo>
                  <a:cubicBezTo>
                    <a:pt x="152" y="369"/>
                    <a:pt x="109" y="543"/>
                    <a:pt x="65" y="716"/>
                  </a:cubicBezTo>
                  <a:cubicBezTo>
                    <a:pt x="22" y="824"/>
                    <a:pt x="0" y="955"/>
                    <a:pt x="22" y="1085"/>
                  </a:cubicBezTo>
                  <a:cubicBezTo>
                    <a:pt x="87" y="1193"/>
                    <a:pt x="195" y="1280"/>
                    <a:pt x="326" y="1280"/>
                  </a:cubicBezTo>
                  <a:cubicBezTo>
                    <a:pt x="434" y="1258"/>
                    <a:pt x="564" y="1258"/>
                    <a:pt x="694" y="1215"/>
                  </a:cubicBezTo>
                  <a:cubicBezTo>
                    <a:pt x="753" y="1203"/>
                    <a:pt x="832" y="1184"/>
                    <a:pt x="902" y="1184"/>
                  </a:cubicBezTo>
                  <a:cubicBezTo>
                    <a:pt x="960" y="1184"/>
                    <a:pt x="1012" y="1197"/>
                    <a:pt x="1041" y="1236"/>
                  </a:cubicBezTo>
                  <a:cubicBezTo>
                    <a:pt x="1128" y="1323"/>
                    <a:pt x="1128" y="1453"/>
                    <a:pt x="1171" y="1562"/>
                  </a:cubicBezTo>
                  <a:cubicBezTo>
                    <a:pt x="1189" y="1597"/>
                    <a:pt x="1221" y="1632"/>
                    <a:pt x="1256" y="1632"/>
                  </a:cubicBezTo>
                  <a:cubicBezTo>
                    <a:pt x="1264" y="1632"/>
                    <a:pt x="1272" y="1631"/>
                    <a:pt x="1279" y="1627"/>
                  </a:cubicBezTo>
                  <a:cubicBezTo>
                    <a:pt x="1301" y="1627"/>
                    <a:pt x="1323" y="1605"/>
                    <a:pt x="1323" y="1583"/>
                  </a:cubicBezTo>
                  <a:cubicBezTo>
                    <a:pt x="1496" y="1258"/>
                    <a:pt x="1496" y="868"/>
                    <a:pt x="1323" y="543"/>
                  </a:cubicBezTo>
                  <a:cubicBezTo>
                    <a:pt x="1171" y="217"/>
                    <a:pt x="846" y="1"/>
                    <a:pt x="4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1"/>
            <p:cNvSpPr/>
            <p:nvPr/>
          </p:nvSpPr>
          <p:spPr>
            <a:xfrm>
              <a:off x="2642345" y="1647070"/>
              <a:ext cx="159353" cy="124369"/>
            </a:xfrm>
            <a:custGeom>
              <a:avLst/>
              <a:gdLst/>
              <a:ahLst/>
              <a:cxnLst/>
              <a:rect l="l" t="t" r="r" b="b"/>
              <a:pathLst>
                <a:path w="911" h="711" extrusionOk="0">
                  <a:moveTo>
                    <a:pt x="519" y="1"/>
                  </a:moveTo>
                  <a:cubicBezTo>
                    <a:pt x="398" y="1"/>
                    <a:pt x="273" y="29"/>
                    <a:pt x="174" y="95"/>
                  </a:cubicBezTo>
                  <a:cubicBezTo>
                    <a:pt x="87" y="139"/>
                    <a:pt x="0" y="247"/>
                    <a:pt x="0" y="334"/>
                  </a:cubicBezTo>
                  <a:cubicBezTo>
                    <a:pt x="0" y="442"/>
                    <a:pt x="109" y="529"/>
                    <a:pt x="174" y="572"/>
                  </a:cubicBezTo>
                  <a:cubicBezTo>
                    <a:pt x="217" y="616"/>
                    <a:pt x="282" y="637"/>
                    <a:pt x="325" y="659"/>
                  </a:cubicBezTo>
                  <a:cubicBezTo>
                    <a:pt x="373" y="691"/>
                    <a:pt x="421" y="711"/>
                    <a:pt x="468" y="711"/>
                  </a:cubicBezTo>
                  <a:cubicBezTo>
                    <a:pt x="486" y="711"/>
                    <a:pt x="503" y="708"/>
                    <a:pt x="520" y="702"/>
                  </a:cubicBezTo>
                  <a:cubicBezTo>
                    <a:pt x="586" y="702"/>
                    <a:pt x="651" y="659"/>
                    <a:pt x="694" y="616"/>
                  </a:cubicBezTo>
                  <a:cubicBezTo>
                    <a:pt x="759" y="572"/>
                    <a:pt x="824" y="529"/>
                    <a:pt x="846" y="464"/>
                  </a:cubicBezTo>
                  <a:cubicBezTo>
                    <a:pt x="911" y="377"/>
                    <a:pt x="911" y="290"/>
                    <a:pt x="889" y="225"/>
                  </a:cubicBezTo>
                  <a:cubicBezTo>
                    <a:pt x="867" y="160"/>
                    <a:pt x="846" y="117"/>
                    <a:pt x="781" y="95"/>
                  </a:cubicBezTo>
                  <a:cubicBezTo>
                    <a:pt x="737" y="52"/>
                    <a:pt x="694" y="30"/>
                    <a:pt x="629" y="8"/>
                  </a:cubicBezTo>
                  <a:cubicBezTo>
                    <a:pt x="593" y="3"/>
                    <a:pt x="556" y="1"/>
                    <a:pt x="5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1"/>
            <p:cNvSpPr/>
            <p:nvPr/>
          </p:nvSpPr>
          <p:spPr>
            <a:xfrm>
              <a:off x="2638497" y="1693949"/>
              <a:ext cx="159528" cy="26763"/>
            </a:xfrm>
            <a:custGeom>
              <a:avLst/>
              <a:gdLst/>
              <a:ahLst/>
              <a:cxnLst/>
              <a:rect l="l" t="t" r="r" b="b"/>
              <a:pathLst>
                <a:path w="912" h="153" fill="none" extrusionOk="0">
                  <a:moveTo>
                    <a:pt x="0" y="131"/>
                  </a:moveTo>
                  <a:cubicBezTo>
                    <a:pt x="152" y="152"/>
                    <a:pt x="304" y="131"/>
                    <a:pt x="456" y="87"/>
                  </a:cubicBezTo>
                  <a:cubicBezTo>
                    <a:pt x="521" y="66"/>
                    <a:pt x="564" y="44"/>
                    <a:pt x="629" y="22"/>
                  </a:cubicBezTo>
                  <a:cubicBezTo>
                    <a:pt x="673" y="1"/>
                    <a:pt x="738" y="1"/>
                    <a:pt x="803" y="22"/>
                  </a:cubicBezTo>
                  <a:cubicBezTo>
                    <a:pt x="846" y="44"/>
                    <a:pt x="889" y="87"/>
                    <a:pt x="911" y="152"/>
                  </a:cubicBezTo>
                </a:path>
              </a:pathLst>
            </a:custGeom>
            <a:noFill/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41"/>
            <p:cNvSpPr/>
            <p:nvPr/>
          </p:nvSpPr>
          <p:spPr>
            <a:xfrm>
              <a:off x="2812894" y="3188139"/>
              <a:ext cx="19241" cy="87460"/>
            </a:xfrm>
            <a:custGeom>
              <a:avLst/>
              <a:gdLst/>
              <a:ahLst/>
              <a:cxnLst/>
              <a:rect l="l" t="t" r="r" b="b"/>
              <a:pathLst>
                <a:path w="110" h="500" extrusionOk="0">
                  <a:moveTo>
                    <a:pt x="66" y="1"/>
                  </a:moveTo>
                  <a:cubicBezTo>
                    <a:pt x="66" y="22"/>
                    <a:pt x="66" y="44"/>
                    <a:pt x="66" y="44"/>
                  </a:cubicBezTo>
                  <a:cubicBezTo>
                    <a:pt x="44" y="196"/>
                    <a:pt x="22" y="326"/>
                    <a:pt x="1" y="456"/>
                  </a:cubicBezTo>
                  <a:cubicBezTo>
                    <a:pt x="1" y="456"/>
                    <a:pt x="1" y="478"/>
                    <a:pt x="1" y="478"/>
                  </a:cubicBezTo>
                  <a:lnTo>
                    <a:pt x="1" y="499"/>
                  </a:lnTo>
                  <a:lnTo>
                    <a:pt x="22" y="499"/>
                  </a:lnTo>
                  <a:cubicBezTo>
                    <a:pt x="22" y="499"/>
                    <a:pt x="44" y="499"/>
                    <a:pt x="44" y="478"/>
                  </a:cubicBezTo>
                  <a:lnTo>
                    <a:pt x="44" y="434"/>
                  </a:lnTo>
                  <a:cubicBezTo>
                    <a:pt x="66" y="304"/>
                    <a:pt x="87" y="174"/>
                    <a:pt x="109" y="44"/>
                  </a:cubicBezTo>
                  <a:lnTo>
                    <a:pt x="109" y="1"/>
                  </a:ln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41"/>
            <p:cNvSpPr/>
            <p:nvPr/>
          </p:nvSpPr>
          <p:spPr>
            <a:xfrm>
              <a:off x="2657388" y="3267904"/>
              <a:ext cx="163376" cy="121395"/>
            </a:xfrm>
            <a:custGeom>
              <a:avLst/>
              <a:gdLst/>
              <a:ahLst/>
              <a:cxnLst/>
              <a:rect l="l" t="t" r="r" b="b"/>
              <a:pathLst>
                <a:path w="934" h="694" extrusionOk="0">
                  <a:moveTo>
                    <a:pt x="868" y="0"/>
                  </a:moveTo>
                  <a:cubicBezTo>
                    <a:pt x="695" y="65"/>
                    <a:pt x="543" y="152"/>
                    <a:pt x="391" y="239"/>
                  </a:cubicBezTo>
                  <a:cubicBezTo>
                    <a:pt x="218" y="325"/>
                    <a:pt x="88" y="477"/>
                    <a:pt x="1" y="629"/>
                  </a:cubicBezTo>
                  <a:cubicBezTo>
                    <a:pt x="1" y="650"/>
                    <a:pt x="1" y="672"/>
                    <a:pt x="23" y="694"/>
                  </a:cubicBezTo>
                  <a:cubicBezTo>
                    <a:pt x="44" y="694"/>
                    <a:pt x="44" y="672"/>
                    <a:pt x="66" y="672"/>
                  </a:cubicBezTo>
                  <a:cubicBezTo>
                    <a:pt x="131" y="520"/>
                    <a:pt x="261" y="390"/>
                    <a:pt x="413" y="282"/>
                  </a:cubicBezTo>
                  <a:cubicBezTo>
                    <a:pt x="565" y="195"/>
                    <a:pt x="738" y="130"/>
                    <a:pt x="890" y="65"/>
                  </a:cubicBezTo>
                  <a:cubicBezTo>
                    <a:pt x="911" y="65"/>
                    <a:pt x="933" y="43"/>
                    <a:pt x="911" y="22"/>
                  </a:cubicBezTo>
                  <a:cubicBezTo>
                    <a:pt x="911" y="0"/>
                    <a:pt x="890" y="0"/>
                    <a:pt x="8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41"/>
            <p:cNvSpPr/>
            <p:nvPr/>
          </p:nvSpPr>
          <p:spPr>
            <a:xfrm>
              <a:off x="2619605" y="3264056"/>
              <a:ext cx="201159" cy="91134"/>
            </a:xfrm>
            <a:custGeom>
              <a:avLst/>
              <a:gdLst/>
              <a:ahLst/>
              <a:cxnLst/>
              <a:rect l="l" t="t" r="r" b="b"/>
              <a:pathLst>
                <a:path w="1150" h="521" extrusionOk="0">
                  <a:moveTo>
                    <a:pt x="1106" y="0"/>
                  </a:moveTo>
                  <a:cubicBezTo>
                    <a:pt x="694" y="22"/>
                    <a:pt x="304" y="195"/>
                    <a:pt x="22" y="477"/>
                  </a:cubicBezTo>
                  <a:cubicBezTo>
                    <a:pt x="0" y="477"/>
                    <a:pt x="0" y="499"/>
                    <a:pt x="22" y="521"/>
                  </a:cubicBezTo>
                  <a:lnTo>
                    <a:pt x="87" y="521"/>
                  </a:lnTo>
                  <a:cubicBezTo>
                    <a:pt x="347" y="261"/>
                    <a:pt x="716" y="87"/>
                    <a:pt x="1106" y="65"/>
                  </a:cubicBezTo>
                  <a:cubicBezTo>
                    <a:pt x="1112" y="72"/>
                    <a:pt x="1118" y="74"/>
                    <a:pt x="1124" y="74"/>
                  </a:cubicBezTo>
                  <a:cubicBezTo>
                    <a:pt x="1138" y="74"/>
                    <a:pt x="1149" y="59"/>
                    <a:pt x="1149" y="44"/>
                  </a:cubicBezTo>
                  <a:cubicBezTo>
                    <a:pt x="1149" y="22"/>
                    <a:pt x="1127" y="0"/>
                    <a:pt x="11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1"/>
            <p:cNvSpPr/>
            <p:nvPr/>
          </p:nvSpPr>
          <p:spPr>
            <a:xfrm>
              <a:off x="2802574" y="3257234"/>
              <a:ext cx="200109" cy="37258"/>
            </a:xfrm>
            <a:custGeom>
              <a:avLst/>
              <a:gdLst/>
              <a:ahLst/>
              <a:cxnLst/>
              <a:rect l="l" t="t" r="r" b="b"/>
              <a:pathLst>
                <a:path w="1144" h="213" extrusionOk="0">
                  <a:moveTo>
                    <a:pt x="454" y="1"/>
                  </a:moveTo>
                  <a:cubicBezTo>
                    <a:pt x="316" y="1"/>
                    <a:pt x="177" y="20"/>
                    <a:pt x="38" y="61"/>
                  </a:cubicBezTo>
                  <a:cubicBezTo>
                    <a:pt x="1" y="80"/>
                    <a:pt x="12" y="130"/>
                    <a:pt x="43" y="130"/>
                  </a:cubicBezTo>
                  <a:cubicBezTo>
                    <a:pt x="48" y="130"/>
                    <a:pt x="54" y="129"/>
                    <a:pt x="60" y="126"/>
                  </a:cubicBezTo>
                  <a:cubicBezTo>
                    <a:pt x="193" y="93"/>
                    <a:pt x="330" y="75"/>
                    <a:pt x="467" y="75"/>
                  </a:cubicBezTo>
                  <a:cubicBezTo>
                    <a:pt x="684" y="75"/>
                    <a:pt x="900" y="119"/>
                    <a:pt x="1100" y="213"/>
                  </a:cubicBezTo>
                  <a:cubicBezTo>
                    <a:pt x="1122" y="213"/>
                    <a:pt x="1144" y="191"/>
                    <a:pt x="1144" y="191"/>
                  </a:cubicBezTo>
                  <a:cubicBezTo>
                    <a:pt x="1144" y="169"/>
                    <a:pt x="1144" y="148"/>
                    <a:pt x="1122" y="148"/>
                  </a:cubicBezTo>
                  <a:cubicBezTo>
                    <a:pt x="906" y="53"/>
                    <a:pt x="682" y="1"/>
                    <a:pt x="4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41"/>
            <p:cNvSpPr/>
            <p:nvPr/>
          </p:nvSpPr>
          <p:spPr>
            <a:xfrm>
              <a:off x="2740826" y="2334866"/>
              <a:ext cx="417361" cy="644933"/>
            </a:xfrm>
            <a:custGeom>
              <a:avLst/>
              <a:gdLst/>
              <a:ahLst/>
              <a:cxnLst/>
              <a:rect l="l" t="t" r="r" b="b"/>
              <a:pathLst>
                <a:path w="2386" h="3687" extrusionOk="0">
                  <a:moveTo>
                    <a:pt x="66" y="1"/>
                  </a:moveTo>
                  <a:cubicBezTo>
                    <a:pt x="44" y="1"/>
                    <a:pt x="44" y="1"/>
                    <a:pt x="44" y="22"/>
                  </a:cubicBezTo>
                  <a:cubicBezTo>
                    <a:pt x="1" y="803"/>
                    <a:pt x="196" y="1562"/>
                    <a:pt x="608" y="2234"/>
                  </a:cubicBezTo>
                  <a:cubicBezTo>
                    <a:pt x="1042" y="2884"/>
                    <a:pt x="1649" y="3383"/>
                    <a:pt x="2364" y="3686"/>
                  </a:cubicBezTo>
                  <a:cubicBezTo>
                    <a:pt x="2364" y="3686"/>
                    <a:pt x="2364" y="3665"/>
                    <a:pt x="2364" y="3665"/>
                  </a:cubicBezTo>
                  <a:lnTo>
                    <a:pt x="2386" y="3643"/>
                  </a:lnTo>
                  <a:lnTo>
                    <a:pt x="2342" y="3621"/>
                  </a:lnTo>
                  <a:cubicBezTo>
                    <a:pt x="2169" y="3556"/>
                    <a:pt x="2017" y="3470"/>
                    <a:pt x="1865" y="3383"/>
                  </a:cubicBezTo>
                  <a:lnTo>
                    <a:pt x="1822" y="3361"/>
                  </a:lnTo>
                  <a:cubicBezTo>
                    <a:pt x="673" y="2646"/>
                    <a:pt x="1" y="1367"/>
                    <a:pt x="66" y="22"/>
                  </a:cubicBezTo>
                  <a:cubicBezTo>
                    <a:pt x="88" y="1"/>
                    <a:pt x="66" y="1"/>
                    <a:pt x="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41"/>
            <p:cNvSpPr/>
            <p:nvPr/>
          </p:nvSpPr>
          <p:spPr>
            <a:xfrm>
              <a:off x="2888810" y="2378772"/>
              <a:ext cx="174571" cy="555548"/>
            </a:xfrm>
            <a:custGeom>
              <a:avLst/>
              <a:gdLst/>
              <a:ahLst/>
              <a:cxnLst/>
              <a:rect l="l" t="t" r="r" b="b"/>
              <a:pathLst>
                <a:path w="998" h="3176" extrusionOk="0">
                  <a:moveTo>
                    <a:pt x="6" y="0"/>
                  </a:moveTo>
                  <a:cubicBezTo>
                    <a:pt x="3" y="0"/>
                    <a:pt x="0" y="3"/>
                    <a:pt x="0" y="10"/>
                  </a:cubicBezTo>
                  <a:cubicBezTo>
                    <a:pt x="0" y="10"/>
                    <a:pt x="0" y="31"/>
                    <a:pt x="0" y="31"/>
                  </a:cubicBezTo>
                  <a:cubicBezTo>
                    <a:pt x="412" y="1050"/>
                    <a:pt x="738" y="2091"/>
                    <a:pt x="954" y="3153"/>
                  </a:cubicBezTo>
                  <a:cubicBezTo>
                    <a:pt x="954" y="3153"/>
                    <a:pt x="954" y="3175"/>
                    <a:pt x="976" y="3175"/>
                  </a:cubicBezTo>
                  <a:cubicBezTo>
                    <a:pt x="976" y="3175"/>
                    <a:pt x="998" y="3153"/>
                    <a:pt x="998" y="3132"/>
                  </a:cubicBezTo>
                  <a:cubicBezTo>
                    <a:pt x="759" y="2069"/>
                    <a:pt x="434" y="1029"/>
                    <a:pt x="22" y="10"/>
                  </a:cubicBezTo>
                  <a:cubicBezTo>
                    <a:pt x="22" y="10"/>
                    <a:pt x="12" y="0"/>
                    <a:pt x="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1"/>
            <p:cNvSpPr/>
            <p:nvPr/>
          </p:nvSpPr>
          <p:spPr>
            <a:xfrm>
              <a:off x="3013880" y="2338364"/>
              <a:ext cx="140636" cy="633738"/>
            </a:xfrm>
            <a:custGeom>
              <a:avLst/>
              <a:gdLst/>
              <a:ahLst/>
              <a:cxnLst/>
              <a:rect l="l" t="t" r="r" b="b"/>
              <a:pathLst>
                <a:path w="804" h="3623" extrusionOk="0">
                  <a:moveTo>
                    <a:pt x="30" y="0"/>
                  </a:moveTo>
                  <a:cubicBezTo>
                    <a:pt x="17" y="0"/>
                    <a:pt x="1" y="19"/>
                    <a:pt x="1" y="46"/>
                  </a:cubicBezTo>
                  <a:cubicBezTo>
                    <a:pt x="478" y="1173"/>
                    <a:pt x="738" y="2387"/>
                    <a:pt x="781" y="3601"/>
                  </a:cubicBezTo>
                  <a:cubicBezTo>
                    <a:pt x="781" y="3623"/>
                    <a:pt x="781" y="3623"/>
                    <a:pt x="803" y="3623"/>
                  </a:cubicBezTo>
                  <a:cubicBezTo>
                    <a:pt x="781" y="2387"/>
                    <a:pt x="521" y="1151"/>
                    <a:pt x="44" y="24"/>
                  </a:cubicBezTo>
                  <a:cubicBezTo>
                    <a:pt x="44" y="7"/>
                    <a:pt x="38" y="0"/>
                    <a:pt x="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41"/>
            <p:cNvSpPr/>
            <p:nvPr/>
          </p:nvSpPr>
          <p:spPr>
            <a:xfrm>
              <a:off x="3121282" y="2359880"/>
              <a:ext cx="97606" cy="259582"/>
            </a:xfrm>
            <a:custGeom>
              <a:avLst/>
              <a:gdLst/>
              <a:ahLst/>
              <a:cxnLst/>
              <a:rect l="l" t="t" r="r" b="b"/>
              <a:pathLst>
                <a:path w="558" h="1484" extrusionOk="0">
                  <a:moveTo>
                    <a:pt x="36" y="0"/>
                  </a:moveTo>
                  <a:cubicBezTo>
                    <a:pt x="17" y="0"/>
                    <a:pt x="0" y="16"/>
                    <a:pt x="16" y="31"/>
                  </a:cubicBezTo>
                  <a:cubicBezTo>
                    <a:pt x="276" y="486"/>
                    <a:pt x="449" y="985"/>
                    <a:pt x="558" y="1484"/>
                  </a:cubicBezTo>
                  <a:cubicBezTo>
                    <a:pt x="558" y="1397"/>
                    <a:pt x="558" y="1310"/>
                    <a:pt x="536" y="1224"/>
                  </a:cubicBezTo>
                  <a:cubicBezTo>
                    <a:pt x="428" y="812"/>
                    <a:pt x="254" y="400"/>
                    <a:pt x="59" y="9"/>
                  </a:cubicBezTo>
                  <a:cubicBezTo>
                    <a:pt x="53" y="3"/>
                    <a:pt x="44" y="0"/>
                    <a:pt x="36" y="0"/>
                  </a:cubicBezTo>
                  <a:close/>
                </a:path>
              </a:pathLst>
            </a:custGeom>
            <a:solidFill>
              <a:srgbClr val="FCEA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41"/>
            <p:cNvSpPr/>
            <p:nvPr/>
          </p:nvSpPr>
          <p:spPr>
            <a:xfrm>
              <a:off x="2164458" y="2372824"/>
              <a:ext cx="352815" cy="159528"/>
            </a:xfrm>
            <a:custGeom>
              <a:avLst/>
              <a:gdLst/>
              <a:ahLst/>
              <a:cxnLst/>
              <a:rect l="l" t="t" r="r" b="b"/>
              <a:pathLst>
                <a:path w="2017" h="912" fill="none" extrusionOk="0">
                  <a:moveTo>
                    <a:pt x="130" y="0"/>
                  </a:moveTo>
                  <a:cubicBezTo>
                    <a:pt x="65" y="109"/>
                    <a:pt x="22" y="239"/>
                    <a:pt x="22" y="369"/>
                  </a:cubicBezTo>
                  <a:cubicBezTo>
                    <a:pt x="0" y="499"/>
                    <a:pt x="44" y="629"/>
                    <a:pt x="152" y="716"/>
                  </a:cubicBezTo>
                  <a:cubicBezTo>
                    <a:pt x="239" y="803"/>
                    <a:pt x="391" y="824"/>
                    <a:pt x="499" y="781"/>
                  </a:cubicBezTo>
                  <a:cubicBezTo>
                    <a:pt x="629" y="738"/>
                    <a:pt x="716" y="629"/>
                    <a:pt x="738" y="499"/>
                  </a:cubicBezTo>
                  <a:cubicBezTo>
                    <a:pt x="868" y="911"/>
                    <a:pt x="1475" y="868"/>
                    <a:pt x="1540" y="434"/>
                  </a:cubicBezTo>
                  <a:cubicBezTo>
                    <a:pt x="1626" y="499"/>
                    <a:pt x="1735" y="521"/>
                    <a:pt x="1843" y="477"/>
                  </a:cubicBezTo>
                  <a:cubicBezTo>
                    <a:pt x="1952" y="434"/>
                    <a:pt x="2017" y="326"/>
                    <a:pt x="1995" y="196"/>
                  </a:cubicBezTo>
                </a:path>
              </a:pathLst>
            </a:custGeom>
            <a:solidFill>
              <a:schemeClr val="accent2"/>
            </a:solidFill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1"/>
            <p:cNvSpPr/>
            <p:nvPr/>
          </p:nvSpPr>
          <p:spPr>
            <a:xfrm>
              <a:off x="2399553" y="2573811"/>
              <a:ext cx="227747" cy="106352"/>
            </a:xfrm>
            <a:custGeom>
              <a:avLst/>
              <a:gdLst/>
              <a:ahLst/>
              <a:cxnLst/>
              <a:rect l="l" t="t" r="r" b="b"/>
              <a:pathLst>
                <a:path w="1302" h="608" fill="none" extrusionOk="0">
                  <a:moveTo>
                    <a:pt x="1" y="239"/>
                  </a:moveTo>
                  <a:cubicBezTo>
                    <a:pt x="44" y="608"/>
                    <a:pt x="586" y="586"/>
                    <a:pt x="608" y="217"/>
                  </a:cubicBezTo>
                  <a:cubicBezTo>
                    <a:pt x="738" y="304"/>
                    <a:pt x="889" y="326"/>
                    <a:pt x="1041" y="282"/>
                  </a:cubicBezTo>
                  <a:cubicBezTo>
                    <a:pt x="1171" y="239"/>
                    <a:pt x="1280" y="131"/>
                    <a:pt x="1301" y="1"/>
                  </a:cubicBezTo>
                </a:path>
              </a:pathLst>
            </a:custGeom>
            <a:solidFill>
              <a:schemeClr val="accent2"/>
            </a:solidFill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1"/>
            <p:cNvSpPr/>
            <p:nvPr/>
          </p:nvSpPr>
          <p:spPr>
            <a:xfrm>
              <a:off x="2255417" y="2763427"/>
              <a:ext cx="193637" cy="57024"/>
            </a:xfrm>
            <a:custGeom>
              <a:avLst/>
              <a:gdLst/>
              <a:ahLst/>
              <a:cxnLst/>
              <a:rect l="l" t="t" r="r" b="b"/>
              <a:pathLst>
                <a:path w="1107" h="326" fill="none" extrusionOk="0">
                  <a:moveTo>
                    <a:pt x="22" y="1"/>
                  </a:moveTo>
                  <a:cubicBezTo>
                    <a:pt x="1" y="109"/>
                    <a:pt x="44" y="217"/>
                    <a:pt x="131" y="282"/>
                  </a:cubicBezTo>
                  <a:cubicBezTo>
                    <a:pt x="218" y="326"/>
                    <a:pt x="326" y="326"/>
                    <a:pt x="434" y="304"/>
                  </a:cubicBezTo>
                  <a:cubicBezTo>
                    <a:pt x="521" y="239"/>
                    <a:pt x="586" y="174"/>
                    <a:pt x="629" y="87"/>
                  </a:cubicBezTo>
                  <a:cubicBezTo>
                    <a:pt x="673" y="174"/>
                    <a:pt x="760" y="239"/>
                    <a:pt x="868" y="239"/>
                  </a:cubicBezTo>
                  <a:cubicBezTo>
                    <a:pt x="955" y="239"/>
                    <a:pt x="1063" y="196"/>
                    <a:pt x="1106" y="109"/>
                  </a:cubicBezTo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1"/>
            <p:cNvSpPr/>
            <p:nvPr/>
          </p:nvSpPr>
          <p:spPr>
            <a:xfrm>
              <a:off x="2600539" y="2820277"/>
              <a:ext cx="443949" cy="375730"/>
            </a:xfrm>
            <a:custGeom>
              <a:avLst/>
              <a:gdLst/>
              <a:ahLst/>
              <a:cxnLst/>
              <a:rect l="l" t="t" r="r" b="b"/>
              <a:pathLst>
                <a:path w="2538" h="2148" extrusionOk="0">
                  <a:moveTo>
                    <a:pt x="152" y="1"/>
                  </a:moveTo>
                  <a:cubicBezTo>
                    <a:pt x="131" y="1"/>
                    <a:pt x="131" y="1"/>
                    <a:pt x="131" y="22"/>
                  </a:cubicBezTo>
                  <a:cubicBezTo>
                    <a:pt x="1" y="434"/>
                    <a:pt x="44" y="890"/>
                    <a:pt x="239" y="1280"/>
                  </a:cubicBezTo>
                  <a:cubicBezTo>
                    <a:pt x="456" y="1670"/>
                    <a:pt x="803" y="1995"/>
                    <a:pt x="1236" y="2147"/>
                  </a:cubicBezTo>
                  <a:lnTo>
                    <a:pt x="1323" y="2147"/>
                  </a:lnTo>
                  <a:cubicBezTo>
                    <a:pt x="1648" y="2104"/>
                    <a:pt x="1930" y="1952"/>
                    <a:pt x="2147" y="1714"/>
                  </a:cubicBezTo>
                  <a:cubicBezTo>
                    <a:pt x="2342" y="1432"/>
                    <a:pt x="2472" y="1106"/>
                    <a:pt x="2537" y="781"/>
                  </a:cubicBezTo>
                  <a:cubicBezTo>
                    <a:pt x="2537" y="760"/>
                    <a:pt x="2537" y="760"/>
                    <a:pt x="2537" y="760"/>
                  </a:cubicBezTo>
                  <a:cubicBezTo>
                    <a:pt x="2530" y="752"/>
                    <a:pt x="2525" y="750"/>
                    <a:pt x="2521" y="750"/>
                  </a:cubicBezTo>
                  <a:cubicBezTo>
                    <a:pt x="2513" y="750"/>
                    <a:pt x="2508" y="760"/>
                    <a:pt x="2494" y="760"/>
                  </a:cubicBezTo>
                  <a:cubicBezTo>
                    <a:pt x="2451" y="1106"/>
                    <a:pt x="2299" y="1410"/>
                    <a:pt x="2104" y="1692"/>
                  </a:cubicBezTo>
                  <a:cubicBezTo>
                    <a:pt x="1909" y="1909"/>
                    <a:pt x="1627" y="2060"/>
                    <a:pt x="1323" y="2104"/>
                  </a:cubicBezTo>
                  <a:lnTo>
                    <a:pt x="1258" y="2104"/>
                  </a:lnTo>
                  <a:cubicBezTo>
                    <a:pt x="846" y="1952"/>
                    <a:pt x="478" y="1648"/>
                    <a:pt x="283" y="1258"/>
                  </a:cubicBezTo>
                  <a:cubicBezTo>
                    <a:pt x="87" y="868"/>
                    <a:pt x="44" y="434"/>
                    <a:pt x="174" y="22"/>
                  </a:cubicBezTo>
                  <a:cubicBezTo>
                    <a:pt x="174" y="22"/>
                    <a:pt x="174" y="1"/>
                    <a:pt x="1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1"/>
            <p:cNvSpPr/>
            <p:nvPr/>
          </p:nvSpPr>
          <p:spPr>
            <a:xfrm>
              <a:off x="2741001" y="1522875"/>
              <a:ext cx="60698" cy="49852"/>
            </a:xfrm>
            <a:custGeom>
              <a:avLst/>
              <a:gdLst/>
              <a:ahLst/>
              <a:cxnLst/>
              <a:rect l="l" t="t" r="r" b="b"/>
              <a:pathLst>
                <a:path w="347" h="285" extrusionOk="0">
                  <a:moveTo>
                    <a:pt x="98" y="0"/>
                  </a:moveTo>
                  <a:cubicBezTo>
                    <a:pt x="1" y="0"/>
                    <a:pt x="8" y="95"/>
                    <a:pt x="87" y="155"/>
                  </a:cubicBezTo>
                  <a:cubicBezTo>
                    <a:pt x="130" y="198"/>
                    <a:pt x="195" y="241"/>
                    <a:pt x="260" y="285"/>
                  </a:cubicBezTo>
                  <a:lnTo>
                    <a:pt x="347" y="285"/>
                  </a:lnTo>
                  <a:cubicBezTo>
                    <a:pt x="347" y="241"/>
                    <a:pt x="347" y="220"/>
                    <a:pt x="347" y="198"/>
                  </a:cubicBezTo>
                  <a:cubicBezTo>
                    <a:pt x="303" y="90"/>
                    <a:pt x="217" y="25"/>
                    <a:pt x="130" y="3"/>
                  </a:cubicBezTo>
                  <a:cubicBezTo>
                    <a:pt x="118" y="1"/>
                    <a:pt x="108" y="0"/>
                    <a:pt x="98" y="0"/>
                  </a:cubicBezTo>
                  <a:close/>
                </a:path>
              </a:pathLst>
            </a:custGeom>
            <a:solidFill>
              <a:srgbClr val="FCE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1"/>
            <p:cNvSpPr/>
            <p:nvPr/>
          </p:nvSpPr>
          <p:spPr>
            <a:xfrm>
              <a:off x="2801524" y="1576401"/>
              <a:ext cx="22915" cy="19066"/>
            </a:xfrm>
            <a:custGeom>
              <a:avLst/>
              <a:gdLst/>
              <a:ahLst/>
              <a:cxnLst/>
              <a:rect l="l" t="t" r="r" b="b"/>
              <a:pathLst>
                <a:path w="131" h="109" extrusionOk="0">
                  <a:moveTo>
                    <a:pt x="66" y="1"/>
                  </a:moveTo>
                  <a:cubicBezTo>
                    <a:pt x="1" y="1"/>
                    <a:pt x="1" y="109"/>
                    <a:pt x="66" y="109"/>
                  </a:cubicBezTo>
                  <a:cubicBezTo>
                    <a:pt x="87" y="109"/>
                    <a:pt x="109" y="87"/>
                    <a:pt x="131" y="66"/>
                  </a:cubicBezTo>
                  <a:cubicBezTo>
                    <a:pt x="109" y="22"/>
                    <a:pt x="87" y="1"/>
                    <a:pt x="66" y="1"/>
                  </a:cubicBezTo>
                  <a:close/>
                </a:path>
              </a:pathLst>
            </a:custGeom>
            <a:solidFill>
              <a:srgbClr val="FCE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1"/>
            <p:cNvSpPr/>
            <p:nvPr/>
          </p:nvSpPr>
          <p:spPr>
            <a:xfrm>
              <a:off x="984958" y="1656865"/>
              <a:ext cx="1012791" cy="1857659"/>
            </a:xfrm>
            <a:custGeom>
              <a:avLst/>
              <a:gdLst/>
              <a:ahLst/>
              <a:cxnLst/>
              <a:rect l="l" t="t" r="r" b="b"/>
              <a:pathLst>
                <a:path w="5790" h="10620" extrusionOk="0">
                  <a:moveTo>
                    <a:pt x="1358" y="0"/>
                  </a:moveTo>
                  <a:cubicBezTo>
                    <a:pt x="1209" y="0"/>
                    <a:pt x="1054" y="41"/>
                    <a:pt x="911" y="104"/>
                  </a:cubicBezTo>
                  <a:lnTo>
                    <a:pt x="846" y="126"/>
                  </a:lnTo>
                  <a:cubicBezTo>
                    <a:pt x="608" y="256"/>
                    <a:pt x="413" y="451"/>
                    <a:pt x="283" y="690"/>
                  </a:cubicBezTo>
                  <a:cubicBezTo>
                    <a:pt x="152" y="928"/>
                    <a:pt x="66" y="1188"/>
                    <a:pt x="44" y="1448"/>
                  </a:cubicBezTo>
                  <a:lnTo>
                    <a:pt x="44" y="1513"/>
                  </a:lnTo>
                  <a:cubicBezTo>
                    <a:pt x="22" y="1730"/>
                    <a:pt x="1" y="1969"/>
                    <a:pt x="22" y="2186"/>
                  </a:cubicBezTo>
                  <a:cubicBezTo>
                    <a:pt x="44" y="2576"/>
                    <a:pt x="87" y="2966"/>
                    <a:pt x="174" y="3335"/>
                  </a:cubicBezTo>
                  <a:cubicBezTo>
                    <a:pt x="174" y="3356"/>
                    <a:pt x="174" y="3378"/>
                    <a:pt x="196" y="3421"/>
                  </a:cubicBezTo>
                  <a:cubicBezTo>
                    <a:pt x="261" y="3747"/>
                    <a:pt x="369" y="4072"/>
                    <a:pt x="478" y="4375"/>
                  </a:cubicBezTo>
                  <a:lnTo>
                    <a:pt x="499" y="4440"/>
                  </a:lnTo>
                  <a:lnTo>
                    <a:pt x="564" y="4592"/>
                  </a:lnTo>
                  <a:cubicBezTo>
                    <a:pt x="716" y="4939"/>
                    <a:pt x="911" y="5329"/>
                    <a:pt x="803" y="5698"/>
                  </a:cubicBezTo>
                  <a:cubicBezTo>
                    <a:pt x="803" y="5719"/>
                    <a:pt x="803" y="5741"/>
                    <a:pt x="803" y="5741"/>
                  </a:cubicBezTo>
                  <a:cubicBezTo>
                    <a:pt x="781" y="5763"/>
                    <a:pt x="781" y="5785"/>
                    <a:pt x="781" y="5806"/>
                  </a:cubicBezTo>
                  <a:cubicBezTo>
                    <a:pt x="651" y="6088"/>
                    <a:pt x="413" y="6327"/>
                    <a:pt x="304" y="6587"/>
                  </a:cubicBezTo>
                  <a:cubicBezTo>
                    <a:pt x="196" y="6825"/>
                    <a:pt x="174" y="7085"/>
                    <a:pt x="218" y="7324"/>
                  </a:cubicBezTo>
                  <a:cubicBezTo>
                    <a:pt x="218" y="7346"/>
                    <a:pt x="218" y="7367"/>
                    <a:pt x="218" y="7389"/>
                  </a:cubicBezTo>
                  <a:cubicBezTo>
                    <a:pt x="261" y="7562"/>
                    <a:pt x="326" y="7736"/>
                    <a:pt x="413" y="7888"/>
                  </a:cubicBezTo>
                  <a:cubicBezTo>
                    <a:pt x="651" y="8278"/>
                    <a:pt x="955" y="8625"/>
                    <a:pt x="1280" y="8907"/>
                  </a:cubicBezTo>
                  <a:lnTo>
                    <a:pt x="1345" y="8950"/>
                  </a:lnTo>
                  <a:lnTo>
                    <a:pt x="1432" y="9037"/>
                  </a:lnTo>
                  <a:lnTo>
                    <a:pt x="1995" y="9557"/>
                  </a:lnTo>
                  <a:lnTo>
                    <a:pt x="2949" y="10446"/>
                  </a:lnTo>
                  <a:cubicBezTo>
                    <a:pt x="3535" y="10533"/>
                    <a:pt x="4228" y="10576"/>
                    <a:pt x="4987" y="10598"/>
                  </a:cubicBezTo>
                  <a:lnTo>
                    <a:pt x="5052" y="10598"/>
                  </a:lnTo>
                  <a:cubicBezTo>
                    <a:pt x="5269" y="10619"/>
                    <a:pt x="5508" y="10619"/>
                    <a:pt x="5746" y="10619"/>
                  </a:cubicBezTo>
                  <a:cubicBezTo>
                    <a:pt x="5768" y="10402"/>
                    <a:pt x="5789" y="10164"/>
                    <a:pt x="5768" y="9947"/>
                  </a:cubicBezTo>
                  <a:cubicBezTo>
                    <a:pt x="5768" y="9730"/>
                    <a:pt x="5768" y="9514"/>
                    <a:pt x="5746" y="9318"/>
                  </a:cubicBezTo>
                  <a:lnTo>
                    <a:pt x="5746" y="9080"/>
                  </a:lnTo>
                  <a:lnTo>
                    <a:pt x="5746" y="8950"/>
                  </a:lnTo>
                  <a:cubicBezTo>
                    <a:pt x="5746" y="8581"/>
                    <a:pt x="5724" y="8234"/>
                    <a:pt x="5703" y="7866"/>
                  </a:cubicBezTo>
                  <a:lnTo>
                    <a:pt x="5703" y="7757"/>
                  </a:lnTo>
                  <a:cubicBezTo>
                    <a:pt x="5659" y="7150"/>
                    <a:pt x="5594" y="6543"/>
                    <a:pt x="5508" y="5936"/>
                  </a:cubicBezTo>
                  <a:cubicBezTo>
                    <a:pt x="5508" y="5893"/>
                    <a:pt x="5508" y="5850"/>
                    <a:pt x="5508" y="5828"/>
                  </a:cubicBezTo>
                  <a:cubicBezTo>
                    <a:pt x="5421" y="5308"/>
                    <a:pt x="5334" y="4787"/>
                    <a:pt x="5247" y="4267"/>
                  </a:cubicBezTo>
                  <a:cubicBezTo>
                    <a:pt x="5226" y="4180"/>
                    <a:pt x="5226" y="4072"/>
                    <a:pt x="5182" y="3985"/>
                  </a:cubicBezTo>
                  <a:lnTo>
                    <a:pt x="5161" y="3898"/>
                  </a:lnTo>
                  <a:cubicBezTo>
                    <a:pt x="5052" y="3573"/>
                    <a:pt x="4879" y="3270"/>
                    <a:pt x="4575" y="3226"/>
                  </a:cubicBezTo>
                  <a:cubicBezTo>
                    <a:pt x="4534" y="3217"/>
                    <a:pt x="4492" y="3214"/>
                    <a:pt x="4449" y="3214"/>
                  </a:cubicBezTo>
                  <a:cubicBezTo>
                    <a:pt x="4332" y="3214"/>
                    <a:pt x="4211" y="3239"/>
                    <a:pt x="4094" y="3239"/>
                  </a:cubicBezTo>
                  <a:cubicBezTo>
                    <a:pt x="4052" y="3239"/>
                    <a:pt x="4010" y="3235"/>
                    <a:pt x="3968" y="3226"/>
                  </a:cubicBezTo>
                  <a:cubicBezTo>
                    <a:pt x="3751" y="3161"/>
                    <a:pt x="3578" y="3009"/>
                    <a:pt x="3491" y="2793"/>
                  </a:cubicBezTo>
                  <a:lnTo>
                    <a:pt x="3448" y="2728"/>
                  </a:lnTo>
                  <a:cubicBezTo>
                    <a:pt x="3405" y="2641"/>
                    <a:pt x="3361" y="2554"/>
                    <a:pt x="3318" y="2467"/>
                  </a:cubicBezTo>
                  <a:cubicBezTo>
                    <a:pt x="3144" y="2055"/>
                    <a:pt x="2949" y="1665"/>
                    <a:pt x="2732" y="1275"/>
                  </a:cubicBezTo>
                  <a:cubicBezTo>
                    <a:pt x="2711" y="1253"/>
                    <a:pt x="2689" y="1232"/>
                    <a:pt x="2689" y="1210"/>
                  </a:cubicBezTo>
                  <a:lnTo>
                    <a:pt x="2602" y="1036"/>
                  </a:lnTo>
                  <a:cubicBezTo>
                    <a:pt x="2494" y="863"/>
                    <a:pt x="2386" y="690"/>
                    <a:pt x="2277" y="538"/>
                  </a:cubicBezTo>
                  <a:cubicBezTo>
                    <a:pt x="2256" y="516"/>
                    <a:pt x="2234" y="494"/>
                    <a:pt x="2212" y="473"/>
                  </a:cubicBezTo>
                  <a:cubicBezTo>
                    <a:pt x="2039" y="256"/>
                    <a:pt x="1800" y="83"/>
                    <a:pt x="1518" y="18"/>
                  </a:cubicBezTo>
                  <a:cubicBezTo>
                    <a:pt x="1466" y="6"/>
                    <a:pt x="1412" y="0"/>
                    <a:pt x="1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1"/>
            <p:cNvSpPr/>
            <p:nvPr/>
          </p:nvSpPr>
          <p:spPr>
            <a:xfrm>
              <a:off x="1132943" y="1675057"/>
              <a:ext cx="735892" cy="1835619"/>
            </a:xfrm>
            <a:custGeom>
              <a:avLst/>
              <a:gdLst/>
              <a:ahLst/>
              <a:cxnLst/>
              <a:rect l="l" t="t" r="r" b="b"/>
              <a:pathLst>
                <a:path w="4207" h="10494" extrusionOk="0">
                  <a:moveTo>
                    <a:pt x="65" y="0"/>
                  </a:moveTo>
                  <a:lnTo>
                    <a:pt x="0" y="22"/>
                  </a:lnTo>
                  <a:cubicBezTo>
                    <a:pt x="325" y="607"/>
                    <a:pt x="629" y="1171"/>
                    <a:pt x="911" y="1756"/>
                  </a:cubicBezTo>
                  <a:lnTo>
                    <a:pt x="954" y="1843"/>
                  </a:lnTo>
                  <a:cubicBezTo>
                    <a:pt x="1301" y="2537"/>
                    <a:pt x="1626" y="3252"/>
                    <a:pt x="1930" y="3946"/>
                  </a:cubicBezTo>
                  <a:lnTo>
                    <a:pt x="1952" y="4033"/>
                  </a:lnTo>
                  <a:cubicBezTo>
                    <a:pt x="2060" y="4250"/>
                    <a:pt x="2147" y="4445"/>
                    <a:pt x="2233" y="4662"/>
                  </a:cubicBezTo>
                  <a:cubicBezTo>
                    <a:pt x="2233" y="4683"/>
                    <a:pt x="2255" y="4705"/>
                    <a:pt x="2255" y="4727"/>
                  </a:cubicBezTo>
                  <a:cubicBezTo>
                    <a:pt x="2472" y="5247"/>
                    <a:pt x="2667" y="5746"/>
                    <a:pt x="2840" y="6266"/>
                  </a:cubicBezTo>
                  <a:cubicBezTo>
                    <a:pt x="2862" y="6288"/>
                    <a:pt x="2884" y="6331"/>
                    <a:pt x="2884" y="6353"/>
                  </a:cubicBezTo>
                  <a:cubicBezTo>
                    <a:pt x="3057" y="6830"/>
                    <a:pt x="3231" y="7328"/>
                    <a:pt x="3382" y="7827"/>
                  </a:cubicBezTo>
                  <a:cubicBezTo>
                    <a:pt x="3404" y="7870"/>
                    <a:pt x="3404" y="7892"/>
                    <a:pt x="3404" y="7914"/>
                  </a:cubicBezTo>
                  <a:cubicBezTo>
                    <a:pt x="3556" y="8391"/>
                    <a:pt x="3708" y="8889"/>
                    <a:pt x="3859" y="9366"/>
                  </a:cubicBezTo>
                  <a:cubicBezTo>
                    <a:pt x="3859" y="9410"/>
                    <a:pt x="3881" y="9431"/>
                    <a:pt x="3881" y="9453"/>
                  </a:cubicBezTo>
                  <a:cubicBezTo>
                    <a:pt x="3968" y="9800"/>
                    <a:pt x="4055" y="10147"/>
                    <a:pt x="4141" y="10494"/>
                  </a:cubicBezTo>
                  <a:lnTo>
                    <a:pt x="4206" y="10494"/>
                  </a:lnTo>
                  <a:cubicBezTo>
                    <a:pt x="4185" y="10364"/>
                    <a:pt x="4141" y="10255"/>
                    <a:pt x="4120" y="10125"/>
                  </a:cubicBezTo>
                  <a:lnTo>
                    <a:pt x="4098" y="10038"/>
                  </a:lnTo>
                  <a:cubicBezTo>
                    <a:pt x="4055" y="9822"/>
                    <a:pt x="3989" y="9626"/>
                    <a:pt x="3924" y="9431"/>
                  </a:cubicBezTo>
                  <a:cubicBezTo>
                    <a:pt x="3924" y="9388"/>
                    <a:pt x="3903" y="9366"/>
                    <a:pt x="3903" y="9345"/>
                  </a:cubicBezTo>
                  <a:cubicBezTo>
                    <a:pt x="3773" y="8846"/>
                    <a:pt x="3621" y="8347"/>
                    <a:pt x="3469" y="7870"/>
                  </a:cubicBezTo>
                  <a:cubicBezTo>
                    <a:pt x="3447" y="7849"/>
                    <a:pt x="3426" y="7805"/>
                    <a:pt x="3426" y="7784"/>
                  </a:cubicBezTo>
                  <a:cubicBezTo>
                    <a:pt x="3274" y="7307"/>
                    <a:pt x="3122" y="6830"/>
                    <a:pt x="2949" y="6374"/>
                  </a:cubicBezTo>
                  <a:cubicBezTo>
                    <a:pt x="2927" y="6331"/>
                    <a:pt x="2905" y="6309"/>
                    <a:pt x="2905" y="6288"/>
                  </a:cubicBezTo>
                  <a:cubicBezTo>
                    <a:pt x="2624" y="5507"/>
                    <a:pt x="2320" y="4727"/>
                    <a:pt x="1995" y="3946"/>
                  </a:cubicBezTo>
                  <a:lnTo>
                    <a:pt x="1973" y="3881"/>
                  </a:lnTo>
                  <a:cubicBezTo>
                    <a:pt x="1735" y="3317"/>
                    <a:pt x="1475" y="2754"/>
                    <a:pt x="1214" y="2212"/>
                  </a:cubicBezTo>
                  <a:lnTo>
                    <a:pt x="1193" y="2168"/>
                  </a:lnTo>
                  <a:cubicBezTo>
                    <a:pt x="1128" y="2038"/>
                    <a:pt x="1063" y="1908"/>
                    <a:pt x="998" y="1778"/>
                  </a:cubicBezTo>
                  <a:lnTo>
                    <a:pt x="954" y="1691"/>
                  </a:lnTo>
                  <a:cubicBezTo>
                    <a:pt x="672" y="1128"/>
                    <a:pt x="369" y="564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1"/>
            <p:cNvSpPr/>
            <p:nvPr/>
          </p:nvSpPr>
          <p:spPr>
            <a:xfrm>
              <a:off x="992655" y="1739429"/>
              <a:ext cx="390773" cy="258183"/>
            </a:xfrm>
            <a:custGeom>
              <a:avLst/>
              <a:gdLst/>
              <a:ahLst/>
              <a:cxnLst/>
              <a:rect l="l" t="t" r="r" b="b"/>
              <a:pathLst>
                <a:path w="2234" h="1476" extrusionOk="0">
                  <a:moveTo>
                    <a:pt x="2190" y="1"/>
                  </a:moveTo>
                  <a:cubicBezTo>
                    <a:pt x="2125" y="196"/>
                    <a:pt x="2060" y="369"/>
                    <a:pt x="2016" y="543"/>
                  </a:cubicBezTo>
                  <a:cubicBezTo>
                    <a:pt x="1930" y="803"/>
                    <a:pt x="1843" y="1063"/>
                    <a:pt x="1756" y="1323"/>
                  </a:cubicBezTo>
                  <a:lnTo>
                    <a:pt x="1735" y="1410"/>
                  </a:lnTo>
                  <a:lnTo>
                    <a:pt x="1713" y="1410"/>
                  </a:lnTo>
                  <a:cubicBezTo>
                    <a:pt x="1171" y="1193"/>
                    <a:pt x="585" y="1063"/>
                    <a:pt x="0" y="976"/>
                  </a:cubicBezTo>
                  <a:lnTo>
                    <a:pt x="0" y="1041"/>
                  </a:lnTo>
                  <a:cubicBezTo>
                    <a:pt x="607" y="1128"/>
                    <a:pt x="1193" y="1280"/>
                    <a:pt x="1756" y="1475"/>
                  </a:cubicBezTo>
                  <a:lnTo>
                    <a:pt x="1778" y="1475"/>
                  </a:lnTo>
                  <a:lnTo>
                    <a:pt x="1778" y="1453"/>
                  </a:lnTo>
                  <a:lnTo>
                    <a:pt x="1800" y="1410"/>
                  </a:lnTo>
                  <a:cubicBezTo>
                    <a:pt x="1886" y="1128"/>
                    <a:pt x="1973" y="846"/>
                    <a:pt x="2060" y="564"/>
                  </a:cubicBezTo>
                  <a:cubicBezTo>
                    <a:pt x="2103" y="391"/>
                    <a:pt x="2168" y="239"/>
                    <a:pt x="2233" y="66"/>
                  </a:cubicBezTo>
                  <a:cubicBezTo>
                    <a:pt x="2212" y="44"/>
                    <a:pt x="2190" y="22"/>
                    <a:pt x="2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41"/>
            <p:cNvSpPr/>
            <p:nvPr/>
          </p:nvSpPr>
          <p:spPr>
            <a:xfrm>
              <a:off x="1068396" y="2422152"/>
              <a:ext cx="462840" cy="79764"/>
            </a:xfrm>
            <a:custGeom>
              <a:avLst/>
              <a:gdLst/>
              <a:ahLst/>
              <a:cxnLst/>
              <a:rect l="l" t="t" r="r" b="b"/>
              <a:pathLst>
                <a:path w="2646" h="456" extrusionOk="0">
                  <a:moveTo>
                    <a:pt x="1" y="0"/>
                  </a:moveTo>
                  <a:lnTo>
                    <a:pt x="22" y="65"/>
                  </a:lnTo>
                  <a:cubicBezTo>
                    <a:pt x="890" y="239"/>
                    <a:pt x="1757" y="369"/>
                    <a:pt x="2624" y="456"/>
                  </a:cubicBezTo>
                  <a:lnTo>
                    <a:pt x="2646" y="456"/>
                  </a:lnTo>
                  <a:lnTo>
                    <a:pt x="2646" y="391"/>
                  </a:lnTo>
                  <a:lnTo>
                    <a:pt x="2602" y="391"/>
                  </a:lnTo>
                  <a:cubicBezTo>
                    <a:pt x="1735" y="282"/>
                    <a:pt x="868" y="152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41"/>
            <p:cNvSpPr/>
            <p:nvPr/>
          </p:nvSpPr>
          <p:spPr>
            <a:xfrm>
              <a:off x="1026765" y="2672467"/>
              <a:ext cx="921658" cy="386925"/>
            </a:xfrm>
            <a:custGeom>
              <a:avLst/>
              <a:gdLst/>
              <a:ahLst/>
              <a:cxnLst/>
              <a:rect l="l" t="t" r="r" b="b"/>
              <a:pathLst>
                <a:path w="5269" h="2212" extrusionOk="0">
                  <a:moveTo>
                    <a:pt x="5269" y="0"/>
                  </a:moveTo>
                  <a:lnTo>
                    <a:pt x="4835" y="759"/>
                  </a:lnTo>
                  <a:cubicBezTo>
                    <a:pt x="4575" y="1193"/>
                    <a:pt x="4315" y="1648"/>
                    <a:pt x="4054" y="2082"/>
                  </a:cubicBezTo>
                  <a:cubicBezTo>
                    <a:pt x="4033" y="2103"/>
                    <a:pt x="4033" y="2125"/>
                    <a:pt x="4011" y="2125"/>
                  </a:cubicBezTo>
                  <a:lnTo>
                    <a:pt x="3989" y="2125"/>
                  </a:lnTo>
                  <a:cubicBezTo>
                    <a:pt x="2689" y="1886"/>
                    <a:pt x="1323" y="1670"/>
                    <a:pt x="0" y="1518"/>
                  </a:cubicBezTo>
                  <a:cubicBezTo>
                    <a:pt x="0" y="1540"/>
                    <a:pt x="0" y="1561"/>
                    <a:pt x="0" y="1583"/>
                  </a:cubicBezTo>
                  <a:cubicBezTo>
                    <a:pt x="1344" y="1735"/>
                    <a:pt x="2689" y="1951"/>
                    <a:pt x="4011" y="2212"/>
                  </a:cubicBezTo>
                  <a:lnTo>
                    <a:pt x="4054" y="2212"/>
                  </a:lnTo>
                  <a:lnTo>
                    <a:pt x="4054" y="2190"/>
                  </a:lnTo>
                  <a:lnTo>
                    <a:pt x="4054" y="2168"/>
                  </a:lnTo>
                  <a:cubicBezTo>
                    <a:pt x="4336" y="1713"/>
                    <a:pt x="4596" y="1236"/>
                    <a:pt x="4878" y="781"/>
                  </a:cubicBezTo>
                  <a:lnTo>
                    <a:pt x="5269" y="109"/>
                  </a:lnTo>
                  <a:cubicBezTo>
                    <a:pt x="5269" y="65"/>
                    <a:pt x="5269" y="22"/>
                    <a:pt x="5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1"/>
            <p:cNvSpPr/>
            <p:nvPr/>
          </p:nvSpPr>
          <p:spPr>
            <a:xfrm>
              <a:off x="1842077" y="3214728"/>
              <a:ext cx="151831" cy="231595"/>
            </a:xfrm>
            <a:custGeom>
              <a:avLst/>
              <a:gdLst/>
              <a:ahLst/>
              <a:cxnLst/>
              <a:rect l="l" t="t" r="r" b="b"/>
              <a:pathLst>
                <a:path w="868" h="1324" extrusionOk="0">
                  <a:moveTo>
                    <a:pt x="846" y="1"/>
                  </a:moveTo>
                  <a:cubicBezTo>
                    <a:pt x="586" y="412"/>
                    <a:pt x="304" y="824"/>
                    <a:pt x="44" y="1236"/>
                  </a:cubicBezTo>
                  <a:lnTo>
                    <a:pt x="1" y="1280"/>
                  </a:lnTo>
                  <a:lnTo>
                    <a:pt x="44" y="1323"/>
                  </a:lnTo>
                  <a:cubicBezTo>
                    <a:pt x="326" y="933"/>
                    <a:pt x="608" y="543"/>
                    <a:pt x="868" y="131"/>
                  </a:cubicBezTo>
                  <a:cubicBezTo>
                    <a:pt x="868" y="109"/>
                    <a:pt x="868" y="66"/>
                    <a:pt x="8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4274531E-D320-4C08-B2E9-D900E067B9BC}"/>
              </a:ext>
            </a:extLst>
          </p:cNvPr>
          <p:cNvSpPr/>
          <p:nvPr/>
        </p:nvSpPr>
        <p:spPr>
          <a:xfrm>
            <a:off x="2369292" y="224358"/>
            <a:ext cx="57140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1: Chọn đáp án đúng.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4701D58-BA74-4FE8-BD24-D069A501EC9A}"/>
              </a:ext>
            </a:extLst>
          </p:cNvPr>
          <p:cNvSpPr/>
          <p:nvPr/>
        </p:nvSpPr>
        <p:spPr>
          <a:xfrm>
            <a:off x="3714199" y="2929890"/>
            <a:ext cx="352247" cy="3412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42"/>
          <p:cNvSpPr txBox="1">
            <a:spLocks noGrp="1"/>
          </p:cNvSpPr>
          <p:nvPr>
            <p:ph type="subTitle" idx="1"/>
          </p:nvPr>
        </p:nvSpPr>
        <p:spPr>
          <a:xfrm>
            <a:off x="2416211" y="657927"/>
            <a:ext cx="5130019" cy="15786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pt-BR" sz="2400" b="1" dirty="0"/>
              <a:t>2. Trong giờ kiểm tra, Lan là bạn thân của em không làm được bài. Em sẽ làm gì?</a:t>
            </a:r>
          </a:p>
          <a:p>
            <a:pPr algn="l"/>
            <a:r>
              <a:rPr lang="pt-BR" sz="2400" b="1" dirty="0"/>
              <a:t> </a:t>
            </a:r>
            <a:endParaRPr lang="en-US" sz="2400" b="1" u="sng" dirty="0"/>
          </a:p>
          <a:p>
            <a:pPr algn="l"/>
            <a:r>
              <a:rPr lang="pt-BR" sz="2400" b="1" dirty="0"/>
              <a:t>a) Cho bạn chép bài.</a:t>
            </a:r>
            <a:endParaRPr lang="en-US" sz="2400" b="1" u="sng" dirty="0"/>
          </a:p>
          <a:p>
            <a:pPr algn="l"/>
            <a:r>
              <a:rPr lang="pt-BR" sz="2400" b="1" dirty="0"/>
              <a:t>b) Gợi ý cho bạn cách làm.</a:t>
            </a:r>
            <a:endParaRPr lang="en-US" sz="2400" b="1" u="sng" dirty="0"/>
          </a:p>
          <a:p>
            <a:pPr algn="l"/>
            <a:r>
              <a:rPr lang="pt-BR" sz="2400" b="1" dirty="0"/>
              <a:t>c) Không nhắc bài hay cho bạn chép bài. </a:t>
            </a:r>
            <a:endParaRPr lang="en-US" sz="2400" b="1" u="sng" dirty="0"/>
          </a:p>
          <a:p>
            <a:pPr algn="l"/>
            <a:r>
              <a:rPr lang="pt-BR" sz="2400" b="1" dirty="0"/>
              <a:t>d) Chép bài ra nháp rồi đưa cho bài cho bạn chép. </a:t>
            </a:r>
            <a:endParaRPr lang="en-US" sz="2400" b="1"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/>
          </a:p>
        </p:txBody>
      </p:sp>
      <p:grpSp>
        <p:nvGrpSpPr>
          <p:cNvPr id="1729" name="Google Shape;1729;p42"/>
          <p:cNvGrpSpPr/>
          <p:nvPr/>
        </p:nvGrpSpPr>
        <p:grpSpPr>
          <a:xfrm>
            <a:off x="727286" y="3003368"/>
            <a:ext cx="2378064" cy="2071024"/>
            <a:chOff x="727286" y="3003368"/>
            <a:chExt cx="2378064" cy="2071024"/>
          </a:xfrm>
        </p:grpSpPr>
        <p:sp>
          <p:nvSpPr>
            <p:cNvPr id="1730" name="Google Shape;1730;p42"/>
            <p:cNvSpPr/>
            <p:nvPr/>
          </p:nvSpPr>
          <p:spPr>
            <a:xfrm>
              <a:off x="774961" y="3003368"/>
              <a:ext cx="459066" cy="1248825"/>
            </a:xfrm>
            <a:custGeom>
              <a:avLst/>
              <a:gdLst/>
              <a:ahLst/>
              <a:cxnLst/>
              <a:rect l="l" t="t" r="r" b="b"/>
              <a:pathLst>
                <a:path w="3340" h="9086" extrusionOk="0">
                  <a:moveTo>
                    <a:pt x="2434" y="1"/>
                  </a:moveTo>
                  <a:cubicBezTo>
                    <a:pt x="2382" y="1"/>
                    <a:pt x="2329" y="8"/>
                    <a:pt x="2277" y="22"/>
                  </a:cubicBezTo>
                  <a:cubicBezTo>
                    <a:pt x="2104" y="65"/>
                    <a:pt x="1930" y="173"/>
                    <a:pt x="1800" y="282"/>
                  </a:cubicBezTo>
                  <a:cubicBezTo>
                    <a:pt x="1497" y="542"/>
                    <a:pt x="1215" y="846"/>
                    <a:pt x="1020" y="1192"/>
                  </a:cubicBezTo>
                  <a:cubicBezTo>
                    <a:pt x="304" y="2385"/>
                    <a:pt x="1" y="3794"/>
                    <a:pt x="131" y="5182"/>
                  </a:cubicBezTo>
                  <a:cubicBezTo>
                    <a:pt x="196" y="5897"/>
                    <a:pt x="347" y="6591"/>
                    <a:pt x="608" y="7263"/>
                  </a:cubicBezTo>
                  <a:cubicBezTo>
                    <a:pt x="671" y="7412"/>
                    <a:pt x="1550" y="9086"/>
                    <a:pt x="1644" y="9086"/>
                  </a:cubicBezTo>
                  <a:cubicBezTo>
                    <a:pt x="1646" y="9086"/>
                    <a:pt x="1647" y="9085"/>
                    <a:pt x="1648" y="9084"/>
                  </a:cubicBezTo>
                  <a:cubicBezTo>
                    <a:pt x="1843" y="8911"/>
                    <a:pt x="2017" y="8737"/>
                    <a:pt x="2212" y="8586"/>
                  </a:cubicBezTo>
                  <a:cubicBezTo>
                    <a:pt x="1258" y="6851"/>
                    <a:pt x="2125" y="4835"/>
                    <a:pt x="2624" y="3100"/>
                  </a:cubicBezTo>
                  <a:cubicBezTo>
                    <a:pt x="2862" y="2320"/>
                    <a:pt x="3339" y="1041"/>
                    <a:pt x="2906" y="260"/>
                  </a:cubicBezTo>
                  <a:cubicBezTo>
                    <a:pt x="2804" y="91"/>
                    <a:pt x="2623" y="1"/>
                    <a:pt x="2434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42"/>
            <p:cNvSpPr/>
            <p:nvPr/>
          </p:nvSpPr>
          <p:spPr>
            <a:xfrm>
              <a:off x="774961" y="3003368"/>
              <a:ext cx="459066" cy="1248825"/>
            </a:xfrm>
            <a:custGeom>
              <a:avLst/>
              <a:gdLst/>
              <a:ahLst/>
              <a:cxnLst/>
              <a:rect l="l" t="t" r="r" b="b"/>
              <a:pathLst>
                <a:path w="3340" h="9086" extrusionOk="0">
                  <a:moveTo>
                    <a:pt x="2434" y="1"/>
                  </a:moveTo>
                  <a:cubicBezTo>
                    <a:pt x="2382" y="1"/>
                    <a:pt x="2329" y="8"/>
                    <a:pt x="2277" y="22"/>
                  </a:cubicBezTo>
                  <a:cubicBezTo>
                    <a:pt x="2104" y="65"/>
                    <a:pt x="1930" y="173"/>
                    <a:pt x="1800" y="282"/>
                  </a:cubicBezTo>
                  <a:cubicBezTo>
                    <a:pt x="1497" y="542"/>
                    <a:pt x="1215" y="846"/>
                    <a:pt x="1020" y="1192"/>
                  </a:cubicBezTo>
                  <a:cubicBezTo>
                    <a:pt x="304" y="2385"/>
                    <a:pt x="1" y="3794"/>
                    <a:pt x="131" y="5182"/>
                  </a:cubicBezTo>
                  <a:cubicBezTo>
                    <a:pt x="196" y="5897"/>
                    <a:pt x="347" y="6591"/>
                    <a:pt x="608" y="7263"/>
                  </a:cubicBezTo>
                  <a:cubicBezTo>
                    <a:pt x="671" y="7412"/>
                    <a:pt x="1550" y="9086"/>
                    <a:pt x="1644" y="9086"/>
                  </a:cubicBezTo>
                  <a:cubicBezTo>
                    <a:pt x="1646" y="9086"/>
                    <a:pt x="1647" y="9085"/>
                    <a:pt x="1648" y="9084"/>
                  </a:cubicBezTo>
                  <a:cubicBezTo>
                    <a:pt x="1843" y="8911"/>
                    <a:pt x="2017" y="8737"/>
                    <a:pt x="2212" y="8586"/>
                  </a:cubicBezTo>
                  <a:cubicBezTo>
                    <a:pt x="1258" y="6851"/>
                    <a:pt x="2125" y="4835"/>
                    <a:pt x="2624" y="3100"/>
                  </a:cubicBezTo>
                  <a:cubicBezTo>
                    <a:pt x="2862" y="2320"/>
                    <a:pt x="3339" y="1041"/>
                    <a:pt x="2906" y="260"/>
                  </a:cubicBezTo>
                  <a:cubicBezTo>
                    <a:pt x="2804" y="91"/>
                    <a:pt x="2623" y="1"/>
                    <a:pt x="24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42"/>
            <p:cNvSpPr/>
            <p:nvPr/>
          </p:nvSpPr>
          <p:spPr>
            <a:xfrm>
              <a:off x="727286" y="3003368"/>
              <a:ext cx="459066" cy="1248825"/>
            </a:xfrm>
            <a:custGeom>
              <a:avLst/>
              <a:gdLst/>
              <a:ahLst/>
              <a:cxnLst/>
              <a:rect l="l" t="t" r="r" b="b"/>
              <a:pathLst>
                <a:path w="3340" h="9086" extrusionOk="0">
                  <a:moveTo>
                    <a:pt x="2434" y="1"/>
                  </a:moveTo>
                  <a:cubicBezTo>
                    <a:pt x="2382" y="1"/>
                    <a:pt x="2329" y="8"/>
                    <a:pt x="2277" y="22"/>
                  </a:cubicBezTo>
                  <a:cubicBezTo>
                    <a:pt x="2104" y="65"/>
                    <a:pt x="1930" y="173"/>
                    <a:pt x="1800" y="282"/>
                  </a:cubicBezTo>
                  <a:cubicBezTo>
                    <a:pt x="1497" y="542"/>
                    <a:pt x="1215" y="846"/>
                    <a:pt x="1020" y="1192"/>
                  </a:cubicBezTo>
                  <a:cubicBezTo>
                    <a:pt x="304" y="2385"/>
                    <a:pt x="1" y="3794"/>
                    <a:pt x="131" y="5182"/>
                  </a:cubicBezTo>
                  <a:cubicBezTo>
                    <a:pt x="196" y="5897"/>
                    <a:pt x="347" y="6591"/>
                    <a:pt x="608" y="7263"/>
                  </a:cubicBezTo>
                  <a:cubicBezTo>
                    <a:pt x="671" y="7412"/>
                    <a:pt x="1550" y="9086"/>
                    <a:pt x="1644" y="9086"/>
                  </a:cubicBezTo>
                  <a:cubicBezTo>
                    <a:pt x="1646" y="9086"/>
                    <a:pt x="1647" y="9085"/>
                    <a:pt x="1648" y="9084"/>
                  </a:cubicBezTo>
                  <a:cubicBezTo>
                    <a:pt x="1843" y="8911"/>
                    <a:pt x="2017" y="8737"/>
                    <a:pt x="2212" y="8586"/>
                  </a:cubicBezTo>
                  <a:cubicBezTo>
                    <a:pt x="1258" y="6851"/>
                    <a:pt x="2125" y="4835"/>
                    <a:pt x="2624" y="3100"/>
                  </a:cubicBezTo>
                  <a:cubicBezTo>
                    <a:pt x="2862" y="2320"/>
                    <a:pt x="3339" y="1041"/>
                    <a:pt x="2906" y="260"/>
                  </a:cubicBezTo>
                  <a:cubicBezTo>
                    <a:pt x="2804" y="91"/>
                    <a:pt x="2623" y="1"/>
                    <a:pt x="2434" y="1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42"/>
            <p:cNvSpPr/>
            <p:nvPr/>
          </p:nvSpPr>
          <p:spPr>
            <a:xfrm>
              <a:off x="2181445" y="4125333"/>
              <a:ext cx="923905" cy="831130"/>
            </a:xfrm>
            <a:custGeom>
              <a:avLst/>
              <a:gdLst/>
              <a:ahLst/>
              <a:cxnLst/>
              <a:rect l="l" t="t" r="r" b="b"/>
              <a:pathLst>
                <a:path w="6722" h="6047" extrusionOk="0">
                  <a:moveTo>
                    <a:pt x="833" y="1"/>
                  </a:moveTo>
                  <a:cubicBezTo>
                    <a:pt x="693" y="1"/>
                    <a:pt x="552" y="11"/>
                    <a:pt x="413" y="32"/>
                  </a:cubicBezTo>
                  <a:lnTo>
                    <a:pt x="413" y="97"/>
                  </a:lnTo>
                  <a:cubicBezTo>
                    <a:pt x="88" y="1940"/>
                    <a:pt x="1" y="3805"/>
                    <a:pt x="196" y="5648"/>
                  </a:cubicBezTo>
                  <a:lnTo>
                    <a:pt x="2212" y="5648"/>
                  </a:lnTo>
                  <a:cubicBezTo>
                    <a:pt x="2305" y="5653"/>
                    <a:pt x="2397" y="5656"/>
                    <a:pt x="2487" y="5656"/>
                  </a:cubicBezTo>
                  <a:cubicBezTo>
                    <a:pt x="2735" y="5656"/>
                    <a:pt x="2977" y="5636"/>
                    <a:pt x="3231" y="5604"/>
                  </a:cubicBezTo>
                  <a:lnTo>
                    <a:pt x="3296" y="5582"/>
                  </a:lnTo>
                  <a:cubicBezTo>
                    <a:pt x="3405" y="5626"/>
                    <a:pt x="3513" y="5669"/>
                    <a:pt x="3600" y="5691"/>
                  </a:cubicBezTo>
                  <a:cubicBezTo>
                    <a:pt x="4307" y="5933"/>
                    <a:pt x="5030" y="6047"/>
                    <a:pt x="5770" y="6047"/>
                  </a:cubicBezTo>
                  <a:cubicBezTo>
                    <a:pt x="5892" y="6047"/>
                    <a:pt x="6014" y="6044"/>
                    <a:pt x="6136" y="6038"/>
                  </a:cubicBezTo>
                  <a:cubicBezTo>
                    <a:pt x="6201" y="6016"/>
                    <a:pt x="6288" y="6016"/>
                    <a:pt x="6353" y="5994"/>
                  </a:cubicBezTo>
                  <a:cubicBezTo>
                    <a:pt x="6462" y="5973"/>
                    <a:pt x="6570" y="5908"/>
                    <a:pt x="6657" y="5821"/>
                  </a:cubicBezTo>
                  <a:cubicBezTo>
                    <a:pt x="6678" y="5799"/>
                    <a:pt x="6700" y="5778"/>
                    <a:pt x="6700" y="5734"/>
                  </a:cubicBezTo>
                  <a:cubicBezTo>
                    <a:pt x="6700" y="5713"/>
                    <a:pt x="6700" y="5691"/>
                    <a:pt x="6700" y="5691"/>
                  </a:cubicBezTo>
                  <a:cubicBezTo>
                    <a:pt x="6722" y="5474"/>
                    <a:pt x="6570" y="5322"/>
                    <a:pt x="6440" y="5214"/>
                  </a:cubicBezTo>
                  <a:cubicBezTo>
                    <a:pt x="5963" y="4802"/>
                    <a:pt x="5529" y="4347"/>
                    <a:pt x="5139" y="3848"/>
                  </a:cubicBezTo>
                  <a:cubicBezTo>
                    <a:pt x="4705" y="3284"/>
                    <a:pt x="4337" y="2677"/>
                    <a:pt x="3925" y="2070"/>
                  </a:cubicBezTo>
                  <a:cubicBezTo>
                    <a:pt x="3535" y="1463"/>
                    <a:pt x="3036" y="943"/>
                    <a:pt x="2451" y="509"/>
                  </a:cubicBezTo>
                  <a:cubicBezTo>
                    <a:pt x="1980" y="178"/>
                    <a:pt x="1410" y="1"/>
                    <a:pt x="8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42"/>
            <p:cNvSpPr/>
            <p:nvPr/>
          </p:nvSpPr>
          <p:spPr>
            <a:xfrm>
              <a:off x="739225" y="3900198"/>
              <a:ext cx="1630098" cy="1059289"/>
            </a:xfrm>
            <a:custGeom>
              <a:avLst/>
              <a:gdLst/>
              <a:ahLst/>
              <a:cxnLst/>
              <a:rect l="l" t="t" r="r" b="b"/>
              <a:pathLst>
                <a:path w="11860" h="7707" extrusionOk="0">
                  <a:moveTo>
                    <a:pt x="3296" y="1"/>
                  </a:moveTo>
                  <a:cubicBezTo>
                    <a:pt x="629" y="1627"/>
                    <a:pt x="0" y="5226"/>
                    <a:pt x="1952" y="7654"/>
                  </a:cubicBezTo>
                  <a:cubicBezTo>
                    <a:pt x="1973" y="7654"/>
                    <a:pt x="2038" y="7697"/>
                    <a:pt x="2060" y="7697"/>
                  </a:cubicBezTo>
                  <a:lnTo>
                    <a:pt x="10689" y="7697"/>
                  </a:lnTo>
                  <a:cubicBezTo>
                    <a:pt x="10721" y="7704"/>
                    <a:pt x="10751" y="7706"/>
                    <a:pt x="10780" y="7706"/>
                  </a:cubicBezTo>
                  <a:cubicBezTo>
                    <a:pt x="10850" y="7706"/>
                    <a:pt x="10916" y="7691"/>
                    <a:pt x="10992" y="7676"/>
                  </a:cubicBezTo>
                  <a:cubicBezTo>
                    <a:pt x="11057" y="7654"/>
                    <a:pt x="11123" y="7611"/>
                    <a:pt x="11188" y="7567"/>
                  </a:cubicBezTo>
                  <a:cubicBezTo>
                    <a:pt x="11296" y="7481"/>
                    <a:pt x="11383" y="7372"/>
                    <a:pt x="11448" y="7264"/>
                  </a:cubicBezTo>
                  <a:cubicBezTo>
                    <a:pt x="11534" y="7090"/>
                    <a:pt x="11578" y="6895"/>
                    <a:pt x="11665" y="6722"/>
                  </a:cubicBezTo>
                  <a:cubicBezTo>
                    <a:pt x="11751" y="6483"/>
                    <a:pt x="11816" y="6223"/>
                    <a:pt x="11838" y="5963"/>
                  </a:cubicBezTo>
                  <a:cubicBezTo>
                    <a:pt x="11860" y="5725"/>
                    <a:pt x="11860" y="5464"/>
                    <a:pt x="11860" y="5226"/>
                  </a:cubicBezTo>
                  <a:cubicBezTo>
                    <a:pt x="11816" y="3990"/>
                    <a:pt x="11491" y="2798"/>
                    <a:pt x="10906" y="1714"/>
                  </a:cubicBezTo>
                  <a:cubicBezTo>
                    <a:pt x="10841" y="1627"/>
                    <a:pt x="10776" y="1518"/>
                    <a:pt x="10732" y="1410"/>
                  </a:cubicBezTo>
                  <a:cubicBezTo>
                    <a:pt x="8347" y="478"/>
                    <a:pt x="5832" y="1"/>
                    <a:pt x="32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42"/>
            <p:cNvSpPr/>
            <p:nvPr/>
          </p:nvSpPr>
          <p:spPr>
            <a:xfrm>
              <a:off x="1263719" y="3999295"/>
              <a:ext cx="1037023" cy="300317"/>
            </a:xfrm>
            <a:custGeom>
              <a:avLst/>
              <a:gdLst/>
              <a:ahLst/>
              <a:cxnLst/>
              <a:rect l="l" t="t" r="r" b="b"/>
              <a:pathLst>
                <a:path w="7545" h="2185" extrusionOk="0">
                  <a:moveTo>
                    <a:pt x="2889" y="0"/>
                  </a:moveTo>
                  <a:cubicBezTo>
                    <a:pt x="1918" y="0"/>
                    <a:pt x="942" y="156"/>
                    <a:pt x="0" y="472"/>
                  </a:cubicBezTo>
                  <a:cubicBezTo>
                    <a:pt x="1019" y="1340"/>
                    <a:pt x="2298" y="2055"/>
                    <a:pt x="3643" y="2163"/>
                  </a:cubicBezTo>
                  <a:cubicBezTo>
                    <a:pt x="3823" y="2178"/>
                    <a:pt x="4003" y="2185"/>
                    <a:pt x="4183" y="2185"/>
                  </a:cubicBezTo>
                  <a:cubicBezTo>
                    <a:pt x="5366" y="2185"/>
                    <a:pt x="6529" y="1877"/>
                    <a:pt x="7545" y="1274"/>
                  </a:cubicBezTo>
                  <a:cubicBezTo>
                    <a:pt x="6121" y="434"/>
                    <a:pt x="4511" y="0"/>
                    <a:pt x="2889" y="0"/>
                  </a:cubicBezTo>
                  <a:close/>
                </a:path>
              </a:pathLst>
            </a:custGeom>
            <a:solidFill>
              <a:srgbClr val="FFCD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42"/>
            <p:cNvSpPr/>
            <p:nvPr/>
          </p:nvSpPr>
          <p:spPr>
            <a:xfrm>
              <a:off x="2086195" y="3161980"/>
              <a:ext cx="438175" cy="601322"/>
            </a:xfrm>
            <a:custGeom>
              <a:avLst/>
              <a:gdLst/>
              <a:ahLst/>
              <a:cxnLst/>
              <a:rect l="l" t="t" r="r" b="b"/>
              <a:pathLst>
                <a:path w="3188" h="4375" extrusionOk="0">
                  <a:moveTo>
                    <a:pt x="2342" y="1"/>
                  </a:moveTo>
                  <a:cubicBezTo>
                    <a:pt x="2222" y="1"/>
                    <a:pt x="2103" y="28"/>
                    <a:pt x="1995" y="82"/>
                  </a:cubicBezTo>
                  <a:cubicBezTo>
                    <a:pt x="1236" y="342"/>
                    <a:pt x="607" y="884"/>
                    <a:pt x="0" y="1404"/>
                  </a:cubicBezTo>
                  <a:cubicBezTo>
                    <a:pt x="455" y="2683"/>
                    <a:pt x="1409" y="3876"/>
                    <a:pt x="2688" y="4375"/>
                  </a:cubicBezTo>
                  <a:cubicBezTo>
                    <a:pt x="2710" y="4288"/>
                    <a:pt x="2732" y="4223"/>
                    <a:pt x="2753" y="4136"/>
                  </a:cubicBezTo>
                  <a:cubicBezTo>
                    <a:pt x="3079" y="3052"/>
                    <a:pt x="3187" y="1881"/>
                    <a:pt x="3014" y="754"/>
                  </a:cubicBezTo>
                  <a:cubicBezTo>
                    <a:pt x="2992" y="559"/>
                    <a:pt x="2927" y="364"/>
                    <a:pt x="2818" y="190"/>
                  </a:cubicBezTo>
                  <a:cubicBezTo>
                    <a:pt x="2775" y="147"/>
                    <a:pt x="2732" y="103"/>
                    <a:pt x="2688" y="82"/>
                  </a:cubicBezTo>
                  <a:cubicBezTo>
                    <a:pt x="2580" y="28"/>
                    <a:pt x="2461" y="1"/>
                    <a:pt x="23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42"/>
            <p:cNvSpPr/>
            <p:nvPr/>
          </p:nvSpPr>
          <p:spPr>
            <a:xfrm>
              <a:off x="2157667" y="3187544"/>
              <a:ext cx="366703" cy="543045"/>
            </a:xfrm>
            <a:custGeom>
              <a:avLst/>
              <a:gdLst/>
              <a:ahLst/>
              <a:cxnLst/>
              <a:rect l="l" t="t" r="r" b="b"/>
              <a:pathLst>
                <a:path w="2668" h="3951" extrusionOk="0">
                  <a:moveTo>
                    <a:pt x="2223" y="0"/>
                  </a:moveTo>
                  <a:cubicBezTo>
                    <a:pt x="2049" y="0"/>
                    <a:pt x="1867" y="64"/>
                    <a:pt x="1735" y="178"/>
                  </a:cubicBezTo>
                  <a:cubicBezTo>
                    <a:pt x="1214" y="503"/>
                    <a:pt x="0" y="1175"/>
                    <a:pt x="87" y="1912"/>
                  </a:cubicBezTo>
                  <a:cubicBezTo>
                    <a:pt x="130" y="2324"/>
                    <a:pt x="564" y="2649"/>
                    <a:pt x="824" y="2931"/>
                  </a:cubicBezTo>
                  <a:cubicBezTo>
                    <a:pt x="1149" y="3213"/>
                    <a:pt x="1496" y="3495"/>
                    <a:pt x="1843" y="3755"/>
                  </a:cubicBezTo>
                  <a:cubicBezTo>
                    <a:pt x="1952" y="3863"/>
                    <a:pt x="2082" y="3928"/>
                    <a:pt x="2233" y="3950"/>
                  </a:cubicBezTo>
                  <a:cubicBezTo>
                    <a:pt x="2580" y="2866"/>
                    <a:pt x="2667" y="1695"/>
                    <a:pt x="2494" y="568"/>
                  </a:cubicBezTo>
                  <a:cubicBezTo>
                    <a:pt x="2472" y="373"/>
                    <a:pt x="2407" y="178"/>
                    <a:pt x="2298" y="4"/>
                  </a:cubicBezTo>
                  <a:cubicBezTo>
                    <a:pt x="2274" y="1"/>
                    <a:pt x="2249" y="0"/>
                    <a:pt x="2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42"/>
            <p:cNvSpPr/>
            <p:nvPr/>
          </p:nvSpPr>
          <p:spPr>
            <a:xfrm>
              <a:off x="1159397" y="3027146"/>
              <a:ext cx="551429" cy="685438"/>
            </a:xfrm>
            <a:custGeom>
              <a:avLst/>
              <a:gdLst/>
              <a:ahLst/>
              <a:cxnLst/>
              <a:rect l="l" t="t" r="r" b="b"/>
              <a:pathLst>
                <a:path w="4012" h="4987" extrusionOk="0">
                  <a:moveTo>
                    <a:pt x="2233" y="0"/>
                  </a:moveTo>
                  <a:cubicBezTo>
                    <a:pt x="1930" y="44"/>
                    <a:pt x="1691" y="196"/>
                    <a:pt x="1540" y="456"/>
                  </a:cubicBezTo>
                  <a:cubicBezTo>
                    <a:pt x="521" y="1735"/>
                    <a:pt x="0" y="3339"/>
                    <a:pt x="87" y="4987"/>
                  </a:cubicBezTo>
                  <a:cubicBezTo>
                    <a:pt x="1605" y="4380"/>
                    <a:pt x="2949" y="3404"/>
                    <a:pt x="3990" y="2125"/>
                  </a:cubicBezTo>
                  <a:lnTo>
                    <a:pt x="4011" y="2103"/>
                  </a:lnTo>
                  <a:cubicBezTo>
                    <a:pt x="3751" y="1453"/>
                    <a:pt x="3361" y="846"/>
                    <a:pt x="2862" y="347"/>
                  </a:cubicBezTo>
                  <a:cubicBezTo>
                    <a:pt x="2819" y="304"/>
                    <a:pt x="2775" y="261"/>
                    <a:pt x="2710" y="196"/>
                  </a:cubicBezTo>
                  <a:cubicBezTo>
                    <a:pt x="2580" y="87"/>
                    <a:pt x="2407" y="0"/>
                    <a:pt x="22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42"/>
            <p:cNvSpPr/>
            <p:nvPr/>
          </p:nvSpPr>
          <p:spPr>
            <a:xfrm>
              <a:off x="1326256" y="3056971"/>
              <a:ext cx="384571" cy="450132"/>
            </a:xfrm>
            <a:custGeom>
              <a:avLst/>
              <a:gdLst/>
              <a:ahLst/>
              <a:cxnLst/>
              <a:rect l="l" t="t" r="r" b="b"/>
              <a:pathLst>
                <a:path w="2798" h="3275" extrusionOk="0">
                  <a:moveTo>
                    <a:pt x="1496" y="0"/>
                  </a:moveTo>
                  <a:cubicBezTo>
                    <a:pt x="1475" y="0"/>
                    <a:pt x="1431" y="0"/>
                    <a:pt x="1410" y="22"/>
                  </a:cubicBezTo>
                  <a:cubicBezTo>
                    <a:pt x="1171" y="130"/>
                    <a:pt x="954" y="325"/>
                    <a:pt x="846" y="564"/>
                  </a:cubicBezTo>
                  <a:cubicBezTo>
                    <a:pt x="629" y="954"/>
                    <a:pt x="456" y="1366"/>
                    <a:pt x="304" y="1800"/>
                  </a:cubicBezTo>
                  <a:cubicBezTo>
                    <a:pt x="239" y="2017"/>
                    <a:pt x="174" y="2255"/>
                    <a:pt x="131" y="2472"/>
                  </a:cubicBezTo>
                  <a:cubicBezTo>
                    <a:pt x="44" y="2689"/>
                    <a:pt x="0" y="2927"/>
                    <a:pt x="0" y="3166"/>
                  </a:cubicBezTo>
                  <a:cubicBezTo>
                    <a:pt x="15" y="3245"/>
                    <a:pt x="51" y="3274"/>
                    <a:pt x="99" y="3274"/>
                  </a:cubicBezTo>
                  <a:cubicBezTo>
                    <a:pt x="196" y="3274"/>
                    <a:pt x="340" y="3158"/>
                    <a:pt x="456" y="3101"/>
                  </a:cubicBezTo>
                  <a:lnTo>
                    <a:pt x="1171" y="2754"/>
                  </a:lnTo>
                  <a:lnTo>
                    <a:pt x="2559" y="2038"/>
                  </a:lnTo>
                  <a:cubicBezTo>
                    <a:pt x="2645" y="2017"/>
                    <a:pt x="2711" y="1973"/>
                    <a:pt x="2776" y="1908"/>
                  </a:cubicBezTo>
                  <a:lnTo>
                    <a:pt x="2797" y="1886"/>
                  </a:lnTo>
                  <a:cubicBezTo>
                    <a:pt x="2537" y="1236"/>
                    <a:pt x="2147" y="629"/>
                    <a:pt x="1648" y="130"/>
                  </a:cubicBezTo>
                  <a:cubicBezTo>
                    <a:pt x="1605" y="87"/>
                    <a:pt x="1561" y="44"/>
                    <a:pt x="14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42"/>
            <p:cNvSpPr/>
            <p:nvPr/>
          </p:nvSpPr>
          <p:spPr>
            <a:xfrm>
              <a:off x="1102769" y="3259291"/>
              <a:ext cx="1418570" cy="1049393"/>
            </a:xfrm>
            <a:custGeom>
              <a:avLst/>
              <a:gdLst/>
              <a:ahLst/>
              <a:cxnLst/>
              <a:rect l="l" t="t" r="r" b="b"/>
              <a:pathLst>
                <a:path w="10321" h="7635" extrusionOk="0">
                  <a:moveTo>
                    <a:pt x="5077" y="0"/>
                  </a:moveTo>
                  <a:cubicBezTo>
                    <a:pt x="1358" y="0"/>
                    <a:pt x="185" y="3310"/>
                    <a:pt x="22" y="3818"/>
                  </a:cubicBezTo>
                  <a:cubicBezTo>
                    <a:pt x="0" y="3862"/>
                    <a:pt x="0" y="3905"/>
                    <a:pt x="22" y="3948"/>
                  </a:cubicBezTo>
                  <a:cubicBezTo>
                    <a:pt x="152" y="4447"/>
                    <a:pt x="1171" y="7634"/>
                    <a:pt x="5074" y="7634"/>
                  </a:cubicBezTo>
                  <a:cubicBezTo>
                    <a:pt x="7762" y="7634"/>
                    <a:pt x="9150" y="6442"/>
                    <a:pt x="9822" y="5596"/>
                  </a:cubicBezTo>
                  <a:cubicBezTo>
                    <a:pt x="10017" y="5336"/>
                    <a:pt x="10169" y="5054"/>
                    <a:pt x="10299" y="4772"/>
                  </a:cubicBezTo>
                  <a:cubicBezTo>
                    <a:pt x="10320" y="4729"/>
                    <a:pt x="10320" y="4686"/>
                    <a:pt x="10320" y="4642"/>
                  </a:cubicBezTo>
                  <a:cubicBezTo>
                    <a:pt x="10212" y="3970"/>
                    <a:pt x="9995" y="3298"/>
                    <a:pt x="9670" y="2691"/>
                  </a:cubicBezTo>
                  <a:cubicBezTo>
                    <a:pt x="8955" y="1195"/>
                    <a:pt x="7502" y="198"/>
                    <a:pt x="5854" y="46"/>
                  </a:cubicBezTo>
                  <a:cubicBezTo>
                    <a:pt x="5584" y="15"/>
                    <a:pt x="5325" y="0"/>
                    <a:pt x="50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42"/>
            <p:cNvSpPr/>
            <p:nvPr/>
          </p:nvSpPr>
          <p:spPr>
            <a:xfrm>
              <a:off x="1263719" y="3999295"/>
              <a:ext cx="1037023" cy="300317"/>
            </a:xfrm>
            <a:custGeom>
              <a:avLst/>
              <a:gdLst/>
              <a:ahLst/>
              <a:cxnLst/>
              <a:rect l="l" t="t" r="r" b="b"/>
              <a:pathLst>
                <a:path w="7545" h="2185" extrusionOk="0">
                  <a:moveTo>
                    <a:pt x="2889" y="0"/>
                  </a:moveTo>
                  <a:cubicBezTo>
                    <a:pt x="1918" y="0"/>
                    <a:pt x="942" y="156"/>
                    <a:pt x="0" y="472"/>
                  </a:cubicBezTo>
                  <a:cubicBezTo>
                    <a:pt x="1019" y="1340"/>
                    <a:pt x="2298" y="2055"/>
                    <a:pt x="3643" y="2163"/>
                  </a:cubicBezTo>
                  <a:cubicBezTo>
                    <a:pt x="3823" y="2178"/>
                    <a:pt x="4003" y="2185"/>
                    <a:pt x="4183" y="2185"/>
                  </a:cubicBezTo>
                  <a:cubicBezTo>
                    <a:pt x="5366" y="2185"/>
                    <a:pt x="6529" y="1877"/>
                    <a:pt x="7545" y="1274"/>
                  </a:cubicBezTo>
                  <a:cubicBezTo>
                    <a:pt x="6121" y="434"/>
                    <a:pt x="4511" y="0"/>
                    <a:pt x="28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42"/>
            <p:cNvSpPr/>
            <p:nvPr/>
          </p:nvSpPr>
          <p:spPr>
            <a:xfrm>
              <a:off x="1564588" y="3474118"/>
              <a:ext cx="173043" cy="150777"/>
            </a:xfrm>
            <a:custGeom>
              <a:avLst/>
              <a:gdLst/>
              <a:ahLst/>
              <a:cxnLst/>
              <a:rect l="l" t="t" r="r" b="b"/>
              <a:pathLst>
                <a:path w="1259" h="1097" extrusionOk="0">
                  <a:moveTo>
                    <a:pt x="716" y="1"/>
                  </a:moveTo>
                  <a:cubicBezTo>
                    <a:pt x="239" y="1"/>
                    <a:pt x="1" y="586"/>
                    <a:pt x="348" y="933"/>
                  </a:cubicBezTo>
                  <a:cubicBezTo>
                    <a:pt x="454" y="1046"/>
                    <a:pt x="587" y="1097"/>
                    <a:pt x="719" y="1097"/>
                  </a:cubicBezTo>
                  <a:cubicBezTo>
                    <a:pt x="992" y="1097"/>
                    <a:pt x="1258" y="879"/>
                    <a:pt x="1258" y="543"/>
                  </a:cubicBezTo>
                  <a:cubicBezTo>
                    <a:pt x="1258" y="239"/>
                    <a:pt x="1020" y="1"/>
                    <a:pt x="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42"/>
            <p:cNvSpPr/>
            <p:nvPr/>
          </p:nvSpPr>
          <p:spPr>
            <a:xfrm>
              <a:off x="2115883" y="3530745"/>
              <a:ext cx="149128" cy="146104"/>
            </a:xfrm>
            <a:custGeom>
              <a:avLst/>
              <a:gdLst/>
              <a:ahLst/>
              <a:cxnLst/>
              <a:rect l="l" t="t" r="r" b="b"/>
              <a:pathLst>
                <a:path w="1085" h="1063" extrusionOk="0">
                  <a:moveTo>
                    <a:pt x="543" y="0"/>
                  </a:moveTo>
                  <a:cubicBezTo>
                    <a:pt x="239" y="0"/>
                    <a:pt x="1" y="239"/>
                    <a:pt x="1" y="542"/>
                  </a:cubicBezTo>
                  <a:cubicBezTo>
                    <a:pt x="1" y="824"/>
                    <a:pt x="239" y="1063"/>
                    <a:pt x="543" y="1063"/>
                  </a:cubicBezTo>
                  <a:cubicBezTo>
                    <a:pt x="846" y="1063"/>
                    <a:pt x="1085" y="824"/>
                    <a:pt x="1085" y="542"/>
                  </a:cubicBezTo>
                  <a:cubicBezTo>
                    <a:pt x="1085" y="239"/>
                    <a:pt x="846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42"/>
            <p:cNvSpPr/>
            <p:nvPr/>
          </p:nvSpPr>
          <p:spPr>
            <a:xfrm>
              <a:off x="1883462" y="3632042"/>
              <a:ext cx="125350" cy="71609"/>
            </a:xfrm>
            <a:custGeom>
              <a:avLst/>
              <a:gdLst/>
              <a:ahLst/>
              <a:cxnLst/>
              <a:rect l="l" t="t" r="r" b="b"/>
              <a:pathLst>
                <a:path w="912" h="521" extrusionOk="0">
                  <a:moveTo>
                    <a:pt x="326" y="1"/>
                  </a:moveTo>
                  <a:cubicBezTo>
                    <a:pt x="261" y="22"/>
                    <a:pt x="218" y="22"/>
                    <a:pt x="174" y="22"/>
                  </a:cubicBezTo>
                  <a:cubicBezTo>
                    <a:pt x="131" y="44"/>
                    <a:pt x="87" y="44"/>
                    <a:pt x="44" y="66"/>
                  </a:cubicBezTo>
                  <a:cubicBezTo>
                    <a:pt x="22" y="87"/>
                    <a:pt x="1" y="109"/>
                    <a:pt x="1" y="131"/>
                  </a:cubicBezTo>
                  <a:cubicBezTo>
                    <a:pt x="1" y="152"/>
                    <a:pt x="1" y="174"/>
                    <a:pt x="22" y="217"/>
                  </a:cubicBezTo>
                  <a:cubicBezTo>
                    <a:pt x="44" y="239"/>
                    <a:pt x="66" y="261"/>
                    <a:pt x="87" y="282"/>
                  </a:cubicBezTo>
                  <a:cubicBezTo>
                    <a:pt x="174" y="348"/>
                    <a:pt x="283" y="413"/>
                    <a:pt x="369" y="499"/>
                  </a:cubicBezTo>
                  <a:cubicBezTo>
                    <a:pt x="391" y="499"/>
                    <a:pt x="413" y="521"/>
                    <a:pt x="434" y="521"/>
                  </a:cubicBezTo>
                  <a:lnTo>
                    <a:pt x="478" y="499"/>
                  </a:lnTo>
                  <a:lnTo>
                    <a:pt x="521" y="478"/>
                  </a:lnTo>
                  <a:lnTo>
                    <a:pt x="608" y="413"/>
                  </a:lnTo>
                  <a:cubicBezTo>
                    <a:pt x="695" y="391"/>
                    <a:pt x="781" y="348"/>
                    <a:pt x="846" y="282"/>
                  </a:cubicBezTo>
                  <a:cubicBezTo>
                    <a:pt x="868" y="282"/>
                    <a:pt x="890" y="261"/>
                    <a:pt x="890" y="239"/>
                  </a:cubicBezTo>
                  <a:cubicBezTo>
                    <a:pt x="911" y="239"/>
                    <a:pt x="911" y="217"/>
                    <a:pt x="890" y="196"/>
                  </a:cubicBezTo>
                  <a:cubicBezTo>
                    <a:pt x="890" y="174"/>
                    <a:pt x="846" y="152"/>
                    <a:pt x="825" y="131"/>
                  </a:cubicBezTo>
                  <a:lnTo>
                    <a:pt x="738" y="66"/>
                  </a:lnTo>
                  <a:cubicBezTo>
                    <a:pt x="695" y="66"/>
                    <a:pt x="651" y="44"/>
                    <a:pt x="608" y="22"/>
                  </a:cubicBezTo>
                  <a:lnTo>
                    <a:pt x="5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42"/>
            <p:cNvSpPr/>
            <p:nvPr/>
          </p:nvSpPr>
          <p:spPr>
            <a:xfrm>
              <a:off x="1820924" y="3691693"/>
              <a:ext cx="128236" cy="81367"/>
            </a:xfrm>
            <a:custGeom>
              <a:avLst/>
              <a:gdLst/>
              <a:ahLst/>
              <a:cxnLst/>
              <a:rect l="l" t="t" r="r" b="b"/>
              <a:pathLst>
                <a:path w="933" h="592" extrusionOk="0">
                  <a:moveTo>
                    <a:pt x="911" y="0"/>
                  </a:moveTo>
                  <a:cubicBezTo>
                    <a:pt x="889" y="0"/>
                    <a:pt x="868" y="0"/>
                    <a:pt x="846" y="22"/>
                  </a:cubicBezTo>
                  <a:cubicBezTo>
                    <a:pt x="846" y="44"/>
                    <a:pt x="824" y="65"/>
                    <a:pt x="824" y="87"/>
                  </a:cubicBezTo>
                  <a:cubicBezTo>
                    <a:pt x="759" y="217"/>
                    <a:pt x="673" y="325"/>
                    <a:pt x="586" y="434"/>
                  </a:cubicBezTo>
                  <a:cubicBezTo>
                    <a:pt x="532" y="487"/>
                    <a:pt x="449" y="526"/>
                    <a:pt x="361" y="526"/>
                  </a:cubicBezTo>
                  <a:cubicBezTo>
                    <a:pt x="342" y="526"/>
                    <a:pt x="323" y="524"/>
                    <a:pt x="304" y="521"/>
                  </a:cubicBezTo>
                  <a:cubicBezTo>
                    <a:pt x="217" y="499"/>
                    <a:pt x="174" y="456"/>
                    <a:pt x="131" y="369"/>
                  </a:cubicBezTo>
                  <a:cubicBezTo>
                    <a:pt x="109" y="282"/>
                    <a:pt x="196" y="195"/>
                    <a:pt x="261" y="130"/>
                  </a:cubicBezTo>
                  <a:cubicBezTo>
                    <a:pt x="282" y="130"/>
                    <a:pt x="282" y="109"/>
                    <a:pt x="261" y="87"/>
                  </a:cubicBezTo>
                  <a:lnTo>
                    <a:pt x="217" y="87"/>
                  </a:lnTo>
                  <a:cubicBezTo>
                    <a:pt x="152" y="130"/>
                    <a:pt x="0" y="260"/>
                    <a:pt x="65" y="412"/>
                  </a:cubicBezTo>
                  <a:cubicBezTo>
                    <a:pt x="87" y="499"/>
                    <a:pt x="174" y="564"/>
                    <a:pt x="282" y="586"/>
                  </a:cubicBezTo>
                  <a:lnTo>
                    <a:pt x="326" y="586"/>
                  </a:lnTo>
                  <a:cubicBezTo>
                    <a:pt x="344" y="589"/>
                    <a:pt x="363" y="591"/>
                    <a:pt x="383" y="591"/>
                  </a:cubicBezTo>
                  <a:cubicBezTo>
                    <a:pt x="477" y="591"/>
                    <a:pt x="579" y="549"/>
                    <a:pt x="651" y="477"/>
                  </a:cubicBezTo>
                  <a:cubicBezTo>
                    <a:pt x="738" y="369"/>
                    <a:pt x="824" y="260"/>
                    <a:pt x="868" y="130"/>
                  </a:cubicBezTo>
                  <a:lnTo>
                    <a:pt x="911" y="65"/>
                  </a:lnTo>
                  <a:cubicBezTo>
                    <a:pt x="933" y="44"/>
                    <a:pt x="911" y="22"/>
                    <a:pt x="91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42"/>
            <p:cNvSpPr/>
            <p:nvPr/>
          </p:nvSpPr>
          <p:spPr>
            <a:xfrm>
              <a:off x="1934180" y="3693343"/>
              <a:ext cx="116278" cy="87827"/>
            </a:xfrm>
            <a:custGeom>
              <a:avLst/>
              <a:gdLst/>
              <a:ahLst/>
              <a:cxnLst/>
              <a:rect l="l" t="t" r="r" b="b"/>
              <a:pathLst>
                <a:path w="846" h="639" extrusionOk="0">
                  <a:moveTo>
                    <a:pt x="42" y="1"/>
                  </a:moveTo>
                  <a:cubicBezTo>
                    <a:pt x="22" y="1"/>
                    <a:pt x="0" y="16"/>
                    <a:pt x="0" y="32"/>
                  </a:cubicBezTo>
                  <a:cubicBezTo>
                    <a:pt x="22" y="75"/>
                    <a:pt x="22" y="118"/>
                    <a:pt x="44" y="162"/>
                  </a:cubicBezTo>
                  <a:cubicBezTo>
                    <a:pt x="65" y="292"/>
                    <a:pt x="130" y="422"/>
                    <a:pt x="239" y="530"/>
                  </a:cubicBezTo>
                  <a:cubicBezTo>
                    <a:pt x="282" y="595"/>
                    <a:pt x="369" y="639"/>
                    <a:pt x="477" y="639"/>
                  </a:cubicBezTo>
                  <a:lnTo>
                    <a:pt x="542" y="639"/>
                  </a:lnTo>
                  <a:cubicBezTo>
                    <a:pt x="629" y="639"/>
                    <a:pt x="716" y="574"/>
                    <a:pt x="759" y="509"/>
                  </a:cubicBezTo>
                  <a:cubicBezTo>
                    <a:pt x="846" y="357"/>
                    <a:pt x="716" y="227"/>
                    <a:pt x="651" y="183"/>
                  </a:cubicBezTo>
                  <a:cubicBezTo>
                    <a:pt x="651" y="173"/>
                    <a:pt x="645" y="167"/>
                    <a:pt x="637" y="167"/>
                  </a:cubicBezTo>
                  <a:cubicBezTo>
                    <a:pt x="629" y="167"/>
                    <a:pt x="618" y="173"/>
                    <a:pt x="607" y="183"/>
                  </a:cubicBezTo>
                  <a:cubicBezTo>
                    <a:pt x="607" y="183"/>
                    <a:pt x="607" y="205"/>
                    <a:pt x="607" y="227"/>
                  </a:cubicBezTo>
                  <a:cubicBezTo>
                    <a:pt x="672" y="292"/>
                    <a:pt x="737" y="378"/>
                    <a:pt x="694" y="465"/>
                  </a:cubicBezTo>
                  <a:cubicBezTo>
                    <a:pt x="651" y="530"/>
                    <a:pt x="586" y="574"/>
                    <a:pt x="521" y="574"/>
                  </a:cubicBezTo>
                  <a:cubicBezTo>
                    <a:pt x="434" y="574"/>
                    <a:pt x="347" y="552"/>
                    <a:pt x="282" y="487"/>
                  </a:cubicBezTo>
                  <a:cubicBezTo>
                    <a:pt x="195" y="378"/>
                    <a:pt x="130" y="248"/>
                    <a:pt x="109" y="140"/>
                  </a:cubicBezTo>
                  <a:cubicBezTo>
                    <a:pt x="87" y="97"/>
                    <a:pt x="87" y="53"/>
                    <a:pt x="65" y="10"/>
                  </a:cubicBezTo>
                  <a:cubicBezTo>
                    <a:pt x="59" y="4"/>
                    <a:pt x="51" y="1"/>
                    <a:pt x="4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42"/>
            <p:cNvSpPr/>
            <p:nvPr/>
          </p:nvSpPr>
          <p:spPr>
            <a:xfrm>
              <a:off x="1123661" y="3557547"/>
              <a:ext cx="336878" cy="119302"/>
            </a:xfrm>
            <a:custGeom>
              <a:avLst/>
              <a:gdLst/>
              <a:ahLst/>
              <a:cxnLst/>
              <a:rect l="l" t="t" r="r" b="b"/>
              <a:pathLst>
                <a:path w="2451" h="868" fill="none" extrusionOk="0">
                  <a:moveTo>
                    <a:pt x="2450" y="868"/>
                  </a:moveTo>
                  <a:lnTo>
                    <a:pt x="0" y="1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42"/>
            <p:cNvSpPr/>
            <p:nvPr/>
          </p:nvSpPr>
          <p:spPr>
            <a:xfrm>
              <a:off x="1105793" y="3670802"/>
              <a:ext cx="357632" cy="50855"/>
            </a:xfrm>
            <a:custGeom>
              <a:avLst/>
              <a:gdLst/>
              <a:ahLst/>
              <a:cxnLst/>
              <a:rect l="l" t="t" r="r" b="b"/>
              <a:pathLst>
                <a:path w="2602" h="370" fill="none" extrusionOk="0">
                  <a:moveTo>
                    <a:pt x="2602" y="369"/>
                  </a:moveTo>
                  <a:lnTo>
                    <a:pt x="0" y="0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42"/>
            <p:cNvSpPr/>
            <p:nvPr/>
          </p:nvSpPr>
          <p:spPr>
            <a:xfrm>
              <a:off x="1138505" y="3769075"/>
              <a:ext cx="322034" cy="18005"/>
            </a:xfrm>
            <a:custGeom>
              <a:avLst/>
              <a:gdLst/>
              <a:ahLst/>
              <a:cxnLst/>
              <a:rect l="l" t="t" r="r" b="b"/>
              <a:pathLst>
                <a:path w="2343" h="131" fill="none" extrusionOk="0">
                  <a:moveTo>
                    <a:pt x="2342" y="1"/>
                  </a:moveTo>
                  <a:lnTo>
                    <a:pt x="1" y="131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42"/>
            <p:cNvSpPr/>
            <p:nvPr/>
          </p:nvSpPr>
          <p:spPr>
            <a:xfrm>
              <a:off x="2297724" y="3685646"/>
              <a:ext cx="348698" cy="68722"/>
            </a:xfrm>
            <a:custGeom>
              <a:avLst/>
              <a:gdLst/>
              <a:ahLst/>
              <a:cxnLst/>
              <a:rect l="l" t="t" r="r" b="b"/>
              <a:pathLst>
                <a:path w="2537" h="500" fill="none" extrusionOk="0">
                  <a:moveTo>
                    <a:pt x="0" y="500"/>
                  </a:moveTo>
                  <a:lnTo>
                    <a:pt x="2537" y="1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42"/>
            <p:cNvSpPr/>
            <p:nvPr/>
          </p:nvSpPr>
          <p:spPr>
            <a:xfrm>
              <a:off x="2285766" y="3798900"/>
              <a:ext cx="360656" cy="3161"/>
            </a:xfrm>
            <a:custGeom>
              <a:avLst/>
              <a:gdLst/>
              <a:ahLst/>
              <a:cxnLst/>
              <a:rect l="l" t="t" r="r" b="b"/>
              <a:pathLst>
                <a:path w="2624" h="23" fill="none" extrusionOk="0">
                  <a:moveTo>
                    <a:pt x="1" y="1"/>
                  </a:moveTo>
                  <a:lnTo>
                    <a:pt x="2624" y="22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42"/>
            <p:cNvSpPr/>
            <p:nvPr/>
          </p:nvSpPr>
          <p:spPr>
            <a:xfrm>
              <a:off x="2282742" y="3846594"/>
              <a:ext cx="316124" cy="62675"/>
            </a:xfrm>
            <a:custGeom>
              <a:avLst/>
              <a:gdLst/>
              <a:ahLst/>
              <a:cxnLst/>
              <a:rect l="l" t="t" r="r" b="b"/>
              <a:pathLst>
                <a:path w="2300" h="456" fill="none" extrusionOk="0">
                  <a:moveTo>
                    <a:pt x="1" y="1"/>
                  </a:moveTo>
                  <a:lnTo>
                    <a:pt x="2299" y="456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42"/>
            <p:cNvSpPr/>
            <p:nvPr/>
          </p:nvSpPr>
          <p:spPr>
            <a:xfrm>
              <a:off x="1141529" y="3924113"/>
              <a:ext cx="664684" cy="372613"/>
            </a:xfrm>
            <a:custGeom>
              <a:avLst/>
              <a:gdLst/>
              <a:ahLst/>
              <a:cxnLst/>
              <a:rect l="l" t="t" r="r" b="b"/>
              <a:pathLst>
                <a:path w="4836" h="2711" fill="none" extrusionOk="0">
                  <a:moveTo>
                    <a:pt x="0" y="0"/>
                  </a:moveTo>
                  <a:cubicBezTo>
                    <a:pt x="1041" y="1670"/>
                    <a:pt x="2862" y="2689"/>
                    <a:pt x="4835" y="2710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42"/>
            <p:cNvSpPr/>
            <p:nvPr/>
          </p:nvSpPr>
          <p:spPr>
            <a:xfrm>
              <a:off x="1972939" y="4129731"/>
              <a:ext cx="390481" cy="166996"/>
            </a:xfrm>
            <a:custGeom>
              <a:avLst/>
              <a:gdLst/>
              <a:ahLst/>
              <a:cxnLst/>
              <a:rect l="l" t="t" r="r" b="b"/>
              <a:pathLst>
                <a:path w="2841" h="1215" fill="none" extrusionOk="0">
                  <a:moveTo>
                    <a:pt x="0" y="1214"/>
                  </a:moveTo>
                  <a:cubicBezTo>
                    <a:pt x="1019" y="1041"/>
                    <a:pt x="1995" y="629"/>
                    <a:pt x="2840" y="0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42"/>
            <p:cNvSpPr/>
            <p:nvPr/>
          </p:nvSpPr>
          <p:spPr>
            <a:xfrm>
              <a:off x="1382884" y="4383867"/>
              <a:ext cx="748113" cy="580293"/>
            </a:xfrm>
            <a:custGeom>
              <a:avLst/>
              <a:gdLst/>
              <a:ahLst/>
              <a:cxnLst/>
              <a:rect l="l" t="t" r="r" b="b"/>
              <a:pathLst>
                <a:path w="5443" h="4222" extrusionOk="0">
                  <a:moveTo>
                    <a:pt x="2840" y="1"/>
                  </a:moveTo>
                  <a:cubicBezTo>
                    <a:pt x="2160" y="1"/>
                    <a:pt x="1504" y="226"/>
                    <a:pt x="976" y="666"/>
                  </a:cubicBezTo>
                  <a:cubicBezTo>
                    <a:pt x="326" y="1208"/>
                    <a:pt x="0" y="2054"/>
                    <a:pt x="130" y="2878"/>
                  </a:cubicBezTo>
                  <a:cubicBezTo>
                    <a:pt x="279" y="2848"/>
                    <a:pt x="429" y="2833"/>
                    <a:pt x="578" y="2833"/>
                  </a:cubicBezTo>
                  <a:cubicBezTo>
                    <a:pt x="973" y="2833"/>
                    <a:pt x="1361" y="2939"/>
                    <a:pt x="1691" y="3159"/>
                  </a:cubicBezTo>
                  <a:cubicBezTo>
                    <a:pt x="2082" y="3398"/>
                    <a:pt x="2364" y="3767"/>
                    <a:pt x="2515" y="4200"/>
                  </a:cubicBezTo>
                  <a:lnTo>
                    <a:pt x="2645" y="4200"/>
                  </a:lnTo>
                  <a:cubicBezTo>
                    <a:pt x="2689" y="4200"/>
                    <a:pt x="2645" y="4222"/>
                    <a:pt x="2689" y="4222"/>
                  </a:cubicBezTo>
                  <a:lnTo>
                    <a:pt x="3534" y="4222"/>
                  </a:lnTo>
                  <a:cubicBezTo>
                    <a:pt x="3578" y="3788"/>
                    <a:pt x="3773" y="3376"/>
                    <a:pt x="4076" y="3051"/>
                  </a:cubicBezTo>
                  <a:cubicBezTo>
                    <a:pt x="4402" y="2704"/>
                    <a:pt x="4857" y="2466"/>
                    <a:pt x="5334" y="2401"/>
                  </a:cubicBezTo>
                  <a:cubicBezTo>
                    <a:pt x="5442" y="1815"/>
                    <a:pt x="5247" y="1208"/>
                    <a:pt x="4835" y="796"/>
                  </a:cubicBezTo>
                  <a:cubicBezTo>
                    <a:pt x="4423" y="384"/>
                    <a:pt x="3881" y="103"/>
                    <a:pt x="3318" y="37"/>
                  </a:cubicBezTo>
                  <a:cubicBezTo>
                    <a:pt x="3158" y="13"/>
                    <a:pt x="2999" y="1"/>
                    <a:pt x="2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42"/>
            <p:cNvSpPr/>
            <p:nvPr/>
          </p:nvSpPr>
          <p:spPr>
            <a:xfrm>
              <a:off x="1874528" y="4710712"/>
              <a:ext cx="250425" cy="253449"/>
            </a:xfrm>
            <a:custGeom>
              <a:avLst/>
              <a:gdLst/>
              <a:ahLst/>
              <a:cxnLst/>
              <a:rect l="l" t="t" r="r" b="b"/>
              <a:pathLst>
                <a:path w="1822" h="1844" extrusionOk="0">
                  <a:moveTo>
                    <a:pt x="1757" y="1"/>
                  </a:moveTo>
                  <a:cubicBezTo>
                    <a:pt x="1302" y="44"/>
                    <a:pt x="868" y="239"/>
                    <a:pt x="543" y="565"/>
                  </a:cubicBezTo>
                  <a:cubicBezTo>
                    <a:pt x="217" y="912"/>
                    <a:pt x="44" y="1345"/>
                    <a:pt x="1" y="1800"/>
                  </a:cubicBezTo>
                  <a:cubicBezTo>
                    <a:pt x="1" y="1822"/>
                    <a:pt x="22" y="1844"/>
                    <a:pt x="44" y="1844"/>
                  </a:cubicBezTo>
                  <a:cubicBezTo>
                    <a:pt x="66" y="1844"/>
                    <a:pt x="87" y="1822"/>
                    <a:pt x="87" y="1800"/>
                  </a:cubicBezTo>
                  <a:cubicBezTo>
                    <a:pt x="152" y="890"/>
                    <a:pt x="868" y="153"/>
                    <a:pt x="1779" y="88"/>
                  </a:cubicBezTo>
                  <a:cubicBezTo>
                    <a:pt x="1800" y="88"/>
                    <a:pt x="1822" y="66"/>
                    <a:pt x="1822" y="44"/>
                  </a:cubicBezTo>
                  <a:cubicBezTo>
                    <a:pt x="1800" y="23"/>
                    <a:pt x="1779" y="1"/>
                    <a:pt x="175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42"/>
            <p:cNvSpPr/>
            <p:nvPr/>
          </p:nvSpPr>
          <p:spPr>
            <a:xfrm>
              <a:off x="2247007" y="4434997"/>
              <a:ext cx="119302" cy="529163"/>
            </a:xfrm>
            <a:custGeom>
              <a:avLst/>
              <a:gdLst/>
              <a:ahLst/>
              <a:cxnLst/>
              <a:rect l="l" t="t" r="r" b="b"/>
              <a:pathLst>
                <a:path w="868" h="3850" extrusionOk="0">
                  <a:moveTo>
                    <a:pt x="554" y="1"/>
                  </a:moveTo>
                  <a:cubicBezTo>
                    <a:pt x="524" y="1"/>
                    <a:pt x="486" y="28"/>
                    <a:pt x="499" y="56"/>
                  </a:cubicBezTo>
                  <a:cubicBezTo>
                    <a:pt x="673" y="706"/>
                    <a:pt x="781" y="1378"/>
                    <a:pt x="781" y="2050"/>
                  </a:cubicBezTo>
                  <a:cubicBezTo>
                    <a:pt x="781" y="2701"/>
                    <a:pt x="499" y="3308"/>
                    <a:pt x="22" y="3763"/>
                  </a:cubicBezTo>
                  <a:cubicBezTo>
                    <a:pt x="1" y="3785"/>
                    <a:pt x="1" y="3806"/>
                    <a:pt x="22" y="3828"/>
                  </a:cubicBezTo>
                  <a:cubicBezTo>
                    <a:pt x="44" y="3828"/>
                    <a:pt x="44" y="3850"/>
                    <a:pt x="66" y="3850"/>
                  </a:cubicBezTo>
                  <a:cubicBezTo>
                    <a:pt x="66" y="3850"/>
                    <a:pt x="87" y="3828"/>
                    <a:pt x="87" y="3828"/>
                  </a:cubicBezTo>
                  <a:cubicBezTo>
                    <a:pt x="586" y="3373"/>
                    <a:pt x="868" y="2722"/>
                    <a:pt x="868" y="2050"/>
                  </a:cubicBezTo>
                  <a:cubicBezTo>
                    <a:pt x="868" y="1378"/>
                    <a:pt x="781" y="684"/>
                    <a:pt x="586" y="34"/>
                  </a:cubicBezTo>
                  <a:cubicBezTo>
                    <a:pt x="586" y="10"/>
                    <a:pt x="571" y="1"/>
                    <a:pt x="55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42"/>
            <p:cNvSpPr/>
            <p:nvPr/>
          </p:nvSpPr>
          <p:spPr>
            <a:xfrm>
              <a:off x="1934180" y="4862726"/>
              <a:ext cx="38897" cy="101434"/>
            </a:xfrm>
            <a:custGeom>
              <a:avLst/>
              <a:gdLst/>
              <a:ahLst/>
              <a:cxnLst/>
              <a:rect l="l" t="t" r="r" b="b"/>
              <a:pathLst>
                <a:path w="283" h="738" extrusionOk="0">
                  <a:moveTo>
                    <a:pt x="239" y="1"/>
                  </a:moveTo>
                  <a:cubicBezTo>
                    <a:pt x="217" y="1"/>
                    <a:pt x="195" y="1"/>
                    <a:pt x="174" y="22"/>
                  </a:cubicBezTo>
                  <a:cubicBezTo>
                    <a:pt x="65" y="239"/>
                    <a:pt x="0" y="478"/>
                    <a:pt x="22" y="738"/>
                  </a:cubicBezTo>
                  <a:lnTo>
                    <a:pt x="109" y="738"/>
                  </a:lnTo>
                  <a:cubicBezTo>
                    <a:pt x="87" y="499"/>
                    <a:pt x="152" y="283"/>
                    <a:pt x="260" y="66"/>
                  </a:cubicBezTo>
                  <a:cubicBezTo>
                    <a:pt x="282" y="44"/>
                    <a:pt x="260" y="22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42"/>
            <p:cNvSpPr/>
            <p:nvPr/>
          </p:nvSpPr>
          <p:spPr>
            <a:xfrm>
              <a:off x="2011562" y="4868774"/>
              <a:ext cx="32987" cy="95387"/>
            </a:xfrm>
            <a:custGeom>
              <a:avLst/>
              <a:gdLst/>
              <a:ahLst/>
              <a:cxnLst/>
              <a:rect l="l" t="t" r="r" b="b"/>
              <a:pathLst>
                <a:path w="240" h="694" extrusionOk="0">
                  <a:moveTo>
                    <a:pt x="218" y="0"/>
                  </a:moveTo>
                  <a:cubicBezTo>
                    <a:pt x="196" y="0"/>
                    <a:pt x="174" y="0"/>
                    <a:pt x="153" y="22"/>
                  </a:cubicBezTo>
                  <a:cubicBezTo>
                    <a:pt x="44" y="239"/>
                    <a:pt x="1" y="455"/>
                    <a:pt x="23" y="694"/>
                  </a:cubicBezTo>
                  <a:lnTo>
                    <a:pt x="131" y="694"/>
                  </a:lnTo>
                  <a:cubicBezTo>
                    <a:pt x="109" y="477"/>
                    <a:pt x="153" y="260"/>
                    <a:pt x="239" y="65"/>
                  </a:cubicBezTo>
                  <a:cubicBezTo>
                    <a:pt x="239" y="43"/>
                    <a:pt x="239" y="22"/>
                    <a:pt x="21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42"/>
            <p:cNvSpPr/>
            <p:nvPr/>
          </p:nvSpPr>
          <p:spPr>
            <a:xfrm>
              <a:off x="1156373" y="4588660"/>
              <a:ext cx="584279" cy="375500"/>
            </a:xfrm>
            <a:custGeom>
              <a:avLst/>
              <a:gdLst/>
              <a:ahLst/>
              <a:cxnLst/>
              <a:rect l="l" t="t" r="r" b="b"/>
              <a:pathLst>
                <a:path w="4251" h="2732" extrusionOk="0">
                  <a:moveTo>
                    <a:pt x="66" y="0"/>
                  </a:moveTo>
                  <a:cubicBezTo>
                    <a:pt x="44" y="0"/>
                    <a:pt x="22" y="0"/>
                    <a:pt x="22" y="43"/>
                  </a:cubicBezTo>
                  <a:cubicBezTo>
                    <a:pt x="1" y="65"/>
                    <a:pt x="22" y="87"/>
                    <a:pt x="44" y="87"/>
                  </a:cubicBezTo>
                  <a:cubicBezTo>
                    <a:pt x="738" y="347"/>
                    <a:pt x="1323" y="846"/>
                    <a:pt x="1713" y="1496"/>
                  </a:cubicBezTo>
                  <a:cubicBezTo>
                    <a:pt x="1713" y="1496"/>
                    <a:pt x="1735" y="1518"/>
                    <a:pt x="1757" y="1518"/>
                  </a:cubicBezTo>
                  <a:cubicBezTo>
                    <a:pt x="1936" y="1469"/>
                    <a:pt x="2118" y="1445"/>
                    <a:pt x="2298" y="1445"/>
                  </a:cubicBezTo>
                  <a:cubicBezTo>
                    <a:pt x="2599" y="1445"/>
                    <a:pt x="2895" y="1512"/>
                    <a:pt x="3166" y="1648"/>
                  </a:cubicBezTo>
                  <a:cubicBezTo>
                    <a:pt x="3621" y="1865"/>
                    <a:pt x="3968" y="2255"/>
                    <a:pt x="4163" y="2710"/>
                  </a:cubicBezTo>
                  <a:cubicBezTo>
                    <a:pt x="4163" y="2732"/>
                    <a:pt x="4185" y="2732"/>
                    <a:pt x="4207" y="2732"/>
                  </a:cubicBezTo>
                  <a:cubicBezTo>
                    <a:pt x="4228" y="2710"/>
                    <a:pt x="4250" y="2688"/>
                    <a:pt x="4228" y="2667"/>
                  </a:cubicBezTo>
                  <a:cubicBezTo>
                    <a:pt x="4033" y="2190"/>
                    <a:pt x="3665" y="1800"/>
                    <a:pt x="3209" y="1561"/>
                  </a:cubicBezTo>
                  <a:cubicBezTo>
                    <a:pt x="2913" y="1420"/>
                    <a:pt x="2598" y="1352"/>
                    <a:pt x="2282" y="1352"/>
                  </a:cubicBezTo>
                  <a:cubicBezTo>
                    <a:pt x="2114" y="1352"/>
                    <a:pt x="1945" y="1372"/>
                    <a:pt x="1778" y="1409"/>
                  </a:cubicBezTo>
                  <a:cubicBezTo>
                    <a:pt x="1388" y="759"/>
                    <a:pt x="781" y="26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42"/>
            <p:cNvSpPr/>
            <p:nvPr/>
          </p:nvSpPr>
          <p:spPr>
            <a:xfrm>
              <a:off x="1531876" y="4907396"/>
              <a:ext cx="65699" cy="53878"/>
            </a:xfrm>
            <a:custGeom>
              <a:avLst/>
              <a:gdLst/>
              <a:ahLst/>
              <a:cxnLst/>
              <a:rect l="l" t="t" r="r" b="b"/>
              <a:pathLst>
                <a:path w="478" h="392" extrusionOk="0">
                  <a:moveTo>
                    <a:pt x="65" y="1"/>
                  </a:moveTo>
                  <a:cubicBezTo>
                    <a:pt x="44" y="1"/>
                    <a:pt x="22" y="1"/>
                    <a:pt x="0" y="23"/>
                  </a:cubicBezTo>
                  <a:cubicBezTo>
                    <a:pt x="0" y="44"/>
                    <a:pt x="0" y="66"/>
                    <a:pt x="22" y="88"/>
                  </a:cubicBezTo>
                  <a:cubicBezTo>
                    <a:pt x="152" y="153"/>
                    <a:pt x="282" y="261"/>
                    <a:pt x="369" y="391"/>
                  </a:cubicBezTo>
                  <a:lnTo>
                    <a:pt x="477" y="391"/>
                  </a:lnTo>
                  <a:cubicBezTo>
                    <a:pt x="391" y="218"/>
                    <a:pt x="239" y="88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42"/>
            <p:cNvSpPr/>
            <p:nvPr/>
          </p:nvSpPr>
          <p:spPr>
            <a:xfrm>
              <a:off x="1621215" y="4895575"/>
              <a:ext cx="65699" cy="65699"/>
            </a:xfrm>
            <a:custGeom>
              <a:avLst/>
              <a:gdLst/>
              <a:ahLst/>
              <a:cxnLst/>
              <a:rect l="l" t="t" r="r" b="b"/>
              <a:pathLst>
                <a:path w="478" h="478" extrusionOk="0">
                  <a:moveTo>
                    <a:pt x="88" y="0"/>
                  </a:moveTo>
                  <a:cubicBezTo>
                    <a:pt x="66" y="0"/>
                    <a:pt x="23" y="0"/>
                    <a:pt x="23" y="22"/>
                  </a:cubicBezTo>
                  <a:cubicBezTo>
                    <a:pt x="1" y="44"/>
                    <a:pt x="1" y="65"/>
                    <a:pt x="23" y="87"/>
                  </a:cubicBezTo>
                  <a:cubicBezTo>
                    <a:pt x="174" y="174"/>
                    <a:pt x="304" y="304"/>
                    <a:pt x="369" y="477"/>
                  </a:cubicBezTo>
                  <a:lnTo>
                    <a:pt x="478" y="477"/>
                  </a:lnTo>
                  <a:cubicBezTo>
                    <a:pt x="391" y="282"/>
                    <a:pt x="261" y="109"/>
                    <a:pt x="8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42"/>
            <p:cNvSpPr/>
            <p:nvPr/>
          </p:nvSpPr>
          <p:spPr>
            <a:xfrm>
              <a:off x="2375244" y="4473344"/>
              <a:ext cx="304028" cy="434189"/>
            </a:xfrm>
            <a:custGeom>
              <a:avLst/>
              <a:gdLst/>
              <a:ahLst/>
              <a:cxnLst/>
              <a:rect l="l" t="t" r="r" b="b"/>
              <a:pathLst>
                <a:path w="2212" h="3159" extrusionOk="0">
                  <a:moveTo>
                    <a:pt x="444" y="1"/>
                  </a:moveTo>
                  <a:cubicBezTo>
                    <a:pt x="433" y="1"/>
                    <a:pt x="422" y="5"/>
                    <a:pt x="412" y="15"/>
                  </a:cubicBezTo>
                  <a:cubicBezTo>
                    <a:pt x="0" y="622"/>
                    <a:pt x="0" y="1424"/>
                    <a:pt x="434" y="2010"/>
                  </a:cubicBezTo>
                  <a:cubicBezTo>
                    <a:pt x="781" y="2508"/>
                    <a:pt x="1279" y="2855"/>
                    <a:pt x="1821" y="3050"/>
                  </a:cubicBezTo>
                  <a:lnTo>
                    <a:pt x="1908" y="3029"/>
                  </a:lnTo>
                  <a:cubicBezTo>
                    <a:pt x="1995" y="3072"/>
                    <a:pt x="2103" y="3116"/>
                    <a:pt x="2211" y="3159"/>
                  </a:cubicBezTo>
                  <a:cubicBezTo>
                    <a:pt x="2211" y="3137"/>
                    <a:pt x="2211" y="3137"/>
                    <a:pt x="2211" y="3137"/>
                  </a:cubicBezTo>
                  <a:cubicBezTo>
                    <a:pt x="2211" y="3116"/>
                    <a:pt x="2190" y="3094"/>
                    <a:pt x="2190" y="3094"/>
                  </a:cubicBezTo>
                  <a:cubicBezTo>
                    <a:pt x="1518" y="2920"/>
                    <a:pt x="932" y="2530"/>
                    <a:pt x="499" y="1988"/>
                  </a:cubicBezTo>
                  <a:cubicBezTo>
                    <a:pt x="152" y="1446"/>
                    <a:pt x="43" y="644"/>
                    <a:pt x="477" y="80"/>
                  </a:cubicBezTo>
                  <a:cubicBezTo>
                    <a:pt x="510" y="47"/>
                    <a:pt x="480" y="1"/>
                    <a:pt x="44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42"/>
            <p:cNvSpPr/>
            <p:nvPr/>
          </p:nvSpPr>
          <p:spPr>
            <a:xfrm>
              <a:off x="2956227" y="4911107"/>
              <a:ext cx="95524" cy="41233"/>
            </a:xfrm>
            <a:custGeom>
              <a:avLst/>
              <a:gdLst/>
              <a:ahLst/>
              <a:cxnLst/>
              <a:rect l="l" t="t" r="r" b="b"/>
              <a:pathLst>
                <a:path w="695" h="300" extrusionOk="0">
                  <a:moveTo>
                    <a:pt x="47" y="1"/>
                  </a:moveTo>
                  <a:cubicBezTo>
                    <a:pt x="33" y="1"/>
                    <a:pt x="22" y="6"/>
                    <a:pt x="22" y="17"/>
                  </a:cubicBezTo>
                  <a:cubicBezTo>
                    <a:pt x="1" y="39"/>
                    <a:pt x="22" y="82"/>
                    <a:pt x="44" y="82"/>
                  </a:cubicBezTo>
                  <a:cubicBezTo>
                    <a:pt x="174" y="169"/>
                    <a:pt x="326" y="234"/>
                    <a:pt x="478" y="299"/>
                  </a:cubicBezTo>
                  <a:cubicBezTo>
                    <a:pt x="543" y="299"/>
                    <a:pt x="629" y="277"/>
                    <a:pt x="695" y="277"/>
                  </a:cubicBezTo>
                  <a:cubicBezTo>
                    <a:pt x="478" y="212"/>
                    <a:pt x="283" y="126"/>
                    <a:pt x="87" y="17"/>
                  </a:cubicBezTo>
                  <a:cubicBezTo>
                    <a:pt x="77" y="6"/>
                    <a:pt x="60" y="1"/>
                    <a:pt x="4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42"/>
            <p:cNvSpPr/>
            <p:nvPr/>
          </p:nvSpPr>
          <p:spPr>
            <a:xfrm>
              <a:off x="2998011" y="4873447"/>
              <a:ext cx="104458" cy="51954"/>
            </a:xfrm>
            <a:custGeom>
              <a:avLst/>
              <a:gdLst/>
              <a:ahLst/>
              <a:cxnLst/>
              <a:rect l="l" t="t" r="r" b="b"/>
              <a:pathLst>
                <a:path w="760" h="378" extrusionOk="0">
                  <a:moveTo>
                    <a:pt x="46" y="0"/>
                  </a:moveTo>
                  <a:cubicBezTo>
                    <a:pt x="31" y="0"/>
                    <a:pt x="16" y="16"/>
                    <a:pt x="0" y="31"/>
                  </a:cubicBezTo>
                  <a:cubicBezTo>
                    <a:pt x="0" y="53"/>
                    <a:pt x="0" y="74"/>
                    <a:pt x="22" y="74"/>
                  </a:cubicBezTo>
                  <a:cubicBezTo>
                    <a:pt x="239" y="205"/>
                    <a:pt x="456" y="291"/>
                    <a:pt x="694" y="378"/>
                  </a:cubicBezTo>
                  <a:cubicBezTo>
                    <a:pt x="716" y="335"/>
                    <a:pt x="737" y="313"/>
                    <a:pt x="759" y="291"/>
                  </a:cubicBezTo>
                  <a:cubicBezTo>
                    <a:pt x="521" y="226"/>
                    <a:pt x="282" y="118"/>
                    <a:pt x="65" y="9"/>
                  </a:cubicBezTo>
                  <a:cubicBezTo>
                    <a:pt x="59" y="3"/>
                    <a:pt x="53" y="0"/>
                    <a:pt x="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42"/>
            <p:cNvSpPr/>
            <p:nvPr/>
          </p:nvSpPr>
          <p:spPr>
            <a:xfrm>
              <a:off x="763003" y="4904509"/>
              <a:ext cx="685576" cy="169882"/>
            </a:xfrm>
            <a:custGeom>
              <a:avLst/>
              <a:gdLst/>
              <a:ahLst/>
              <a:cxnLst/>
              <a:rect l="l" t="t" r="r" b="b"/>
              <a:pathLst>
                <a:path w="4988" h="1236" fill="none" extrusionOk="0">
                  <a:moveTo>
                    <a:pt x="738" y="0"/>
                  </a:moveTo>
                  <a:cubicBezTo>
                    <a:pt x="434" y="87"/>
                    <a:pt x="66" y="260"/>
                    <a:pt x="23" y="586"/>
                  </a:cubicBezTo>
                  <a:cubicBezTo>
                    <a:pt x="1" y="889"/>
                    <a:pt x="348" y="1149"/>
                    <a:pt x="695" y="1193"/>
                  </a:cubicBezTo>
                  <a:cubicBezTo>
                    <a:pt x="1410" y="1236"/>
                    <a:pt x="2039" y="651"/>
                    <a:pt x="2776" y="672"/>
                  </a:cubicBezTo>
                  <a:cubicBezTo>
                    <a:pt x="3166" y="737"/>
                    <a:pt x="3535" y="824"/>
                    <a:pt x="3903" y="976"/>
                  </a:cubicBezTo>
                  <a:cubicBezTo>
                    <a:pt x="4272" y="1063"/>
                    <a:pt x="4727" y="1063"/>
                    <a:pt x="4987" y="781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42"/>
            <p:cNvSpPr/>
            <p:nvPr/>
          </p:nvSpPr>
          <p:spPr>
            <a:xfrm>
              <a:off x="769051" y="4698891"/>
              <a:ext cx="739042" cy="271316"/>
            </a:xfrm>
            <a:custGeom>
              <a:avLst/>
              <a:gdLst/>
              <a:ahLst/>
              <a:cxnLst/>
              <a:rect l="l" t="t" r="r" b="b"/>
              <a:pathLst>
                <a:path w="5377" h="1974" extrusionOk="0">
                  <a:moveTo>
                    <a:pt x="2710" y="0"/>
                  </a:moveTo>
                  <a:cubicBezTo>
                    <a:pt x="1496" y="22"/>
                    <a:pt x="412" y="781"/>
                    <a:pt x="0" y="1908"/>
                  </a:cubicBezTo>
                  <a:lnTo>
                    <a:pt x="1149" y="1908"/>
                  </a:lnTo>
                  <a:lnTo>
                    <a:pt x="2428" y="1930"/>
                  </a:lnTo>
                  <a:lnTo>
                    <a:pt x="3751" y="1951"/>
                  </a:lnTo>
                  <a:lnTo>
                    <a:pt x="4835" y="1973"/>
                  </a:lnTo>
                  <a:lnTo>
                    <a:pt x="5312" y="1973"/>
                  </a:lnTo>
                  <a:cubicBezTo>
                    <a:pt x="5334" y="1973"/>
                    <a:pt x="5377" y="1973"/>
                    <a:pt x="5377" y="1930"/>
                  </a:cubicBezTo>
                  <a:cubicBezTo>
                    <a:pt x="5377" y="1930"/>
                    <a:pt x="5377" y="1908"/>
                    <a:pt x="5377" y="1908"/>
                  </a:cubicBezTo>
                  <a:cubicBezTo>
                    <a:pt x="5355" y="1865"/>
                    <a:pt x="5334" y="1843"/>
                    <a:pt x="5334" y="1800"/>
                  </a:cubicBezTo>
                  <a:cubicBezTo>
                    <a:pt x="5247" y="1605"/>
                    <a:pt x="5138" y="1388"/>
                    <a:pt x="5008" y="1214"/>
                  </a:cubicBezTo>
                  <a:cubicBezTo>
                    <a:pt x="4835" y="998"/>
                    <a:pt x="4662" y="802"/>
                    <a:pt x="4466" y="651"/>
                  </a:cubicBezTo>
                  <a:cubicBezTo>
                    <a:pt x="3968" y="239"/>
                    <a:pt x="3339" y="22"/>
                    <a:pt x="27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42"/>
            <p:cNvSpPr/>
            <p:nvPr/>
          </p:nvSpPr>
          <p:spPr>
            <a:xfrm>
              <a:off x="1361992" y="4844858"/>
              <a:ext cx="41921" cy="41921"/>
            </a:xfrm>
            <a:custGeom>
              <a:avLst/>
              <a:gdLst/>
              <a:ahLst/>
              <a:cxnLst/>
              <a:rect l="l" t="t" r="r" b="b"/>
              <a:pathLst>
                <a:path w="305" h="305" extrusionOk="0">
                  <a:moveTo>
                    <a:pt x="152" y="1"/>
                  </a:moveTo>
                  <a:cubicBezTo>
                    <a:pt x="66" y="1"/>
                    <a:pt x="1" y="66"/>
                    <a:pt x="1" y="152"/>
                  </a:cubicBezTo>
                  <a:cubicBezTo>
                    <a:pt x="1" y="239"/>
                    <a:pt x="66" y="304"/>
                    <a:pt x="152" y="304"/>
                  </a:cubicBezTo>
                  <a:cubicBezTo>
                    <a:pt x="217" y="304"/>
                    <a:pt x="304" y="239"/>
                    <a:pt x="304" y="152"/>
                  </a:cubicBezTo>
                  <a:cubicBezTo>
                    <a:pt x="304" y="66"/>
                    <a:pt x="217" y="1"/>
                    <a:pt x="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42"/>
            <p:cNvSpPr/>
            <p:nvPr/>
          </p:nvSpPr>
          <p:spPr>
            <a:xfrm>
              <a:off x="1087925" y="4524748"/>
              <a:ext cx="244377" cy="239842"/>
            </a:xfrm>
            <a:custGeom>
              <a:avLst/>
              <a:gdLst/>
              <a:ahLst/>
              <a:cxnLst/>
              <a:rect l="l" t="t" r="r" b="b"/>
              <a:pathLst>
                <a:path w="1778" h="1745" extrusionOk="0">
                  <a:moveTo>
                    <a:pt x="805" y="0"/>
                  </a:moveTo>
                  <a:cubicBezTo>
                    <a:pt x="617" y="0"/>
                    <a:pt x="429" y="63"/>
                    <a:pt x="282" y="183"/>
                  </a:cubicBezTo>
                  <a:cubicBezTo>
                    <a:pt x="87" y="400"/>
                    <a:pt x="0" y="704"/>
                    <a:pt x="65" y="1007"/>
                  </a:cubicBezTo>
                  <a:cubicBezTo>
                    <a:pt x="152" y="1289"/>
                    <a:pt x="304" y="1549"/>
                    <a:pt x="542" y="1744"/>
                  </a:cubicBezTo>
                  <a:cubicBezTo>
                    <a:pt x="932" y="1701"/>
                    <a:pt x="1301" y="1701"/>
                    <a:pt x="1691" y="1657"/>
                  </a:cubicBezTo>
                  <a:cubicBezTo>
                    <a:pt x="1778" y="1376"/>
                    <a:pt x="1778" y="1072"/>
                    <a:pt x="1713" y="769"/>
                  </a:cubicBezTo>
                  <a:cubicBezTo>
                    <a:pt x="1626" y="465"/>
                    <a:pt x="1431" y="227"/>
                    <a:pt x="1149" y="75"/>
                  </a:cubicBezTo>
                  <a:cubicBezTo>
                    <a:pt x="1041" y="25"/>
                    <a:pt x="923" y="0"/>
                    <a:pt x="8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42"/>
            <p:cNvSpPr/>
            <p:nvPr/>
          </p:nvSpPr>
          <p:spPr>
            <a:xfrm>
              <a:off x="1478272" y="4942857"/>
              <a:ext cx="29826" cy="27352"/>
            </a:xfrm>
            <a:custGeom>
              <a:avLst/>
              <a:gdLst/>
              <a:ahLst/>
              <a:cxnLst/>
              <a:rect l="l" t="t" r="r" b="b"/>
              <a:pathLst>
                <a:path w="217" h="199" extrusionOk="0">
                  <a:moveTo>
                    <a:pt x="151" y="0"/>
                  </a:moveTo>
                  <a:cubicBezTo>
                    <a:pt x="72" y="0"/>
                    <a:pt x="0" y="99"/>
                    <a:pt x="0" y="198"/>
                  </a:cubicBezTo>
                  <a:lnTo>
                    <a:pt x="152" y="198"/>
                  </a:lnTo>
                  <a:cubicBezTo>
                    <a:pt x="174" y="198"/>
                    <a:pt x="217" y="198"/>
                    <a:pt x="217" y="155"/>
                  </a:cubicBezTo>
                  <a:cubicBezTo>
                    <a:pt x="217" y="133"/>
                    <a:pt x="217" y="111"/>
                    <a:pt x="217" y="111"/>
                  </a:cubicBezTo>
                  <a:cubicBezTo>
                    <a:pt x="195" y="68"/>
                    <a:pt x="174" y="46"/>
                    <a:pt x="174" y="3"/>
                  </a:cubicBezTo>
                  <a:cubicBezTo>
                    <a:pt x="166" y="1"/>
                    <a:pt x="159" y="0"/>
                    <a:pt x="1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42"/>
            <p:cNvSpPr/>
            <p:nvPr/>
          </p:nvSpPr>
          <p:spPr>
            <a:xfrm>
              <a:off x="1111703" y="4543853"/>
              <a:ext cx="170019" cy="155175"/>
            </a:xfrm>
            <a:custGeom>
              <a:avLst/>
              <a:gdLst/>
              <a:ahLst/>
              <a:cxnLst/>
              <a:rect l="l" t="t" r="r" b="b"/>
              <a:pathLst>
                <a:path w="1237" h="1129" fill="none" extrusionOk="0">
                  <a:moveTo>
                    <a:pt x="174" y="1128"/>
                  </a:moveTo>
                  <a:cubicBezTo>
                    <a:pt x="44" y="911"/>
                    <a:pt x="0" y="651"/>
                    <a:pt x="87" y="413"/>
                  </a:cubicBezTo>
                  <a:cubicBezTo>
                    <a:pt x="196" y="174"/>
                    <a:pt x="412" y="23"/>
                    <a:pt x="651" y="1"/>
                  </a:cubicBezTo>
                  <a:cubicBezTo>
                    <a:pt x="911" y="1"/>
                    <a:pt x="1150" y="153"/>
                    <a:pt x="1236" y="391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6A42ABC5-9B84-4E4C-A305-DFC25F1BBB74}"/>
              </a:ext>
            </a:extLst>
          </p:cNvPr>
          <p:cNvSpPr/>
          <p:nvPr/>
        </p:nvSpPr>
        <p:spPr>
          <a:xfrm>
            <a:off x="2527258" y="2944055"/>
            <a:ext cx="352247" cy="3412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8217C66-22DC-45F3-8263-33CD2A5AF0E9}"/>
              </a:ext>
            </a:extLst>
          </p:cNvPr>
          <p:cNvSpPr/>
          <p:nvPr/>
        </p:nvSpPr>
        <p:spPr>
          <a:xfrm>
            <a:off x="1082650" y="2958215"/>
            <a:ext cx="6029034" cy="9417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b="1" u="sng" dirty="0"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63E3B5-FC5E-49BF-8977-7BAF1D6D6425}"/>
              </a:ext>
            </a:extLst>
          </p:cNvPr>
          <p:cNvSpPr/>
          <p:nvPr/>
        </p:nvSpPr>
        <p:spPr>
          <a:xfrm>
            <a:off x="1082650" y="886153"/>
            <a:ext cx="6192721" cy="5170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E31A8D-CDF0-410D-8830-9E8EA9660E3C}"/>
              </a:ext>
            </a:extLst>
          </p:cNvPr>
          <p:cNvSpPr txBox="1"/>
          <p:nvPr/>
        </p:nvSpPr>
        <p:spPr>
          <a:xfrm>
            <a:off x="1082650" y="4065354"/>
            <a:ext cx="6731294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 err="1">
                <a:latin typeface="Comfortaa" panose="020B0604020202020204" charset="0"/>
              </a:rPr>
              <a:t>Không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chép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bài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của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bạn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trong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giờ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kiểm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tra</a:t>
            </a:r>
            <a:r>
              <a:rPr lang="en-US" sz="2000" dirty="0">
                <a:latin typeface="Comfortaa" panose="020B060402020202020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latin typeface="Comfortaa" panose="020B0604020202020204" charset="0"/>
              </a:rPr>
              <a:t>Không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xem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tài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liệu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khi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đi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thi</a:t>
            </a:r>
            <a:endParaRPr lang="en-US" sz="2000" dirty="0">
              <a:latin typeface="Comfortaa" panose="020B0604020202020204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>
                <a:latin typeface="Comfortaa" panose="020B0604020202020204" charset="0"/>
              </a:rPr>
              <a:t>Không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cho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các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bạn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khác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chép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bài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của</a:t>
            </a:r>
            <a:r>
              <a:rPr lang="en-US" sz="2000" dirty="0">
                <a:latin typeface="Comfortaa" panose="020B0604020202020204" charset="0"/>
              </a:rPr>
              <a:t> </a:t>
            </a:r>
            <a:r>
              <a:rPr lang="en-US" sz="2000" dirty="0" err="1">
                <a:latin typeface="Comfortaa" panose="020B0604020202020204" charset="0"/>
              </a:rPr>
              <a:t>mình</a:t>
            </a:r>
            <a:r>
              <a:rPr lang="en-US" sz="2000" dirty="0">
                <a:latin typeface="Comfortaa" panose="020B0604020202020204" charset="0"/>
              </a:rPr>
              <a:t>,…..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4CF0FB-121B-4449-86C1-8DB35ECCA385}"/>
              </a:ext>
            </a:extLst>
          </p:cNvPr>
          <p:cNvSpPr txBox="1"/>
          <p:nvPr/>
        </p:nvSpPr>
        <p:spPr>
          <a:xfrm>
            <a:off x="1082650" y="1580552"/>
            <a:ext cx="699333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mfortaa" panose="020B0604020202020204" charset="0"/>
              </a:rPr>
              <a:t>Trung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thực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trong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học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tập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là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thể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hiện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lòng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tự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trọng</a:t>
            </a:r>
            <a:r>
              <a:rPr lang="en-US" sz="2400" dirty="0">
                <a:latin typeface="Comfortaa" panose="020B0604020202020204" charset="0"/>
              </a:rPr>
              <a:t>. </a:t>
            </a:r>
            <a:r>
              <a:rPr lang="en-US" sz="2400" dirty="0" err="1">
                <a:latin typeface="Comfortaa" panose="020B0604020202020204" charset="0"/>
              </a:rPr>
              <a:t>Trung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thực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trong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học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tập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sẽ</a:t>
            </a:r>
            <a:r>
              <a:rPr lang="en-US" sz="2400" dirty="0">
                <a:latin typeface="Comfortaa" panose="020B0604020202020204" charset="0"/>
              </a:rPr>
              <a:t> đ</a:t>
            </a:r>
            <a:r>
              <a:rPr lang="vi-VN" sz="2400" dirty="0">
                <a:latin typeface="Comfortaa" panose="020B0604020202020204" charset="0"/>
              </a:rPr>
              <a:t>ư</a:t>
            </a:r>
            <a:r>
              <a:rPr lang="en-US" sz="2400" dirty="0" err="1">
                <a:latin typeface="Comfortaa" panose="020B0604020202020204" charset="0"/>
              </a:rPr>
              <a:t>ợc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mọi</a:t>
            </a:r>
            <a:r>
              <a:rPr lang="en-US" sz="2400" dirty="0">
                <a:latin typeface="Comfortaa" panose="020B0604020202020204" charset="0"/>
              </a:rPr>
              <a:t> ng</a:t>
            </a:r>
            <a:r>
              <a:rPr lang="vi-VN" sz="2400" dirty="0">
                <a:latin typeface="Comfortaa" panose="020B0604020202020204" charset="0"/>
              </a:rPr>
              <a:t>ư</a:t>
            </a:r>
            <a:r>
              <a:rPr lang="en-US" sz="2400" dirty="0" err="1">
                <a:latin typeface="Comfortaa" panose="020B0604020202020204" charset="0"/>
              </a:rPr>
              <a:t>ời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quý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mến</a:t>
            </a:r>
            <a:r>
              <a:rPr lang="en-US" sz="2400" dirty="0">
                <a:latin typeface="Comfortaa" panose="020B060402020202020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0CCA2BE-A759-4D28-AD03-26DD2EAD2FFB}"/>
              </a:ext>
            </a:extLst>
          </p:cNvPr>
          <p:cNvSpPr/>
          <p:nvPr/>
        </p:nvSpPr>
        <p:spPr>
          <a:xfrm>
            <a:off x="1735748" y="366704"/>
            <a:ext cx="6020703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b="1" u="sng" dirty="0">
              <a:solidFill>
                <a:srgbClr val="FF0000"/>
              </a:solidFill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14C4F-0A3D-4083-A7C9-C2F5546CD4CD}"/>
              </a:ext>
            </a:extLst>
          </p:cNvPr>
          <p:cNvSpPr txBox="1"/>
          <p:nvPr/>
        </p:nvSpPr>
        <p:spPr>
          <a:xfrm>
            <a:off x="755591" y="366704"/>
            <a:ext cx="1499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Cambria" panose="020405030504060302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Cambria" panose="02040503050406030204" pitchFamily="18" charset="0"/>
              </a:rPr>
              <a:t>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7B9804-E5F5-4ABC-A676-7C154F0741BA}"/>
              </a:ext>
            </a:extLst>
          </p:cNvPr>
          <p:cNvSpPr/>
          <p:nvPr/>
        </p:nvSpPr>
        <p:spPr>
          <a:xfrm>
            <a:off x="1241243" y="1482517"/>
            <a:ext cx="7639409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buAutoNum type="alphaLcParenR"/>
            </a:pP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Nga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loay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hoay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Nga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</a:p>
          <a:p>
            <a:pPr marL="342900" indent="-342900">
              <a:lnSpc>
                <a:spcPct val="115000"/>
              </a:lnSpc>
              <a:buAutoNum type="alphaLcParenR"/>
            </a:pPr>
            <a:endParaRPr lang="en-US" sz="2400" b="1" u="sng" dirty="0"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Theo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Nga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b="1" u="sng" dirty="0"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Tx/>
              <a:buChar char="-"/>
            </a:pP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Nga,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15000"/>
              </a:lnSpc>
            </a:pP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b="1" u="sng" dirty="0"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0CCA2BE-A759-4D28-AD03-26DD2EAD2FFB}"/>
              </a:ext>
            </a:extLst>
          </p:cNvPr>
          <p:cNvSpPr/>
          <p:nvPr/>
        </p:nvSpPr>
        <p:spPr>
          <a:xfrm>
            <a:off x="1735749" y="366704"/>
            <a:ext cx="6138712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u="sng" dirty="0">
              <a:solidFill>
                <a:srgbClr val="FF0000"/>
              </a:solidFill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14C4F-0A3D-4083-A7C9-C2F5546CD4CD}"/>
              </a:ext>
            </a:extLst>
          </p:cNvPr>
          <p:cNvSpPr txBox="1"/>
          <p:nvPr/>
        </p:nvSpPr>
        <p:spPr>
          <a:xfrm>
            <a:off x="755591" y="366704"/>
            <a:ext cx="1499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Cambria" panose="020405030504060302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Cambria" panose="02040503050406030204" pitchFamily="18" charset="0"/>
              </a:rPr>
              <a:t>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7B9804-E5F5-4ABC-A676-7C154F0741BA}"/>
              </a:ext>
            </a:extLst>
          </p:cNvPr>
          <p:cNvSpPr/>
          <p:nvPr/>
        </p:nvSpPr>
        <p:spPr>
          <a:xfrm>
            <a:off x="1505557" y="1580577"/>
            <a:ext cx="6368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omfortaa" panose="020B0604020202020204" charset="0"/>
              </a:rPr>
              <a:t>b) </a:t>
            </a:r>
            <a:r>
              <a:rPr lang="en-US" sz="2400" b="1" dirty="0" err="1">
                <a:latin typeface="Comfortaa" panose="020B0604020202020204" charset="0"/>
              </a:rPr>
              <a:t>Quân</a:t>
            </a:r>
            <a:r>
              <a:rPr lang="en-US" sz="2400" b="1" dirty="0">
                <a:latin typeface="Comfortaa" panose="020B0604020202020204" charset="0"/>
              </a:rPr>
              <a:t> hay </a:t>
            </a:r>
            <a:r>
              <a:rPr lang="en-US" sz="2400" b="1" dirty="0" err="1">
                <a:latin typeface="Comfortaa" panose="020B0604020202020204" charset="0"/>
              </a:rPr>
              <a:t>đi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học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muộn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vì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nhà</a:t>
            </a:r>
            <a:r>
              <a:rPr lang="en-US" sz="2400" b="1" dirty="0">
                <a:latin typeface="Comfortaa" panose="020B0604020202020204" charset="0"/>
              </a:rPr>
              <a:t> ở </a:t>
            </a:r>
            <a:r>
              <a:rPr lang="en-US" sz="2400" b="1" dirty="0" err="1">
                <a:latin typeface="Comfortaa" panose="020B0604020202020204" charset="0"/>
              </a:rPr>
              <a:t>cách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xa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trường</a:t>
            </a:r>
            <a:r>
              <a:rPr lang="en-US" sz="2400" b="1" dirty="0">
                <a:latin typeface="Comfortaa" panose="020B0604020202020204" charset="0"/>
              </a:rPr>
              <a:t>. </a:t>
            </a:r>
          </a:p>
          <a:p>
            <a:endParaRPr lang="en-US" sz="2400" b="1" u="sng" dirty="0">
              <a:latin typeface="Comfortaa" panose="020B0604020202020204" charset="0"/>
            </a:endParaRPr>
          </a:p>
          <a:p>
            <a:r>
              <a:rPr lang="en-US" sz="2400" b="1" dirty="0">
                <a:latin typeface="Comfortaa" panose="020B0604020202020204" charset="0"/>
              </a:rPr>
              <a:t>- Theo </a:t>
            </a:r>
            <a:r>
              <a:rPr lang="en-US" sz="2400" b="1" dirty="0" err="1">
                <a:latin typeface="Comfortaa" panose="020B0604020202020204" charset="0"/>
              </a:rPr>
              <a:t>em</a:t>
            </a:r>
            <a:r>
              <a:rPr lang="en-US" sz="2400" b="1" dirty="0">
                <a:latin typeface="Comfortaa" panose="020B0604020202020204" charset="0"/>
              </a:rPr>
              <a:t>, </a:t>
            </a:r>
            <a:r>
              <a:rPr lang="en-US" sz="2400" b="1" dirty="0" err="1">
                <a:latin typeface="Comfortaa" panose="020B0604020202020204" charset="0"/>
              </a:rPr>
              <a:t>bạn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Quân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nên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làm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gì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để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đến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lớp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đúng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giờ</a:t>
            </a:r>
            <a:r>
              <a:rPr lang="en-US" sz="2400" b="1" dirty="0">
                <a:latin typeface="Comfortaa" panose="020B0604020202020204" charset="0"/>
              </a:rPr>
              <a:t>? </a:t>
            </a:r>
            <a:endParaRPr lang="en-US" sz="2400" b="1" u="sng" dirty="0">
              <a:latin typeface="Comfortaa" panose="020B0604020202020204" charset="0"/>
            </a:endParaRPr>
          </a:p>
          <a:p>
            <a:endParaRPr lang="en-US" sz="2400" b="1" u="sng" dirty="0">
              <a:latin typeface="Comfortaa" panose="020B060402020202020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6813E6-C95F-4A26-A902-14E4689A3ADF}"/>
              </a:ext>
            </a:extLst>
          </p:cNvPr>
          <p:cNvSpPr txBox="1"/>
          <p:nvPr/>
        </p:nvSpPr>
        <p:spPr>
          <a:xfrm>
            <a:off x="892454" y="3629141"/>
            <a:ext cx="7746797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mfortaa" panose="020B0604020202020204" charset="0"/>
              </a:rPr>
              <a:t>Quân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có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thể</a:t>
            </a:r>
            <a:r>
              <a:rPr lang="en-US" sz="2400" dirty="0">
                <a:latin typeface="Comfortaa" panose="020B0604020202020204" charset="0"/>
              </a:rPr>
              <a:t>:</a:t>
            </a:r>
          </a:p>
          <a:p>
            <a:r>
              <a:rPr lang="en-US" sz="2400" dirty="0">
                <a:latin typeface="Comfortaa" panose="020B0604020202020204" charset="0"/>
              </a:rPr>
              <a:t>- </a:t>
            </a:r>
            <a:r>
              <a:rPr lang="en-US" sz="2400" dirty="0" err="1">
                <a:latin typeface="Comfortaa" panose="020B0604020202020204" charset="0"/>
              </a:rPr>
              <a:t>Đi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học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sớm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hơn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giờ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hàng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ngày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vẫn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đi</a:t>
            </a:r>
            <a:r>
              <a:rPr lang="en-US" sz="2400" dirty="0">
                <a:latin typeface="Comfortaa" panose="020B0604020202020204" charset="0"/>
              </a:rPr>
              <a:t>, </a:t>
            </a:r>
          </a:p>
          <a:p>
            <a:r>
              <a:rPr lang="en-US" sz="2400" dirty="0">
                <a:latin typeface="Comfortaa" panose="020B0604020202020204" charset="0"/>
              </a:rPr>
              <a:t>- </a:t>
            </a:r>
            <a:r>
              <a:rPr lang="en-US" sz="2400" dirty="0" err="1">
                <a:latin typeface="Comfortaa" panose="020B0604020202020204" charset="0"/>
              </a:rPr>
              <a:t>Chuyển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nhà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gần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về</a:t>
            </a:r>
            <a:r>
              <a:rPr lang="en-US" sz="2400" dirty="0">
                <a:latin typeface="Comfortaa" panose="020B0604020202020204" charset="0"/>
              </a:rPr>
              <a:t> tr</a:t>
            </a:r>
            <a:r>
              <a:rPr lang="vi-VN" sz="2400" dirty="0">
                <a:latin typeface="Comfortaa" panose="020B0604020202020204" charset="0"/>
              </a:rPr>
              <a:t>ư</a:t>
            </a:r>
            <a:r>
              <a:rPr lang="en-US" sz="2400" dirty="0" err="1">
                <a:latin typeface="Comfortaa" panose="020B0604020202020204" charset="0"/>
              </a:rPr>
              <a:t>ờng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để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tiện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đi</a:t>
            </a:r>
            <a:r>
              <a:rPr lang="en-US" sz="2400" dirty="0">
                <a:latin typeface="Comfortaa" panose="020B0604020202020204" charset="0"/>
              </a:rPr>
              <a:t> </a:t>
            </a:r>
            <a:r>
              <a:rPr lang="en-US" sz="2400" dirty="0" err="1">
                <a:latin typeface="Comfortaa" panose="020B0604020202020204" charset="0"/>
              </a:rPr>
              <a:t>học</a:t>
            </a:r>
            <a:r>
              <a:rPr lang="en-US" sz="2400" dirty="0">
                <a:latin typeface="Comfortaa" panose="020B0604020202020204" charset="0"/>
              </a:rPr>
              <a:t>,……</a:t>
            </a:r>
          </a:p>
        </p:txBody>
      </p:sp>
    </p:spTree>
    <p:extLst>
      <p:ext uri="{BB962C8B-B14F-4D97-AF65-F5344CB8AC3E}">
        <p14:creationId xmlns:p14="http://schemas.microsoft.com/office/powerpoint/2010/main" val="4049281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0CCA2BE-A759-4D28-AD03-26DD2EAD2FFB}"/>
              </a:ext>
            </a:extLst>
          </p:cNvPr>
          <p:cNvSpPr/>
          <p:nvPr/>
        </p:nvSpPr>
        <p:spPr>
          <a:xfrm>
            <a:off x="1735749" y="366704"/>
            <a:ext cx="625993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u="sng" dirty="0">
              <a:solidFill>
                <a:srgbClr val="FF0000"/>
              </a:solidFill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14C4F-0A3D-4083-A7C9-C2F5546CD4CD}"/>
              </a:ext>
            </a:extLst>
          </p:cNvPr>
          <p:cNvSpPr txBox="1"/>
          <p:nvPr/>
        </p:nvSpPr>
        <p:spPr>
          <a:xfrm>
            <a:off x="755591" y="366704"/>
            <a:ext cx="1499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omfortaa" panose="020B0604020202020204" charset="0"/>
                <a:ea typeface="Cambria" panose="020405030504060302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Comfortaa" panose="020B0604020202020204" charset="0"/>
                <a:ea typeface="Cambria" panose="02040503050406030204" pitchFamily="18" charset="0"/>
              </a:rPr>
              <a:t> 2: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1F1E1D-21E8-49E6-83BB-688F6B1816DC}"/>
              </a:ext>
            </a:extLst>
          </p:cNvPr>
          <p:cNvSpPr/>
          <p:nvPr/>
        </p:nvSpPr>
        <p:spPr>
          <a:xfrm>
            <a:off x="1445216" y="1684207"/>
            <a:ext cx="6841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omfortaa" panose="020B0604020202020204" charset="0"/>
              </a:rPr>
              <a:t>c) </a:t>
            </a:r>
            <a:r>
              <a:rPr lang="en-US" sz="2400" b="1" dirty="0" err="1">
                <a:latin typeface="Comfortaa" panose="020B0604020202020204" charset="0"/>
              </a:rPr>
              <a:t>Bạn</a:t>
            </a:r>
            <a:r>
              <a:rPr lang="en-US" sz="2400" b="1" dirty="0">
                <a:latin typeface="Comfortaa" panose="020B0604020202020204" charset="0"/>
              </a:rPr>
              <a:t> Chi </a:t>
            </a:r>
            <a:r>
              <a:rPr lang="en-US" sz="2400" b="1" dirty="0" err="1">
                <a:latin typeface="Comfortaa" panose="020B0604020202020204" charset="0"/>
              </a:rPr>
              <a:t>viết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chữ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xấu</a:t>
            </a:r>
            <a:r>
              <a:rPr lang="en-US" sz="2400" b="1" dirty="0">
                <a:latin typeface="Comfortaa" panose="020B0604020202020204" charset="0"/>
              </a:rPr>
              <a:t>. Theo </a:t>
            </a:r>
            <a:r>
              <a:rPr lang="en-US" sz="2400" b="1" dirty="0" err="1">
                <a:latin typeface="Comfortaa" panose="020B0604020202020204" charset="0"/>
              </a:rPr>
              <a:t>em</a:t>
            </a:r>
            <a:r>
              <a:rPr lang="en-US" sz="2400" b="1" dirty="0">
                <a:latin typeface="Comfortaa" panose="020B0604020202020204" charset="0"/>
              </a:rPr>
              <a:t>, </a:t>
            </a:r>
            <a:r>
              <a:rPr lang="en-US" sz="2400" b="1" dirty="0" err="1">
                <a:latin typeface="Comfortaa" panose="020B0604020202020204" charset="0"/>
              </a:rPr>
              <a:t>bạn</a:t>
            </a:r>
            <a:r>
              <a:rPr lang="en-US" sz="2400" b="1" dirty="0">
                <a:latin typeface="Comfortaa" panose="020B0604020202020204" charset="0"/>
              </a:rPr>
              <a:t> Chi </a:t>
            </a:r>
            <a:r>
              <a:rPr lang="en-US" sz="2400" b="1" dirty="0" err="1">
                <a:latin typeface="Comfortaa" panose="020B0604020202020204" charset="0"/>
              </a:rPr>
              <a:t>cần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làm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gì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để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viết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chữ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đẹp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hơn</a:t>
            </a:r>
            <a:r>
              <a:rPr lang="en-US" sz="2400" b="1" dirty="0">
                <a:latin typeface="Comfortaa" panose="020B0604020202020204" charset="0"/>
              </a:rPr>
              <a:t>? </a:t>
            </a:r>
            <a:endParaRPr lang="en-US" sz="2400" b="1" u="sng" dirty="0">
              <a:latin typeface="Comfortaa" panose="020B060402020202020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F70C5C-7568-4854-A800-736A94A4ED09}"/>
              </a:ext>
            </a:extLst>
          </p:cNvPr>
          <p:cNvSpPr/>
          <p:nvPr/>
        </p:nvSpPr>
        <p:spPr>
          <a:xfrm>
            <a:off x="1662130" y="2917589"/>
            <a:ext cx="6624087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>
                <a:latin typeface="Comfortaa" panose="020B0604020202020204" charset="0"/>
              </a:rPr>
              <a:t>Bạn</a:t>
            </a:r>
            <a:r>
              <a:rPr lang="en-US" sz="2400" b="1" dirty="0">
                <a:latin typeface="Comfortaa" panose="020B0604020202020204" charset="0"/>
              </a:rPr>
              <a:t> Chi </a:t>
            </a:r>
            <a:r>
              <a:rPr lang="en-US" sz="2400" b="1" dirty="0" err="1">
                <a:latin typeface="Comfortaa" panose="020B0604020202020204" charset="0"/>
              </a:rPr>
              <a:t>cần</a:t>
            </a:r>
            <a:r>
              <a:rPr lang="en-US" sz="2400" b="1" dirty="0">
                <a:latin typeface="Comfortaa" panose="020B0604020202020204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b="1" dirty="0" err="1">
                <a:latin typeface="Comfortaa" panose="020B0604020202020204" charset="0"/>
              </a:rPr>
              <a:t>Luyện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chữ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nhiều</a:t>
            </a:r>
            <a:r>
              <a:rPr lang="en-US" sz="2400" b="1" dirty="0">
                <a:latin typeface="Comfortaa" panose="020B0604020202020204" charset="0"/>
              </a:rPr>
              <a:t> h</a:t>
            </a:r>
            <a:r>
              <a:rPr lang="vi-VN" sz="2400" b="1" dirty="0">
                <a:latin typeface="Comfortaa" panose="020B0604020202020204" charset="0"/>
              </a:rPr>
              <a:t>ơ</a:t>
            </a:r>
            <a:r>
              <a:rPr lang="en-US" sz="2400" b="1" dirty="0">
                <a:latin typeface="Comfortaa" panose="020B0604020202020204" charset="0"/>
              </a:rPr>
              <a:t>n.</a:t>
            </a:r>
          </a:p>
          <a:p>
            <a:pPr marL="342900" indent="-342900">
              <a:buFontTx/>
              <a:buChar char="-"/>
            </a:pPr>
            <a:r>
              <a:rPr lang="en-US" sz="2400" b="1" dirty="0" err="1">
                <a:latin typeface="Comfortaa" panose="020B0604020202020204" charset="0"/>
              </a:rPr>
              <a:t>Cần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giữ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gìn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vở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sạch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đẹp</a:t>
            </a:r>
            <a:r>
              <a:rPr lang="en-US" sz="2400" b="1" dirty="0">
                <a:latin typeface="Comfortaa" panose="020B0604020202020204" charset="0"/>
              </a:rPr>
              <a:t>, </a:t>
            </a:r>
            <a:r>
              <a:rPr lang="en-US" sz="2400" b="1" dirty="0" err="1">
                <a:latin typeface="Comfortaa" panose="020B0604020202020204" charset="0"/>
              </a:rPr>
              <a:t>viết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chữ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cẩn</a:t>
            </a:r>
            <a:r>
              <a:rPr lang="en-US" sz="2400" b="1" dirty="0">
                <a:latin typeface="Comfortaa" panose="020B0604020202020204" charset="0"/>
              </a:rPr>
              <a:t> </a:t>
            </a:r>
            <a:r>
              <a:rPr lang="en-US" sz="2400" b="1" dirty="0" err="1">
                <a:latin typeface="Comfortaa" panose="020B0604020202020204" charset="0"/>
              </a:rPr>
              <a:t>thận</a:t>
            </a:r>
            <a:r>
              <a:rPr lang="en-US" sz="2400" b="1" dirty="0">
                <a:latin typeface="Comfortaa" panose="020B0604020202020204" charset="0"/>
              </a:rPr>
              <a:t> h</a:t>
            </a:r>
            <a:r>
              <a:rPr lang="vi-VN" sz="2400" b="1" dirty="0">
                <a:latin typeface="Comfortaa" panose="020B0604020202020204" charset="0"/>
              </a:rPr>
              <a:t>ơ</a:t>
            </a:r>
            <a:r>
              <a:rPr lang="en-US" sz="2400" b="1" dirty="0">
                <a:latin typeface="Comfortaa" panose="020B0604020202020204" charset="0"/>
              </a:rPr>
              <a:t>n,…..</a:t>
            </a:r>
          </a:p>
        </p:txBody>
      </p:sp>
    </p:spTree>
    <p:extLst>
      <p:ext uri="{BB962C8B-B14F-4D97-AF65-F5344CB8AC3E}">
        <p14:creationId xmlns:p14="http://schemas.microsoft.com/office/powerpoint/2010/main" val="2768792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Rectangle 1607">
            <a:extLst>
              <a:ext uri="{FF2B5EF4-FFF2-40B4-BE49-F238E27FC236}">
                <a16:creationId xmlns:a16="http://schemas.microsoft.com/office/drawing/2014/main" id="{C9ED3FE4-2678-49A3-BE8C-0F448262CE9B}"/>
              </a:ext>
            </a:extLst>
          </p:cNvPr>
          <p:cNvSpPr/>
          <p:nvPr/>
        </p:nvSpPr>
        <p:spPr>
          <a:xfrm>
            <a:off x="1217363" y="3489200"/>
            <a:ext cx="6858000" cy="10499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u="sng" dirty="0"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9" name="Rectangle 1608">
            <a:extLst>
              <a:ext uri="{FF2B5EF4-FFF2-40B4-BE49-F238E27FC236}">
                <a16:creationId xmlns:a16="http://schemas.microsoft.com/office/drawing/2014/main" id="{3521648C-424C-4765-8F67-8FFE8087B31E}"/>
              </a:ext>
            </a:extLst>
          </p:cNvPr>
          <p:cNvSpPr/>
          <p:nvPr/>
        </p:nvSpPr>
        <p:spPr>
          <a:xfrm>
            <a:off x="1190930" y="934883"/>
            <a:ext cx="6910866" cy="55438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b="1" u="sng" dirty="0"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E4493F3-739D-4190-8AD8-424D9BDEC193}"/>
              </a:ext>
            </a:extLst>
          </p:cNvPr>
          <p:cNvSpPr/>
          <p:nvPr/>
        </p:nvSpPr>
        <p:spPr>
          <a:xfrm>
            <a:off x="1217363" y="1805969"/>
            <a:ext cx="7133943" cy="13665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u="sng" dirty="0">
              <a:solidFill>
                <a:schemeClr val="accent6">
                  <a:lumMod val="50000"/>
                </a:schemeClr>
              </a:solidFill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" grpId="0" animBg="1"/>
      <p:bldP spid="1609" grpId="0" animBg="1"/>
      <p:bldP spid="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A95E93C-62F4-4072-8D12-6EB4AF449455}"/>
              </a:ext>
            </a:extLst>
          </p:cNvPr>
          <p:cNvSpPr/>
          <p:nvPr/>
        </p:nvSpPr>
        <p:spPr>
          <a:xfrm>
            <a:off x="1760161" y="260569"/>
            <a:ext cx="6556603" cy="4884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 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4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u="sng" dirty="0">
              <a:solidFill>
                <a:srgbClr val="FF0000"/>
              </a:solidFill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CCAF15-6C08-4761-86C8-7C78EF2CB34E}"/>
              </a:ext>
            </a:extLst>
          </p:cNvPr>
          <p:cNvSpPr/>
          <p:nvPr/>
        </p:nvSpPr>
        <p:spPr>
          <a:xfrm>
            <a:off x="1389567" y="1973471"/>
            <a:ext cx="6776237" cy="1762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……………………………….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 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</a:t>
            </a:r>
            <a:endParaRPr lang="en-US" sz="2000" u="sng" dirty="0">
              <a:effectLst/>
              <a:latin typeface="Comfortaa" panose="020B060402020202020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FDE59B-2F41-4272-9115-27789C1FC861}"/>
              </a:ext>
            </a:extLst>
          </p:cNvPr>
          <p:cNvSpPr/>
          <p:nvPr/>
        </p:nvSpPr>
        <p:spPr>
          <a:xfrm>
            <a:off x="1855551" y="838006"/>
            <a:ext cx="5469767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20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000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b="1" dirty="0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05D0BC-A826-455D-8ABA-B9226A6D98BF}"/>
              </a:ext>
            </a:extLst>
          </p:cNvPr>
          <p:cNvSpPr/>
          <p:nvPr/>
        </p:nvSpPr>
        <p:spPr>
          <a:xfrm>
            <a:off x="4572000" y="1994321"/>
            <a:ext cx="2677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066311-1666-41F9-9DAE-01EB39ED0A7C}"/>
              </a:ext>
            </a:extLst>
          </p:cNvPr>
          <p:cNvSpPr/>
          <p:nvPr/>
        </p:nvSpPr>
        <p:spPr>
          <a:xfrm>
            <a:off x="2303279" y="2780342"/>
            <a:ext cx="13227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1463B8-0FAD-4EA0-9E7B-F54296F0B232}"/>
              </a:ext>
            </a:extLst>
          </p:cNvPr>
          <p:cNvSpPr/>
          <p:nvPr/>
        </p:nvSpPr>
        <p:spPr>
          <a:xfrm>
            <a:off x="5549832" y="3242007"/>
            <a:ext cx="1699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2000" b="1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000" dirty="0">
                <a:solidFill>
                  <a:srgbClr val="FF0000"/>
                </a:solidFill>
                <a:latin typeface="Comfortaa" panose="020B060402020202020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852</Words>
  <Application>Microsoft Office PowerPoint</Application>
  <PresentationFormat>On-screen Show (16:9)</PresentationFormat>
  <Paragraphs>66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Times New Roman</vt:lpstr>
      <vt:lpstr>Catamaran</vt:lpstr>
      <vt:lpstr>Cambria</vt:lpstr>
      <vt:lpstr>Arial</vt:lpstr>
      <vt:lpstr>Roboto Slab Regular</vt:lpstr>
      <vt:lpstr>Vibur</vt:lpstr>
      <vt:lpstr>Comfortaa</vt:lpstr>
      <vt:lpstr>Learning the Days of the Week by Slidesgo </vt:lpstr>
      <vt:lpstr>Thứ Hai ngày 21 tháng 11 năm 2022 Đạo đức Thực hành giữa kì 1</vt:lpstr>
      <vt:lpstr>1. Trong giờ kiểm tra Toán, có một bài em chưa làm được, bạn bên cạnh đã làm được. Em sẽ:   a) Không nhìn bài bạn, tự suy nghĩ làm tiếp.  b) Nhờ bạn gợi ý.  c) Bỏ bài đấy.  d) Chép bài của bạn.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hành kĩ năng giữa kì 1</dc:title>
  <cp:lastModifiedBy>GVCB Hoàng Hương Duyên</cp:lastModifiedBy>
  <cp:revision>61</cp:revision>
  <dcterms:modified xsi:type="dcterms:W3CDTF">2022-11-20T18:54:16Z</dcterms:modified>
</cp:coreProperties>
</file>