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1"/>
  </p:notesMasterIdLst>
  <p:sldIdLst>
    <p:sldId id="262" r:id="rId2"/>
    <p:sldId id="415" r:id="rId3"/>
    <p:sldId id="349" r:id="rId4"/>
    <p:sldId id="364" r:id="rId5"/>
    <p:sldId id="419" r:id="rId6"/>
    <p:sldId id="315" r:id="rId7"/>
    <p:sldId id="354" r:id="rId8"/>
    <p:sldId id="355" r:id="rId9"/>
    <p:sldId id="351" r:id="rId10"/>
    <p:sldId id="416" r:id="rId11"/>
    <p:sldId id="413" r:id="rId12"/>
    <p:sldId id="417" r:id="rId13"/>
    <p:sldId id="357" r:id="rId14"/>
    <p:sldId id="391" r:id="rId15"/>
    <p:sldId id="408" r:id="rId16"/>
    <p:sldId id="392" r:id="rId17"/>
    <p:sldId id="420" r:id="rId18"/>
    <p:sldId id="409" r:id="rId19"/>
    <p:sldId id="410" r:id="rId20"/>
    <p:sldId id="421" r:id="rId21"/>
    <p:sldId id="337" r:id="rId22"/>
    <p:sldId id="361" r:id="rId23"/>
    <p:sldId id="418" r:id="rId24"/>
    <p:sldId id="350" r:id="rId25"/>
    <p:sldId id="308" r:id="rId26"/>
    <p:sldId id="365" r:id="rId27"/>
    <p:sldId id="362" r:id="rId28"/>
    <p:sldId id="353" r:id="rId29"/>
    <p:sldId id="363" r:id="rId30"/>
  </p:sldIdLst>
  <p:sldSz cx="12192000" cy="6858000"/>
  <p:notesSz cx="6858000" cy="9144000"/>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66"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902977-01E5-4FB2-854E-C10DEAA63AB2}" type="datetimeFigureOut">
              <a:rPr lang="en-US" smtClean="0"/>
              <a:t>7/10/2022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CA8F69-124C-4F9C-8BCB-AE15CB9AAF2C}" type="slidenum">
              <a:rPr lang="en-US" smtClean="0"/>
              <a:t>‹#›</a:t>
            </a:fld>
            <a:endParaRPr lang="en-US"/>
          </a:p>
        </p:txBody>
      </p:sp>
    </p:spTree>
    <p:extLst>
      <p:ext uri="{BB962C8B-B14F-4D97-AF65-F5344CB8AC3E}">
        <p14:creationId xmlns:p14="http://schemas.microsoft.com/office/powerpoint/2010/main" val="1899435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a:t>
            </a:fld>
            <a:endParaRPr lang="zh-CN" altLang="en-US"/>
          </a:p>
        </p:txBody>
      </p:sp>
    </p:spTree>
    <p:extLst>
      <p:ext uri="{BB962C8B-B14F-4D97-AF65-F5344CB8AC3E}">
        <p14:creationId xmlns:p14="http://schemas.microsoft.com/office/powerpoint/2010/main" val="2023891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7</a:t>
            </a:fld>
            <a:endParaRPr lang="zh-CN" altLang="en-US"/>
          </a:p>
        </p:txBody>
      </p:sp>
    </p:spTree>
    <p:extLst>
      <p:ext uri="{BB962C8B-B14F-4D97-AF65-F5344CB8AC3E}">
        <p14:creationId xmlns:p14="http://schemas.microsoft.com/office/powerpoint/2010/main" val="13681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13</a:t>
            </a:fld>
            <a:endParaRPr lang="zh-CN" altLang="en-US"/>
          </a:p>
        </p:txBody>
      </p:sp>
    </p:spTree>
    <p:extLst>
      <p:ext uri="{BB962C8B-B14F-4D97-AF65-F5344CB8AC3E}">
        <p14:creationId xmlns:p14="http://schemas.microsoft.com/office/powerpoint/2010/main" val="3656420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solidFill>
                  <a:prstClr val="black"/>
                </a:solidFill>
                <a:ea typeface="宋体"/>
              </a:rPr>
              <a:pPr/>
              <a:t>14</a:t>
            </a:fld>
            <a:endParaRPr lang="zh-CN" altLang="en-US">
              <a:solidFill>
                <a:prstClr val="black"/>
              </a:solidFill>
              <a:ea typeface="宋体"/>
            </a:endParaRPr>
          </a:p>
        </p:txBody>
      </p:sp>
    </p:spTree>
    <p:extLst>
      <p:ext uri="{BB962C8B-B14F-4D97-AF65-F5344CB8AC3E}">
        <p14:creationId xmlns:p14="http://schemas.microsoft.com/office/powerpoint/2010/main" val="13870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solidFill>
                  <a:prstClr val="black"/>
                </a:solidFill>
                <a:ea typeface="宋体"/>
              </a:rPr>
              <a:pPr/>
              <a:t>16</a:t>
            </a:fld>
            <a:endParaRPr lang="zh-CN" altLang="en-US">
              <a:solidFill>
                <a:prstClr val="black"/>
              </a:solidFill>
              <a:ea typeface="宋体"/>
            </a:endParaRPr>
          </a:p>
        </p:txBody>
      </p:sp>
    </p:spTree>
    <p:extLst>
      <p:ext uri="{BB962C8B-B14F-4D97-AF65-F5344CB8AC3E}">
        <p14:creationId xmlns:p14="http://schemas.microsoft.com/office/powerpoint/2010/main" val="13870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22</a:t>
            </a:fld>
            <a:endParaRPr lang="zh-CN" altLang="en-US"/>
          </a:p>
        </p:txBody>
      </p:sp>
    </p:spTree>
    <p:extLst>
      <p:ext uri="{BB962C8B-B14F-4D97-AF65-F5344CB8AC3E}">
        <p14:creationId xmlns:p14="http://schemas.microsoft.com/office/powerpoint/2010/main" val="501818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28</a:t>
            </a:fld>
            <a:endParaRPr lang="zh-CN" altLang="en-US"/>
          </a:p>
        </p:txBody>
      </p:sp>
    </p:spTree>
    <p:extLst>
      <p:ext uri="{BB962C8B-B14F-4D97-AF65-F5344CB8AC3E}">
        <p14:creationId xmlns:p14="http://schemas.microsoft.com/office/powerpoint/2010/main" val="3510937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29</a:t>
            </a:fld>
            <a:endParaRPr lang="zh-CN" altLang="en-US"/>
          </a:p>
        </p:txBody>
      </p:sp>
    </p:spTree>
    <p:extLst>
      <p:ext uri="{BB962C8B-B14F-4D97-AF65-F5344CB8AC3E}">
        <p14:creationId xmlns:p14="http://schemas.microsoft.com/office/powerpoint/2010/main" val="263648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6614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1890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5806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266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8711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9674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5380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06943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6241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02548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033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6980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5180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5555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6060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9706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130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4514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1918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2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96732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2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5793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3714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5755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55209-630E-4111-A58B-F21388B73B96}" type="datetimeFigureOut">
              <a:rPr lang="en-US" smtClean="0"/>
              <a:t>7/10/2022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3256011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55209-630E-4111-A58B-F21388B73B96}" type="datetimeFigureOut">
              <a:rPr lang="en-US" smtClean="0"/>
              <a:t>7/10/2022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32076352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55209-630E-4111-A58B-F21388B73B96}" type="datetimeFigureOut">
              <a:rPr lang="en-US" smtClean="0"/>
              <a:t>7/10/2022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33210606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55209-630E-4111-A58B-F21388B73B96}" type="datetimeFigureOut">
              <a:rPr lang="en-US" smtClean="0"/>
              <a:t>7/10/2022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20537581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55209-630E-4111-A58B-F21388B73B96}" type="datetimeFigureOut">
              <a:rPr lang="en-US" smtClean="0"/>
              <a:t>7/10/2022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18820992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55209-630E-4111-A58B-F21388B73B96}" type="datetimeFigureOut">
              <a:rPr lang="en-US" smtClean="0"/>
              <a:t>7/10/2022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4183938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55209-630E-4111-A58B-F21388B73B96}" type="datetimeFigureOut">
              <a:rPr lang="en-US" smtClean="0"/>
              <a:t>7/10/2022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4460106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55209-630E-4111-A58B-F21388B73B96}" type="datetimeFigureOut">
              <a:rPr lang="en-US" smtClean="0"/>
              <a:t>7/10/2022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28877958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55209-630E-4111-A58B-F21388B73B96}" type="datetimeFigureOut">
              <a:rPr lang="en-US" smtClean="0"/>
              <a:t>7/10/2022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7256375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55209-630E-4111-A58B-F21388B73B96}" type="datetimeFigureOut">
              <a:rPr lang="en-US" smtClean="0"/>
              <a:t>7/10/2022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6093807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4237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55209-630E-4111-A58B-F21388B73B96}" type="datetimeFigureOut">
              <a:rPr lang="en-US" smtClean="0"/>
              <a:t>7/10/2022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25292998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55209-630E-4111-A58B-F21388B73B96}" type="datetimeFigureOut">
              <a:rPr lang="en-US" smtClean="0"/>
              <a:t>7/10/2022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16909717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55209-630E-4111-A58B-F21388B73B96}" type="datetimeFigureOut">
              <a:rPr lang="en-US" smtClean="0"/>
              <a:t>7/10/2022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6813473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55209-630E-4111-A58B-F21388B73B96}" type="datetimeFigureOut">
              <a:rPr lang="en-US" smtClean="0"/>
              <a:t>7/10/2022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4800118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55209-630E-4111-A58B-F21388B73B96}" type="datetimeFigureOut">
              <a:rPr lang="en-US" smtClean="0"/>
              <a:t>7/10/2022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31122823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55209-630E-4111-A58B-F21388B73B96}" type="datetimeFigureOut">
              <a:rPr lang="en-US" smtClean="0"/>
              <a:t>7/10/2022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8469855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27021726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5701039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10892268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11094121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843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42010426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23554220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9314823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36902921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25382985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1751808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18782910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17925278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984944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40382751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7345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14764409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37751625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18046200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33797871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7813477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22941208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26371552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39018306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38397330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3296101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9260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17145109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4996227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26705112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14225496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22720913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42270107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26588479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55209-630E-4111-A58B-F21388B73B96}"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DDEFA-69FA-42F3-978A-99F84BE953AC}" type="slidenum">
              <a:rPr lang="en-US" smtClean="0"/>
              <a:t>‹#›</a:t>
            </a:fld>
            <a:endParaRPr lang="en-US"/>
          </a:p>
        </p:txBody>
      </p:sp>
    </p:spTree>
    <p:extLst>
      <p:ext uri="{BB962C8B-B14F-4D97-AF65-F5344CB8AC3E}">
        <p14:creationId xmlns:p14="http://schemas.microsoft.com/office/powerpoint/2010/main" val="7973424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712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0529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image" Target="../media/image1.jp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2.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9">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DF9A20-F9B2-4201-8F70-7613790490BD}"/>
              </a:ext>
            </a:extLst>
          </p:cNvPr>
          <p:cNvSpPr txBox="1"/>
          <p:nvPr/>
        </p:nvSpPr>
        <p:spPr>
          <a:xfrm>
            <a:off x="11320670" y="6380922"/>
            <a:ext cx="795411" cy="369332"/>
          </a:xfrm>
          <a:prstGeom prst="rect">
            <a:avLst/>
          </a:prstGeom>
          <a:noFill/>
        </p:spPr>
        <p:txBody>
          <a:bodyPr wrap="none" rtlCol="0">
            <a:spAutoFit/>
          </a:bodyPr>
          <a:lstStyle/>
          <a:p>
            <a:r>
              <a:rPr lang="en-US">
                <a:solidFill>
                  <a:srgbClr val="FFE7E8"/>
                </a:solidFill>
                <a:latin typeface="UTM Staccato " panose="02040603050506020204" pitchFamily="18" charset="0"/>
              </a:rPr>
              <a:t>KTUTS</a:t>
            </a:r>
          </a:p>
        </p:txBody>
      </p:sp>
      <p:sp>
        <p:nvSpPr>
          <p:cNvPr id="3" name="TextBox 2">
            <a:extLst>
              <a:ext uri="{FF2B5EF4-FFF2-40B4-BE49-F238E27FC236}">
                <a16:creationId xmlns:a16="http://schemas.microsoft.com/office/drawing/2014/main" id="{FE4288C4-7390-45CD-A397-FA304C6D2B56}"/>
              </a:ext>
            </a:extLst>
          </p:cNvPr>
          <p:cNvSpPr txBox="1"/>
          <p:nvPr/>
        </p:nvSpPr>
        <p:spPr>
          <a:xfrm>
            <a:off x="0" y="0"/>
            <a:ext cx="795411" cy="369332"/>
          </a:xfrm>
          <a:prstGeom prst="rect">
            <a:avLst/>
          </a:prstGeom>
          <a:noFill/>
        </p:spPr>
        <p:txBody>
          <a:bodyPr wrap="none" rtlCol="0">
            <a:spAutoFit/>
          </a:bodyPr>
          <a:lstStyle/>
          <a:p>
            <a:r>
              <a:rPr lang="en-US">
                <a:solidFill>
                  <a:srgbClr val="FFE7E8"/>
                </a:solidFill>
                <a:latin typeface="UTM Staccato " panose="02040603050506020204" pitchFamily="18" charset="0"/>
              </a:rPr>
              <a:t>KTUTS</a:t>
            </a:r>
          </a:p>
        </p:txBody>
      </p:sp>
      <p:pic>
        <p:nvPicPr>
          <p:cNvPr id="5" name="Picture 4" descr="A picture containing diagram&#10;&#10;Description automatically generated">
            <a:extLst>
              <a:ext uri="{FF2B5EF4-FFF2-40B4-BE49-F238E27FC236}">
                <a16:creationId xmlns:a16="http://schemas.microsoft.com/office/drawing/2014/main" id="{AEADD3A0-5BBA-4DB5-A7D4-83ED76699A8D}"/>
              </a:ext>
            </a:extLst>
          </p:cNvPr>
          <p:cNvPicPr>
            <a:picLocks noChangeAspect="1"/>
          </p:cNvPicPr>
          <p:nvPr/>
        </p:nvPicPr>
        <p:blipFill>
          <a:blip r:embed="rId80" cstate="print">
            <a:extLst>
              <a:ext uri="{28A0092B-C50C-407E-A947-70E740481C1C}">
                <a14:useLocalDpi xmlns:a14="http://schemas.microsoft.com/office/drawing/2010/main" val="0"/>
              </a:ext>
            </a:extLst>
          </a:blip>
          <a:stretch>
            <a:fillRect/>
          </a:stretch>
        </p:blipFill>
        <p:spPr>
          <a:xfrm>
            <a:off x="16800444" y="5485572"/>
            <a:ext cx="1742063" cy="1504950"/>
          </a:xfrm>
          <a:prstGeom prst="rect">
            <a:avLst/>
          </a:prstGeom>
        </p:spPr>
      </p:pic>
    </p:spTree>
    <p:extLst>
      <p:ext uri="{BB962C8B-B14F-4D97-AF65-F5344CB8AC3E}">
        <p14:creationId xmlns:p14="http://schemas.microsoft.com/office/powerpoint/2010/main" val="1184671579"/>
      </p:ext>
    </p:extLst>
  </p:cSld>
  <p:clrMap bg1="lt1" tx1="dk1" bg2="lt2" tx2="dk2" accent1="accent1" accent2="accent2" accent3="accent3" accent4="accent4" accent5="accent5" accent6="accent6" hlink="hlink" folHlink="folHlink"/>
  <p:sldLayoutIdLst>
    <p:sldLayoutId id="2147483662" r:id="rId1"/>
    <p:sldLayoutId id="2147483782" r:id="rId2"/>
    <p:sldLayoutId id="2147483781" r:id="rId3"/>
    <p:sldLayoutId id="2147483780" r:id="rId4"/>
    <p:sldLayoutId id="2147483779" r:id="rId5"/>
    <p:sldLayoutId id="2147483776" r:id="rId6"/>
    <p:sldLayoutId id="2147483768" r:id="rId7"/>
    <p:sldLayoutId id="2147483764" r:id="rId8"/>
    <p:sldLayoutId id="2147483759" r:id="rId9"/>
    <p:sldLayoutId id="2147483756" r:id="rId10"/>
    <p:sldLayoutId id="2147483754" r:id="rId11"/>
    <p:sldLayoutId id="2147483751" r:id="rId12"/>
    <p:sldLayoutId id="2147483745" r:id="rId13"/>
    <p:sldLayoutId id="2147483744" r:id="rId14"/>
    <p:sldLayoutId id="2147483743" r:id="rId15"/>
    <p:sldLayoutId id="2147483742" r:id="rId16"/>
    <p:sldLayoutId id="2147483739" r:id="rId17"/>
    <p:sldLayoutId id="2147483737" r:id="rId18"/>
    <p:sldLayoutId id="2147483736" r:id="rId19"/>
    <p:sldLayoutId id="2147483733" r:id="rId20"/>
    <p:sldLayoutId id="2147483725" r:id="rId21"/>
    <p:sldLayoutId id="2147483721" r:id="rId22"/>
    <p:sldLayoutId id="2147483719" r:id="rId23"/>
    <p:sldLayoutId id="2147483713" r:id="rId24"/>
    <p:sldLayoutId id="2147483712" r:id="rId25"/>
    <p:sldLayoutId id="2147483710" r:id="rId26"/>
    <p:sldLayoutId id="2147483760" r:id="rId27"/>
    <p:sldLayoutId id="2147483746" r:id="rId28"/>
    <p:sldLayoutId id="2147483714" r:id="rId29"/>
    <p:sldLayoutId id="2147483665" r:id="rId30"/>
    <p:sldLayoutId id="2147483771" r:id="rId31"/>
    <p:sldLayoutId id="2147483769" r:id="rId32"/>
    <p:sldLayoutId id="2147483762" r:id="rId33"/>
    <p:sldLayoutId id="2147483761" r:id="rId34"/>
    <p:sldLayoutId id="2147483758" r:id="rId35"/>
    <p:sldLayoutId id="2147483749" r:id="rId36"/>
    <p:sldLayoutId id="2147483748" r:id="rId37"/>
    <p:sldLayoutId id="2147483747" r:id="rId38"/>
    <p:sldLayoutId id="2147483740" r:id="rId39"/>
    <p:sldLayoutId id="2147483728" r:id="rId40"/>
    <p:sldLayoutId id="2147483726" r:id="rId41"/>
    <p:sldLayoutId id="2147483717" r:id="rId42"/>
    <p:sldLayoutId id="2147483716" r:id="rId43"/>
    <p:sldLayoutId id="2147483715" r:id="rId44"/>
    <p:sldLayoutId id="2147483711" r:id="rId45"/>
    <p:sldLayoutId id="2147483666" r:id="rId46"/>
    <p:sldLayoutId id="2147483783" r:id="rId47"/>
    <p:sldLayoutId id="2147483778" r:id="rId48"/>
    <p:sldLayoutId id="2147483777" r:id="rId49"/>
    <p:sldLayoutId id="2147483775" r:id="rId50"/>
    <p:sldLayoutId id="2147483774" r:id="rId51"/>
    <p:sldLayoutId id="2147483773" r:id="rId52"/>
    <p:sldLayoutId id="2147483772" r:id="rId53"/>
    <p:sldLayoutId id="2147483770" r:id="rId54"/>
    <p:sldLayoutId id="2147483767" r:id="rId55"/>
    <p:sldLayoutId id="2147483766" r:id="rId56"/>
    <p:sldLayoutId id="2147483765" r:id="rId57"/>
    <p:sldLayoutId id="2147483763" r:id="rId58"/>
    <p:sldLayoutId id="2147483757" r:id="rId59"/>
    <p:sldLayoutId id="2147483755" r:id="rId60"/>
    <p:sldLayoutId id="2147483753" r:id="rId61"/>
    <p:sldLayoutId id="2147483752" r:id="rId62"/>
    <p:sldLayoutId id="2147483750" r:id="rId63"/>
    <p:sldLayoutId id="2147483741" r:id="rId64"/>
    <p:sldLayoutId id="2147483738" r:id="rId65"/>
    <p:sldLayoutId id="2147483735" r:id="rId66"/>
    <p:sldLayoutId id="2147483734" r:id="rId67"/>
    <p:sldLayoutId id="2147483732" r:id="rId68"/>
    <p:sldLayoutId id="2147483731" r:id="rId69"/>
    <p:sldLayoutId id="2147483730" r:id="rId70"/>
    <p:sldLayoutId id="2147483729" r:id="rId71"/>
    <p:sldLayoutId id="2147483727" r:id="rId72"/>
    <p:sldLayoutId id="2147483724" r:id="rId73"/>
    <p:sldLayoutId id="2147483723" r:id="rId74"/>
    <p:sldLayoutId id="2147483722" r:id="rId75"/>
    <p:sldLayoutId id="2147483720" r:id="rId76"/>
    <p:sldLayoutId id="2147483718" r:id="rId77"/>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emf"/><Relationship Id="rId1" Type="http://schemas.openxmlformats.org/officeDocument/2006/relationships/slideLayout" Target="../slideLayouts/slideLayout46.xml"/><Relationship Id="rId4" Type="http://schemas.openxmlformats.org/officeDocument/2006/relationships/image" Target="../media/image16.jfif"/></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0.xml"/><Relationship Id="rId1" Type="http://schemas.openxmlformats.org/officeDocument/2006/relationships/tags" Target="../tags/tag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6.xml"/><Relationship Id="rId5" Type="http://schemas.openxmlformats.org/officeDocument/2006/relationships/image" Target="../media/image20.emf"/><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0.xml"/><Relationship Id="rId1" Type="http://schemas.openxmlformats.org/officeDocument/2006/relationships/tags" Target="../tags/tag3.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1.jfif"/><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6.xml"/><Relationship Id="rId5" Type="http://schemas.openxmlformats.org/officeDocument/2006/relationships/image" Target="../media/image14.png"/><Relationship Id="rId4" Type="http://schemas.openxmlformats.org/officeDocument/2006/relationships/image" Target="../media/image24.gif"/></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6.xml"/><Relationship Id="rId5" Type="http://schemas.openxmlformats.org/officeDocument/2006/relationships/image" Target="../media/image14.png"/><Relationship Id="rId4" Type="http://schemas.openxmlformats.org/officeDocument/2006/relationships/image" Target="../media/image24.gif"/></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emf"/><Relationship Id="rId1" Type="http://schemas.openxmlformats.org/officeDocument/2006/relationships/slideLayout" Target="../slideLayouts/slideLayout46.xml"/><Relationship Id="rId5" Type="http://schemas.openxmlformats.org/officeDocument/2006/relationships/image" Target="../media/image27.gif"/><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46.xml"/><Relationship Id="rId5" Type="http://schemas.openxmlformats.org/officeDocument/2006/relationships/image" Target="../media/image27.gif"/><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xml"/><Relationship Id="rId7" Type="http://schemas.openxmlformats.org/officeDocument/2006/relationships/image" Target="../media/image3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emf"/><Relationship Id="rId5" Type="http://schemas.openxmlformats.org/officeDocument/2006/relationships/image" Target="../media/image3.jpeg"/><Relationship Id="rId4"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000"/>
          <a:stretch/>
        </p:blipFill>
        <p:spPr>
          <a:xfrm>
            <a:off x="20" y="184666"/>
            <a:ext cx="12191980" cy="6857990"/>
          </a:xfrm>
          <a:prstGeom prst="rect">
            <a:avLst/>
          </a:prstGeom>
        </p:spPr>
      </p:pic>
      <p:pic>
        <p:nvPicPr>
          <p:cNvPr id="3" name="图片 2">
            <a:extLst>
              <a:ext uri="{FF2B5EF4-FFF2-40B4-BE49-F238E27FC236}">
                <a16:creationId xmlns:a16="http://schemas.microsoft.com/office/drawing/2014/main" id="{9A7A2051-2B77-4AE9-AED5-29AF4CE20ECA}"/>
              </a:ext>
            </a:extLst>
          </p:cNvPr>
          <p:cNvPicPr>
            <a:picLocks noChangeAspect="1"/>
          </p:cNvPicPr>
          <p:nvPr/>
        </p:nvPicPr>
        <p:blipFill>
          <a:blip r:embed="rId4"/>
          <a:stretch>
            <a:fillRect/>
          </a:stretch>
        </p:blipFill>
        <p:spPr>
          <a:xfrm rot="1184741" flipH="1">
            <a:off x="4634968" y="293210"/>
            <a:ext cx="6883530" cy="5734215"/>
          </a:xfrm>
          <a:prstGeom prst="rect">
            <a:avLst/>
          </a:prstGeom>
        </p:spPr>
      </p:pic>
      <p:grpSp>
        <p:nvGrpSpPr>
          <p:cNvPr id="8" name="Group 1261">
            <a:extLst>
              <a:ext uri="{FF2B5EF4-FFF2-40B4-BE49-F238E27FC236}">
                <a16:creationId xmlns:a16="http://schemas.microsoft.com/office/drawing/2014/main" id="{2D52ED5B-2821-4268-89C3-677E74C50899}"/>
              </a:ext>
            </a:extLst>
          </p:cNvPr>
          <p:cNvGrpSpPr/>
          <p:nvPr/>
        </p:nvGrpSpPr>
        <p:grpSpPr>
          <a:xfrm>
            <a:off x="6355966" y="1881782"/>
            <a:ext cx="467620" cy="422875"/>
            <a:chOff x="0" y="0"/>
            <a:chExt cx="935237" cy="845748"/>
          </a:xfrm>
        </p:grpSpPr>
        <p:sp>
          <p:nvSpPr>
            <p:cNvPr id="9" name="Shape 1259">
              <a:extLst>
                <a:ext uri="{FF2B5EF4-FFF2-40B4-BE49-F238E27FC236}">
                  <a16:creationId xmlns:a16="http://schemas.microsoft.com/office/drawing/2014/main" id="{220CDEB5-D0C2-45F6-8246-35156E5EF86D}"/>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sp>
          <p:nvSpPr>
            <p:cNvPr id="10" name="Shape 1260">
              <a:extLst>
                <a:ext uri="{FF2B5EF4-FFF2-40B4-BE49-F238E27FC236}">
                  <a16:creationId xmlns:a16="http://schemas.microsoft.com/office/drawing/2014/main" id="{53044070-A273-4AFD-9211-49555A2E730E}"/>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grpSp>
      <p:grpSp>
        <p:nvGrpSpPr>
          <p:cNvPr id="11" name="Group 1261">
            <a:extLst>
              <a:ext uri="{FF2B5EF4-FFF2-40B4-BE49-F238E27FC236}">
                <a16:creationId xmlns:a16="http://schemas.microsoft.com/office/drawing/2014/main" id="{7F4D8BAE-B300-4234-890E-9409C4CEE8E0}"/>
              </a:ext>
            </a:extLst>
          </p:cNvPr>
          <p:cNvGrpSpPr/>
          <p:nvPr/>
        </p:nvGrpSpPr>
        <p:grpSpPr>
          <a:xfrm>
            <a:off x="6178828" y="4317222"/>
            <a:ext cx="467620" cy="422875"/>
            <a:chOff x="0" y="0"/>
            <a:chExt cx="935237" cy="845748"/>
          </a:xfrm>
        </p:grpSpPr>
        <p:sp>
          <p:nvSpPr>
            <p:cNvPr id="12" name="Shape 1259">
              <a:extLst>
                <a:ext uri="{FF2B5EF4-FFF2-40B4-BE49-F238E27FC236}">
                  <a16:creationId xmlns:a16="http://schemas.microsoft.com/office/drawing/2014/main" id="{C60A59D0-A2CE-4BBD-AC6A-AFD00303A488}"/>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sp>
          <p:nvSpPr>
            <p:cNvPr id="13" name="Shape 1260">
              <a:extLst>
                <a:ext uri="{FF2B5EF4-FFF2-40B4-BE49-F238E27FC236}">
                  <a16:creationId xmlns:a16="http://schemas.microsoft.com/office/drawing/2014/main" id="{DD8B4743-E199-4A24-B20C-97D51DF7AEA9}"/>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grpSp>
      <p:grpSp>
        <p:nvGrpSpPr>
          <p:cNvPr id="14" name="Group 1261">
            <a:extLst>
              <a:ext uri="{FF2B5EF4-FFF2-40B4-BE49-F238E27FC236}">
                <a16:creationId xmlns:a16="http://schemas.microsoft.com/office/drawing/2014/main" id="{2BD8F9EF-523E-4D31-8DD4-F2EC42D73A4E}"/>
              </a:ext>
            </a:extLst>
          </p:cNvPr>
          <p:cNvGrpSpPr/>
          <p:nvPr/>
        </p:nvGrpSpPr>
        <p:grpSpPr>
          <a:xfrm>
            <a:off x="10447602" y="1729997"/>
            <a:ext cx="467621" cy="422876"/>
            <a:chOff x="0" y="0"/>
            <a:chExt cx="935239" cy="845750"/>
          </a:xfrm>
        </p:grpSpPr>
        <p:sp>
          <p:nvSpPr>
            <p:cNvPr id="15" name="Shape 1259">
              <a:extLst>
                <a:ext uri="{FF2B5EF4-FFF2-40B4-BE49-F238E27FC236}">
                  <a16:creationId xmlns:a16="http://schemas.microsoft.com/office/drawing/2014/main" id="{37F8F57B-6CFD-4015-9584-DCCD42C6D71E}"/>
                </a:ext>
              </a:extLst>
            </p:cNvPr>
            <p:cNvSpPr/>
            <p:nvPr/>
          </p:nvSpPr>
          <p:spPr>
            <a:xfrm>
              <a:off x="0" y="0"/>
              <a:ext cx="935239" cy="845750"/>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sp>
          <p:nvSpPr>
            <p:cNvPr id="16" name="Shape 1260">
              <a:extLst>
                <a:ext uri="{FF2B5EF4-FFF2-40B4-BE49-F238E27FC236}">
                  <a16:creationId xmlns:a16="http://schemas.microsoft.com/office/drawing/2014/main" id="{9A55C895-4ADC-41AA-A3DE-9EFAC05B92DD}"/>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grpSp>
      <p:sp>
        <p:nvSpPr>
          <p:cNvPr id="18" name="TextBox 17">
            <a:extLst>
              <a:ext uri="{FF2B5EF4-FFF2-40B4-BE49-F238E27FC236}">
                <a16:creationId xmlns:a16="http://schemas.microsoft.com/office/drawing/2014/main" id="{9EA0A13D-0F70-46C6-9560-23B7A30D3B8F}"/>
              </a:ext>
            </a:extLst>
          </p:cNvPr>
          <p:cNvSpPr txBox="1"/>
          <p:nvPr/>
        </p:nvSpPr>
        <p:spPr>
          <a:xfrm>
            <a:off x="5128890" y="2436310"/>
            <a:ext cx="5593519" cy="1446550"/>
          </a:xfrm>
          <a:prstGeom prst="rect">
            <a:avLst/>
          </a:prstGeom>
          <a:noFill/>
        </p:spPr>
        <p:txBody>
          <a:bodyPr wrap="none" rtlCol="0">
            <a:spAutoFit/>
            <a:scene3d>
              <a:camera prst="orthographicFront"/>
              <a:lightRig rig="threePt" dir="t"/>
            </a:scene3d>
            <a:sp3d extrusionH="57150">
              <a:bevelT w="82550" h="38100" prst="coolSlant"/>
            </a:sp3d>
          </a:bodyPr>
          <a:lstStyle/>
          <a:p>
            <a:r>
              <a:rPr lang="en-US" sz="8800">
                <a:ln w="19050">
                  <a:solidFill>
                    <a:srgbClr val="C00000"/>
                  </a:solidFill>
                </a:ln>
                <a:gradFill flip="none" rotWithShape="1">
                  <a:gsLst>
                    <a:gs pos="27000">
                      <a:srgbClr val="FF0000">
                        <a:shade val="30000"/>
                        <a:satMod val="115000"/>
                      </a:srgbClr>
                    </a:gs>
                    <a:gs pos="62000">
                      <a:srgbClr val="FD676B"/>
                    </a:gs>
                    <a:gs pos="52000">
                      <a:srgbClr val="FE8A8D"/>
                    </a:gs>
                  </a:gsLst>
                  <a:lin ang="16200000" scaled="1"/>
                  <a:tileRect/>
                </a:gradFill>
                <a:effectLst>
                  <a:glow rad="50800">
                    <a:srgbClr val="FE8A8D">
                      <a:alpha val="53000"/>
                    </a:srgbClr>
                  </a:glow>
                </a:effectLst>
                <a:latin typeface="UTM Arruba KT" panose="02040603050506020204" pitchFamily="18" charset="0"/>
              </a:rPr>
              <a:t>Tiếng Việt 4</a:t>
            </a:r>
          </a:p>
        </p:txBody>
      </p:sp>
      <p:sp>
        <p:nvSpPr>
          <p:cNvPr id="19" name="TextBox 18">
            <a:extLst>
              <a:ext uri="{FF2B5EF4-FFF2-40B4-BE49-F238E27FC236}">
                <a16:creationId xmlns:a16="http://schemas.microsoft.com/office/drawing/2014/main" id="{BB99064C-C9B6-4BC5-81C4-62AFD4E4B05C}"/>
              </a:ext>
            </a:extLst>
          </p:cNvPr>
          <p:cNvSpPr txBox="1"/>
          <p:nvPr/>
        </p:nvSpPr>
        <p:spPr>
          <a:xfrm>
            <a:off x="0" y="0"/>
            <a:ext cx="781432" cy="369332"/>
          </a:xfrm>
          <a:prstGeom prst="rect">
            <a:avLst/>
          </a:prstGeom>
          <a:noFill/>
        </p:spPr>
        <p:txBody>
          <a:bodyPr wrap="none" rtlCol="0">
            <a:spAutoFit/>
          </a:bodyPr>
          <a:lstStyle/>
          <a:p>
            <a:r>
              <a:rPr lang="en-US">
                <a:solidFill>
                  <a:srgbClr val="FFE7E8"/>
                </a:solidFill>
                <a:latin typeface="UTM Staccato " panose="02040603050506020204" pitchFamily="18" charset="0"/>
              </a:rPr>
              <a:t>KTUTS</a:t>
            </a:r>
          </a:p>
        </p:txBody>
      </p:sp>
      <p:sp>
        <p:nvSpPr>
          <p:cNvPr id="20" name="TextBox 19">
            <a:extLst>
              <a:ext uri="{FF2B5EF4-FFF2-40B4-BE49-F238E27FC236}">
                <a16:creationId xmlns:a16="http://schemas.microsoft.com/office/drawing/2014/main" id="{2F2E9B57-550A-44F8-AA9C-C6F027FA1AEB}"/>
              </a:ext>
            </a:extLst>
          </p:cNvPr>
          <p:cNvSpPr txBox="1"/>
          <p:nvPr/>
        </p:nvSpPr>
        <p:spPr>
          <a:xfrm>
            <a:off x="11442973" y="6488668"/>
            <a:ext cx="781432" cy="369332"/>
          </a:xfrm>
          <a:prstGeom prst="rect">
            <a:avLst/>
          </a:prstGeom>
          <a:noFill/>
        </p:spPr>
        <p:txBody>
          <a:bodyPr wrap="none" rtlCol="0">
            <a:spAutoFit/>
          </a:bodyPr>
          <a:lstStyle/>
          <a:p>
            <a:r>
              <a:rPr lang="en-US">
                <a:solidFill>
                  <a:srgbClr val="FFE7E8"/>
                </a:solidFill>
                <a:latin typeface="UTM Staccato " panose="02040603050506020204" pitchFamily="18" charset="0"/>
              </a:rPr>
              <a:t>KTUTS</a:t>
            </a:r>
          </a:p>
        </p:txBody>
      </p:sp>
      <p:pic>
        <p:nvPicPr>
          <p:cNvPr id="4" name="Picture 3" descr="Logo, company name&#10;&#10;Description automatically generated">
            <a:extLst>
              <a:ext uri="{FF2B5EF4-FFF2-40B4-BE49-F238E27FC236}">
                <a16:creationId xmlns:a16="http://schemas.microsoft.com/office/drawing/2014/main" id="{A1D1E2DC-D1B4-4784-8A98-D4ABA65D72C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2748" y="0"/>
            <a:ext cx="1377698" cy="1377698"/>
          </a:xfrm>
          <a:prstGeom prst="ellipse">
            <a:avLst/>
          </a:prstGeom>
          <a:ln>
            <a:noFill/>
          </a:ln>
          <a:effectLst>
            <a:softEdge rad="112500"/>
          </a:effectLst>
        </p:spPr>
      </p:pic>
    </p:spTree>
    <p:extLst>
      <p:ext uri="{BB962C8B-B14F-4D97-AF65-F5344CB8AC3E}">
        <p14:creationId xmlns:p14="http://schemas.microsoft.com/office/powerpoint/2010/main" val="9556283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Effect transition="in" filter="fade">
                                      <p:cBhvr>
                                        <p:cTn id="12" dur="1000"/>
                                        <p:tgtEl>
                                          <p:spTgt spid="3"/>
                                        </p:tgtEl>
                                      </p:cBhvr>
                                    </p:animEffect>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16" presetClass="entr" presetSubtype="37"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outVertical)">
                                      <p:cBhvr>
                                        <p:cTn id="3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2BCCCDA0-F89B-44BA-A43C-321596DC6135}"/>
              </a:ext>
            </a:extLst>
          </p:cNvPr>
          <p:cNvPicPr>
            <a:picLocks noChangeAspect="1"/>
          </p:cNvPicPr>
          <p:nvPr/>
        </p:nvPicPr>
        <p:blipFill>
          <a:blip r:embed="rId2">
            <a:alphaModFix amt="67000"/>
          </a:blip>
          <a:stretch>
            <a:fillRect/>
          </a:stretch>
        </p:blipFill>
        <p:spPr>
          <a:xfrm rot="16200000">
            <a:off x="3114503" y="-2863728"/>
            <a:ext cx="6285385" cy="12514393"/>
          </a:xfrm>
          <a:prstGeom prst="rect">
            <a:avLst/>
          </a:prstGeom>
          <a:effectLst>
            <a:glow>
              <a:schemeClr val="accent1"/>
            </a:glow>
            <a:reflection endPos="65000" dist="50800" dir="5400000" sy="-100000" algn="bl" rotWithShape="0"/>
          </a:effectLst>
        </p:spPr>
      </p:pic>
      <p:sp>
        <p:nvSpPr>
          <p:cNvPr id="4" name="Rectangle 3"/>
          <p:cNvSpPr/>
          <p:nvPr/>
        </p:nvSpPr>
        <p:spPr>
          <a:xfrm>
            <a:off x="360404" y="626759"/>
            <a:ext cx="11327824" cy="3170099"/>
          </a:xfrm>
          <a:prstGeom prst="rect">
            <a:avLst/>
          </a:prstGeom>
        </p:spPr>
        <p:txBody>
          <a:bodyPr wrap="square">
            <a:spAutoFit/>
          </a:bodyPr>
          <a:lstStyle/>
          <a:p>
            <a:r>
              <a:rPr lang="en-US" sz="2000" b="1" dirty="0">
                <a:solidFill>
                  <a:srgbClr val="C00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Dắt xe ra cửa, tôi lễ phép thưa:</a:t>
            </a:r>
          </a:p>
          <a:p>
            <a:pPr algn="just"/>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 Thưa ba, con xin phép đi học nhóm.</a:t>
            </a:r>
          </a:p>
          <a:p>
            <a:pPr algn="just"/>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Ba tôi mỉm cười:</a:t>
            </a:r>
          </a:p>
          <a:p>
            <a:pPr algn="just"/>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 Ờ, nhớ về sớm nghe con!</a:t>
            </a:r>
          </a:p>
          <a:p>
            <a:pPr algn="just"/>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Không biết đây là lần thứ bao nhiêu tôi đã nói dối ba. Mỗi lần nói dối tôi đều ân hận,</a:t>
            </a:r>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nhưng </a:t>
            </a:r>
            <a:r>
              <a:rPr lang="en-US" sz="2000" b="1" dirty="0" err="1">
                <a:solidFill>
                  <a:srgbClr val="FFC000"/>
                </a:solidFill>
                <a:latin typeface="Times New Roman" panose="02020603050405020304" pitchFamily="18" charset="0"/>
                <a:cs typeface="Times New Roman" panose="02020603050405020304" pitchFamily="18" charset="0"/>
              </a:rPr>
              <a:t>rồi</a:t>
            </a:r>
            <a:r>
              <a:rPr lang="en-US" sz="2000" b="1" dirty="0">
                <a:solidFill>
                  <a:srgbClr val="FFC000"/>
                </a:solidFill>
                <a:latin typeface="Times New Roman" panose="02020603050405020304" pitchFamily="18" charset="0"/>
                <a:cs typeface="Times New Roman" panose="02020603050405020304" pitchFamily="18" charset="0"/>
              </a:rPr>
              <a:t> </a:t>
            </a:r>
            <a:r>
              <a:rPr lang="en-US" sz="2000" b="1" dirty="0" err="1">
                <a:solidFill>
                  <a:srgbClr val="FFC000"/>
                </a:solidFill>
                <a:latin typeface="Times New Roman" panose="02020603050405020304" pitchFamily="18" charset="0"/>
                <a:cs typeface="Times New Roman" panose="02020603050405020304" pitchFamily="18" charset="0"/>
              </a:rPr>
              <a:t>lại</a:t>
            </a:r>
            <a:r>
              <a:rPr lang="vi-VN" sz="2000" b="1" dirty="0">
                <a:solidFill>
                  <a:srgbClr val="FFC000"/>
                </a:solidFill>
                <a:latin typeface="Times New Roman" panose="02020603050405020304" pitchFamily="18" charset="0"/>
                <a:cs typeface="Times New Roman" panose="02020603050405020304" pitchFamily="18" charset="0"/>
              </a:rPr>
              <a:t> tặc lưỡi cho qua.</a:t>
            </a:r>
          </a:p>
          <a:p>
            <a:pPr algn="just"/>
            <a:r>
              <a:rPr lang="en-US" sz="2000" b="1" dirty="0">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Cho đến một hôm, vừa yên vị trong rạp chiếu bóng, tôi chợt thấy em gái mình lướt qua cùng một đ</a:t>
            </a:r>
            <a:r>
              <a:rPr lang="en-US" sz="2000" b="1" dirty="0">
                <a:solidFill>
                  <a:srgbClr val="00B050"/>
                </a:solidFill>
                <a:latin typeface="Times New Roman" panose="02020603050405020304" pitchFamily="18" charset="0"/>
                <a:cs typeface="Times New Roman" panose="02020603050405020304" pitchFamily="18" charset="0"/>
              </a:rPr>
              <a:t>ứ</a:t>
            </a:r>
            <a:r>
              <a:rPr lang="vi-VN" sz="2000" b="1" dirty="0">
                <a:solidFill>
                  <a:srgbClr val="00B050"/>
                </a:solidFill>
                <a:latin typeface="Times New Roman" panose="02020603050405020304" pitchFamily="18" charset="0"/>
                <a:cs typeface="Times New Roman" panose="02020603050405020304" pitchFamily="18" charset="0"/>
              </a:rPr>
              <a:t>a bạn. Từ ngạc nhiên, tôi chuy</a:t>
            </a:r>
            <a:r>
              <a:rPr lang="en-US" sz="2000" b="1" dirty="0">
                <a:solidFill>
                  <a:srgbClr val="00B050"/>
                </a:solidFill>
                <a:latin typeface="Times New Roman" panose="02020603050405020304" pitchFamily="18" charset="0"/>
                <a:cs typeface="Times New Roman" panose="02020603050405020304" pitchFamily="18" charset="0"/>
              </a:rPr>
              <a:t>ể</a:t>
            </a:r>
            <a:r>
              <a:rPr lang="vi-VN" sz="2000" b="1" dirty="0">
                <a:solidFill>
                  <a:srgbClr val="00B050"/>
                </a:solidFill>
                <a:latin typeface="Times New Roman" panose="02020603050405020304" pitchFamily="18" charset="0"/>
                <a:cs typeface="Times New Roman" panose="02020603050405020304" pitchFamily="18" charset="0"/>
              </a:rPr>
              <a:t>n sang giận </a:t>
            </a:r>
            <a:r>
              <a:rPr lang="en-US" sz="2000" b="1" dirty="0">
                <a:solidFill>
                  <a:srgbClr val="00B050"/>
                </a:solidFill>
                <a:latin typeface="Times New Roman" panose="02020603050405020304" pitchFamily="18" charset="0"/>
                <a:cs typeface="Times New Roman" panose="02020603050405020304" pitchFamily="18" charset="0"/>
              </a:rPr>
              <a:t>d</a:t>
            </a:r>
            <a:r>
              <a:rPr lang="vi-VN" sz="2000" b="1" dirty="0">
                <a:solidFill>
                  <a:srgbClr val="00B050"/>
                </a:solidFill>
                <a:latin typeface="Times New Roman" panose="02020603050405020304" pitchFamily="18" charset="0"/>
                <a:cs typeface="Times New Roman" panose="02020603050405020304" pitchFamily="18" charset="0"/>
              </a:rPr>
              <a:t>ữ và mặc lời năn nỉ của bạn, tôi bỏ về.</a:t>
            </a: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Hai chị em về đến nhà, tôi mắng em gái dám nói dối ba bỏ học đi chơi, không chịu học hành. Nhưng đáp lại sự giận dữ của tôi, nó chỉ thủng thẳng:</a:t>
            </a:r>
          </a:p>
        </p:txBody>
      </p:sp>
      <p:sp>
        <p:nvSpPr>
          <p:cNvPr id="6" name="Rectangle 5">
            <a:extLst>
              <a:ext uri="{FF2B5EF4-FFF2-40B4-BE49-F238E27FC236}">
                <a16:creationId xmlns:a16="http://schemas.microsoft.com/office/drawing/2014/main" id="{CC0B8B0D-7849-41FB-80CE-0113EAE4AE41}"/>
              </a:ext>
            </a:extLst>
          </p:cNvPr>
          <p:cNvSpPr/>
          <p:nvPr/>
        </p:nvSpPr>
        <p:spPr>
          <a:xfrm>
            <a:off x="3777304" y="-37269"/>
            <a:ext cx="4853891" cy="584775"/>
          </a:xfrm>
          <a:prstGeom prst="rect">
            <a:avLst/>
          </a:prstGeom>
          <a:noFill/>
        </p:spPr>
        <p:txBody>
          <a:bodyPr wrap="square">
            <a:spAutoFit/>
          </a:bodyPr>
          <a:lstStyle/>
          <a:p>
            <a:pPr algn="ctr">
              <a:defRPr/>
            </a:pPr>
            <a:r>
              <a:rPr lang="en-US" sz="3200" b="1" dirty="0">
                <a:ln w="9525">
                  <a:solidFill>
                    <a:schemeClr val="bg1"/>
                  </a:solidFill>
                  <a:prstDash val="solid"/>
                </a:ln>
                <a:solidFill>
                  <a:srgbClr val="C00000"/>
                </a:solidFill>
                <a:effectLst>
                  <a:outerShdw blurRad="12700" dist="38100" dir="2700000" algn="tl" rotWithShape="0">
                    <a:schemeClr val="bg1">
                      <a:lumMod val="50000"/>
                    </a:schemeClr>
                  </a:outerShdw>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CHỊ EM TÔI</a:t>
            </a:r>
          </a:p>
        </p:txBody>
      </p:sp>
      <p:sp>
        <p:nvSpPr>
          <p:cNvPr id="7" name="云形 15">
            <a:extLst>
              <a:ext uri="{FF2B5EF4-FFF2-40B4-BE49-F238E27FC236}">
                <a16:creationId xmlns:a16="http://schemas.microsoft.com/office/drawing/2014/main" id="{BCC0B1C5-B757-4597-99BF-9094BDE779EE}"/>
              </a:ext>
            </a:extLst>
          </p:cNvPr>
          <p:cNvSpPr/>
          <p:nvPr/>
        </p:nvSpPr>
        <p:spPr>
          <a:xfrm>
            <a:off x="2630723" y="185978"/>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云形 15">
            <a:extLst>
              <a:ext uri="{FF2B5EF4-FFF2-40B4-BE49-F238E27FC236}">
                <a16:creationId xmlns:a16="http://schemas.microsoft.com/office/drawing/2014/main" id="{694D2C9E-DE77-497A-A6EC-73784D216374}"/>
              </a:ext>
            </a:extLst>
          </p:cNvPr>
          <p:cNvSpPr/>
          <p:nvPr/>
        </p:nvSpPr>
        <p:spPr>
          <a:xfrm>
            <a:off x="10566864" y="1044702"/>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a:extLst>
              <a:ext uri="{FF2B5EF4-FFF2-40B4-BE49-F238E27FC236}">
                <a16:creationId xmlns:a16="http://schemas.microsoft.com/office/drawing/2014/main" id="{F51BD4BF-62D9-4E4A-A1A3-AC7D03C43278}"/>
              </a:ext>
            </a:extLst>
          </p:cNvPr>
          <p:cNvPicPr>
            <a:picLocks noChangeAspect="1"/>
          </p:cNvPicPr>
          <p:nvPr/>
        </p:nvPicPr>
        <p:blipFill>
          <a:blip r:embed="rId3"/>
          <a:srcRect/>
          <a:stretch>
            <a:fillRect/>
          </a:stretch>
        </p:blipFill>
        <p:spPr>
          <a:xfrm>
            <a:off x="123916" y="5991374"/>
            <a:ext cx="472976" cy="442233"/>
          </a:xfrm>
          <a:prstGeom prst="rect">
            <a:avLst/>
          </a:prstGeom>
        </p:spPr>
      </p:pic>
      <p:pic>
        <p:nvPicPr>
          <p:cNvPr id="10" name="Picture 9">
            <a:extLst>
              <a:ext uri="{FF2B5EF4-FFF2-40B4-BE49-F238E27FC236}">
                <a16:creationId xmlns:a16="http://schemas.microsoft.com/office/drawing/2014/main" id="{245C1483-AB3C-4FD4-9F7A-AC0F591D3772}"/>
              </a:ext>
            </a:extLst>
          </p:cNvPr>
          <p:cNvPicPr>
            <a:picLocks noChangeAspect="1"/>
          </p:cNvPicPr>
          <p:nvPr/>
        </p:nvPicPr>
        <p:blipFill>
          <a:blip r:embed="rId3"/>
          <a:srcRect/>
          <a:stretch>
            <a:fillRect/>
          </a:stretch>
        </p:blipFill>
        <p:spPr>
          <a:xfrm>
            <a:off x="8394705" y="6275940"/>
            <a:ext cx="472976" cy="442233"/>
          </a:xfrm>
          <a:prstGeom prst="rect">
            <a:avLst/>
          </a:prstGeom>
        </p:spPr>
      </p:pic>
      <p:pic>
        <p:nvPicPr>
          <p:cNvPr id="11" name="Picture 10">
            <a:extLst>
              <a:ext uri="{FF2B5EF4-FFF2-40B4-BE49-F238E27FC236}">
                <a16:creationId xmlns:a16="http://schemas.microsoft.com/office/drawing/2014/main" id="{58D48AB7-BB3B-48FB-AB3C-745088BC979B}"/>
              </a:ext>
            </a:extLst>
          </p:cNvPr>
          <p:cNvPicPr>
            <a:picLocks noChangeAspect="1"/>
          </p:cNvPicPr>
          <p:nvPr/>
        </p:nvPicPr>
        <p:blipFill>
          <a:blip r:embed="rId3"/>
          <a:srcRect/>
          <a:stretch>
            <a:fillRect/>
          </a:stretch>
        </p:blipFill>
        <p:spPr>
          <a:xfrm>
            <a:off x="9233637" y="1396843"/>
            <a:ext cx="472976" cy="442233"/>
          </a:xfrm>
          <a:prstGeom prst="rect">
            <a:avLst/>
          </a:prstGeom>
        </p:spPr>
      </p:pic>
      <p:pic>
        <p:nvPicPr>
          <p:cNvPr id="12" name="Picture 11">
            <a:extLst>
              <a:ext uri="{FF2B5EF4-FFF2-40B4-BE49-F238E27FC236}">
                <a16:creationId xmlns:a16="http://schemas.microsoft.com/office/drawing/2014/main" id="{A574FBCE-3E67-40B6-9F71-74FF65B523A5}"/>
              </a:ext>
            </a:extLst>
          </p:cNvPr>
          <p:cNvPicPr>
            <a:picLocks noChangeAspect="1"/>
          </p:cNvPicPr>
          <p:nvPr/>
        </p:nvPicPr>
        <p:blipFill>
          <a:blip r:embed="rId3"/>
          <a:srcRect/>
          <a:stretch>
            <a:fillRect/>
          </a:stretch>
        </p:blipFill>
        <p:spPr>
          <a:xfrm>
            <a:off x="11332282" y="250778"/>
            <a:ext cx="472976" cy="442233"/>
          </a:xfrm>
          <a:prstGeom prst="rect">
            <a:avLst/>
          </a:prstGeom>
        </p:spPr>
      </p:pic>
      <p:sp>
        <p:nvSpPr>
          <p:cNvPr id="14" name="TextBox 13">
            <a:extLst>
              <a:ext uri="{FF2B5EF4-FFF2-40B4-BE49-F238E27FC236}">
                <a16:creationId xmlns:a16="http://schemas.microsoft.com/office/drawing/2014/main" id="{24217658-454A-4352-A2BA-C71B95ED81C1}"/>
              </a:ext>
            </a:extLst>
          </p:cNvPr>
          <p:cNvSpPr txBox="1"/>
          <p:nvPr/>
        </p:nvSpPr>
        <p:spPr>
          <a:xfrm>
            <a:off x="267284" y="3687903"/>
            <a:ext cx="11327824" cy="3170099"/>
          </a:xfrm>
          <a:prstGeom prst="rect">
            <a:avLst/>
          </a:prstGeom>
          <a:noFill/>
        </p:spPr>
        <p:txBody>
          <a:bodyPr wrap="square">
            <a:spAutoFit/>
          </a:bodyPr>
          <a:lstStyle/>
          <a:p>
            <a:pPr algn="just"/>
            <a:r>
              <a:rPr lang="en-US" sz="2000" b="1" dirty="0">
                <a:latin typeface="Times New Roman" panose="02020603050405020304" pitchFamily="18" charset="0"/>
                <a:cs typeface="Times New Roman" panose="02020603050405020304" pitchFamily="18" charset="0"/>
              </a:rPr>
              <a:t> </a:t>
            </a:r>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 Em đi </a:t>
            </a:r>
            <a:r>
              <a:rPr lang="vi-VN" sz="2000" b="1" dirty="0" err="1">
                <a:solidFill>
                  <a:srgbClr val="00B050"/>
                </a:solidFill>
                <a:latin typeface="Times New Roman" panose="02020603050405020304" pitchFamily="18" charset="0"/>
                <a:cs typeface="Times New Roman" panose="02020603050405020304" pitchFamily="18" charset="0"/>
              </a:rPr>
              <a:t>tập</a:t>
            </a:r>
            <a:r>
              <a:rPr lang="vi-VN" sz="2000" b="1" dirty="0">
                <a:solidFill>
                  <a:srgbClr val="00B050"/>
                </a:solidFill>
                <a:latin typeface="Times New Roman" panose="02020603050405020304" pitchFamily="18" charset="0"/>
                <a:cs typeface="Times New Roman" panose="02020603050405020304" pitchFamily="18" charset="0"/>
              </a:rPr>
              <a:t> văn </a:t>
            </a:r>
            <a:r>
              <a:rPr lang="vi-VN" sz="2000" b="1" dirty="0" err="1">
                <a:solidFill>
                  <a:srgbClr val="00B050"/>
                </a:solidFill>
                <a:latin typeface="Times New Roman" panose="02020603050405020304" pitchFamily="18" charset="0"/>
                <a:cs typeface="Times New Roman" panose="02020603050405020304" pitchFamily="18" charset="0"/>
              </a:rPr>
              <a:t>nghệ</a:t>
            </a:r>
            <a:r>
              <a:rPr lang="vi-VN" sz="2000" b="1" dirty="0">
                <a:solidFill>
                  <a:srgbClr val="00B050"/>
                </a:solidFill>
                <a:latin typeface="Times New Roman" panose="02020603050405020304" pitchFamily="18" charset="0"/>
                <a:cs typeface="Times New Roman" panose="02020603050405020304" pitchFamily="18" charset="0"/>
              </a:rPr>
              <a:t>.</a:t>
            </a:r>
            <a:r>
              <a:rPr lang="en-US" sz="2000" b="1" dirty="0">
                <a:solidFill>
                  <a:srgbClr val="00B050"/>
                </a:solidFill>
                <a:latin typeface="Times New Roman" panose="02020603050405020304" pitchFamily="18" charset="0"/>
                <a:cs typeface="Times New Roman" panose="02020603050405020304" pitchFamily="18" charset="0"/>
              </a:rPr>
              <a:t> </a:t>
            </a:r>
          </a:p>
          <a:p>
            <a:pPr algn="just"/>
            <a:r>
              <a:rPr lang="en-US" sz="2000" b="1" dirty="0">
                <a:solidFill>
                  <a:srgbClr val="00B050"/>
                </a:solidFill>
                <a:latin typeface="Times New Roman" panose="02020603050405020304" pitchFamily="18" charset="0"/>
                <a:cs typeface="Times New Roman" panose="02020603050405020304" pitchFamily="18" charset="0"/>
              </a:rPr>
              <a:t>     - </a:t>
            </a:r>
            <a:r>
              <a:rPr lang="vi-VN" sz="2000" b="1" dirty="0" err="1">
                <a:solidFill>
                  <a:srgbClr val="00B050"/>
                </a:solidFill>
                <a:latin typeface="Times New Roman" panose="02020603050405020304" pitchFamily="18" charset="0"/>
                <a:cs typeface="Times New Roman" panose="02020603050405020304" pitchFamily="18" charset="0"/>
              </a:rPr>
              <a:t>Mày</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tập</a:t>
            </a:r>
            <a:r>
              <a:rPr lang="vi-VN" sz="2000" b="1" dirty="0">
                <a:solidFill>
                  <a:srgbClr val="00B050"/>
                </a:solidFill>
                <a:latin typeface="Times New Roman" panose="02020603050405020304" pitchFamily="18" charset="0"/>
                <a:cs typeface="Times New Roman" panose="02020603050405020304" pitchFamily="18" charset="0"/>
              </a:rPr>
              <a:t> văn </a:t>
            </a:r>
            <a:r>
              <a:rPr lang="vi-VN" sz="2000" b="1" dirty="0" err="1">
                <a:solidFill>
                  <a:srgbClr val="00B050"/>
                </a:solidFill>
                <a:latin typeface="Times New Roman" panose="02020603050405020304" pitchFamily="18" charset="0"/>
                <a:cs typeface="Times New Roman" panose="02020603050405020304" pitchFamily="18" charset="0"/>
              </a:rPr>
              <a:t>nghệ</a:t>
            </a:r>
            <a:r>
              <a:rPr lang="vi-VN" sz="2000" b="1" dirty="0">
                <a:solidFill>
                  <a:srgbClr val="00B050"/>
                </a:solidFill>
                <a:latin typeface="Times New Roman" panose="02020603050405020304" pitchFamily="18" charset="0"/>
                <a:cs typeface="Times New Roman" panose="02020603050405020304" pitchFamily="18" charset="0"/>
              </a:rPr>
              <a:t> ở </a:t>
            </a:r>
            <a:r>
              <a:rPr lang="vi-VN" sz="2000" b="1" dirty="0" err="1">
                <a:solidFill>
                  <a:srgbClr val="00B050"/>
                </a:solidFill>
                <a:latin typeface="Times New Roman" panose="02020603050405020304" pitchFamily="18" charset="0"/>
                <a:cs typeface="Times New Roman" panose="02020603050405020304" pitchFamily="18" charset="0"/>
              </a:rPr>
              <a:t>rạp</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chiếu</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bóng</a:t>
            </a:r>
            <a:r>
              <a:rPr lang="vi-VN" sz="2000" b="1" dirty="0">
                <a:solidFill>
                  <a:srgbClr val="00B050"/>
                </a:solidFill>
                <a:latin typeface="Times New Roman" panose="02020603050405020304" pitchFamily="18" charset="0"/>
                <a:cs typeface="Times New Roman" panose="02020603050405020304" pitchFamily="18" charset="0"/>
              </a:rPr>
              <a:t> à?</a:t>
            </a:r>
            <a:endParaRPr lang="en-US" sz="2000" b="1" dirty="0">
              <a:solidFill>
                <a:srgbClr val="00B050"/>
              </a:solidFill>
              <a:latin typeface="Times New Roman" panose="02020603050405020304" pitchFamily="18" charset="0"/>
              <a:cs typeface="Times New Roman" panose="02020603050405020304" pitchFamily="18" charset="0"/>
            </a:endParaRP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Nó</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cười</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giả</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bộ</a:t>
            </a:r>
            <a:r>
              <a:rPr lang="vi-VN" sz="2000" b="1" dirty="0">
                <a:solidFill>
                  <a:srgbClr val="00B050"/>
                </a:solidFill>
                <a:latin typeface="Times New Roman" panose="02020603050405020304" pitchFamily="18" charset="0"/>
                <a:cs typeface="Times New Roman" panose="02020603050405020304" pitchFamily="18" charset="0"/>
              </a:rPr>
              <a:t> ngây thơ:</a:t>
            </a: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Ủa</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chị</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cũng</a:t>
            </a:r>
            <a:r>
              <a:rPr lang="vi-VN" sz="2000" b="1" dirty="0">
                <a:solidFill>
                  <a:srgbClr val="00B050"/>
                </a:solidFill>
                <a:latin typeface="Times New Roman" panose="02020603050405020304" pitchFamily="18" charset="0"/>
                <a:cs typeface="Times New Roman" panose="02020603050405020304" pitchFamily="18" charset="0"/>
              </a:rPr>
              <a:t> ở </a:t>
            </a:r>
            <a:r>
              <a:rPr lang="vi-VN" sz="2000" b="1" dirty="0" err="1">
                <a:solidFill>
                  <a:srgbClr val="00B050"/>
                </a:solidFill>
                <a:latin typeface="Times New Roman" panose="02020603050405020304" pitchFamily="18" charset="0"/>
                <a:cs typeface="Times New Roman" panose="02020603050405020304" pitchFamily="18" charset="0"/>
              </a:rPr>
              <a:t>đó</a:t>
            </a:r>
            <a:r>
              <a:rPr lang="vi-VN" sz="2000" b="1" dirty="0">
                <a:solidFill>
                  <a:srgbClr val="00B050"/>
                </a:solidFill>
                <a:latin typeface="Times New Roman" panose="02020603050405020304" pitchFamily="18" charset="0"/>
                <a:cs typeface="Times New Roman" panose="02020603050405020304" pitchFamily="18" charset="0"/>
              </a:rPr>
              <a:t> sao? </a:t>
            </a:r>
            <a:r>
              <a:rPr lang="vi-VN" sz="2000" b="1" dirty="0" err="1">
                <a:solidFill>
                  <a:srgbClr val="00B050"/>
                </a:solidFill>
                <a:latin typeface="Times New Roman" panose="02020603050405020304" pitchFamily="18" charset="0"/>
                <a:cs typeface="Times New Roman" panose="02020603050405020304" pitchFamily="18" charset="0"/>
              </a:rPr>
              <a:t>Hồi</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nãy</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chị</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bảo</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chị</a:t>
            </a:r>
            <a:r>
              <a:rPr lang="vi-VN" sz="2000" b="1" dirty="0">
                <a:solidFill>
                  <a:srgbClr val="00B050"/>
                </a:solidFill>
                <a:latin typeface="Times New Roman" panose="02020603050405020304" pitchFamily="18" charset="0"/>
                <a:cs typeface="Times New Roman" panose="02020603050405020304" pitchFamily="18" charset="0"/>
              </a:rPr>
              <a:t> đi </a:t>
            </a:r>
            <a:r>
              <a:rPr lang="vi-VN" sz="2000" b="1" dirty="0" err="1">
                <a:solidFill>
                  <a:srgbClr val="00B050"/>
                </a:solidFill>
                <a:latin typeface="Times New Roman" panose="02020603050405020304" pitchFamily="18" charset="0"/>
                <a:cs typeface="Times New Roman" panose="02020603050405020304" pitchFamily="18" charset="0"/>
              </a:rPr>
              <a:t>học</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nhóm</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mà</a:t>
            </a:r>
            <a:r>
              <a:rPr lang="vi-VN" sz="2000" b="1" dirty="0">
                <a:solidFill>
                  <a:srgbClr val="00B050"/>
                </a:solidFill>
                <a:latin typeface="Times New Roman" panose="02020603050405020304" pitchFamily="18" charset="0"/>
                <a:cs typeface="Times New Roman" panose="02020603050405020304" pitchFamily="18" charset="0"/>
              </a:rPr>
              <a:t>!</a:t>
            </a: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Tôi </a:t>
            </a:r>
            <a:r>
              <a:rPr lang="vi-VN" sz="2000" b="1" dirty="0" err="1">
                <a:solidFill>
                  <a:srgbClr val="00B050"/>
                </a:solidFill>
                <a:latin typeface="Times New Roman" panose="02020603050405020304" pitchFamily="18" charset="0"/>
                <a:cs typeface="Times New Roman" panose="02020603050405020304" pitchFamily="18" charset="0"/>
              </a:rPr>
              <a:t>sững</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sờ</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đứng</a:t>
            </a:r>
            <a:r>
              <a:rPr lang="vi-VN" sz="2000" b="1" dirty="0">
                <a:solidFill>
                  <a:srgbClr val="00B050"/>
                </a:solidFill>
                <a:latin typeface="Times New Roman" panose="02020603050405020304" pitchFamily="18" charset="0"/>
                <a:cs typeface="Times New Roman" panose="02020603050405020304" pitchFamily="18" charset="0"/>
              </a:rPr>
              <a:t> im như </a:t>
            </a:r>
            <a:r>
              <a:rPr lang="vi-VN" sz="2000" b="1" dirty="0" err="1">
                <a:solidFill>
                  <a:srgbClr val="00B050"/>
                </a:solidFill>
                <a:latin typeface="Times New Roman" panose="02020603050405020304" pitchFamily="18" charset="0"/>
                <a:cs typeface="Times New Roman" panose="02020603050405020304" pitchFamily="18" charset="0"/>
              </a:rPr>
              <a:t>phỗng</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Ngước</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nhìn</a:t>
            </a:r>
            <a:r>
              <a:rPr lang="vi-VN" sz="2000" b="1" dirty="0">
                <a:solidFill>
                  <a:srgbClr val="00B050"/>
                </a:solidFill>
                <a:latin typeface="Times New Roman" panose="02020603050405020304" pitchFamily="18" charset="0"/>
                <a:cs typeface="Times New Roman" panose="02020603050405020304" pitchFamily="18" charset="0"/>
              </a:rPr>
              <a:t> ba tôi </a:t>
            </a:r>
            <a:r>
              <a:rPr lang="vi-VN" sz="2000" b="1" dirty="0" err="1">
                <a:solidFill>
                  <a:srgbClr val="00B050"/>
                </a:solidFill>
                <a:latin typeface="Times New Roman" panose="02020603050405020304" pitchFamily="18" charset="0"/>
                <a:cs typeface="Times New Roman" panose="02020603050405020304" pitchFamily="18" charset="0"/>
              </a:rPr>
              <a:t>đợi</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một</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trận</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cuồng</a:t>
            </a:r>
            <a:r>
              <a:rPr lang="vi-VN" sz="2000" b="1" dirty="0">
                <a:solidFill>
                  <a:srgbClr val="00B050"/>
                </a:solidFill>
                <a:latin typeface="Times New Roman" panose="02020603050405020304" pitchFamily="18" charset="0"/>
                <a:cs typeface="Times New Roman" panose="02020603050405020304" pitchFamily="18" charset="0"/>
              </a:rPr>
              <a:t> phong. Nhưng ba tôi </a:t>
            </a:r>
            <a:r>
              <a:rPr lang="vi-VN" sz="2000" b="1" dirty="0" err="1">
                <a:solidFill>
                  <a:srgbClr val="00B050"/>
                </a:solidFill>
                <a:latin typeface="Times New Roman" panose="02020603050405020304" pitchFamily="18" charset="0"/>
                <a:cs typeface="Times New Roman" panose="02020603050405020304" pitchFamily="18" charset="0"/>
              </a:rPr>
              <a:t>chỉ</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buồ</a:t>
            </a:r>
            <a:r>
              <a:rPr lang="en-US" sz="2000" b="1" dirty="0">
                <a:solidFill>
                  <a:srgbClr val="00B050"/>
                </a:solidFill>
                <a:latin typeface="Times New Roman" panose="02020603050405020304" pitchFamily="18" charset="0"/>
                <a:cs typeface="Times New Roman" panose="02020603050405020304" pitchFamily="18" charset="0"/>
              </a:rPr>
              <a:t>n</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rầu</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bảo</a:t>
            </a:r>
            <a:r>
              <a:rPr lang="vi-VN" sz="2000" b="1" dirty="0">
                <a:solidFill>
                  <a:srgbClr val="00B050"/>
                </a:solidFill>
                <a:latin typeface="Times New Roman" panose="02020603050405020304" pitchFamily="18" charset="0"/>
                <a:cs typeface="Times New Roman" panose="02020603050405020304" pitchFamily="18" charset="0"/>
              </a:rPr>
              <a:t>:</a:t>
            </a: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Các</a:t>
            </a:r>
            <a:r>
              <a:rPr lang="vi-VN" sz="2000" b="1" dirty="0">
                <a:solidFill>
                  <a:srgbClr val="00B050"/>
                </a:solidFill>
                <a:latin typeface="Times New Roman" panose="02020603050405020304" pitchFamily="18" charset="0"/>
                <a:cs typeface="Times New Roman" panose="02020603050405020304" pitchFamily="18" charset="0"/>
              </a:rPr>
              <a:t> con </a:t>
            </a:r>
            <a:r>
              <a:rPr lang="vi-VN" sz="2000" b="1" dirty="0" err="1">
                <a:solidFill>
                  <a:srgbClr val="00B050"/>
                </a:solidFill>
                <a:latin typeface="Times New Roman" panose="02020603050405020304" pitchFamily="18" charset="0"/>
                <a:cs typeface="Times New Roman" panose="02020603050405020304" pitchFamily="18" charset="0"/>
              </a:rPr>
              <a:t>ráng</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bảo</a:t>
            </a:r>
            <a:r>
              <a:rPr lang="vi-VN" sz="2000" b="1" dirty="0">
                <a:solidFill>
                  <a:srgbClr val="00B050"/>
                </a:solidFill>
                <a:latin typeface="Times New Roman" panose="02020603050405020304" pitchFamily="18" charset="0"/>
                <a:cs typeface="Times New Roman" panose="02020603050405020304" pitchFamily="18" charset="0"/>
              </a:rPr>
              <a:t> ban nhau </a:t>
            </a:r>
            <a:r>
              <a:rPr lang="vi-VN" sz="2000" b="1" dirty="0" err="1">
                <a:solidFill>
                  <a:srgbClr val="00B050"/>
                </a:solidFill>
                <a:latin typeface="Times New Roman" panose="02020603050405020304" pitchFamily="18" charset="0"/>
                <a:cs typeface="Times New Roman" panose="02020603050405020304" pitchFamily="18" charset="0"/>
              </a:rPr>
              <a:t>mà</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học</a:t>
            </a:r>
            <a:r>
              <a:rPr lang="vi-VN" sz="2000" b="1" dirty="0">
                <a:solidFill>
                  <a:srgbClr val="00B050"/>
                </a:solidFill>
                <a:latin typeface="Times New Roman" panose="02020603050405020304" pitchFamily="18" charset="0"/>
                <a:cs typeface="Times New Roman" panose="02020603050405020304" pitchFamily="18" charset="0"/>
              </a:rPr>
              <a:t> cho nên </a:t>
            </a:r>
            <a:r>
              <a:rPr lang="vi-VN" sz="2000" b="1" dirty="0" err="1">
                <a:solidFill>
                  <a:srgbClr val="00B050"/>
                </a:solidFill>
                <a:latin typeface="Times New Roman" panose="02020603050405020304" pitchFamily="18" charset="0"/>
                <a:cs typeface="Times New Roman" panose="02020603050405020304" pitchFamily="18" charset="0"/>
              </a:rPr>
              <a:t>người</a:t>
            </a:r>
            <a:r>
              <a:rPr lang="vi-VN" sz="2000" b="1" dirty="0">
                <a:solidFill>
                  <a:srgbClr val="00B050"/>
                </a:solidFill>
                <a:latin typeface="Times New Roman" panose="02020603050405020304" pitchFamily="18" charset="0"/>
                <a:cs typeface="Times New Roman" panose="02020603050405020304" pitchFamily="18" charset="0"/>
              </a:rPr>
              <a:t>.</a:t>
            </a:r>
          </a:p>
          <a:p>
            <a:pPr algn="just"/>
            <a:r>
              <a:rPr lang="en-US"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Từ</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đó</a:t>
            </a:r>
            <a:r>
              <a:rPr lang="vi-VN" sz="2000" b="1" dirty="0">
                <a:solidFill>
                  <a:srgbClr val="0070C0"/>
                </a:solidFill>
                <a:latin typeface="Times New Roman" panose="02020603050405020304" pitchFamily="18" charset="0"/>
                <a:cs typeface="Times New Roman" panose="02020603050405020304" pitchFamily="18" charset="0"/>
              </a:rPr>
              <a:t> tôi không bao </a:t>
            </a:r>
            <a:r>
              <a:rPr lang="vi-VN" sz="2000" b="1" dirty="0" err="1">
                <a:solidFill>
                  <a:srgbClr val="0070C0"/>
                </a:solidFill>
                <a:latin typeface="Times New Roman" panose="02020603050405020304" pitchFamily="18" charset="0"/>
                <a:cs typeface="Times New Roman" panose="02020603050405020304" pitchFamily="18" charset="0"/>
              </a:rPr>
              <a:t>giờ</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nói</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dối</a:t>
            </a:r>
            <a:r>
              <a:rPr lang="vi-VN" sz="2000" b="1" dirty="0">
                <a:solidFill>
                  <a:srgbClr val="0070C0"/>
                </a:solidFill>
                <a:latin typeface="Times New Roman" panose="02020603050405020304" pitchFamily="18" charset="0"/>
                <a:cs typeface="Times New Roman" panose="02020603050405020304" pitchFamily="18" charset="0"/>
              </a:rPr>
              <a:t> ba đi chơi </a:t>
            </a:r>
            <a:r>
              <a:rPr lang="vi-VN" sz="2000" b="1" dirty="0" err="1">
                <a:solidFill>
                  <a:srgbClr val="0070C0"/>
                </a:solidFill>
                <a:latin typeface="Times New Roman" panose="02020603050405020304" pitchFamily="18" charset="0"/>
                <a:cs typeface="Times New Roman" panose="02020603050405020304" pitchFamily="18" charset="0"/>
              </a:rPr>
              <a:t>nữa</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Thỉnh</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thoảng</a:t>
            </a:r>
            <a:r>
              <a:rPr lang="vi-VN" sz="2000" b="1" dirty="0">
                <a:solidFill>
                  <a:srgbClr val="0070C0"/>
                </a:solidFill>
                <a:latin typeface="Times New Roman" panose="02020603050405020304" pitchFamily="18" charset="0"/>
                <a:cs typeface="Times New Roman" panose="02020603050405020304" pitchFamily="18" charset="0"/>
              </a:rPr>
              <a:t>, hai </a:t>
            </a:r>
            <a:r>
              <a:rPr lang="vi-VN" sz="2000" b="1" dirty="0" err="1">
                <a:solidFill>
                  <a:srgbClr val="0070C0"/>
                </a:solidFill>
                <a:latin typeface="Times New Roman" panose="02020603050405020304" pitchFamily="18" charset="0"/>
                <a:cs typeface="Times New Roman" panose="02020603050405020304" pitchFamily="18" charset="0"/>
              </a:rPr>
              <a:t>chị</a:t>
            </a:r>
            <a:r>
              <a:rPr lang="vi-VN" sz="2000" b="1" dirty="0">
                <a:solidFill>
                  <a:srgbClr val="0070C0"/>
                </a:solidFill>
                <a:latin typeface="Times New Roman" panose="02020603050405020304" pitchFamily="18" charset="0"/>
                <a:cs typeface="Times New Roman" panose="02020603050405020304" pitchFamily="18" charset="0"/>
              </a:rPr>
              <a:t> em </a:t>
            </a:r>
            <a:r>
              <a:rPr lang="vi-VN" sz="2000" b="1" dirty="0" err="1">
                <a:solidFill>
                  <a:srgbClr val="0070C0"/>
                </a:solidFill>
                <a:latin typeface="Times New Roman" panose="02020603050405020304" pitchFamily="18" charset="0"/>
                <a:cs typeface="Times New Roman" panose="02020603050405020304" pitchFamily="18" charset="0"/>
              </a:rPr>
              <a:t>lại</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cười</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phá</a:t>
            </a:r>
            <a:r>
              <a:rPr lang="vi-VN" sz="2000" b="1" dirty="0">
                <a:solidFill>
                  <a:srgbClr val="0070C0"/>
                </a:solidFill>
                <a:latin typeface="Times New Roman" panose="02020603050405020304" pitchFamily="18" charset="0"/>
                <a:cs typeface="Times New Roman" panose="02020603050405020304" pitchFamily="18" charset="0"/>
              </a:rPr>
              <a:t> lên khi </a:t>
            </a:r>
            <a:r>
              <a:rPr lang="vi-VN" sz="2000" b="1" dirty="0" err="1">
                <a:solidFill>
                  <a:srgbClr val="0070C0"/>
                </a:solidFill>
                <a:latin typeface="Times New Roman" panose="02020603050405020304" pitchFamily="18" charset="0"/>
                <a:cs typeface="Times New Roman" panose="02020603050405020304" pitchFamily="18" charset="0"/>
              </a:rPr>
              <a:t>nhắc</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lại</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chuyện</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nó</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rủ</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bạn</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vào</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rạp</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chiếu</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bóng</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chọc</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tức</a:t>
            </a:r>
            <a:r>
              <a:rPr lang="vi-VN" sz="2000" b="1" dirty="0">
                <a:solidFill>
                  <a:srgbClr val="0070C0"/>
                </a:solidFill>
                <a:latin typeface="Times New Roman" panose="02020603050405020304" pitchFamily="18" charset="0"/>
                <a:cs typeface="Times New Roman" panose="02020603050405020304" pitchFamily="18" charset="0"/>
              </a:rPr>
              <a:t> tôi, </a:t>
            </a:r>
            <a:r>
              <a:rPr lang="vi-VN" sz="2000" b="1" dirty="0" err="1">
                <a:solidFill>
                  <a:srgbClr val="0070C0"/>
                </a:solidFill>
                <a:latin typeface="Times New Roman" panose="02020603050405020304" pitchFamily="18" charset="0"/>
                <a:cs typeface="Times New Roman" panose="02020603050405020304" pitchFamily="18" charset="0"/>
              </a:rPr>
              <a:t>làm</a:t>
            </a:r>
            <a:r>
              <a:rPr lang="vi-VN" sz="2000" b="1" dirty="0">
                <a:solidFill>
                  <a:srgbClr val="0070C0"/>
                </a:solidFill>
                <a:latin typeface="Times New Roman" panose="02020603050405020304" pitchFamily="18" charset="0"/>
                <a:cs typeface="Times New Roman" panose="02020603050405020304" pitchFamily="18" charset="0"/>
              </a:rPr>
              <a:t> cho tôi </a:t>
            </a:r>
            <a:r>
              <a:rPr lang="vi-VN" sz="2000" b="1" dirty="0" err="1">
                <a:solidFill>
                  <a:srgbClr val="0070C0"/>
                </a:solidFill>
                <a:latin typeface="Times New Roman" panose="02020603050405020304" pitchFamily="18" charset="0"/>
                <a:cs typeface="Times New Roman" panose="02020603050405020304" pitchFamily="18" charset="0"/>
              </a:rPr>
              <a:t>tỉnh</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ngộ</a:t>
            </a:r>
            <a:r>
              <a:rPr lang="vi-VN" sz="2000" b="1" dirty="0">
                <a:solidFill>
                  <a:srgbClr val="0070C0"/>
                </a:solidFill>
                <a:latin typeface="Times New Roman" panose="02020603050405020304" pitchFamily="18" charset="0"/>
                <a:cs typeface="Times New Roman" panose="02020603050405020304" pitchFamily="18" charset="0"/>
              </a:rPr>
              <a:t>.</a:t>
            </a:r>
            <a:endParaRPr lang="en-US" sz="2000" b="1" dirty="0">
              <a:solidFill>
                <a:srgbClr val="0070C0"/>
              </a:solidFill>
              <a:latin typeface="Times New Roman" panose="02020603050405020304" pitchFamily="18" charset="0"/>
              <a:cs typeface="Times New Roman" panose="02020603050405020304" pitchFamily="18" charset="0"/>
            </a:endParaRPr>
          </a:p>
          <a:p>
            <a:pPr algn="r"/>
            <a:r>
              <a:rPr lang="en-US" sz="2000" b="1" dirty="0">
                <a:latin typeface="Times New Roman" panose="02020603050405020304" pitchFamily="18" charset="0"/>
                <a:cs typeface="Times New Roman" panose="02020603050405020304" pitchFamily="18" charset="0"/>
              </a:rPr>
              <a:t>                                                                               </a:t>
            </a:r>
            <a:endParaRPr lang="vi-VN" sz="2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59344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9CDAE-1390-451E-AAF0-349D9389C68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4B35C27-8C7F-49CB-BE9D-2A0FA405CECF}"/>
              </a:ext>
            </a:extLst>
          </p:cNvPr>
          <p:cNvSpPr>
            <a:spLocks noGrp="1"/>
          </p:cNvSpPr>
          <p:nvPr>
            <p:ph idx="1"/>
          </p:nvPr>
        </p:nvSpPr>
        <p:spPr/>
        <p:txBody>
          <a:bodyPr/>
          <a:lstStyle/>
          <a:p>
            <a:endParaRPr lang="en-US" dirty="0"/>
          </a:p>
        </p:txBody>
      </p:sp>
      <p:pic>
        <p:nvPicPr>
          <p:cNvPr id="4" name="图片 1">
            <a:extLst>
              <a:ext uri="{FF2B5EF4-FFF2-40B4-BE49-F238E27FC236}">
                <a16:creationId xmlns:a16="http://schemas.microsoft.com/office/drawing/2014/main" id="{DC7724AB-62A0-4F97-BE02-DE3708FD7220}"/>
              </a:ext>
            </a:extLst>
          </p:cNvPr>
          <p:cNvPicPr>
            <a:picLocks noChangeAspect="1"/>
          </p:cNvPicPr>
          <p:nvPr/>
        </p:nvPicPr>
        <p:blipFill>
          <a:blip r:embed="rId2">
            <a:alphaModFix amt="67000"/>
          </a:blip>
          <a:stretch>
            <a:fillRect/>
          </a:stretch>
        </p:blipFill>
        <p:spPr>
          <a:xfrm rot="16200000">
            <a:off x="3297178" y="-2381636"/>
            <a:ext cx="5854272" cy="11214538"/>
          </a:xfrm>
          <a:prstGeom prst="rect">
            <a:avLst/>
          </a:prstGeom>
          <a:effectLst>
            <a:glow>
              <a:schemeClr val="accent1"/>
            </a:glow>
            <a:reflection endPos="65000" dist="50800" dir="5400000" sy="-100000" algn="bl" rotWithShape="0"/>
          </a:effectLst>
        </p:spPr>
      </p:pic>
      <p:sp>
        <p:nvSpPr>
          <p:cNvPr id="5" name="Rectangle: Rounded Corners 4">
            <a:extLst>
              <a:ext uri="{FF2B5EF4-FFF2-40B4-BE49-F238E27FC236}">
                <a16:creationId xmlns:a16="http://schemas.microsoft.com/office/drawing/2014/main" id="{04C68564-9E0C-47FD-B6EC-ABC9519D4984}"/>
              </a:ext>
            </a:extLst>
          </p:cNvPr>
          <p:cNvSpPr/>
          <p:nvPr/>
        </p:nvSpPr>
        <p:spPr>
          <a:xfrm>
            <a:off x="4098036" y="73152"/>
            <a:ext cx="3995928" cy="832104"/>
          </a:xfrm>
          <a:prstGeom prst="roundRect">
            <a:avLst/>
          </a:prstGeom>
          <a:solidFill>
            <a:srgbClr val="FD77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GIẢI NGHĨA TỪ</a:t>
            </a:r>
          </a:p>
        </p:txBody>
      </p:sp>
      <p:cxnSp>
        <p:nvCxnSpPr>
          <p:cNvPr id="7" name="Straight Connector 6">
            <a:extLst>
              <a:ext uri="{FF2B5EF4-FFF2-40B4-BE49-F238E27FC236}">
                <a16:creationId xmlns:a16="http://schemas.microsoft.com/office/drawing/2014/main" id="{D64D015D-2EAC-4A4F-BDC6-6EE8830F3E68}"/>
              </a:ext>
            </a:extLst>
          </p:cNvPr>
          <p:cNvCxnSpPr>
            <a:cxnSpLocks/>
          </p:cNvCxnSpPr>
          <p:nvPr/>
        </p:nvCxnSpPr>
        <p:spPr>
          <a:xfrm>
            <a:off x="8321040" y="420624"/>
            <a:ext cx="359359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43FA943-093A-4794-AA24-E4DDCF1B388D}"/>
              </a:ext>
            </a:extLst>
          </p:cNvPr>
          <p:cNvSpPr txBox="1"/>
          <p:nvPr/>
        </p:nvSpPr>
        <p:spPr>
          <a:xfrm>
            <a:off x="1093515" y="969044"/>
            <a:ext cx="11631168" cy="523220"/>
          </a:xfrm>
          <a:prstGeom prst="rect">
            <a:avLst/>
          </a:prstGeom>
          <a:noFill/>
        </p:spPr>
        <p:txBody>
          <a:bodyPr wrap="square" rtlCol="0">
            <a:spAutoFit/>
          </a:bodyPr>
          <a:lstStyle/>
          <a:p>
            <a:r>
              <a:rPr lang="en-US" sz="2800" dirty="0" err="1">
                <a:solidFill>
                  <a:schemeClr val="accent1">
                    <a:lumMod val="75000"/>
                  </a:schemeClr>
                </a:solidFill>
                <a:latin typeface="Times New Roman" panose="02020603050405020304" pitchFamily="18" charset="0"/>
                <a:cs typeface="Times New Roman" panose="02020603050405020304" pitchFamily="18" charset="0"/>
              </a:rPr>
              <a:t>Tặc</a:t>
            </a:r>
            <a:r>
              <a:rPr lang="en-US" sz="2800" dirty="0">
                <a:solidFill>
                  <a:schemeClr val="accent1">
                    <a:lumMod val="75000"/>
                  </a:schemeClr>
                </a:solidFill>
                <a:latin typeface="Times New Roman" panose="02020603050405020304" pitchFamily="18" charset="0"/>
                <a:cs typeface="Times New Roman" panose="02020603050405020304" pitchFamily="18" charset="0"/>
              </a:rPr>
              <a:t> l</a:t>
            </a:r>
            <a:r>
              <a:rPr lang="vi-VN" sz="2800" dirty="0">
                <a:solidFill>
                  <a:schemeClr val="accent1">
                    <a:lumMod val="75000"/>
                  </a:schemeClr>
                </a:solidFill>
                <a:latin typeface="Times New Roman" panose="02020603050405020304" pitchFamily="18" charset="0"/>
                <a:cs typeface="Times New Roman" panose="02020603050405020304" pitchFamily="18" charset="0"/>
              </a:rPr>
              <a:t>ư</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ỡi</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bật</a:t>
            </a:r>
            <a:r>
              <a:rPr lang="en-US" sz="2800" dirty="0">
                <a:latin typeface="Times New Roman" panose="02020603050405020304" pitchFamily="18" charset="0"/>
                <a:cs typeface="Times New Roman" panose="02020603050405020304" pitchFamily="18" charset="0"/>
              </a:rPr>
              <a:t> l</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tỏ</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dù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náy</a:t>
            </a:r>
            <a:r>
              <a:rPr lang="en-US" sz="28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CC84108D-3D17-444D-A79D-A525815988D0}"/>
              </a:ext>
            </a:extLst>
          </p:cNvPr>
          <p:cNvSpPr txBox="1"/>
          <p:nvPr/>
        </p:nvSpPr>
        <p:spPr>
          <a:xfrm>
            <a:off x="1093515" y="1426015"/>
            <a:ext cx="4425696" cy="523220"/>
          </a:xfrm>
          <a:prstGeom prst="rect">
            <a:avLst/>
          </a:prstGeom>
          <a:noFill/>
        </p:spPr>
        <p:txBody>
          <a:bodyPr wrap="square" rtlCol="0">
            <a:spAutoFit/>
          </a:bodyPr>
          <a:lstStyle/>
          <a:p>
            <a:r>
              <a:rPr lang="en-US" sz="2800" dirty="0" err="1">
                <a:solidFill>
                  <a:schemeClr val="accent1">
                    <a:lumMod val="75000"/>
                  </a:schemeClr>
                </a:solidFill>
                <a:latin typeface="Times New Roman" panose="02020603050405020304" pitchFamily="18" charset="0"/>
                <a:cs typeface="Times New Roman" panose="02020603050405020304" pitchFamily="18" charset="0"/>
              </a:rPr>
              <a:t>Giả</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bộ</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vờ</a:t>
            </a:r>
            <a:endParaRPr lang="en-US" sz="2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5047400-24C2-4F0E-BB20-7AD2ABE3CB9D}"/>
              </a:ext>
            </a:extLst>
          </p:cNvPr>
          <p:cNvSpPr txBox="1"/>
          <p:nvPr/>
        </p:nvSpPr>
        <p:spPr>
          <a:xfrm>
            <a:off x="1093515" y="1856454"/>
            <a:ext cx="6601968" cy="523220"/>
          </a:xfrm>
          <a:prstGeom prst="rect">
            <a:avLst/>
          </a:prstGeom>
          <a:noFill/>
        </p:spPr>
        <p:txBody>
          <a:bodyPr wrap="square" rtlCol="0">
            <a:spAutoFit/>
          </a:bodyPr>
          <a:lstStyle/>
          <a:p>
            <a:r>
              <a:rPr lang="en-US" sz="2800" dirty="0" err="1">
                <a:solidFill>
                  <a:schemeClr val="accent1">
                    <a:lumMod val="75000"/>
                  </a:schemeClr>
                </a:solidFill>
                <a:latin typeface="Times New Roman" panose="02020603050405020304" pitchFamily="18" charset="0"/>
                <a:cs typeface="Times New Roman" panose="02020603050405020304" pitchFamily="18" charset="0"/>
              </a:rPr>
              <a:t>Ráng</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tiếng</a:t>
            </a:r>
            <a:r>
              <a:rPr lang="en-US" sz="2800" dirty="0">
                <a:solidFill>
                  <a:schemeClr val="accent1">
                    <a:lumMod val="75000"/>
                  </a:schemeClr>
                </a:solidFill>
                <a:latin typeface="Times New Roman" panose="02020603050405020304" pitchFamily="18" charset="0"/>
                <a:cs typeface="Times New Roman" panose="02020603050405020304" pitchFamily="18" charset="0"/>
              </a:rPr>
              <a:t> Nam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Bộ</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gắng</a:t>
            </a:r>
            <a:endParaRPr lang="en-US" sz="28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201C5E0C-C90A-4A5E-B5BF-BE66BEFEE0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578" y="2523082"/>
            <a:ext cx="3685032" cy="2322795"/>
          </a:xfrm>
          <a:prstGeom prst="rect">
            <a:avLst/>
          </a:prstGeom>
        </p:spPr>
      </p:pic>
      <p:pic>
        <p:nvPicPr>
          <p:cNvPr id="12" name="Picture 11">
            <a:extLst>
              <a:ext uri="{FF2B5EF4-FFF2-40B4-BE49-F238E27FC236}">
                <a16:creationId xmlns:a16="http://schemas.microsoft.com/office/drawing/2014/main" id="{9D06EE50-9A37-4C41-B75A-5DAA924B3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3143" y="2536245"/>
            <a:ext cx="3756660" cy="2296470"/>
          </a:xfrm>
          <a:prstGeom prst="rect">
            <a:avLst/>
          </a:prstGeom>
        </p:spPr>
      </p:pic>
      <p:sp>
        <p:nvSpPr>
          <p:cNvPr id="14" name="Rectangle: Rounded Corners 13">
            <a:extLst>
              <a:ext uri="{FF2B5EF4-FFF2-40B4-BE49-F238E27FC236}">
                <a16:creationId xmlns:a16="http://schemas.microsoft.com/office/drawing/2014/main" id="{C4F24363-1FB9-4219-B98D-FFBDDC893108}"/>
              </a:ext>
            </a:extLst>
          </p:cNvPr>
          <p:cNvSpPr/>
          <p:nvPr/>
        </p:nvSpPr>
        <p:spPr>
          <a:xfrm>
            <a:off x="1780839" y="5069988"/>
            <a:ext cx="3593592" cy="1069848"/>
          </a:xfrm>
          <a:prstGeom prst="roundRect">
            <a:avLst/>
          </a:prstGeom>
          <a:solidFill>
            <a:srgbClr val="FEBC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accent1">
                    <a:lumMod val="75000"/>
                  </a:schemeClr>
                </a:solidFill>
                <a:latin typeface="Times New Roman" panose="02020603050405020304" pitchFamily="18" charset="0"/>
                <a:cs typeface="Times New Roman" panose="02020603050405020304" pitchFamily="18" charset="0"/>
              </a:rPr>
              <a:t>Yên</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vị</a:t>
            </a:r>
            <a:r>
              <a:rPr lang="en-US" sz="2400" dirty="0">
                <a:solidFill>
                  <a:schemeClr val="accent1">
                    <a:lumMod val="75000"/>
                  </a:schemeClr>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ngồi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chỗ</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CBB7C196-BD40-4187-947D-231E152D53F8}"/>
              </a:ext>
            </a:extLst>
          </p:cNvPr>
          <p:cNvSpPr/>
          <p:nvPr/>
        </p:nvSpPr>
        <p:spPr>
          <a:xfrm>
            <a:off x="6806211" y="5079694"/>
            <a:ext cx="3593592" cy="1069848"/>
          </a:xfrm>
          <a:prstGeom prst="roundRect">
            <a:avLst/>
          </a:prstGeom>
          <a:solidFill>
            <a:srgbClr val="FEBC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70C0"/>
                </a:solidFill>
                <a:latin typeface="Times New Roman" panose="02020603050405020304" pitchFamily="18" charset="0"/>
                <a:cs typeface="Times New Roman" panose="02020603050405020304" pitchFamily="18" charset="0"/>
              </a:rPr>
              <a:t>Im</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a:t>
            </a:r>
            <a:r>
              <a:rPr lang="vi-VN" sz="2800" dirty="0">
                <a:solidFill>
                  <a:srgbClr val="0070C0"/>
                </a:solidFill>
                <a:latin typeface="Times New Roman" panose="02020603050405020304" pitchFamily="18" charset="0"/>
                <a:cs typeface="Times New Roman" panose="02020603050405020304" pitchFamily="18" charset="0"/>
              </a:rPr>
              <a:t>ư</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phỗng</a:t>
            </a:r>
            <a:r>
              <a:rPr lang="en-US" sz="2800" dirty="0">
                <a:solidFill>
                  <a:srgbClr val="0070C0"/>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đậy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hoặc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t>
            </a:r>
            <a:r>
              <a:rPr lang="vi-VN" sz="2400" dirty="0">
                <a:solidFill>
                  <a:schemeClr val="tx1"/>
                </a:solidFill>
                <a:latin typeface="Times New Roman" panose="02020603050405020304" pitchFamily="18" charset="0"/>
                <a:cs typeface="Times New Roman" panose="02020603050405020304" pitchFamily="18" charset="0"/>
              </a:rPr>
              <a:t>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bức</a:t>
            </a:r>
            <a:r>
              <a:rPr lang="en-US" sz="2400" dirty="0">
                <a:solidFill>
                  <a:schemeClr val="tx1"/>
                </a:solidFill>
                <a:latin typeface="Times New Roman" panose="02020603050405020304" pitchFamily="18" charset="0"/>
                <a:cs typeface="Times New Roman" panose="02020603050405020304" pitchFamily="18" charset="0"/>
              </a:rPr>
              <a:t> t</a:t>
            </a:r>
            <a:r>
              <a:rPr lang="vi-VN" sz="2400" dirty="0">
                <a:solidFill>
                  <a:schemeClr val="tx1"/>
                </a:solidFill>
                <a:latin typeface="Times New Roman" panose="02020603050405020304" pitchFamily="18" charset="0"/>
                <a:cs typeface="Times New Roman" panose="02020603050405020304" pitchFamily="18" charset="0"/>
              </a:rPr>
              <a:t>ư</a:t>
            </a:r>
            <a:r>
              <a:rPr lang="en-US" sz="2400" dirty="0" err="1">
                <a:solidFill>
                  <a:schemeClr val="tx1"/>
                </a:solidFill>
                <a:latin typeface="Times New Roman" panose="02020603050405020304" pitchFamily="18" charset="0"/>
                <a:cs typeface="Times New Roman" panose="02020603050405020304" pitchFamily="18" charset="0"/>
              </a:rPr>
              <a:t>ợng</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80648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heel(1)">
                                      <p:cBhvr>
                                        <p:cTn id="20" dur="2000"/>
                                        <p:tgtEl>
                                          <p:spTgt spid="11"/>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heel(1)">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anim calcmode="lin" valueType="num">
                                      <p:cBhvr>
                                        <p:cTn id="30" dur="1000" fill="hold"/>
                                        <p:tgtEl>
                                          <p:spTgt spid="9"/>
                                        </p:tgtEl>
                                        <p:attrNameLst>
                                          <p:attrName>style.rotation</p:attrName>
                                        </p:attrNameLst>
                                      </p:cBhvr>
                                      <p:tavLst>
                                        <p:tav tm="0">
                                          <p:val>
                                            <p:fltVal val="90"/>
                                          </p:val>
                                        </p:tav>
                                        <p:tav tm="100000">
                                          <p:val>
                                            <p:fltVal val="0"/>
                                          </p:val>
                                        </p:tav>
                                      </p:tavLst>
                                    </p:anim>
                                    <p:animEffect transition="in" filter="fade">
                                      <p:cBhvr>
                                        <p:cTn id="31" dur="1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2BCCCDA0-F89B-44BA-A43C-321596DC6135}"/>
              </a:ext>
            </a:extLst>
          </p:cNvPr>
          <p:cNvPicPr>
            <a:picLocks noChangeAspect="1"/>
          </p:cNvPicPr>
          <p:nvPr/>
        </p:nvPicPr>
        <p:blipFill>
          <a:blip r:embed="rId2">
            <a:alphaModFix amt="67000"/>
          </a:blip>
          <a:stretch>
            <a:fillRect/>
          </a:stretch>
        </p:blipFill>
        <p:spPr>
          <a:xfrm rot="16200000">
            <a:off x="3114503" y="-2863728"/>
            <a:ext cx="6285385" cy="12514393"/>
          </a:xfrm>
          <a:prstGeom prst="rect">
            <a:avLst/>
          </a:prstGeom>
          <a:effectLst>
            <a:glow>
              <a:schemeClr val="accent1"/>
            </a:glow>
            <a:reflection endPos="65000" dist="50800" dir="5400000" sy="-100000" algn="bl" rotWithShape="0"/>
          </a:effectLst>
        </p:spPr>
      </p:pic>
      <p:sp>
        <p:nvSpPr>
          <p:cNvPr id="4" name="Rectangle 3"/>
          <p:cNvSpPr/>
          <p:nvPr/>
        </p:nvSpPr>
        <p:spPr>
          <a:xfrm>
            <a:off x="360404" y="626759"/>
            <a:ext cx="11327824" cy="3170099"/>
          </a:xfrm>
          <a:prstGeom prst="rect">
            <a:avLst/>
          </a:prstGeom>
        </p:spPr>
        <p:txBody>
          <a:bodyPr wrap="square">
            <a:spAutoFit/>
          </a:bodyPr>
          <a:lstStyle/>
          <a:p>
            <a:r>
              <a:rPr lang="en-US" sz="2000" b="1" dirty="0">
                <a:solidFill>
                  <a:srgbClr val="C00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Dắt xe ra cửa, tôi lễ phép thưa:</a:t>
            </a:r>
          </a:p>
          <a:p>
            <a:pPr algn="just"/>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 Thưa ba, con xin phép đi học nhóm.</a:t>
            </a:r>
          </a:p>
          <a:p>
            <a:pPr algn="just"/>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Ba tôi mỉm cười:</a:t>
            </a:r>
          </a:p>
          <a:p>
            <a:pPr algn="just"/>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 Ờ, nhớ về sớm nghe con!</a:t>
            </a:r>
          </a:p>
          <a:p>
            <a:pPr algn="just"/>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Không biết đây là lần thứ bao nhiêu tôi đã nói dối ba. Mỗi lần nói dối tôi đều ân hận,</a:t>
            </a:r>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nhưng </a:t>
            </a:r>
            <a:r>
              <a:rPr lang="en-US" sz="2000" b="1" dirty="0" err="1">
                <a:solidFill>
                  <a:srgbClr val="FFC000"/>
                </a:solidFill>
                <a:latin typeface="Times New Roman" panose="02020603050405020304" pitchFamily="18" charset="0"/>
                <a:cs typeface="Times New Roman" panose="02020603050405020304" pitchFamily="18" charset="0"/>
              </a:rPr>
              <a:t>rồi</a:t>
            </a:r>
            <a:r>
              <a:rPr lang="en-US" sz="2000" b="1" dirty="0">
                <a:solidFill>
                  <a:srgbClr val="FFC000"/>
                </a:solidFill>
                <a:latin typeface="Times New Roman" panose="02020603050405020304" pitchFamily="18" charset="0"/>
                <a:cs typeface="Times New Roman" panose="02020603050405020304" pitchFamily="18" charset="0"/>
              </a:rPr>
              <a:t> </a:t>
            </a:r>
            <a:r>
              <a:rPr lang="en-US" sz="2000" b="1" dirty="0" err="1">
                <a:solidFill>
                  <a:srgbClr val="FFC000"/>
                </a:solidFill>
                <a:latin typeface="Times New Roman" panose="02020603050405020304" pitchFamily="18" charset="0"/>
                <a:cs typeface="Times New Roman" panose="02020603050405020304" pitchFamily="18" charset="0"/>
              </a:rPr>
              <a:t>lại</a:t>
            </a:r>
            <a:r>
              <a:rPr lang="vi-VN" sz="2000" b="1" dirty="0">
                <a:solidFill>
                  <a:srgbClr val="FFC000"/>
                </a:solidFill>
                <a:latin typeface="Times New Roman" panose="02020603050405020304" pitchFamily="18" charset="0"/>
                <a:cs typeface="Times New Roman" panose="02020603050405020304" pitchFamily="18" charset="0"/>
              </a:rPr>
              <a:t> tặc lưỡi cho qua.</a:t>
            </a:r>
          </a:p>
          <a:p>
            <a:pPr algn="just"/>
            <a:r>
              <a:rPr lang="en-US" sz="2000" b="1" dirty="0">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Cho đến một hôm, vừa yên vị trong rạp chiếu bóng, tôi chợt thấy em gái mình lướt qua cùng một đ</a:t>
            </a:r>
            <a:r>
              <a:rPr lang="en-US" sz="2000" b="1" dirty="0">
                <a:solidFill>
                  <a:srgbClr val="00B050"/>
                </a:solidFill>
                <a:latin typeface="Times New Roman" panose="02020603050405020304" pitchFamily="18" charset="0"/>
                <a:cs typeface="Times New Roman" panose="02020603050405020304" pitchFamily="18" charset="0"/>
              </a:rPr>
              <a:t>ứ</a:t>
            </a:r>
            <a:r>
              <a:rPr lang="vi-VN" sz="2000" b="1" dirty="0">
                <a:solidFill>
                  <a:srgbClr val="00B050"/>
                </a:solidFill>
                <a:latin typeface="Times New Roman" panose="02020603050405020304" pitchFamily="18" charset="0"/>
                <a:cs typeface="Times New Roman" panose="02020603050405020304" pitchFamily="18" charset="0"/>
              </a:rPr>
              <a:t>a bạn. Từ ngạc nhiên, tôi chuy</a:t>
            </a:r>
            <a:r>
              <a:rPr lang="en-US" sz="2000" b="1" dirty="0">
                <a:solidFill>
                  <a:srgbClr val="00B050"/>
                </a:solidFill>
                <a:latin typeface="Times New Roman" panose="02020603050405020304" pitchFamily="18" charset="0"/>
                <a:cs typeface="Times New Roman" panose="02020603050405020304" pitchFamily="18" charset="0"/>
              </a:rPr>
              <a:t>ể</a:t>
            </a:r>
            <a:r>
              <a:rPr lang="vi-VN" sz="2000" b="1" dirty="0">
                <a:solidFill>
                  <a:srgbClr val="00B050"/>
                </a:solidFill>
                <a:latin typeface="Times New Roman" panose="02020603050405020304" pitchFamily="18" charset="0"/>
                <a:cs typeface="Times New Roman" panose="02020603050405020304" pitchFamily="18" charset="0"/>
              </a:rPr>
              <a:t>n sang giận </a:t>
            </a:r>
            <a:r>
              <a:rPr lang="en-US" sz="2000" b="1" dirty="0">
                <a:solidFill>
                  <a:srgbClr val="00B050"/>
                </a:solidFill>
                <a:latin typeface="Times New Roman" panose="02020603050405020304" pitchFamily="18" charset="0"/>
                <a:cs typeface="Times New Roman" panose="02020603050405020304" pitchFamily="18" charset="0"/>
              </a:rPr>
              <a:t>d</a:t>
            </a:r>
            <a:r>
              <a:rPr lang="vi-VN" sz="2000" b="1" dirty="0">
                <a:solidFill>
                  <a:srgbClr val="00B050"/>
                </a:solidFill>
                <a:latin typeface="Times New Roman" panose="02020603050405020304" pitchFamily="18" charset="0"/>
                <a:cs typeface="Times New Roman" panose="02020603050405020304" pitchFamily="18" charset="0"/>
              </a:rPr>
              <a:t>ữ và mặc lời năn nỉ của bạn, tôi bỏ về.</a:t>
            </a: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Hai chị em về đến nhà, tôi mắng em gái dám nói dối ba bỏ học đi chơi, không chịu học hành. Nhưng đáp lại sự giận dữ của tôi, nó chỉ thủng thẳng:</a:t>
            </a:r>
          </a:p>
        </p:txBody>
      </p:sp>
      <p:sp>
        <p:nvSpPr>
          <p:cNvPr id="6" name="Rectangle 5">
            <a:extLst>
              <a:ext uri="{FF2B5EF4-FFF2-40B4-BE49-F238E27FC236}">
                <a16:creationId xmlns:a16="http://schemas.microsoft.com/office/drawing/2014/main" id="{CC0B8B0D-7849-41FB-80CE-0113EAE4AE41}"/>
              </a:ext>
            </a:extLst>
          </p:cNvPr>
          <p:cNvSpPr/>
          <p:nvPr/>
        </p:nvSpPr>
        <p:spPr>
          <a:xfrm>
            <a:off x="3777304" y="-37269"/>
            <a:ext cx="4853891" cy="584775"/>
          </a:xfrm>
          <a:prstGeom prst="rect">
            <a:avLst/>
          </a:prstGeom>
          <a:noFill/>
        </p:spPr>
        <p:txBody>
          <a:bodyPr wrap="square">
            <a:spAutoFit/>
          </a:bodyPr>
          <a:lstStyle/>
          <a:p>
            <a:pPr algn="ctr">
              <a:defRPr/>
            </a:pPr>
            <a:r>
              <a:rPr lang="en-US" sz="3200" b="1" dirty="0">
                <a:ln w="9525">
                  <a:solidFill>
                    <a:schemeClr val="bg1"/>
                  </a:solidFill>
                  <a:prstDash val="solid"/>
                </a:ln>
                <a:solidFill>
                  <a:srgbClr val="C00000"/>
                </a:solidFill>
                <a:effectLst>
                  <a:outerShdw blurRad="12700" dist="38100" dir="2700000" algn="tl" rotWithShape="0">
                    <a:schemeClr val="bg1">
                      <a:lumMod val="50000"/>
                    </a:schemeClr>
                  </a:outerShdw>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CHỊ EM TÔI</a:t>
            </a:r>
          </a:p>
        </p:txBody>
      </p:sp>
      <p:sp>
        <p:nvSpPr>
          <p:cNvPr id="7" name="云形 15">
            <a:extLst>
              <a:ext uri="{FF2B5EF4-FFF2-40B4-BE49-F238E27FC236}">
                <a16:creationId xmlns:a16="http://schemas.microsoft.com/office/drawing/2014/main" id="{BCC0B1C5-B757-4597-99BF-9094BDE779EE}"/>
              </a:ext>
            </a:extLst>
          </p:cNvPr>
          <p:cNvSpPr/>
          <p:nvPr/>
        </p:nvSpPr>
        <p:spPr>
          <a:xfrm>
            <a:off x="9138248" y="93129"/>
            <a:ext cx="2643100" cy="1264087"/>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a:extLst>
              <a:ext uri="{FF2B5EF4-FFF2-40B4-BE49-F238E27FC236}">
                <a16:creationId xmlns:a16="http://schemas.microsoft.com/office/drawing/2014/main" id="{F51BD4BF-62D9-4E4A-A1A3-AC7D03C43278}"/>
              </a:ext>
            </a:extLst>
          </p:cNvPr>
          <p:cNvPicPr>
            <a:picLocks noChangeAspect="1"/>
          </p:cNvPicPr>
          <p:nvPr/>
        </p:nvPicPr>
        <p:blipFill>
          <a:blip r:embed="rId3"/>
          <a:srcRect/>
          <a:stretch>
            <a:fillRect/>
          </a:stretch>
        </p:blipFill>
        <p:spPr>
          <a:xfrm>
            <a:off x="123916" y="5991374"/>
            <a:ext cx="472976" cy="442233"/>
          </a:xfrm>
          <a:prstGeom prst="rect">
            <a:avLst/>
          </a:prstGeom>
        </p:spPr>
      </p:pic>
      <p:pic>
        <p:nvPicPr>
          <p:cNvPr id="10" name="Picture 9">
            <a:extLst>
              <a:ext uri="{FF2B5EF4-FFF2-40B4-BE49-F238E27FC236}">
                <a16:creationId xmlns:a16="http://schemas.microsoft.com/office/drawing/2014/main" id="{245C1483-AB3C-4FD4-9F7A-AC0F591D3772}"/>
              </a:ext>
            </a:extLst>
          </p:cNvPr>
          <p:cNvPicPr>
            <a:picLocks noChangeAspect="1"/>
          </p:cNvPicPr>
          <p:nvPr/>
        </p:nvPicPr>
        <p:blipFill>
          <a:blip r:embed="rId3"/>
          <a:srcRect/>
          <a:stretch>
            <a:fillRect/>
          </a:stretch>
        </p:blipFill>
        <p:spPr>
          <a:xfrm>
            <a:off x="8394705" y="6275940"/>
            <a:ext cx="472976" cy="442233"/>
          </a:xfrm>
          <a:prstGeom prst="rect">
            <a:avLst/>
          </a:prstGeom>
        </p:spPr>
      </p:pic>
      <p:pic>
        <p:nvPicPr>
          <p:cNvPr id="11" name="Picture 10">
            <a:extLst>
              <a:ext uri="{FF2B5EF4-FFF2-40B4-BE49-F238E27FC236}">
                <a16:creationId xmlns:a16="http://schemas.microsoft.com/office/drawing/2014/main" id="{58D48AB7-BB3B-48FB-AB3C-745088BC979B}"/>
              </a:ext>
            </a:extLst>
          </p:cNvPr>
          <p:cNvPicPr>
            <a:picLocks noChangeAspect="1"/>
          </p:cNvPicPr>
          <p:nvPr/>
        </p:nvPicPr>
        <p:blipFill>
          <a:blip r:embed="rId3"/>
          <a:srcRect/>
          <a:stretch>
            <a:fillRect/>
          </a:stretch>
        </p:blipFill>
        <p:spPr>
          <a:xfrm>
            <a:off x="9233637" y="1396843"/>
            <a:ext cx="472976" cy="442233"/>
          </a:xfrm>
          <a:prstGeom prst="rect">
            <a:avLst/>
          </a:prstGeom>
        </p:spPr>
      </p:pic>
      <p:pic>
        <p:nvPicPr>
          <p:cNvPr id="12" name="Picture 11">
            <a:extLst>
              <a:ext uri="{FF2B5EF4-FFF2-40B4-BE49-F238E27FC236}">
                <a16:creationId xmlns:a16="http://schemas.microsoft.com/office/drawing/2014/main" id="{A574FBCE-3E67-40B6-9F71-74FF65B523A5}"/>
              </a:ext>
            </a:extLst>
          </p:cNvPr>
          <p:cNvPicPr>
            <a:picLocks noChangeAspect="1"/>
          </p:cNvPicPr>
          <p:nvPr/>
        </p:nvPicPr>
        <p:blipFill>
          <a:blip r:embed="rId3"/>
          <a:srcRect/>
          <a:stretch>
            <a:fillRect/>
          </a:stretch>
        </p:blipFill>
        <p:spPr>
          <a:xfrm>
            <a:off x="11332282" y="250778"/>
            <a:ext cx="472976" cy="442233"/>
          </a:xfrm>
          <a:prstGeom prst="rect">
            <a:avLst/>
          </a:prstGeom>
        </p:spPr>
      </p:pic>
      <p:sp>
        <p:nvSpPr>
          <p:cNvPr id="14" name="TextBox 13">
            <a:extLst>
              <a:ext uri="{FF2B5EF4-FFF2-40B4-BE49-F238E27FC236}">
                <a16:creationId xmlns:a16="http://schemas.microsoft.com/office/drawing/2014/main" id="{24217658-454A-4352-A2BA-C71B95ED81C1}"/>
              </a:ext>
            </a:extLst>
          </p:cNvPr>
          <p:cNvSpPr txBox="1"/>
          <p:nvPr/>
        </p:nvSpPr>
        <p:spPr>
          <a:xfrm>
            <a:off x="267284" y="3687903"/>
            <a:ext cx="11327824" cy="3170099"/>
          </a:xfrm>
          <a:prstGeom prst="rect">
            <a:avLst/>
          </a:prstGeom>
          <a:noFill/>
        </p:spPr>
        <p:txBody>
          <a:bodyPr wrap="square">
            <a:spAutoFit/>
          </a:bodyPr>
          <a:lstStyle/>
          <a:p>
            <a:pPr algn="just"/>
            <a:r>
              <a:rPr lang="en-US" sz="2000" b="1" dirty="0">
                <a:latin typeface="Times New Roman" panose="02020603050405020304" pitchFamily="18" charset="0"/>
                <a:cs typeface="Times New Roman" panose="02020603050405020304" pitchFamily="18" charset="0"/>
              </a:rPr>
              <a:t> </a:t>
            </a:r>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 Em đi </a:t>
            </a:r>
            <a:r>
              <a:rPr lang="vi-VN" sz="2000" b="1" dirty="0" err="1">
                <a:solidFill>
                  <a:srgbClr val="00B050"/>
                </a:solidFill>
                <a:latin typeface="Times New Roman" panose="02020603050405020304" pitchFamily="18" charset="0"/>
                <a:cs typeface="Times New Roman" panose="02020603050405020304" pitchFamily="18" charset="0"/>
              </a:rPr>
              <a:t>tập</a:t>
            </a:r>
            <a:r>
              <a:rPr lang="vi-VN" sz="2000" b="1" dirty="0">
                <a:solidFill>
                  <a:srgbClr val="00B050"/>
                </a:solidFill>
                <a:latin typeface="Times New Roman" panose="02020603050405020304" pitchFamily="18" charset="0"/>
                <a:cs typeface="Times New Roman" panose="02020603050405020304" pitchFamily="18" charset="0"/>
              </a:rPr>
              <a:t> văn </a:t>
            </a:r>
            <a:r>
              <a:rPr lang="vi-VN" sz="2000" b="1" dirty="0" err="1">
                <a:solidFill>
                  <a:srgbClr val="00B050"/>
                </a:solidFill>
                <a:latin typeface="Times New Roman" panose="02020603050405020304" pitchFamily="18" charset="0"/>
                <a:cs typeface="Times New Roman" panose="02020603050405020304" pitchFamily="18" charset="0"/>
              </a:rPr>
              <a:t>nghệ</a:t>
            </a:r>
            <a:r>
              <a:rPr lang="vi-VN" sz="2000" b="1" dirty="0">
                <a:solidFill>
                  <a:srgbClr val="00B050"/>
                </a:solidFill>
                <a:latin typeface="Times New Roman" panose="02020603050405020304" pitchFamily="18" charset="0"/>
                <a:cs typeface="Times New Roman" panose="02020603050405020304" pitchFamily="18" charset="0"/>
              </a:rPr>
              <a:t>.</a:t>
            </a:r>
            <a:r>
              <a:rPr lang="en-US" sz="2000" b="1" dirty="0">
                <a:solidFill>
                  <a:srgbClr val="00B050"/>
                </a:solidFill>
                <a:latin typeface="Times New Roman" panose="02020603050405020304" pitchFamily="18" charset="0"/>
                <a:cs typeface="Times New Roman" panose="02020603050405020304" pitchFamily="18" charset="0"/>
              </a:rPr>
              <a:t> </a:t>
            </a:r>
          </a:p>
          <a:p>
            <a:pPr algn="just"/>
            <a:r>
              <a:rPr lang="en-US" sz="2000" b="1" dirty="0">
                <a:solidFill>
                  <a:srgbClr val="00B050"/>
                </a:solidFill>
                <a:latin typeface="Times New Roman" panose="02020603050405020304" pitchFamily="18" charset="0"/>
                <a:cs typeface="Times New Roman" panose="02020603050405020304" pitchFamily="18" charset="0"/>
              </a:rPr>
              <a:t>     - </a:t>
            </a:r>
            <a:r>
              <a:rPr lang="vi-VN" sz="2000" b="1" dirty="0" err="1">
                <a:solidFill>
                  <a:srgbClr val="00B050"/>
                </a:solidFill>
                <a:latin typeface="Times New Roman" panose="02020603050405020304" pitchFamily="18" charset="0"/>
                <a:cs typeface="Times New Roman" panose="02020603050405020304" pitchFamily="18" charset="0"/>
              </a:rPr>
              <a:t>Mày</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tập</a:t>
            </a:r>
            <a:r>
              <a:rPr lang="vi-VN" sz="2000" b="1" dirty="0">
                <a:solidFill>
                  <a:srgbClr val="00B050"/>
                </a:solidFill>
                <a:latin typeface="Times New Roman" panose="02020603050405020304" pitchFamily="18" charset="0"/>
                <a:cs typeface="Times New Roman" panose="02020603050405020304" pitchFamily="18" charset="0"/>
              </a:rPr>
              <a:t> văn </a:t>
            </a:r>
            <a:r>
              <a:rPr lang="vi-VN" sz="2000" b="1" dirty="0" err="1">
                <a:solidFill>
                  <a:srgbClr val="00B050"/>
                </a:solidFill>
                <a:latin typeface="Times New Roman" panose="02020603050405020304" pitchFamily="18" charset="0"/>
                <a:cs typeface="Times New Roman" panose="02020603050405020304" pitchFamily="18" charset="0"/>
              </a:rPr>
              <a:t>nghệ</a:t>
            </a:r>
            <a:r>
              <a:rPr lang="vi-VN" sz="2000" b="1" dirty="0">
                <a:solidFill>
                  <a:srgbClr val="00B050"/>
                </a:solidFill>
                <a:latin typeface="Times New Roman" panose="02020603050405020304" pitchFamily="18" charset="0"/>
                <a:cs typeface="Times New Roman" panose="02020603050405020304" pitchFamily="18" charset="0"/>
              </a:rPr>
              <a:t> ở </a:t>
            </a:r>
            <a:r>
              <a:rPr lang="vi-VN" sz="2000" b="1" dirty="0" err="1">
                <a:solidFill>
                  <a:srgbClr val="00B050"/>
                </a:solidFill>
                <a:latin typeface="Times New Roman" panose="02020603050405020304" pitchFamily="18" charset="0"/>
                <a:cs typeface="Times New Roman" panose="02020603050405020304" pitchFamily="18" charset="0"/>
              </a:rPr>
              <a:t>rạp</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chiếu</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bóng</a:t>
            </a:r>
            <a:r>
              <a:rPr lang="vi-VN" sz="2000" b="1" dirty="0">
                <a:solidFill>
                  <a:srgbClr val="00B050"/>
                </a:solidFill>
                <a:latin typeface="Times New Roman" panose="02020603050405020304" pitchFamily="18" charset="0"/>
                <a:cs typeface="Times New Roman" panose="02020603050405020304" pitchFamily="18" charset="0"/>
              </a:rPr>
              <a:t> à?</a:t>
            </a:r>
            <a:endParaRPr lang="en-US" sz="2000" b="1" dirty="0">
              <a:solidFill>
                <a:srgbClr val="00B050"/>
              </a:solidFill>
              <a:latin typeface="Times New Roman" panose="02020603050405020304" pitchFamily="18" charset="0"/>
              <a:cs typeface="Times New Roman" panose="02020603050405020304" pitchFamily="18" charset="0"/>
            </a:endParaRP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Nó</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cười</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giả</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bộ</a:t>
            </a:r>
            <a:r>
              <a:rPr lang="vi-VN" sz="2000" b="1" dirty="0">
                <a:solidFill>
                  <a:srgbClr val="00B050"/>
                </a:solidFill>
                <a:latin typeface="Times New Roman" panose="02020603050405020304" pitchFamily="18" charset="0"/>
                <a:cs typeface="Times New Roman" panose="02020603050405020304" pitchFamily="18" charset="0"/>
              </a:rPr>
              <a:t> ngây thơ:</a:t>
            </a: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Ủa</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chị</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cũng</a:t>
            </a:r>
            <a:r>
              <a:rPr lang="vi-VN" sz="2000" b="1" dirty="0">
                <a:solidFill>
                  <a:srgbClr val="00B050"/>
                </a:solidFill>
                <a:latin typeface="Times New Roman" panose="02020603050405020304" pitchFamily="18" charset="0"/>
                <a:cs typeface="Times New Roman" panose="02020603050405020304" pitchFamily="18" charset="0"/>
              </a:rPr>
              <a:t> ở </a:t>
            </a:r>
            <a:r>
              <a:rPr lang="vi-VN" sz="2000" b="1" dirty="0" err="1">
                <a:solidFill>
                  <a:srgbClr val="00B050"/>
                </a:solidFill>
                <a:latin typeface="Times New Roman" panose="02020603050405020304" pitchFamily="18" charset="0"/>
                <a:cs typeface="Times New Roman" panose="02020603050405020304" pitchFamily="18" charset="0"/>
              </a:rPr>
              <a:t>đó</a:t>
            </a:r>
            <a:r>
              <a:rPr lang="vi-VN" sz="2000" b="1" dirty="0">
                <a:solidFill>
                  <a:srgbClr val="00B050"/>
                </a:solidFill>
                <a:latin typeface="Times New Roman" panose="02020603050405020304" pitchFamily="18" charset="0"/>
                <a:cs typeface="Times New Roman" panose="02020603050405020304" pitchFamily="18" charset="0"/>
              </a:rPr>
              <a:t> sao? </a:t>
            </a:r>
            <a:r>
              <a:rPr lang="vi-VN" sz="2000" b="1" dirty="0" err="1">
                <a:solidFill>
                  <a:srgbClr val="00B050"/>
                </a:solidFill>
                <a:latin typeface="Times New Roman" panose="02020603050405020304" pitchFamily="18" charset="0"/>
                <a:cs typeface="Times New Roman" panose="02020603050405020304" pitchFamily="18" charset="0"/>
              </a:rPr>
              <a:t>Hồi</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nãy</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chị</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bảo</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chị</a:t>
            </a:r>
            <a:r>
              <a:rPr lang="vi-VN" sz="2000" b="1" dirty="0">
                <a:solidFill>
                  <a:srgbClr val="00B050"/>
                </a:solidFill>
                <a:latin typeface="Times New Roman" panose="02020603050405020304" pitchFamily="18" charset="0"/>
                <a:cs typeface="Times New Roman" panose="02020603050405020304" pitchFamily="18" charset="0"/>
              </a:rPr>
              <a:t> đi </a:t>
            </a:r>
            <a:r>
              <a:rPr lang="vi-VN" sz="2000" b="1" dirty="0" err="1">
                <a:solidFill>
                  <a:srgbClr val="00B050"/>
                </a:solidFill>
                <a:latin typeface="Times New Roman" panose="02020603050405020304" pitchFamily="18" charset="0"/>
                <a:cs typeface="Times New Roman" panose="02020603050405020304" pitchFamily="18" charset="0"/>
              </a:rPr>
              <a:t>học</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nhóm</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mà</a:t>
            </a:r>
            <a:r>
              <a:rPr lang="vi-VN" sz="2000" b="1" dirty="0">
                <a:solidFill>
                  <a:srgbClr val="00B050"/>
                </a:solidFill>
                <a:latin typeface="Times New Roman" panose="02020603050405020304" pitchFamily="18" charset="0"/>
                <a:cs typeface="Times New Roman" panose="02020603050405020304" pitchFamily="18" charset="0"/>
              </a:rPr>
              <a:t>!</a:t>
            </a: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Tôi </a:t>
            </a:r>
            <a:r>
              <a:rPr lang="vi-VN" sz="2000" b="1" dirty="0" err="1">
                <a:solidFill>
                  <a:srgbClr val="00B050"/>
                </a:solidFill>
                <a:latin typeface="Times New Roman" panose="02020603050405020304" pitchFamily="18" charset="0"/>
                <a:cs typeface="Times New Roman" panose="02020603050405020304" pitchFamily="18" charset="0"/>
              </a:rPr>
              <a:t>sững</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sờ</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đứng</a:t>
            </a:r>
            <a:r>
              <a:rPr lang="vi-VN" sz="2000" b="1" dirty="0">
                <a:solidFill>
                  <a:srgbClr val="00B050"/>
                </a:solidFill>
                <a:latin typeface="Times New Roman" panose="02020603050405020304" pitchFamily="18" charset="0"/>
                <a:cs typeface="Times New Roman" panose="02020603050405020304" pitchFamily="18" charset="0"/>
              </a:rPr>
              <a:t> im như </a:t>
            </a:r>
            <a:r>
              <a:rPr lang="vi-VN" sz="2000" b="1" dirty="0" err="1">
                <a:solidFill>
                  <a:srgbClr val="00B050"/>
                </a:solidFill>
                <a:latin typeface="Times New Roman" panose="02020603050405020304" pitchFamily="18" charset="0"/>
                <a:cs typeface="Times New Roman" panose="02020603050405020304" pitchFamily="18" charset="0"/>
              </a:rPr>
              <a:t>phỗng</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Ngước</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nhìn</a:t>
            </a:r>
            <a:r>
              <a:rPr lang="vi-VN" sz="2000" b="1" dirty="0">
                <a:solidFill>
                  <a:srgbClr val="00B050"/>
                </a:solidFill>
                <a:latin typeface="Times New Roman" panose="02020603050405020304" pitchFamily="18" charset="0"/>
                <a:cs typeface="Times New Roman" panose="02020603050405020304" pitchFamily="18" charset="0"/>
              </a:rPr>
              <a:t> ba tôi </a:t>
            </a:r>
            <a:r>
              <a:rPr lang="vi-VN" sz="2000" b="1" dirty="0" err="1">
                <a:solidFill>
                  <a:srgbClr val="00B050"/>
                </a:solidFill>
                <a:latin typeface="Times New Roman" panose="02020603050405020304" pitchFamily="18" charset="0"/>
                <a:cs typeface="Times New Roman" panose="02020603050405020304" pitchFamily="18" charset="0"/>
              </a:rPr>
              <a:t>đợi</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một</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trận</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cuồng</a:t>
            </a:r>
            <a:r>
              <a:rPr lang="vi-VN" sz="2000" b="1" dirty="0">
                <a:solidFill>
                  <a:srgbClr val="00B050"/>
                </a:solidFill>
                <a:latin typeface="Times New Roman" panose="02020603050405020304" pitchFamily="18" charset="0"/>
                <a:cs typeface="Times New Roman" panose="02020603050405020304" pitchFamily="18" charset="0"/>
              </a:rPr>
              <a:t> phong. Nhưng ba tôi </a:t>
            </a:r>
            <a:r>
              <a:rPr lang="vi-VN" sz="2000" b="1" dirty="0" err="1">
                <a:solidFill>
                  <a:srgbClr val="00B050"/>
                </a:solidFill>
                <a:latin typeface="Times New Roman" panose="02020603050405020304" pitchFamily="18" charset="0"/>
                <a:cs typeface="Times New Roman" panose="02020603050405020304" pitchFamily="18" charset="0"/>
              </a:rPr>
              <a:t>chỉ</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buồ</a:t>
            </a:r>
            <a:r>
              <a:rPr lang="en-US" sz="2000" b="1" dirty="0">
                <a:solidFill>
                  <a:srgbClr val="00B050"/>
                </a:solidFill>
                <a:latin typeface="Times New Roman" panose="02020603050405020304" pitchFamily="18" charset="0"/>
                <a:cs typeface="Times New Roman" panose="02020603050405020304" pitchFamily="18" charset="0"/>
              </a:rPr>
              <a:t>n</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rầu</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bảo</a:t>
            </a:r>
            <a:r>
              <a:rPr lang="vi-VN" sz="2000" b="1" dirty="0">
                <a:solidFill>
                  <a:srgbClr val="00B050"/>
                </a:solidFill>
                <a:latin typeface="Times New Roman" panose="02020603050405020304" pitchFamily="18" charset="0"/>
                <a:cs typeface="Times New Roman" panose="02020603050405020304" pitchFamily="18" charset="0"/>
              </a:rPr>
              <a:t>:</a:t>
            </a: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Các</a:t>
            </a:r>
            <a:r>
              <a:rPr lang="vi-VN" sz="2000" b="1" dirty="0">
                <a:solidFill>
                  <a:srgbClr val="00B050"/>
                </a:solidFill>
                <a:latin typeface="Times New Roman" panose="02020603050405020304" pitchFamily="18" charset="0"/>
                <a:cs typeface="Times New Roman" panose="02020603050405020304" pitchFamily="18" charset="0"/>
              </a:rPr>
              <a:t> con </a:t>
            </a:r>
            <a:r>
              <a:rPr lang="vi-VN" sz="2000" b="1" dirty="0" err="1">
                <a:solidFill>
                  <a:srgbClr val="00B050"/>
                </a:solidFill>
                <a:latin typeface="Times New Roman" panose="02020603050405020304" pitchFamily="18" charset="0"/>
                <a:cs typeface="Times New Roman" panose="02020603050405020304" pitchFamily="18" charset="0"/>
              </a:rPr>
              <a:t>ráng</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bảo</a:t>
            </a:r>
            <a:r>
              <a:rPr lang="vi-VN" sz="2000" b="1" dirty="0">
                <a:solidFill>
                  <a:srgbClr val="00B050"/>
                </a:solidFill>
                <a:latin typeface="Times New Roman" panose="02020603050405020304" pitchFamily="18" charset="0"/>
                <a:cs typeface="Times New Roman" panose="02020603050405020304" pitchFamily="18" charset="0"/>
              </a:rPr>
              <a:t> ban nhau </a:t>
            </a:r>
            <a:r>
              <a:rPr lang="vi-VN" sz="2000" b="1" dirty="0" err="1">
                <a:solidFill>
                  <a:srgbClr val="00B050"/>
                </a:solidFill>
                <a:latin typeface="Times New Roman" panose="02020603050405020304" pitchFamily="18" charset="0"/>
                <a:cs typeface="Times New Roman" panose="02020603050405020304" pitchFamily="18" charset="0"/>
              </a:rPr>
              <a:t>mà</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học</a:t>
            </a:r>
            <a:r>
              <a:rPr lang="vi-VN" sz="2000" b="1" dirty="0">
                <a:solidFill>
                  <a:srgbClr val="00B050"/>
                </a:solidFill>
                <a:latin typeface="Times New Roman" panose="02020603050405020304" pitchFamily="18" charset="0"/>
                <a:cs typeface="Times New Roman" panose="02020603050405020304" pitchFamily="18" charset="0"/>
              </a:rPr>
              <a:t> cho nên </a:t>
            </a:r>
            <a:r>
              <a:rPr lang="vi-VN" sz="2000" b="1" dirty="0" err="1">
                <a:solidFill>
                  <a:srgbClr val="00B050"/>
                </a:solidFill>
                <a:latin typeface="Times New Roman" panose="02020603050405020304" pitchFamily="18" charset="0"/>
                <a:cs typeface="Times New Roman" panose="02020603050405020304" pitchFamily="18" charset="0"/>
              </a:rPr>
              <a:t>người</a:t>
            </a:r>
            <a:r>
              <a:rPr lang="vi-VN" sz="2000" b="1" dirty="0">
                <a:solidFill>
                  <a:srgbClr val="00B050"/>
                </a:solidFill>
                <a:latin typeface="Times New Roman" panose="02020603050405020304" pitchFamily="18" charset="0"/>
                <a:cs typeface="Times New Roman" panose="02020603050405020304" pitchFamily="18" charset="0"/>
              </a:rPr>
              <a:t>.</a:t>
            </a:r>
          </a:p>
          <a:p>
            <a:pPr algn="just"/>
            <a:r>
              <a:rPr lang="en-US"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Từ</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đó</a:t>
            </a:r>
            <a:r>
              <a:rPr lang="vi-VN" sz="2000" b="1" dirty="0">
                <a:solidFill>
                  <a:srgbClr val="0070C0"/>
                </a:solidFill>
                <a:latin typeface="Times New Roman" panose="02020603050405020304" pitchFamily="18" charset="0"/>
                <a:cs typeface="Times New Roman" panose="02020603050405020304" pitchFamily="18" charset="0"/>
              </a:rPr>
              <a:t> tôi không bao </a:t>
            </a:r>
            <a:r>
              <a:rPr lang="vi-VN" sz="2000" b="1" dirty="0" err="1">
                <a:solidFill>
                  <a:srgbClr val="0070C0"/>
                </a:solidFill>
                <a:latin typeface="Times New Roman" panose="02020603050405020304" pitchFamily="18" charset="0"/>
                <a:cs typeface="Times New Roman" panose="02020603050405020304" pitchFamily="18" charset="0"/>
              </a:rPr>
              <a:t>giờ</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nói</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dối</a:t>
            </a:r>
            <a:r>
              <a:rPr lang="vi-VN" sz="2000" b="1" dirty="0">
                <a:solidFill>
                  <a:srgbClr val="0070C0"/>
                </a:solidFill>
                <a:latin typeface="Times New Roman" panose="02020603050405020304" pitchFamily="18" charset="0"/>
                <a:cs typeface="Times New Roman" panose="02020603050405020304" pitchFamily="18" charset="0"/>
              </a:rPr>
              <a:t> ba đi chơi </a:t>
            </a:r>
            <a:r>
              <a:rPr lang="vi-VN" sz="2000" b="1" dirty="0" err="1">
                <a:solidFill>
                  <a:srgbClr val="0070C0"/>
                </a:solidFill>
                <a:latin typeface="Times New Roman" panose="02020603050405020304" pitchFamily="18" charset="0"/>
                <a:cs typeface="Times New Roman" panose="02020603050405020304" pitchFamily="18" charset="0"/>
              </a:rPr>
              <a:t>nữa</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Thỉnh</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thoảng</a:t>
            </a:r>
            <a:r>
              <a:rPr lang="vi-VN" sz="2000" b="1" dirty="0">
                <a:solidFill>
                  <a:srgbClr val="0070C0"/>
                </a:solidFill>
                <a:latin typeface="Times New Roman" panose="02020603050405020304" pitchFamily="18" charset="0"/>
                <a:cs typeface="Times New Roman" panose="02020603050405020304" pitchFamily="18" charset="0"/>
              </a:rPr>
              <a:t>, hai </a:t>
            </a:r>
            <a:r>
              <a:rPr lang="vi-VN" sz="2000" b="1" dirty="0" err="1">
                <a:solidFill>
                  <a:srgbClr val="0070C0"/>
                </a:solidFill>
                <a:latin typeface="Times New Roman" panose="02020603050405020304" pitchFamily="18" charset="0"/>
                <a:cs typeface="Times New Roman" panose="02020603050405020304" pitchFamily="18" charset="0"/>
              </a:rPr>
              <a:t>chị</a:t>
            </a:r>
            <a:r>
              <a:rPr lang="vi-VN" sz="2000" b="1" dirty="0">
                <a:solidFill>
                  <a:srgbClr val="0070C0"/>
                </a:solidFill>
                <a:latin typeface="Times New Roman" panose="02020603050405020304" pitchFamily="18" charset="0"/>
                <a:cs typeface="Times New Roman" panose="02020603050405020304" pitchFamily="18" charset="0"/>
              </a:rPr>
              <a:t> em </a:t>
            </a:r>
            <a:r>
              <a:rPr lang="vi-VN" sz="2000" b="1" dirty="0" err="1">
                <a:solidFill>
                  <a:srgbClr val="0070C0"/>
                </a:solidFill>
                <a:latin typeface="Times New Roman" panose="02020603050405020304" pitchFamily="18" charset="0"/>
                <a:cs typeface="Times New Roman" panose="02020603050405020304" pitchFamily="18" charset="0"/>
              </a:rPr>
              <a:t>lại</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cười</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phá</a:t>
            </a:r>
            <a:r>
              <a:rPr lang="vi-VN" sz="2000" b="1" dirty="0">
                <a:solidFill>
                  <a:srgbClr val="0070C0"/>
                </a:solidFill>
                <a:latin typeface="Times New Roman" panose="02020603050405020304" pitchFamily="18" charset="0"/>
                <a:cs typeface="Times New Roman" panose="02020603050405020304" pitchFamily="18" charset="0"/>
              </a:rPr>
              <a:t> lên khi </a:t>
            </a:r>
            <a:r>
              <a:rPr lang="vi-VN" sz="2000" b="1" dirty="0" err="1">
                <a:solidFill>
                  <a:srgbClr val="0070C0"/>
                </a:solidFill>
                <a:latin typeface="Times New Roman" panose="02020603050405020304" pitchFamily="18" charset="0"/>
                <a:cs typeface="Times New Roman" panose="02020603050405020304" pitchFamily="18" charset="0"/>
              </a:rPr>
              <a:t>nhắc</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lại</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chuyện</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nó</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rủ</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bạn</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vào</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rạp</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chiếu</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bóng</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chọc</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tức</a:t>
            </a:r>
            <a:r>
              <a:rPr lang="vi-VN" sz="2000" b="1" dirty="0">
                <a:solidFill>
                  <a:srgbClr val="0070C0"/>
                </a:solidFill>
                <a:latin typeface="Times New Roman" panose="02020603050405020304" pitchFamily="18" charset="0"/>
                <a:cs typeface="Times New Roman" panose="02020603050405020304" pitchFamily="18" charset="0"/>
              </a:rPr>
              <a:t> tôi, </a:t>
            </a:r>
            <a:r>
              <a:rPr lang="vi-VN" sz="2000" b="1" dirty="0" err="1">
                <a:solidFill>
                  <a:srgbClr val="0070C0"/>
                </a:solidFill>
                <a:latin typeface="Times New Roman" panose="02020603050405020304" pitchFamily="18" charset="0"/>
                <a:cs typeface="Times New Roman" panose="02020603050405020304" pitchFamily="18" charset="0"/>
              </a:rPr>
              <a:t>làm</a:t>
            </a:r>
            <a:r>
              <a:rPr lang="vi-VN" sz="2000" b="1" dirty="0">
                <a:solidFill>
                  <a:srgbClr val="0070C0"/>
                </a:solidFill>
                <a:latin typeface="Times New Roman" panose="02020603050405020304" pitchFamily="18" charset="0"/>
                <a:cs typeface="Times New Roman" panose="02020603050405020304" pitchFamily="18" charset="0"/>
              </a:rPr>
              <a:t> cho tôi </a:t>
            </a:r>
            <a:r>
              <a:rPr lang="vi-VN" sz="2000" b="1" dirty="0" err="1">
                <a:solidFill>
                  <a:srgbClr val="0070C0"/>
                </a:solidFill>
                <a:latin typeface="Times New Roman" panose="02020603050405020304" pitchFamily="18" charset="0"/>
                <a:cs typeface="Times New Roman" panose="02020603050405020304" pitchFamily="18" charset="0"/>
              </a:rPr>
              <a:t>tỉnh</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ngộ</a:t>
            </a:r>
            <a:r>
              <a:rPr lang="vi-VN" sz="2000" b="1" dirty="0">
                <a:solidFill>
                  <a:srgbClr val="0070C0"/>
                </a:solidFill>
                <a:latin typeface="Times New Roman" panose="02020603050405020304" pitchFamily="18" charset="0"/>
                <a:cs typeface="Times New Roman" panose="02020603050405020304" pitchFamily="18" charset="0"/>
              </a:rPr>
              <a:t>.</a:t>
            </a:r>
            <a:endParaRPr lang="en-US" sz="2000" b="1" dirty="0">
              <a:solidFill>
                <a:srgbClr val="0070C0"/>
              </a:solidFill>
              <a:latin typeface="Times New Roman" panose="02020603050405020304" pitchFamily="18" charset="0"/>
              <a:cs typeface="Times New Roman" panose="02020603050405020304" pitchFamily="18" charset="0"/>
            </a:endParaRPr>
          </a:p>
          <a:p>
            <a:pPr algn="r"/>
            <a:r>
              <a:rPr lang="en-US" sz="2000" b="1" dirty="0">
                <a:latin typeface="Times New Roman" panose="02020603050405020304" pitchFamily="18" charset="0"/>
                <a:cs typeface="Times New Roman" panose="02020603050405020304" pitchFamily="18" charset="0"/>
              </a:rPr>
              <a:t>                                                                               </a:t>
            </a:r>
            <a:endParaRPr lang="vi-VN" sz="2000" b="1" dirty="0">
              <a:solidFill>
                <a:srgbClr val="C0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1076A05-AD1F-434A-A5E3-9D69A8D0767D}"/>
              </a:ext>
            </a:extLst>
          </p:cNvPr>
          <p:cNvSpPr txBox="1"/>
          <p:nvPr/>
        </p:nvSpPr>
        <p:spPr>
          <a:xfrm>
            <a:off x="9497788" y="319119"/>
            <a:ext cx="2202395" cy="584775"/>
          </a:xfrm>
          <a:prstGeom prst="rect">
            <a:avLst/>
          </a:prstGeom>
          <a:noFill/>
        </p:spPr>
        <p:txBody>
          <a:bodyPr wrap="square">
            <a:spAutoFit/>
            <a:scene3d>
              <a:camera prst="orthographicFront"/>
              <a:lightRig rig="threePt" dir="t"/>
            </a:scene3d>
            <a:sp3d extrusionH="57150">
              <a:bevelT w="38100" h="38100"/>
            </a:sp3d>
          </a:bodyPr>
          <a:lstStyle/>
          <a:p>
            <a:r>
              <a:rPr lang="en-US" sz="3200" dirty="0" err="1" smtClean="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Đọc</a:t>
            </a:r>
            <a:r>
              <a:rPr lang="en-US" sz="3200" dirty="0" smtClean="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 </a:t>
            </a:r>
            <a:r>
              <a:rPr lang="en-US" sz="3200" dirty="0" err="1" smtClean="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nhóm</a:t>
            </a:r>
            <a:endParaRPr lang="vi-VN" sz="320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endParaRPr>
          </a:p>
        </p:txBody>
      </p:sp>
    </p:spTree>
    <p:extLst>
      <p:ext uri="{BB962C8B-B14F-4D97-AF65-F5344CB8AC3E}">
        <p14:creationId xmlns:p14="http://schemas.microsoft.com/office/powerpoint/2010/main" val="5834654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3D00F1-AB0C-40F2-9A97-90085EF895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469"/>
          <a:stretch/>
        </p:blipFill>
        <p:spPr>
          <a:xfrm>
            <a:off x="5295635" y="388774"/>
            <a:ext cx="6896367" cy="6469226"/>
          </a:xfrm>
          <a:prstGeom prst="rect">
            <a:avLst/>
          </a:prstGeom>
        </p:spPr>
      </p:pic>
      <p:sp>
        <p:nvSpPr>
          <p:cNvPr id="6" name="思想气泡: 云 5">
            <a:extLst>
              <a:ext uri="{FF2B5EF4-FFF2-40B4-BE49-F238E27FC236}">
                <a16:creationId xmlns:a16="http://schemas.microsoft.com/office/drawing/2014/main" id="{0C00E258-F1DA-42AF-9C19-6AC70FAE95B4}"/>
              </a:ext>
            </a:extLst>
          </p:cNvPr>
          <p:cNvSpPr/>
          <p:nvPr/>
        </p:nvSpPr>
        <p:spPr>
          <a:xfrm rot="21123151" flipH="1">
            <a:off x="216417" y="178790"/>
            <a:ext cx="7689921" cy="3975835"/>
          </a:xfrm>
          <a:custGeom>
            <a:avLst/>
            <a:gdLst>
              <a:gd name="connsiteX0" fmla="*/ 694228 w 7689921"/>
              <a:gd name="connsiteY0" fmla="*/ 1322517 h 3975835"/>
              <a:gd name="connsiteX1" fmla="*/ 1000935 w 7689921"/>
              <a:gd name="connsiteY1" fmla="*/ 635673 h 3975835"/>
              <a:gd name="connsiteX2" fmla="*/ 2492994 w 7689921"/>
              <a:gd name="connsiteY2" fmla="*/ 478756 h 3975835"/>
              <a:gd name="connsiteX3" fmla="*/ 3997334 w 7689921"/>
              <a:gd name="connsiteY3" fmla="*/ 315858 h 3975835"/>
              <a:gd name="connsiteX4" fmla="*/ 4583513 w 7689921"/>
              <a:gd name="connsiteY4" fmla="*/ 18406 h 3975835"/>
              <a:gd name="connsiteX5" fmla="*/ 5310495 w 7689921"/>
              <a:gd name="connsiteY5" fmla="*/ 228334 h 3975835"/>
              <a:gd name="connsiteX6" fmla="*/ 6312677 w 7689921"/>
              <a:gd name="connsiteY6" fmla="*/ 63502 h 3975835"/>
              <a:gd name="connsiteX7" fmla="*/ 6820888 w 7689921"/>
              <a:gd name="connsiteY7" fmla="*/ 513177 h 3975835"/>
              <a:gd name="connsiteX8" fmla="*/ 7473107 w 7689921"/>
              <a:gd name="connsiteY8" fmla="*/ 949598 h 3975835"/>
              <a:gd name="connsiteX9" fmla="*/ 7443914 w 7689921"/>
              <a:gd name="connsiteY9" fmla="*/ 1422833 h 3975835"/>
              <a:gd name="connsiteX10" fmla="*/ 7657167 w 7689921"/>
              <a:gd name="connsiteY10" fmla="*/ 2146398 h 3975835"/>
              <a:gd name="connsiteX11" fmla="*/ 6658189 w 7689921"/>
              <a:gd name="connsiteY11" fmla="*/ 2779771 h 3975835"/>
              <a:gd name="connsiteX12" fmla="*/ 6300573 w 7689921"/>
              <a:gd name="connsiteY12" fmla="*/ 3322491 h 3975835"/>
              <a:gd name="connsiteX13" fmla="*/ 5083002 w 7689921"/>
              <a:gd name="connsiteY13" fmla="*/ 3388202 h 3975835"/>
              <a:gd name="connsiteX14" fmla="*/ 4212901 w 7689921"/>
              <a:gd name="connsiteY14" fmla="*/ 3967183 h 3975835"/>
              <a:gd name="connsiteX15" fmla="*/ 2933562 w 7689921"/>
              <a:gd name="connsiteY15" fmla="*/ 3613776 h 3975835"/>
              <a:gd name="connsiteX16" fmla="*/ 1033155 w 7689921"/>
              <a:gd name="connsiteY16" fmla="*/ 3264602 h 3975835"/>
              <a:gd name="connsiteX17" fmla="*/ 197588 w 7689921"/>
              <a:gd name="connsiteY17" fmla="*/ 2876038 h 3975835"/>
              <a:gd name="connsiteX18" fmla="*/ 376129 w 7689921"/>
              <a:gd name="connsiteY18" fmla="*/ 2351540 h 3975835"/>
              <a:gd name="connsiteX19" fmla="*/ -891 w 7689921"/>
              <a:gd name="connsiteY19" fmla="*/ 1813422 h 3975835"/>
              <a:gd name="connsiteX20" fmla="*/ 687642 w 7689921"/>
              <a:gd name="connsiteY20" fmla="*/ 1335125 h 3975835"/>
              <a:gd name="connsiteX21" fmla="*/ 694228 w 7689921"/>
              <a:gd name="connsiteY21" fmla="*/ 1322517 h 3975835"/>
              <a:gd name="connsiteX0" fmla="*/ 241861 w 7689921"/>
              <a:gd name="connsiteY0" fmla="*/ 5116979 h 3975835"/>
              <a:gd name="connsiteX1" fmla="*/ 131421 w 7689921"/>
              <a:gd name="connsiteY1" fmla="*/ 5227419 h 3975835"/>
              <a:gd name="connsiteX2" fmla="*/ 20981 w 7689921"/>
              <a:gd name="connsiteY2" fmla="*/ 5116979 h 3975835"/>
              <a:gd name="connsiteX3" fmla="*/ 131421 w 7689921"/>
              <a:gd name="connsiteY3" fmla="*/ 5006539 h 3975835"/>
              <a:gd name="connsiteX4" fmla="*/ 241861 w 7689921"/>
              <a:gd name="connsiteY4" fmla="*/ 5116979 h 3975835"/>
              <a:gd name="connsiteX0" fmla="*/ 863552 w 7689921"/>
              <a:gd name="connsiteY0" fmla="*/ 4686194 h 3975835"/>
              <a:gd name="connsiteX1" fmla="*/ 642672 w 7689921"/>
              <a:gd name="connsiteY1" fmla="*/ 4907074 h 3975835"/>
              <a:gd name="connsiteX2" fmla="*/ 421792 w 7689921"/>
              <a:gd name="connsiteY2" fmla="*/ 4686194 h 3975835"/>
              <a:gd name="connsiteX3" fmla="*/ 642672 w 7689921"/>
              <a:gd name="connsiteY3" fmla="*/ 4465314 h 3975835"/>
              <a:gd name="connsiteX4" fmla="*/ 863552 w 7689921"/>
              <a:gd name="connsiteY4" fmla="*/ 4686194 h 3975835"/>
              <a:gd name="connsiteX0" fmla="*/ 1654155 w 7689921"/>
              <a:gd name="connsiteY0" fmla="*/ 4113083 h 3975835"/>
              <a:gd name="connsiteX1" fmla="*/ 1322835 w 7689921"/>
              <a:gd name="connsiteY1" fmla="*/ 4444403 h 3975835"/>
              <a:gd name="connsiteX2" fmla="*/ 991515 w 7689921"/>
              <a:gd name="connsiteY2" fmla="*/ 4113083 h 3975835"/>
              <a:gd name="connsiteX3" fmla="*/ 1322835 w 7689921"/>
              <a:gd name="connsiteY3" fmla="*/ 3781763 h 3975835"/>
              <a:gd name="connsiteX4" fmla="*/ 1654155 w 7689921"/>
              <a:gd name="connsiteY4" fmla="*/ 4113083 h 3975835"/>
              <a:gd name="connsiteX0" fmla="*/ 835388 w 7689921"/>
              <a:gd name="connsiteY0" fmla="*/ 2409153 h 3975835"/>
              <a:gd name="connsiteX1" fmla="*/ 384496 w 7689921"/>
              <a:gd name="connsiteY1" fmla="*/ 2335803 h 3975835"/>
              <a:gd name="connsiteX2" fmla="*/ 1233235 w 7689921"/>
              <a:gd name="connsiteY2" fmla="*/ 3211867 h 3975835"/>
              <a:gd name="connsiteX3" fmla="*/ 1036003 w 7689921"/>
              <a:gd name="connsiteY3" fmla="*/ 3246931 h 3975835"/>
              <a:gd name="connsiteX4" fmla="*/ 2933206 w 7689921"/>
              <a:gd name="connsiteY4" fmla="*/ 3597578 h 3975835"/>
              <a:gd name="connsiteX5" fmla="*/ 2814297 w 7689921"/>
              <a:gd name="connsiteY5" fmla="*/ 3437440 h 3975835"/>
              <a:gd name="connsiteX6" fmla="*/ 5131420 w 7689921"/>
              <a:gd name="connsiteY6" fmla="*/ 3198246 h 3975835"/>
              <a:gd name="connsiteX7" fmla="*/ 5083892 w 7689921"/>
              <a:gd name="connsiteY7" fmla="*/ 3373937 h 3975835"/>
              <a:gd name="connsiteX8" fmla="*/ 6075215 w 7689921"/>
              <a:gd name="connsiteY8" fmla="*/ 2112530 h 3975835"/>
              <a:gd name="connsiteX9" fmla="*/ 6653917 w 7689921"/>
              <a:gd name="connsiteY9" fmla="*/ 2769279 h 3975835"/>
              <a:gd name="connsiteX10" fmla="*/ 7440354 w 7689921"/>
              <a:gd name="connsiteY10" fmla="*/ 1413078 h 3975835"/>
              <a:gd name="connsiteX11" fmla="*/ 7182599 w 7689921"/>
              <a:gd name="connsiteY11" fmla="*/ 1659358 h 3975835"/>
              <a:gd name="connsiteX12" fmla="*/ 6821956 w 7689921"/>
              <a:gd name="connsiteY12" fmla="*/ 499372 h 3975835"/>
              <a:gd name="connsiteX13" fmla="*/ 6835485 w 7689921"/>
              <a:gd name="connsiteY13" fmla="*/ 615702 h 3975835"/>
              <a:gd name="connsiteX14" fmla="*/ 5176100 w 7689921"/>
              <a:gd name="connsiteY14" fmla="*/ 363715 h 3975835"/>
              <a:gd name="connsiteX15" fmla="*/ 5308181 w 7689921"/>
              <a:gd name="connsiteY15" fmla="*/ 215357 h 3975835"/>
              <a:gd name="connsiteX16" fmla="*/ 3941262 w 7689921"/>
              <a:gd name="connsiteY16" fmla="*/ 434396 h 3975835"/>
              <a:gd name="connsiteX17" fmla="*/ 4005167 w 7689921"/>
              <a:gd name="connsiteY17" fmla="*/ 306470 h 3975835"/>
              <a:gd name="connsiteX18" fmla="*/ 2492104 w 7689921"/>
              <a:gd name="connsiteY18" fmla="*/ 477836 h 3975835"/>
              <a:gd name="connsiteX19" fmla="*/ 2723513 w 7689921"/>
              <a:gd name="connsiteY19" fmla="*/ 601897 h 3975835"/>
              <a:gd name="connsiteX20" fmla="*/ 734636 w 7689921"/>
              <a:gd name="connsiteY20" fmla="*/ 1453112 h 3975835"/>
              <a:gd name="connsiteX21" fmla="*/ 694228 w 7689921"/>
              <a:gd name="connsiteY21" fmla="*/ 1322517 h 397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89921" h="3975835" fill="none" extrusionOk="0">
                <a:moveTo>
                  <a:pt x="694228" y="1322517"/>
                </a:moveTo>
                <a:cubicBezTo>
                  <a:pt x="609819" y="1121151"/>
                  <a:pt x="801386" y="800949"/>
                  <a:pt x="1000935" y="635673"/>
                </a:cubicBezTo>
                <a:cubicBezTo>
                  <a:pt x="1422537" y="311593"/>
                  <a:pt x="2009865" y="302969"/>
                  <a:pt x="2492994" y="478756"/>
                </a:cubicBezTo>
                <a:cubicBezTo>
                  <a:pt x="2784202" y="48456"/>
                  <a:pt x="3493835" y="73258"/>
                  <a:pt x="3997334" y="315858"/>
                </a:cubicBezTo>
                <a:cubicBezTo>
                  <a:pt x="4110160" y="115740"/>
                  <a:pt x="4336383" y="-10185"/>
                  <a:pt x="4583513" y="18406"/>
                </a:cubicBezTo>
                <a:cubicBezTo>
                  <a:pt x="4872644" y="-7826"/>
                  <a:pt x="5115955" y="57894"/>
                  <a:pt x="5310495" y="228334"/>
                </a:cubicBezTo>
                <a:cubicBezTo>
                  <a:pt x="5551465" y="34435"/>
                  <a:pt x="5932211" y="-27982"/>
                  <a:pt x="6312677" y="63502"/>
                </a:cubicBezTo>
                <a:cubicBezTo>
                  <a:pt x="6605316" y="168600"/>
                  <a:pt x="6776038" y="305691"/>
                  <a:pt x="6820888" y="513177"/>
                </a:cubicBezTo>
                <a:cubicBezTo>
                  <a:pt x="7120676" y="590747"/>
                  <a:pt x="7385936" y="739347"/>
                  <a:pt x="7473107" y="949598"/>
                </a:cubicBezTo>
                <a:cubicBezTo>
                  <a:pt x="7531743" y="1120263"/>
                  <a:pt x="7531850" y="1278202"/>
                  <a:pt x="7443914" y="1422833"/>
                </a:cubicBezTo>
                <a:cubicBezTo>
                  <a:pt x="7682000" y="1638779"/>
                  <a:pt x="7697594" y="1864050"/>
                  <a:pt x="7657167" y="2146398"/>
                </a:cubicBezTo>
                <a:cubicBezTo>
                  <a:pt x="7543591" y="2497248"/>
                  <a:pt x="7103762" y="2765060"/>
                  <a:pt x="6658189" y="2779771"/>
                </a:cubicBezTo>
                <a:cubicBezTo>
                  <a:pt x="6658015" y="2975555"/>
                  <a:pt x="6547006" y="3131357"/>
                  <a:pt x="6300573" y="3322491"/>
                </a:cubicBezTo>
                <a:cubicBezTo>
                  <a:pt x="6002340" y="3521178"/>
                  <a:pt x="5461479" y="3501457"/>
                  <a:pt x="5083002" y="3388202"/>
                </a:cubicBezTo>
                <a:cubicBezTo>
                  <a:pt x="4945244" y="3680465"/>
                  <a:pt x="4636697" y="3883721"/>
                  <a:pt x="4212901" y="3967183"/>
                </a:cubicBezTo>
                <a:cubicBezTo>
                  <a:pt x="3627576" y="4026174"/>
                  <a:pt x="3174053" y="3894861"/>
                  <a:pt x="2933562" y="3613776"/>
                </a:cubicBezTo>
                <a:cubicBezTo>
                  <a:pt x="2179732" y="3928772"/>
                  <a:pt x="1427220" y="3814937"/>
                  <a:pt x="1033155" y="3264602"/>
                </a:cubicBezTo>
                <a:cubicBezTo>
                  <a:pt x="657722" y="3285602"/>
                  <a:pt x="303684" y="3093415"/>
                  <a:pt x="197588" y="2876038"/>
                </a:cubicBezTo>
                <a:cubicBezTo>
                  <a:pt x="137177" y="2646366"/>
                  <a:pt x="184268" y="2500483"/>
                  <a:pt x="376129" y="2351540"/>
                </a:cubicBezTo>
                <a:cubicBezTo>
                  <a:pt x="105017" y="2212473"/>
                  <a:pt x="-86998" y="2042890"/>
                  <a:pt x="-891" y="1813422"/>
                </a:cubicBezTo>
                <a:cubicBezTo>
                  <a:pt x="118614" y="1538644"/>
                  <a:pt x="340198" y="1346049"/>
                  <a:pt x="687642" y="1335125"/>
                </a:cubicBezTo>
                <a:cubicBezTo>
                  <a:pt x="689479" y="1330739"/>
                  <a:pt x="692489" y="1327825"/>
                  <a:pt x="694228" y="1322517"/>
                </a:cubicBezTo>
                <a:close/>
              </a:path>
              <a:path w="7689921" h="3975835" fill="none" extrusionOk="0">
                <a:moveTo>
                  <a:pt x="241861" y="5116979"/>
                </a:moveTo>
                <a:cubicBezTo>
                  <a:pt x="235894" y="5168406"/>
                  <a:pt x="191066" y="5235391"/>
                  <a:pt x="131421" y="5227419"/>
                </a:cubicBezTo>
                <a:cubicBezTo>
                  <a:pt x="77293" y="5223479"/>
                  <a:pt x="30088" y="5177135"/>
                  <a:pt x="20981" y="5116979"/>
                </a:cubicBezTo>
                <a:cubicBezTo>
                  <a:pt x="32127" y="5050831"/>
                  <a:pt x="60023" y="5002513"/>
                  <a:pt x="131421" y="5006539"/>
                </a:cubicBezTo>
                <a:cubicBezTo>
                  <a:pt x="189583" y="4997820"/>
                  <a:pt x="228080" y="5051690"/>
                  <a:pt x="241861" y="5116979"/>
                </a:cubicBezTo>
                <a:close/>
              </a:path>
              <a:path w="7689921" h="3975835" fill="none" extrusionOk="0">
                <a:moveTo>
                  <a:pt x="863552" y="4686194"/>
                </a:moveTo>
                <a:cubicBezTo>
                  <a:pt x="867009" y="4823976"/>
                  <a:pt x="779039" y="4898782"/>
                  <a:pt x="642672" y="4907074"/>
                </a:cubicBezTo>
                <a:cubicBezTo>
                  <a:pt x="528166" y="4905004"/>
                  <a:pt x="432549" y="4820552"/>
                  <a:pt x="421792" y="4686194"/>
                </a:cubicBezTo>
                <a:cubicBezTo>
                  <a:pt x="426001" y="4583998"/>
                  <a:pt x="513357" y="4447204"/>
                  <a:pt x="642672" y="4465314"/>
                </a:cubicBezTo>
                <a:cubicBezTo>
                  <a:pt x="744334" y="4460100"/>
                  <a:pt x="890943" y="4552443"/>
                  <a:pt x="863552" y="4686194"/>
                </a:cubicBezTo>
                <a:close/>
              </a:path>
              <a:path w="7689921" h="3975835" fill="none" extrusionOk="0">
                <a:moveTo>
                  <a:pt x="1654155" y="4113083"/>
                </a:moveTo>
                <a:cubicBezTo>
                  <a:pt x="1680390" y="4278523"/>
                  <a:pt x="1475111" y="4468757"/>
                  <a:pt x="1322835" y="4444403"/>
                </a:cubicBezTo>
                <a:cubicBezTo>
                  <a:pt x="1160179" y="4474580"/>
                  <a:pt x="988943" y="4305010"/>
                  <a:pt x="991515" y="4113083"/>
                </a:cubicBezTo>
                <a:cubicBezTo>
                  <a:pt x="969447" y="3958043"/>
                  <a:pt x="1121908" y="3812358"/>
                  <a:pt x="1322835" y="3781763"/>
                </a:cubicBezTo>
                <a:cubicBezTo>
                  <a:pt x="1540023" y="3779668"/>
                  <a:pt x="1662908" y="3951265"/>
                  <a:pt x="1654155" y="4113083"/>
                </a:cubicBezTo>
                <a:close/>
              </a:path>
              <a:path w="7689921" h="3975835" fill="none" extrusionOk="0">
                <a:moveTo>
                  <a:pt x="835388" y="2409153"/>
                </a:moveTo>
                <a:cubicBezTo>
                  <a:pt x="691815" y="2422085"/>
                  <a:pt x="513940" y="2385754"/>
                  <a:pt x="384496" y="2335803"/>
                </a:cubicBezTo>
                <a:moveTo>
                  <a:pt x="1233235" y="3211867"/>
                </a:moveTo>
                <a:cubicBezTo>
                  <a:pt x="1175397" y="3234185"/>
                  <a:pt x="1100619" y="3238973"/>
                  <a:pt x="1036003" y="3246931"/>
                </a:cubicBezTo>
                <a:moveTo>
                  <a:pt x="2933206" y="3597578"/>
                </a:moveTo>
                <a:cubicBezTo>
                  <a:pt x="2882421" y="3548255"/>
                  <a:pt x="2852000" y="3505222"/>
                  <a:pt x="2814297" y="3437440"/>
                </a:cubicBezTo>
                <a:moveTo>
                  <a:pt x="5131420" y="3198246"/>
                </a:moveTo>
                <a:cubicBezTo>
                  <a:pt x="5137959" y="3259287"/>
                  <a:pt x="5114413" y="3308609"/>
                  <a:pt x="5083892" y="3373937"/>
                </a:cubicBezTo>
                <a:moveTo>
                  <a:pt x="6075215" y="2112530"/>
                </a:moveTo>
                <a:cubicBezTo>
                  <a:pt x="6415482" y="2243575"/>
                  <a:pt x="6647300" y="2541777"/>
                  <a:pt x="6653917" y="2769279"/>
                </a:cubicBezTo>
                <a:moveTo>
                  <a:pt x="7440354" y="1413078"/>
                </a:moveTo>
                <a:cubicBezTo>
                  <a:pt x="7386295" y="1522533"/>
                  <a:pt x="7293743" y="1607415"/>
                  <a:pt x="7182599" y="1659358"/>
                </a:cubicBezTo>
                <a:moveTo>
                  <a:pt x="6821956" y="499372"/>
                </a:moveTo>
                <a:cubicBezTo>
                  <a:pt x="6825559" y="540426"/>
                  <a:pt x="6830719" y="570754"/>
                  <a:pt x="6835485" y="615702"/>
                </a:cubicBezTo>
                <a:moveTo>
                  <a:pt x="5176100" y="363715"/>
                </a:moveTo>
                <a:cubicBezTo>
                  <a:pt x="5213373" y="308267"/>
                  <a:pt x="5257880" y="265986"/>
                  <a:pt x="5308181" y="215357"/>
                </a:cubicBezTo>
                <a:moveTo>
                  <a:pt x="3941262" y="434396"/>
                </a:moveTo>
                <a:cubicBezTo>
                  <a:pt x="3956420" y="388271"/>
                  <a:pt x="3981354" y="345923"/>
                  <a:pt x="4005167" y="306470"/>
                </a:cubicBezTo>
                <a:moveTo>
                  <a:pt x="2492104" y="477836"/>
                </a:moveTo>
                <a:cubicBezTo>
                  <a:pt x="2559894" y="500112"/>
                  <a:pt x="2668712" y="541119"/>
                  <a:pt x="2723513" y="601897"/>
                </a:cubicBezTo>
                <a:moveTo>
                  <a:pt x="734636" y="1453112"/>
                </a:moveTo>
                <a:cubicBezTo>
                  <a:pt x="714775" y="1414485"/>
                  <a:pt x="705788" y="1376155"/>
                  <a:pt x="694228" y="1322517"/>
                </a:cubicBezTo>
              </a:path>
              <a:path w="7689921" h="3975835" stroke="0" extrusionOk="0">
                <a:moveTo>
                  <a:pt x="694228" y="1322517"/>
                </a:moveTo>
                <a:cubicBezTo>
                  <a:pt x="640781" y="1094551"/>
                  <a:pt x="767040" y="784383"/>
                  <a:pt x="1000935" y="635673"/>
                </a:cubicBezTo>
                <a:cubicBezTo>
                  <a:pt x="1388215" y="268867"/>
                  <a:pt x="2082210" y="228077"/>
                  <a:pt x="2492994" y="478756"/>
                </a:cubicBezTo>
                <a:cubicBezTo>
                  <a:pt x="2858800" y="105171"/>
                  <a:pt x="3498024" y="-110768"/>
                  <a:pt x="3997334" y="315858"/>
                </a:cubicBezTo>
                <a:cubicBezTo>
                  <a:pt x="4087939" y="105785"/>
                  <a:pt x="4291114" y="13437"/>
                  <a:pt x="4583513" y="18406"/>
                </a:cubicBezTo>
                <a:cubicBezTo>
                  <a:pt x="4884287" y="-51621"/>
                  <a:pt x="5158553" y="76958"/>
                  <a:pt x="5310495" y="228334"/>
                </a:cubicBezTo>
                <a:cubicBezTo>
                  <a:pt x="5514464" y="38233"/>
                  <a:pt x="5918744" y="-68731"/>
                  <a:pt x="6312677" y="63502"/>
                </a:cubicBezTo>
                <a:cubicBezTo>
                  <a:pt x="6552118" y="177944"/>
                  <a:pt x="6721933" y="331029"/>
                  <a:pt x="6820888" y="513177"/>
                </a:cubicBezTo>
                <a:cubicBezTo>
                  <a:pt x="7114522" y="603259"/>
                  <a:pt x="7319541" y="733408"/>
                  <a:pt x="7473107" y="949598"/>
                </a:cubicBezTo>
                <a:cubicBezTo>
                  <a:pt x="7543582" y="1108701"/>
                  <a:pt x="7532068" y="1238070"/>
                  <a:pt x="7443914" y="1422833"/>
                </a:cubicBezTo>
                <a:cubicBezTo>
                  <a:pt x="7674390" y="1629753"/>
                  <a:pt x="7777968" y="1943658"/>
                  <a:pt x="7657167" y="2146398"/>
                </a:cubicBezTo>
                <a:cubicBezTo>
                  <a:pt x="7554292" y="2496109"/>
                  <a:pt x="7117447" y="2746614"/>
                  <a:pt x="6658189" y="2779771"/>
                </a:cubicBezTo>
                <a:cubicBezTo>
                  <a:pt x="6683331" y="3004332"/>
                  <a:pt x="6521768" y="3179899"/>
                  <a:pt x="6300573" y="3322491"/>
                </a:cubicBezTo>
                <a:cubicBezTo>
                  <a:pt x="5876158" y="3551598"/>
                  <a:pt x="5409869" y="3583943"/>
                  <a:pt x="5083002" y="3388202"/>
                </a:cubicBezTo>
                <a:cubicBezTo>
                  <a:pt x="4942585" y="3658471"/>
                  <a:pt x="4614811" y="3911245"/>
                  <a:pt x="4212901" y="3967183"/>
                </a:cubicBezTo>
                <a:cubicBezTo>
                  <a:pt x="3715820" y="4098684"/>
                  <a:pt x="3201394" y="3896970"/>
                  <a:pt x="2933562" y="3613776"/>
                </a:cubicBezTo>
                <a:cubicBezTo>
                  <a:pt x="2288028" y="3904268"/>
                  <a:pt x="1327525" y="3855762"/>
                  <a:pt x="1033155" y="3264602"/>
                </a:cubicBezTo>
                <a:cubicBezTo>
                  <a:pt x="650035" y="3338473"/>
                  <a:pt x="340663" y="3132525"/>
                  <a:pt x="197588" y="2876038"/>
                </a:cubicBezTo>
                <a:cubicBezTo>
                  <a:pt x="135794" y="2684843"/>
                  <a:pt x="203031" y="2501275"/>
                  <a:pt x="376129" y="2351540"/>
                </a:cubicBezTo>
                <a:cubicBezTo>
                  <a:pt x="127121" y="2230289"/>
                  <a:pt x="-72948" y="2026144"/>
                  <a:pt x="-891" y="1813422"/>
                </a:cubicBezTo>
                <a:cubicBezTo>
                  <a:pt x="65094" y="1482744"/>
                  <a:pt x="368170" y="1352423"/>
                  <a:pt x="687642" y="1335125"/>
                </a:cubicBezTo>
                <a:cubicBezTo>
                  <a:pt x="689120" y="1331859"/>
                  <a:pt x="692637" y="1327175"/>
                  <a:pt x="694228" y="1322517"/>
                </a:cubicBezTo>
                <a:close/>
              </a:path>
              <a:path w="7689921" h="3975835" stroke="0" extrusionOk="0">
                <a:moveTo>
                  <a:pt x="241861" y="5116979"/>
                </a:moveTo>
                <a:cubicBezTo>
                  <a:pt x="242203" y="5166032"/>
                  <a:pt x="191639" y="5230606"/>
                  <a:pt x="131421" y="5227419"/>
                </a:cubicBezTo>
                <a:cubicBezTo>
                  <a:pt x="57174" y="5220574"/>
                  <a:pt x="35065" y="5172446"/>
                  <a:pt x="20981" y="5116979"/>
                </a:cubicBezTo>
                <a:cubicBezTo>
                  <a:pt x="16206" y="5064408"/>
                  <a:pt x="70457" y="5009204"/>
                  <a:pt x="131421" y="5006539"/>
                </a:cubicBezTo>
                <a:cubicBezTo>
                  <a:pt x="195071" y="5019673"/>
                  <a:pt x="244771" y="5053343"/>
                  <a:pt x="241861" y="5116979"/>
                </a:cubicBezTo>
                <a:close/>
              </a:path>
              <a:path w="7689921" h="3975835" stroke="0" extrusionOk="0">
                <a:moveTo>
                  <a:pt x="863552" y="4686194"/>
                </a:moveTo>
                <a:cubicBezTo>
                  <a:pt x="868936" y="4809590"/>
                  <a:pt x="774778" y="4933551"/>
                  <a:pt x="642672" y="4907074"/>
                </a:cubicBezTo>
                <a:cubicBezTo>
                  <a:pt x="530210" y="4879316"/>
                  <a:pt x="423067" y="4803352"/>
                  <a:pt x="421792" y="4686194"/>
                </a:cubicBezTo>
                <a:cubicBezTo>
                  <a:pt x="417636" y="4568987"/>
                  <a:pt x="523454" y="4465004"/>
                  <a:pt x="642672" y="4465314"/>
                </a:cubicBezTo>
                <a:cubicBezTo>
                  <a:pt x="741042" y="4452997"/>
                  <a:pt x="873937" y="4583508"/>
                  <a:pt x="863552" y="4686194"/>
                </a:cubicBezTo>
                <a:close/>
              </a:path>
              <a:path w="7689921" h="3975835" stroke="0" extrusionOk="0">
                <a:moveTo>
                  <a:pt x="1654155" y="4113083"/>
                </a:moveTo>
                <a:cubicBezTo>
                  <a:pt x="1676706" y="4314147"/>
                  <a:pt x="1484118" y="4450048"/>
                  <a:pt x="1322835" y="4444403"/>
                </a:cubicBezTo>
                <a:cubicBezTo>
                  <a:pt x="1136467" y="4421990"/>
                  <a:pt x="1012070" y="4292801"/>
                  <a:pt x="991515" y="4113083"/>
                </a:cubicBezTo>
                <a:cubicBezTo>
                  <a:pt x="1005788" y="3959064"/>
                  <a:pt x="1136617" y="3775542"/>
                  <a:pt x="1322835" y="3781763"/>
                </a:cubicBezTo>
                <a:cubicBezTo>
                  <a:pt x="1531400" y="3814704"/>
                  <a:pt x="1643315" y="3934170"/>
                  <a:pt x="1654155" y="4113083"/>
                </a:cubicBezTo>
                <a:close/>
              </a:path>
              <a:path w="7689921" h="3975835" fill="none" stroke="0" extrusionOk="0">
                <a:moveTo>
                  <a:pt x="835388" y="2409153"/>
                </a:moveTo>
                <a:cubicBezTo>
                  <a:pt x="676436" y="2413903"/>
                  <a:pt x="555923" y="2384208"/>
                  <a:pt x="384496" y="2335803"/>
                </a:cubicBezTo>
                <a:moveTo>
                  <a:pt x="1233235" y="3211867"/>
                </a:moveTo>
                <a:cubicBezTo>
                  <a:pt x="1170214" y="3225363"/>
                  <a:pt x="1112516" y="3254805"/>
                  <a:pt x="1036003" y="3246931"/>
                </a:cubicBezTo>
                <a:moveTo>
                  <a:pt x="2933206" y="3597578"/>
                </a:moveTo>
                <a:cubicBezTo>
                  <a:pt x="2881413" y="3555925"/>
                  <a:pt x="2841155" y="3490959"/>
                  <a:pt x="2814297" y="3437440"/>
                </a:cubicBezTo>
                <a:moveTo>
                  <a:pt x="5131420" y="3198246"/>
                </a:moveTo>
                <a:cubicBezTo>
                  <a:pt x="5127703" y="3265827"/>
                  <a:pt x="5096579" y="3311556"/>
                  <a:pt x="5083892" y="3373937"/>
                </a:cubicBezTo>
                <a:moveTo>
                  <a:pt x="6075215" y="2112530"/>
                </a:moveTo>
                <a:cubicBezTo>
                  <a:pt x="6439334" y="2242294"/>
                  <a:pt x="6603147" y="2513902"/>
                  <a:pt x="6653917" y="2769279"/>
                </a:cubicBezTo>
                <a:moveTo>
                  <a:pt x="7440354" y="1413078"/>
                </a:moveTo>
                <a:cubicBezTo>
                  <a:pt x="7392255" y="1518786"/>
                  <a:pt x="7310578" y="1598628"/>
                  <a:pt x="7182599" y="1659358"/>
                </a:cubicBezTo>
                <a:moveTo>
                  <a:pt x="6821956" y="499372"/>
                </a:moveTo>
                <a:cubicBezTo>
                  <a:pt x="6831466" y="533317"/>
                  <a:pt x="6835918" y="571728"/>
                  <a:pt x="6835485" y="615702"/>
                </a:cubicBezTo>
                <a:moveTo>
                  <a:pt x="5176100" y="363715"/>
                </a:moveTo>
                <a:cubicBezTo>
                  <a:pt x="5203667" y="312363"/>
                  <a:pt x="5253574" y="264962"/>
                  <a:pt x="5308181" y="215357"/>
                </a:cubicBezTo>
                <a:moveTo>
                  <a:pt x="3941262" y="434396"/>
                </a:moveTo>
                <a:cubicBezTo>
                  <a:pt x="3955218" y="380583"/>
                  <a:pt x="3975457" y="345649"/>
                  <a:pt x="4005167" y="306470"/>
                </a:cubicBezTo>
                <a:moveTo>
                  <a:pt x="2492104" y="477836"/>
                </a:moveTo>
                <a:cubicBezTo>
                  <a:pt x="2568676" y="531692"/>
                  <a:pt x="2649633" y="535153"/>
                  <a:pt x="2723513" y="601897"/>
                </a:cubicBezTo>
                <a:moveTo>
                  <a:pt x="734636" y="1453112"/>
                </a:moveTo>
                <a:cubicBezTo>
                  <a:pt x="722325" y="1400917"/>
                  <a:pt x="700125" y="1366744"/>
                  <a:pt x="694228" y="1322517"/>
                </a:cubicBezTo>
              </a:path>
            </a:pathLst>
          </a:custGeom>
          <a:ln w="19050">
            <a:extLst>
              <a:ext uri="{C807C97D-BFC1-408E-A445-0C87EB9F89A2}">
                <ask:lineSketchStyleProps xmlns="" xmlns:ask="http://schemas.microsoft.com/office/drawing/2018/sketchyshapes" sd="970150680">
                  <a:prstGeom prst="cloudCallout">
                    <a:avLst>
                      <a:gd name="adj1" fmla="val -48291"/>
                      <a:gd name="adj2" fmla="val 78702"/>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endParaRPr lang="vi-VN" sz="960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endParaRPr>
          </a:p>
        </p:txBody>
      </p:sp>
      <p:sp>
        <p:nvSpPr>
          <p:cNvPr id="7" name="TextBox 6">
            <a:extLst>
              <a:ext uri="{FF2B5EF4-FFF2-40B4-BE49-F238E27FC236}">
                <a16:creationId xmlns:a16="http://schemas.microsoft.com/office/drawing/2014/main" id="{B1076A05-AD1F-434A-A5E3-9D69A8D0767D}"/>
              </a:ext>
            </a:extLst>
          </p:cNvPr>
          <p:cNvSpPr txBox="1"/>
          <p:nvPr/>
        </p:nvSpPr>
        <p:spPr>
          <a:xfrm>
            <a:off x="487017" y="1504987"/>
            <a:ext cx="7148719" cy="1323439"/>
          </a:xfrm>
          <a:prstGeom prst="rect">
            <a:avLst/>
          </a:prstGeom>
          <a:noFill/>
        </p:spPr>
        <p:txBody>
          <a:bodyPr wrap="square">
            <a:spAutoFit/>
            <a:scene3d>
              <a:camera prst="orthographicFront"/>
              <a:lightRig rig="threePt" dir="t"/>
            </a:scene3d>
            <a:sp3d extrusionH="57150">
              <a:bevelT w="38100" h="38100"/>
            </a:sp3d>
          </a:bodyPr>
          <a:lstStyle/>
          <a:p>
            <a:r>
              <a:rPr lang="vi-VN" sz="800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Tìm hiểu bài</a:t>
            </a:r>
            <a:endParaRPr lang="vi-VN" sz="800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endParaRPr>
          </a:p>
        </p:txBody>
      </p:sp>
      <p:pic>
        <p:nvPicPr>
          <p:cNvPr id="9" name="图片 2" descr="图片包含 航空器&#10;&#10;描述已自动生成">
            <a:extLst>
              <a:ext uri="{FF2B5EF4-FFF2-40B4-BE49-F238E27FC236}">
                <a16:creationId xmlns:a16="http://schemas.microsoft.com/office/drawing/2014/main" id="{7C98C99C-1EA3-4C8A-92A6-A1FD9165C0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121" y="4284152"/>
            <a:ext cx="3146042" cy="2221732"/>
          </a:xfrm>
          <a:prstGeom prst="rect">
            <a:avLst/>
          </a:prstGeom>
        </p:spPr>
      </p:pic>
    </p:spTree>
    <p:extLst>
      <p:ext uri="{BB962C8B-B14F-4D97-AF65-F5344CB8AC3E}">
        <p14:creationId xmlns:p14="http://schemas.microsoft.com/office/powerpoint/2010/main" val="30473466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p:stCondLst>
                              <p:cond delay="1500"/>
                            </p:stCondLst>
                            <p:childTnLst>
                              <p:par>
                                <p:cTn id="14" presetID="14"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AE7D9A-2F33-4945-BB0C-44506BE69B6C}"/>
              </a:ext>
            </a:extLst>
          </p:cNvPr>
          <p:cNvSpPr/>
          <p:nvPr/>
        </p:nvSpPr>
        <p:spPr>
          <a:xfrm>
            <a:off x="4833303" y="226755"/>
            <a:ext cx="7241835" cy="3060452"/>
          </a:xfrm>
          <a:prstGeom prst="rect">
            <a:avLst/>
          </a:prstGeom>
          <a:noFill/>
          <a:ln>
            <a:solidFill>
              <a:srgbClr val="F70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3244" y="-815425"/>
            <a:ext cx="4255796" cy="6369571"/>
          </a:xfrm>
          <a:prstGeom prst="rect">
            <a:avLst/>
          </a:prstGeom>
        </p:spPr>
      </p:pic>
      <p:sp>
        <p:nvSpPr>
          <p:cNvPr id="2" name="Rectangle 1"/>
          <p:cNvSpPr/>
          <p:nvPr/>
        </p:nvSpPr>
        <p:spPr>
          <a:xfrm>
            <a:off x="556050" y="2594345"/>
            <a:ext cx="2899531" cy="1323439"/>
          </a:xfrm>
          <a:prstGeom prst="rect">
            <a:avLst/>
          </a:prstGeom>
        </p:spPr>
        <p:txBody>
          <a:bodyPr wrap="square">
            <a:spAutoFit/>
          </a:bodyPr>
          <a:lstStyle/>
          <a:p>
            <a:pPr lvl="0" algn="ctr"/>
            <a:r>
              <a:rPr lang="vi-VN" sz="4000" b="1" dirty="0">
                <a:solidFill>
                  <a:srgbClr val="002060"/>
                </a:solidFill>
                <a:latin typeface="Times New Roman" panose="02020603050405020304" pitchFamily="18" charset="0"/>
                <a:cs typeface="Times New Roman" panose="02020603050405020304" pitchFamily="18" charset="0"/>
              </a:rPr>
              <a:t>Đọc thầm đoạn 1 </a:t>
            </a:r>
          </a:p>
        </p:txBody>
      </p:sp>
      <p:sp>
        <p:nvSpPr>
          <p:cNvPr id="12" name="Rectangle 11"/>
          <p:cNvSpPr/>
          <p:nvPr/>
        </p:nvSpPr>
        <p:spPr>
          <a:xfrm>
            <a:off x="4433873" y="274241"/>
            <a:ext cx="7705060" cy="3108543"/>
          </a:xfrm>
          <a:prstGeom prst="rect">
            <a:avLst/>
          </a:prstGeom>
          <a:solidFill>
            <a:srgbClr val="FFFFCC"/>
          </a:solidFill>
          <a:ln>
            <a:solidFill>
              <a:srgbClr val="FFFF99"/>
            </a:solidFill>
          </a:ln>
        </p:spPr>
        <p:txBody>
          <a:bodyPr wrap="square">
            <a:spAutoFit/>
          </a:bodyPr>
          <a:lstStyle/>
          <a:p>
            <a:pPr algn="just"/>
            <a:r>
              <a:rPr lang="vi-VN" sz="2800" dirty="0">
                <a:latin typeface="Times New Roman" panose="02020603050405020304" pitchFamily="18" charset="0"/>
                <a:cs typeface="Times New Roman" panose="02020603050405020304" pitchFamily="18" charset="0"/>
              </a:rPr>
              <a:t>Dắt xe ra cửa, tôi lễ phép thưa:</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Thưa ba, con xin phép đi học nhóm.</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Ba tôi mỉm cười:</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Ờ, nhớ về sớm nghe con!</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Không biết đây là lần thứ bao nhiêu tôi đã nói dối ba. Mỗi lần nói dối tôi đều ân hận,</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lạii</a:t>
            </a:r>
            <a:r>
              <a:rPr lang="vi-VN" sz="2800" dirty="0">
                <a:latin typeface="Times New Roman" panose="02020603050405020304" pitchFamily="18" charset="0"/>
                <a:cs typeface="Times New Roman" panose="02020603050405020304" pitchFamily="18" charset="0"/>
              </a:rPr>
              <a:t> tặc lưỡi cho qua.</a:t>
            </a:r>
          </a:p>
        </p:txBody>
      </p:sp>
      <p:sp>
        <p:nvSpPr>
          <p:cNvPr id="13" name="Subtitle 11"/>
          <p:cNvSpPr txBox="1">
            <a:spLocks/>
          </p:cNvSpPr>
          <p:nvPr/>
        </p:nvSpPr>
        <p:spPr>
          <a:xfrm>
            <a:off x="4529748" y="3382784"/>
            <a:ext cx="7241835" cy="4959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139700" indent="0">
              <a:buClr>
                <a:prstClr val="black"/>
              </a:buClr>
              <a:buNone/>
            </a:pPr>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Cô</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chị</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xin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phép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đâu</a:t>
            </a:r>
            <a:r>
              <a:rPr lang="en-US" sz="2800" b="1" dirty="0">
                <a:solidFill>
                  <a:srgbClr val="FF0000"/>
                </a:solidFill>
                <a:latin typeface="Times New Roman" panose="02020603050405020304" pitchFamily="18" charset="0"/>
                <a:cs typeface="Times New Roman" panose="02020603050405020304" pitchFamily="18" charset="0"/>
              </a:rPr>
              <a:t> ?</a:t>
            </a:r>
          </a:p>
          <a:p>
            <a:pPr marL="139700" indent="0">
              <a:buClr>
                <a:prstClr val="black"/>
              </a:buClr>
              <a:buNone/>
            </a:pPr>
            <a:endParaRPr lang="en-US" sz="2000" b="1" dirty="0">
              <a:solidFill>
                <a:srgbClr val="2403AE"/>
              </a:solidFill>
              <a:latin typeface="Times New Roman" panose="02020603050405020304" pitchFamily="18" charset="0"/>
              <a:cs typeface="Times New Roman" panose="02020603050405020304" pitchFamily="18" charset="0"/>
            </a:endParaRPr>
          </a:p>
          <a:p>
            <a:pPr marL="139700" indent="0">
              <a:buClr>
                <a:prstClr val="black"/>
              </a:buClr>
              <a:buNone/>
            </a:pPr>
            <a:endParaRPr lang="en-US" sz="2000" b="1" dirty="0">
              <a:solidFill>
                <a:srgbClr val="2403AE"/>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C57CD458-2F74-4A84-8A6E-539B0877E01D}"/>
              </a:ext>
            </a:extLst>
          </p:cNvPr>
          <p:cNvSpPr/>
          <p:nvPr/>
        </p:nvSpPr>
        <p:spPr>
          <a:xfrm>
            <a:off x="2943627" y="238357"/>
            <a:ext cx="1547661" cy="416153"/>
          </a:xfrm>
          <a:prstGeom prst="roundRect">
            <a:avLst/>
          </a:prstGeom>
          <a:solidFill>
            <a:srgbClr val="FFFFCC"/>
          </a:solidFill>
          <a:ln w="12700" cap="flat" cmpd="sng" algn="ctr">
            <a:solidFill>
              <a:srgbClr val="F70309"/>
            </a:solidFill>
            <a:prstDash val="solid"/>
            <a:miter lim="800000"/>
          </a:ln>
          <a:effectLst/>
        </p:spPr>
        <p:txBody>
          <a:bodyPr rtlCol="0" anchor="ctr"/>
          <a:lstStyle/>
          <a:p>
            <a:pPr defTabSz="914400">
              <a:defRPr/>
            </a:pPr>
            <a:r>
              <a:rPr lang="en-US" sz="2800" kern="0" dirty="0">
                <a:solidFill>
                  <a:srgbClr val="FF0000"/>
                </a:solidFill>
                <a:latin typeface="Times New Roman" panose="02020603050405020304" pitchFamily="18" charset="0"/>
                <a:cs typeface="Times New Roman" panose="02020603050405020304" pitchFamily="18" charset="0"/>
              </a:rPr>
              <a:t>ĐOẠN 1</a:t>
            </a:r>
          </a:p>
        </p:txBody>
      </p:sp>
      <p:sp>
        <p:nvSpPr>
          <p:cNvPr id="19" name="TextBox 18">
            <a:extLst>
              <a:ext uri="{FF2B5EF4-FFF2-40B4-BE49-F238E27FC236}">
                <a16:creationId xmlns:a16="http://schemas.microsoft.com/office/drawing/2014/main" id="{09926873-6217-4D80-A732-A3E9B4E66819}"/>
              </a:ext>
            </a:extLst>
          </p:cNvPr>
          <p:cNvSpPr txBox="1"/>
          <p:nvPr/>
        </p:nvSpPr>
        <p:spPr>
          <a:xfrm>
            <a:off x="4720820" y="4045374"/>
            <a:ext cx="7354318" cy="1815882"/>
          </a:xfrm>
          <a:prstGeom prst="rect">
            <a:avLst/>
          </a:prstGeom>
          <a:noFill/>
        </p:spPr>
        <p:txBody>
          <a:bodyPr wrap="square">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2. </a:t>
            </a:r>
            <a:r>
              <a:rPr lang="en-US" sz="2800" b="1" dirty="0" err="1" smtClean="0">
                <a:solidFill>
                  <a:srgbClr val="FF0000"/>
                </a:solidFill>
                <a:latin typeface="Times New Roman" panose="02020603050405020304" pitchFamily="18" charset="0"/>
                <a:cs typeface="Times New Roman" panose="02020603050405020304" pitchFamily="18" charset="0"/>
              </a:rPr>
              <a:t>Cô</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chị</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nói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nhóm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như</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vậy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bao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nhiêu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lần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rồi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sau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mỗi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lần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nói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như</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thế</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 </a:t>
            </a:r>
          </a:p>
        </p:txBody>
      </p:sp>
      <p:sp>
        <p:nvSpPr>
          <p:cNvPr id="14" name="TextBox 13">
            <a:extLst>
              <a:ext uri="{FF2B5EF4-FFF2-40B4-BE49-F238E27FC236}">
                <a16:creationId xmlns:a16="http://schemas.microsoft.com/office/drawing/2014/main" id="{3E65B8F8-F8BF-4F5F-9060-DF4CCA5C4BAE}"/>
              </a:ext>
            </a:extLst>
          </p:cNvPr>
          <p:cNvSpPr txBox="1"/>
          <p:nvPr/>
        </p:nvSpPr>
        <p:spPr>
          <a:xfrm>
            <a:off x="4720820" y="5490351"/>
            <a:ext cx="7471180" cy="523220"/>
          </a:xfrm>
          <a:prstGeom prst="rect">
            <a:avLst/>
          </a:prstGeom>
          <a:noFill/>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3</a:t>
            </a:r>
            <a:r>
              <a:rPr lang="en-US" sz="2800" b="1" dirty="0" smtClean="0">
                <a:solidFill>
                  <a:srgbClr val="FF0000"/>
                </a:solidFill>
                <a:latin typeface="Times New Roman" panose="02020603050405020304" pitchFamily="18" charset="0"/>
                <a:cs typeface="Times New Roman" panose="02020603050405020304" pitchFamily="18" charset="0"/>
              </a:rPr>
              <a:t>. </a:t>
            </a:r>
            <a:r>
              <a:rPr lang="vi-VN" sz="2800" b="1" dirty="0" err="1">
                <a:solidFill>
                  <a:srgbClr val="FF0000"/>
                </a:solidFill>
                <a:latin typeface="Times New Roman" panose="02020603050405020304" pitchFamily="18" charset="0"/>
                <a:cs typeface="Times New Roman" panose="02020603050405020304" pitchFamily="18" charset="0"/>
              </a:rPr>
              <a:t>Vì</a:t>
            </a:r>
            <a:r>
              <a:rPr lang="vi-VN" sz="2800" b="1" dirty="0">
                <a:solidFill>
                  <a:srgbClr val="FF0000"/>
                </a:solidFill>
                <a:latin typeface="Times New Roman" panose="02020603050405020304" pitchFamily="18" charset="0"/>
                <a:cs typeface="Times New Roman" panose="02020603050405020304" pitchFamily="18" charset="0"/>
              </a:rPr>
              <a:t> sao </a:t>
            </a:r>
            <a:r>
              <a:rPr lang="vi-VN" sz="2800" b="1" dirty="0" err="1">
                <a:solidFill>
                  <a:srgbClr val="FF0000"/>
                </a:solidFill>
                <a:latin typeface="Times New Roman" panose="02020603050405020304" pitchFamily="18" charset="0"/>
                <a:cs typeface="Times New Roman" panose="02020603050405020304" pitchFamily="18" charset="0"/>
              </a:rPr>
              <a:t>mỗi</a:t>
            </a:r>
            <a:r>
              <a:rPr lang="vi-VN" sz="2800" b="1" dirty="0">
                <a:solidFill>
                  <a:srgbClr val="FF0000"/>
                </a:solidFill>
                <a:latin typeface="Times New Roman" panose="02020603050405020304" pitchFamily="18" charset="0"/>
                <a:cs typeface="Times New Roman" panose="02020603050405020304" pitchFamily="18" charset="0"/>
              </a:rPr>
              <a:t> </a:t>
            </a:r>
            <a:r>
              <a:rPr lang="vi-VN" sz="2800" b="1" dirty="0" err="1">
                <a:solidFill>
                  <a:srgbClr val="FF0000"/>
                </a:solidFill>
                <a:latin typeface="Times New Roman" panose="02020603050405020304" pitchFamily="18" charset="0"/>
                <a:cs typeface="Times New Roman" panose="02020603050405020304" pitchFamily="18" charset="0"/>
              </a:rPr>
              <a:t>lần</a:t>
            </a:r>
            <a:r>
              <a:rPr lang="vi-VN" sz="2800" b="1" dirty="0">
                <a:solidFill>
                  <a:srgbClr val="FF0000"/>
                </a:solidFill>
                <a:latin typeface="Times New Roman" panose="02020603050405020304" pitchFamily="18" charset="0"/>
                <a:cs typeface="Times New Roman" panose="02020603050405020304" pitchFamily="18" charset="0"/>
              </a:rPr>
              <a:t> </a:t>
            </a:r>
            <a:r>
              <a:rPr lang="vi-VN" sz="2800" b="1" dirty="0" err="1">
                <a:solidFill>
                  <a:srgbClr val="FF0000"/>
                </a:solidFill>
                <a:latin typeface="Times New Roman" panose="02020603050405020304" pitchFamily="18" charset="0"/>
                <a:cs typeface="Times New Roman" panose="02020603050405020304" pitchFamily="18" charset="0"/>
              </a:rPr>
              <a:t>nói</a:t>
            </a:r>
            <a:r>
              <a:rPr lang="vi-VN" sz="2800" b="1" dirty="0">
                <a:solidFill>
                  <a:srgbClr val="FF0000"/>
                </a:solidFill>
                <a:latin typeface="Times New Roman" panose="02020603050405020304" pitchFamily="18" charset="0"/>
                <a:cs typeface="Times New Roman" panose="02020603050405020304" pitchFamily="18" charset="0"/>
              </a:rPr>
              <a:t> </a:t>
            </a:r>
            <a:r>
              <a:rPr lang="vi-VN" sz="2800" b="1" dirty="0" err="1">
                <a:solidFill>
                  <a:srgbClr val="FF0000"/>
                </a:solidFill>
                <a:latin typeface="Times New Roman" panose="02020603050405020304" pitchFamily="18" charset="0"/>
                <a:cs typeface="Times New Roman" panose="02020603050405020304" pitchFamily="18" charset="0"/>
              </a:rPr>
              <a:t>dối</a:t>
            </a:r>
            <a:r>
              <a:rPr lang="vi-VN" sz="2800" b="1" dirty="0">
                <a:solidFill>
                  <a:srgbClr val="FF0000"/>
                </a:solidFill>
                <a:latin typeface="Times New Roman" panose="02020603050405020304" pitchFamily="18" charset="0"/>
                <a:cs typeface="Times New Roman" panose="02020603050405020304" pitchFamily="18" charset="0"/>
              </a:rPr>
              <a:t>, cô </a:t>
            </a:r>
            <a:r>
              <a:rPr lang="vi-VN" sz="2800" b="1" dirty="0" err="1">
                <a:solidFill>
                  <a:srgbClr val="FF0000"/>
                </a:solidFill>
                <a:latin typeface="Times New Roman" panose="02020603050405020304" pitchFamily="18" charset="0"/>
                <a:cs typeface="Times New Roman" panose="02020603050405020304" pitchFamily="18" charset="0"/>
              </a:rPr>
              <a:t>chị</a:t>
            </a:r>
            <a:r>
              <a:rPr lang="vi-VN" sz="2800" b="1" dirty="0">
                <a:solidFill>
                  <a:srgbClr val="FF0000"/>
                </a:solidFill>
                <a:latin typeface="Times New Roman" panose="02020603050405020304" pitchFamily="18" charset="0"/>
                <a:cs typeface="Times New Roman" panose="02020603050405020304" pitchFamily="18" charset="0"/>
              </a:rPr>
              <a:t> </a:t>
            </a:r>
            <a:r>
              <a:rPr lang="vi-VN" sz="2800" b="1" dirty="0" err="1">
                <a:solidFill>
                  <a:srgbClr val="FF0000"/>
                </a:solidFill>
                <a:latin typeface="Times New Roman" panose="02020603050405020304" pitchFamily="18" charset="0"/>
                <a:cs typeface="Times New Roman" panose="02020603050405020304" pitchFamily="18" charset="0"/>
              </a:rPr>
              <a:t>lại</a:t>
            </a:r>
            <a:r>
              <a:rPr lang="vi-VN" sz="2800" b="1" dirty="0">
                <a:solidFill>
                  <a:srgbClr val="FF0000"/>
                </a:solidFill>
                <a:latin typeface="Times New Roman" panose="02020603050405020304" pitchFamily="18" charset="0"/>
                <a:cs typeface="Times New Roman" panose="02020603050405020304" pitchFamily="18" charset="0"/>
              </a:rPr>
              <a:t> </a:t>
            </a:r>
            <a:r>
              <a:rPr lang="vi-VN" sz="2800" b="1" dirty="0" err="1">
                <a:solidFill>
                  <a:srgbClr val="FF0000"/>
                </a:solidFill>
                <a:latin typeface="Times New Roman" panose="02020603050405020304" pitchFamily="18" charset="0"/>
                <a:cs typeface="Times New Roman" panose="02020603050405020304" pitchFamily="18" charset="0"/>
              </a:rPr>
              <a:t>thấy</a:t>
            </a:r>
            <a:r>
              <a:rPr lang="vi-VN" sz="2800" b="1" dirty="0">
                <a:solidFill>
                  <a:srgbClr val="FF0000"/>
                </a:solidFill>
                <a:latin typeface="Times New Roman" panose="02020603050405020304" pitchFamily="18" charset="0"/>
                <a:cs typeface="Times New Roman" panose="02020603050405020304" pitchFamily="18" charset="0"/>
              </a:rPr>
              <a:t> ân </a:t>
            </a:r>
            <a:r>
              <a:rPr lang="vi-VN" sz="2800" b="1" dirty="0" err="1">
                <a:solidFill>
                  <a:srgbClr val="FF0000"/>
                </a:solidFill>
                <a:latin typeface="Times New Roman" panose="02020603050405020304" pitchFamily="18" charset="0"/>
                <a:cs typeface="Times New Roman" panose="02020603050405020304" pitchFamily="18" charset="0"/>
              </a:rPr>
              <a:t>hận</a:t>
            </a:r>
            <a:r>
              <a:rPr lang="vi-VN" sz="2800" b="1" dirty="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endParaRPr>
          </a:p>
        </p:txBody>
      </p:sp>
    </p:spTree>
    <p:custDataLst>
      <p:tags r:id="rId1"/>
    </p:custDataLst>
    <p:extLst>
      <p:ext uri="{BB962C8B-B14F-4D97-AF65-F5344CB8AC3E}">
        <p14:creationId xmlns:p14="http://schemas.microsoft.com/office/powerpoint/2010/main" val="13750914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1"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3" grpId="1"/>
      <p:bldP spid="19"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2ED4B-49FA-4A9B-BAAF-C089985F96C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D81CEF3-906B-4CC6-AAD3-8021D3F55C08}"/>
              </a:ext>
            </a:extLst>
          </p:cNvPr>
          <p:cNvSpPr>
            <a:spLocks noGrp="1"/>
          </p:cNvSpPr>
          <p:nvPr>
            <p:ph idx="1"/>
          </p:nvPr>
        </p:nvSpPr>
        <p:spPr/>
        <p:txBody>
          <a:bodyPr/>
          <a:lstStyle/>
          <a:p>
            <a:endParaRPr lang="en-US"/>
          </a:p>
        </p:txBody>
      </p:sp>
      <p:pic>
        <p:nvPicPr>
          <p:cNvPr id="17" name="Picture 16" descr="A picture containing doll, toy, vector graphics&#10;&#10;Description automatically generated">
            <a:extLst>
              <a:ext uri="{FF2B5EF4-FFF2-40B4-BE49-F238E27FC236}">
                <a16:creationId xmlns:a16="http://schemas.microsoft.com/office/drawing/2014/main" id="{F8E32C7A-ADF3-4FBD-801F-9450AA5F6D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634" y="3057210"/>
            <a:ext cx="3968138" cy="3968138"/>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548DEC9A-06FB-4064-B9F7-31492C75F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1780" y="2"/>
            <a:ext cx="2289967" cy="2289967"/>
          </a:xfrm>
          <a:prstGeom prst="rect">
            <a:avLst/>
          </a:prstGeom>
        </p:spPr>
      </p:pic>
      <p:sp>
        <p:nvSpPr>
          <p:cNvPr id="19" name="云形 15">
            <a:extLst>
              <a:ext uri="{FF2B5EF4-FFF2-40B4-BE49-F238E27FC236}">
                <a16:creationId xmlns:a16="http://schemas.microsoft.com/office/drawing/2014/main" id="{77CE2E8B-C59A-41E2-82DE-0AAA6F884312}"/>
              </a:ext>
            </a:extLst>
          </p:cNvPr>
          <p:cNvSpPr/>
          <p:nvPr/>
        </p:nvSpPr>
        <p:spPr>
          <a:xfrm>
            <a:off x="2" y="1027108"/>
            <a:ext cx="1443583" cy="669282"/>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Picture 19">
            <a:extLst>
              <a:ext uri="{FF2B5EF4-FFF2-40B4-BE49-F238E27FC236}">
                <a16:creationId xmlns:a16="http://schemas.microsoft.com/office/drawing/2014/main" id="{A5AFDE01-7AF4-465D-9F44-1F5BAC20E7AF}"/>
              </a:ext>
            </a:extLst>
          </p:cNvPr>
          <p:cNvPicPr>
            <a:picLocks noChangeAspect="1"/>
          </p:cNvPicPr>
          <p:nvPr/>
        </p:nvPicPr>
        <p:blipFill>
          <a:blip r:embed="rId4"/>
          <a:srcRect/>
          <a:stretch>
            <a:fillRect/>
          </a:stretch>
        </p:blipFill>
        <p:spPr>
          <a:xfrm>
            <a:off x="365641" y="2648111"/>
            <a:ext cx="472976" cy="442233"/>
          </a:xfrm>
          <a:prstGeom prst="rect">
            <a:avLst/>
          </a:prstGeom>
        </p:spPr>
      </p:pic>
      <p:pic>
        <p:nvPicPr>
          <p:cNvPr id="21" name="Picture 20">
            <a:extLst>
              <a:ext uri="{FF2B5EF4-FFF2-40B4-BE49-F238E27FC236}">
                <a16:creationId xmlns:a16="http://schemas.microsoft.com/office/drawing/2014/main" id="{3D88AB97-A605-4DA2-A177-D4FEA4E5834A}"/>
              </a:ext>
            </a:extLst>
          </p:cNvPr>
          <p:cNvPicPr>
            <a:picLocks noChangeAspect="1"/>
          </p:cNvPicPr>
          <p:nvPr/>
        </p:nvPicPr>
        <p:blipFill>
          <a:blip r:embed="rId4"/>
          <a:srcRect/>
          <a:stretch>
            <a:fillRect/>
          </a:stretch>
        </p:blipFill>
        <p:spPr>
          <a:xfrm>
            <a:off x="658082" y="805993"/>
            <a:ext cx="472976" cy="442233"/>
          </a:xfrm>
          <a:prstGeom prst="rect">
            <a:avLst/>
          </a:prstGeom>
        </p:spPr>
      </p:pic>
      <p:pic>
        <p:nvPicPr>
          <p:cNvPr id="22" name="图片 7">
            <a:extLst>
              <a:ext uri="{FF2B5EF4-FFF2-40B4-BE49-F238E27FC236}">
                <a16:creationId xmlns:a16="http://schemas.microsoft.com/office/drawing/2014/main" id="{3932644F-0288-4E64-BE12-D6316EDC93FD}"/>
              </a:ext>
            </a:extLst>
          </p:cNvPr>
          <p:cNvPicPr>
            <a:picLocks noChangeAspect="1"/>
          </p:cNvPicPr>
          <p:nvPr/>
        </p:nvPicPr>
        <p:blipFill>
          <a:blip r:embed="rId5"/>
          <a:stretch>
            <a:fillRect/>
          </a:stretch>
        </p:blipFill>
        <p:spPr>
          <a:xfrm flipH="1">
            <a:off x="3262277" y="572243"/>
            <a:ext cx="8113782" cy="5541478"/>
          </a:xfrm>
          <a:prstGeom prst="rect">
            <a:avLst/>
          </a:prstGeom>
        </p:spPr>
      </p:pic>
      <p:sp>
        <p:nvSpPr>
          <p:cNvPr id="26" name="TextBox 25">
            <a:extLst>
              <a:ext uri="{FF2B5EF4-FFF2-40B4-BE49-F238E27FC236}">
                <a16:creationId xmlns:a16="http://schemas.microsoft.com/office/drawing/2014/main" id="{6ACFCBEE-A0F0-49DE-A91B-F331B7C888DD}"/>
              </a:ext>
            </a:extLst>
          </p:cNvPr>
          <p:cNvSpPr txBox="1"/>
          <p:nvPr/>
        </p:nvSpPr>
        <p:spPr>
          <a:xfrm>
            <a:off x="4750060" y="2742817"/>
            <a:ext cx="5601720" cy="1200329"/>
          </a:xfrm>
          <a:prstGeom prst="rect">
            <a:avLst/>
          </a:prstGeom>
          <a:noFill/>
        </p:spPr>
        <p:txBody>
          <a:bodyPr wrap="square">
            <a:spAutoFit/>
          </a:bodyPr>
          <a:lstStyle/>
          <a:p>
            <a:pPr algn="ct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a:t>
            </a:r>
          </a:p>
          <a:p>
            <a:pPr algn="ctr"/>
            <a:r>
              <a:rPr lang="en-US" sz="3600" dirty="0" err="1">
                <a:solidFill>
                  <a:srgbClr val="FF0000"/>
                </a:solidFill>
                <a:latin typeface="Times New Roman" panose="02020603050405020304" pitchFamily="18" charset="0"/>
                <a:cs typeface="Times New Roman" panose="02020603050405020304" pitchFamily="18" charset="0"/>
              </a:rPr>
              <a:t>Nhiều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lần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cô</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chị</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nói</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dối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ba</a:t>
            </a:r>
            <a:r>
              <a:rPr lang="en-US" sz="3600" dirty="0">
                <a:solidFill>
                  <a:srgbClr val="FF0000"/>
                </a:solidFill>
                <a:latin typeface="Times New Roman" panose="02020603050405020304" pitchFamily="18" charset="0"/>
                <a:cs typeface="Times New Roman" panose="02020603050405020304" pitchFamily="18" charset="0"/>
              </a:rPr>
              <a:t>.</a:t>
            </a:r>
            <a:endParaRPr lang="en-US" sz="3600" dirty="0"/>
          </a:p>
        </p:txBody>
      </p:sp>
    </p:spTree>
    <p:extLst>
      <p:ext uri="{BB962C8B-B14F-4D97-AF65-F5344CB8AC3E}">
        <p14:creationId xmlns:p14="http://schemas.microsoft.com/office/powerpoint/2010/main" val="13202951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32" presetClass="emph" presetSubtype="0" fill="hold" nodeType="afterEffect">
                                  <p:stCondLst>
                                    <p:cond delay="0"/>
                                  </p:stCondLst>
                                  <p:childTnLst>
                                    <p:animRot by="120000">
                                      <p:cBhvr>
                                        <p:cTn id="18" dur="200" fill="hold">
                                          <p:stCondLst>
                                            <p:cond delay="0"/>
                                          </p:stCondLst>
                                        </p:cTn>
                                        <p:tgtEl>
                                          <p:spTgt spid="17"/>
                                        </p:tgtEl>
                                        <p:attrNameLst>
                                          <p:attrName>r</p:attrName>
                                        </p:attrNameLst>
                                      </p:cBhvr>
                                    </p:animRot>
                                    <p:animRot by="-240000">
                                      <p:cBhvr>
                                        <p:cTn id="19" dur="400" fill="hold">
                                          <p:stCondLst>
                                            <p:cond delay="400"/>
                                          </p:stCondLst>
                                        </p:cTn>
                                        <p:tgtEl>
                                          <p:spTgt spid="17"/>
                                        </p:tgtEl>
                                        <p:attrNameLst>
                                          <p:attrName>r</p:attrName>
                                        </p:attrNameLst>
                                      </p:cBhvr>
                                    </p:animRot>
                                    <p:animRot by="240000">
                                      <p:cBhvr>
                                        <p:cTn id="20" dur="400" fill="hold">
                                          <p:stCondLst>
                                            <p:cond delay="800"/>
                                          </p:stCondLst>
                                        </p:cTn>
                                        <p:tgtEl>
                                          <p:spTgt spid="17"/>
                                        </p:tgtEl>
                                        <p:attrNameLst>
                                          <p:attrName>r</p:attrName>
                                        </p:attrNameLst>
                                      </p:cBhvr>
                                    </p:animRot>
                                    <p:animRot by="-240000">
                                      <p:cBhvr>
                                        <p:cTn id="21" dur="400" fill="hold">
                                          <p:stCondLst>
                                            <p:cond delay="1200"/>
                                          </p:stCondLst>
                                        </p:cTn>
                                        <p:tgtEl>
                                          <p:spTgt spid="17"/>
                                        </p:tgtEl>
                                        <p:attrNameLst>
                                          <p:attrName>r</p:attrName>
                                        </p:attrNameLst>
                                      </p:cBhvr>
                                    </p:animRot>
                                    <p:animRot by="120000">
                                      <p:cBhvr>
                                        <p:cTn id="22" dur="400" fill="hold">
                                          <p:stCondLst>
                                            <p:cond delay="1600"/>
                                          </p:stCondLst>
                                        </p:cTn>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animEffect transition="in" filter="fade">
                                      <p:cBhvr>
                                        <p:cTn id="27" dur="500"/>
                                        <p:tgtEl>
                                          <p:spTgt spid="2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6">
                                            <p:txEl>
                                              <p:pRg st="1" end="1"/>
                                            </p:txEl>
                                          </p:spTgt>
                                        </p:tgtEl>
                                        <p:attrNameLst>
                                          <p:attrName>style.visibility</p:attrName>
                                        </p:attrNameLst>
                                      </p:cBhvr>
                                      <p:to>
                                        <p:strVal val="visible"/>
                                      </p:to>
                                    </p:set>
                                    <p:anim calcmode="lin" valueType="num">
                                      <p:cBhvr additive="base">
                                        <p:cTn id="32"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F633BC-2894-4831-9FB7-1857E8E9F0E5}"/>
              </a:ext>
            </a:extLst>
          </p:cNvPr>
          <p:cNvSpPr/>
          <p:nvPr/>
        </p:nvSpPr>
        <p:spPr>
          <a:xfrm>
            <a:off x="635000" y="109715"/>
            <a:ext cx="11391900" cy="5351287"/>
          </a:xfrm>
          <a:prstGeom prst="rect">
            <a:avLst/>
          </a:prstGeom>
          <a:solidFill>
            <a:srgbClr val="70AD47">
              <a:lumMod val="40000"/>
              <a:lumOff val="60000"/>
            </a:srgbClr>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a:solidFill>
                <a:prstClr val="white"/>
              </a:solidFill>
              <a:latin typeface="Calibri"/>
            </a:endParaRPr>
          </a:p>
        </p:txBody>
      </p:sp>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69200" y="2777595"/>
            <a:ext cx="4724400" cy="4635500"/>
          </a:xfrm>
          <a:prstGeom prst="rect">
            <a:avLst/>
          </a:prstGeom>
        </p:spPr>
      </p:pic>
      <p:sp>
        <p:nvSpPr>
          <p:cNvPr id="12" name="Rectangle 11"/>
          <p:cNvSpPr/>
          <p:nvPr/>
        </p:nvSpPr>
        <p:spPr>
          <a:xfrm>
            <a:off x="635000" y="320263"/>
            <a:ext cx="11201400" cy="5232202"/>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Cho đến một hôm, vừa yên vị trong rạp chiếu bóng, tôi chợt thấy em gái mình lướt qua cùng một đ</a:t>
            </a:r>
            <a:r>
              <a:rPr lang="en-US" sz="2400" dirty="0">
                <a:latin typeface="Times New Roman" panose="02020603050405020304" pitchFamily="18" charset="0"/>
                <a:cs typeface="Times New Roman" panose="02020603050405020304" pitchFamily="18" charset="0"/>
              </a:rPr>
              <a:t>ứ</a:t>
            </a:r>
            <a:r>
              <a:rPr lang="vi-VN" sz="2400" dirty="0">
                <a:latin typeface="Times New Roman" panose="02020603050405020304" pitchFamily="18" charset="0"/>
                <a:cs typeface="Times New Roman" panose="02020603050405020304" pitchFamily="18" charset="0"/>
              </a:rPr>
              <a:t>a bạn. Từ ngạc nhiên, tôi chuy</a:t>
            </a:r>
            <a:r>
              <a:rPr lang="en-US" sz="2400" dirty="0">
                <a:latin typeface="Times New Roman" panose="02020603050405020304" pitchFamily="18" charset="0"/>
                <a:cs typeface="Times New Roman" panose="02020603050405020304" pitchFamily="18" charset="0"/>
              </a:rPr>
              <a:t>ể</a:t>
            </a:r>
            <a:r>
              <a:rPr lang="vi-VN" sz="2400" dirty="0">
                <a:latin typeface="Times New Roman" panose="02020603050405020304" pitchFamily="18" charset="0"/>
                <a:cs typeface="Times New Roman" panose="02020603050405020304" pitchFamily="18" charset="0"/>
              </a:rPr>
              <a:t>n sang giận </a:t>
            </a:r>
            <a:r>
              <a:rPr lang="en-US" sz="2400" dirty="0">
                <a:latin typeface="Times New Roman" panose="02020603050405020304" pitchFamily="18" charset="0"/>
                <a:cs typeface="Times New Roman" panose="02020603050405020304" pitchFamily="18" charset="0"/>
              </a:rPr>
              <a:t>d</a:t>
            </a:r>
            <a:r>
              <a:rPr lang="vi-VN" sz="2400" dirty="0">
                <a:latin typeface="Times New Roman" panose="02020603050405020304" pitchFamily="18" charset="0"/>
                <a:cs typeface="Times New Roman" panose="02020603050405020304" pitchFamily="18" charset="0"/>
              </a:rPr>
              <a:t>ữ và mặc lời năn nỉ của bạn, tôi bỏ về.</a:t>
            </a:r>
          </a:p>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Hai chị em về đến nhà, tôi mắng em gái dám nói dối ba bỏ học đi chơi, không chịu học hành. Nhưng đáp lại sự giận dữ của tôi, nó chỉ thủng thẳng:</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Em đi tập văn nghệ.</a:t>
            </a:r>
            <a:r>
              <a:rPr lang="en-US" sz="2400" dirty="0">
                <a:latin typeface="Times New Roman" panose="02020603050405020304" pitchFamily="18" charset="0"/>
                <a:cs typeface="Times New Roman" panose="02020603050405020304" pitchFamily="18" charset="0"/>
              </a:rPr>
              <a:t> </a:t>
            </a:r>
          </a:p>
          <a:p>
            <a:pPr algn="just"/>
            <a:r>
              <a:rPr lang="en-US" sz="2400" dirty="0">
                <a:latin typeface="Times New Roman" panose="02020603050405020304" pitchFamily="18" charset="0"/>
                <a:cs typeface="Times New Roman" panose="02020603050405020304" pitchFamily="18" charset="0"/>
              </a:rPr>
              <a:t> - </a:t>
            </a:r>
            <a:r>
              <a:rPr lang="vi-VN" sz="2400" dirty="0">
                <a:latin typeface="Times New Roman" panose="02020603050405020304" pitchFamily="18" charset="0"/>
                <a:cs typeface="Times New Roman" panose="02020603050405020304" pitchFamily="18" charset="0"/>
              </a:rPr>
              <a:t>Mày tập văn nghệ ở rạp chiếu bóng à?</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Nó cười giả bộ ngây thơ:</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Ủa chị cũng ở đó sao? Hồi nãy chị bảo chị đi học nhóm mà!</a:t>
            </a:r>
          </a:p>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Tôi sững sờ đứng im như phỗng. Ngước nhìn ba tôi </a:t>
            </a:r>
            <a:endParaRPr lang="en-US"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đợi một trận cuồng phong. Nhưng ba tôi chỉ buồ</a:t>
            </a:r>
            <a:r>
              <a:rPr lang="en-US" sz="2400" dirty="0">
                <a:latin typeface="Times New Roman" panose="02020603050405020304" pitchFamily="18" charset="0"/>
                <a:cs typeface="Times New Roman" panose="02020603050405020304" pitchFamily="18" charset="0"/>
              </a:rPr>
              <a:t>n</a:t>
            </a:r>
            <a:r>
              <a:rPr lang="vi-VN" sz="2400" dirty="0">
                <a:latin typeface="Times New Roman" panose="02020603050405020304" pitchFamily="18" charset="0"/>
                <a:cs typeface="Times New Roman" panose="02020603050405020304" pitchFamily="18" charset="0"/>
              </a:rPr>
              <a:t> rầu bảo:</a:t>
            </a:r>
          </a:p>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Các con ráng bảo ban nhau mà học cho nên </a:t>
            </a:r>
            <a:endParaRPr lang="en-US" sz="24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người.</a:t>
            </a:r>
          </a:p>
          <a:p>
            <a:pPr algn="just"/>
            <a:r>
              <a:rPr lang="en-US" dirty="0"/>
              <a:t>   </a:t>
            </a:r>
          </a:p>
        </p:txBody>
      </p:sp>
      <p:sp>
        <p:nvSpPr>
          <p:cNvPr id="13" name="Rectangle 12"/>
          <p:cNvSpPr/>
          <p:nvPr/>
        </p:nvSpPr>
        <p:spPr>
          <a:xfrm>
            <a:off x="8082324" y="5409072"/>
            <a:ext cx="4033476" cy="707886"/>
          </a:xfrm>
          <a:prstGeom prst="rect">
            <a:avLst/>
          </a:prstGeom>
        </p:spPr>
        <p:txBody>
          <a:bodyPr wrap="none">
            <a:spAutoFit/>
          </a:bodyPr>
          <a:lstStyle/>
          <a:p>
            <a:pPr algn="ctr"/>
            <a:r>
              <a:rPr lang="vi-VN" sz="4000" b="1" dirty="0">
                <a:solidFill>
                  <a:srgbClr val="002060"/>
                </a:solidFill>
                <a:latin typeface="Times New Roman"/>
              </a:rPr>
              <a:t>Đọc thầm đoạn </a:t>
            </a:r>
            <a:r>
              <a:rPr lang="en-US" sz="4000" b="1" dirty="0">
                <a:solidFill>
                  <a:srgbClr val="002060"/>
                </a:solidFill>
                <a:latin typeface="Times New Roman"/>
              </a:rPr>
              <a:t>2</a:t>
            </a:r>
            <a:r>
              <a:rPr lang="vi-VN" sz="4000" b="1" dirty="0">
                <a:solidFill>
                  <a:srgbClr val="002060"/>
                </a:solidFill>
                <a:latin typeface="Times New Roman"/>
              </a:rPr>
              <a:t> </a:t>
            </a:r>
          </a:p>
        </p:txBody>
      </p:sp>
      <p:sp>
        <p:nvSpPr>
          <p:cNvPr id="8" name="Rectangle: Rounded Corners 7">
            <a:extLst>
              <a:ext uri="{FF2B5EF4-FFF2-40B4-BE49-F238E27FC236}">
                <a16:creationId xmlns:a16="http://schemas.microsoft.com/office/drawing/2014/main" id="{EF4432A8-ABD8-4773-99FA-F9B5A87C004D}"/>
              </a:ext>
            </a:extLst>
          </p:cNvPr>
          <p:cNvSpPr/>
          <p:nvPr/>
        </p:nvSpPr>
        <p:spPr>
          <a:xfrm>
            <a:off x="0" y="103056"/>
            <a:ext cx="1536192" cy="416153"/>
          </a:xfrm>
          <a:prstGeom prst="roundRect">
            <a:avLst/>
          </a:prstGeom>
          <a:solidFill>
            <a:srgbClr val="70AD47"/>
          </a:solidFill>
          <a:ln w="12700" cap="flat" cmpd="sng" algn="ctr">
            <a:solidFill>
              <a:srgbClr val="5B9BD5">
                <a:shade val="50000"/>
              </a:srgbClr>
            </a:solidFill>
            <a:prstDash val="solid"/>
            <a:miter lim="800000"/>
          </a:ln>
          <a:effectLst/>
        </p:spPr>
        <p:txBody>
          <a:bodyPr rtlCol="0" anchor="ctr"/>
          <a:lstStyle/>
          <a:p>
            <a:pPr defTabSz="914400">
              <a:defRPr/>
            </a:pPr>
            <a:r>
              <a:rPr lang="en-US" sz="2800" kern="0" dirty="0">
                <a:solidFill>
                  <a:srgbClr val="FF0000"/>
                </a:solidFill>
                <a:latin typeface="Times New Roman" panose="02020603050405020304" pitchFamily="18" charset="0"/>
                <a:cs typeface="Times New Roman" panose="02020603050405020304" pitchFamily="18" charset="0"/>
              </a:rPr>
              <a:t>ĐOẠN 2</a:t>
            </a:r>
          </a:p>
        </p:txBody>
      </p:sp>
      <p:sp>
        <p:nvSpPr>
          <p:cNvPr id="2" name="Rectangle: Rounded Corners 1">
            <a:extLst>
              <a:ext uri="{FF2B5EF4-FFF2-40B4-BE49-F238E27FC236}">
                <a16:creationId xmlns:a16="http://schemas.microsoft.com/office/drawing/2014/main" id="{19DC2BDF-75BA-4B94-B780-B96D38FAF6A3}"/>
              </a:ext>
            </a:extLst>
          </p:cNvPr>
          <p:cNvSpPr/>
          <p:nvPr/>
        </p:nvSpPr>
        <p:spPr>
          <a:xfrm>
            <a:off x="355600" y="5668103"/>
            <a:ext cx="6934200" cy="913183"/>
          </a:xfrm>
          <a:prstGeom prst="roundRect">
            <a:avLst/>
          </a:prstGeom>
          <a:solidFill>
            <a:srgbClr val="FEBC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Times New Roman" panose="02020603050405020304" pitchFamily="18" charset="0"/>
                <a:cs typeface="Times New Roman" panose="02020603050405020304" pitchFamily="18" charset="0"/>
              </a:rPr>
              <a:t>Cô em </a:t>
            </a:r>
            <a:r>
              <a:rPr lang="vi-VN" sz="3200" b="1" dirty="0" err="1">
                <a:solidFill>
                  <a:schemeClr val="tx1"/>
                </a:solidFill>
                <a:latin typeface="Times New Roman" panose="02020603050405020304" pitchFamily="18" charset="0"/>
                <a:cs typeface="Times New Roman" panose="02020603050405020304" pitchFamily="18" charset="0"/>
              </a:rPr>
              <a:t>đã</a:t>
            </a:r>
            <a:r>
              <a:rPr lang="vi-VN" sz="3200" b="1" dirty="0">
                <a:solidFill>
                  <a:schemeClr val="tx1"/>
                </a:solidFill>
                <a:latin typeface="Times New Roman" panose="02020603050405020304" pitchFamily="18" charset="0"/>
                <a:cs typeface="Times New Roman" panose="02020603050405020304" pitchFamily="18" charset="0"/>
              </a:rPr>
              <a:t> </a:t>
            </a:r>
            <a:r>
              <a:rPr lang="vi-VN" sz="3200" b="1" dirty="0" err="1">
                <a:solidFill>
                  <a:schemeClr val="tx1"/>
                </a:solidFill>
                <a:latin typeface="Times New Roman" panose="02020603050405020304" pitchFamily="18" charset="0"/>
                <a:cs typeface="Times New Roman" panose="02020603050405020304" pitchFamily="18" charset="0"/>
              </a:rPr>
              <a:t>làm</a:t>
            </a:r>
            <a:r>
              <a:rPr lang="vi-VN" sz="3200" b="1" dirty="0">
                <a:solidFill>
                  <a:schemeClr val="tx1"/>
                </a:solidFill>
                <a:latin typeface="Times New Roman" panose="02020603050405020304" pitchFamily="18" charset="0"/>
                <a:cs typeface="Times New Roman" panose="02020603050405020304" pitchFamily="18" charset="0"/>
              </a:rPr>
              <a:t> </a:t>
            </a:r>
            <a:r>
              <a:rPr lang="vi-VN" sz="3200" b="1" dirty="0" err="1">
                <a:solidFill>
                  <a:schemeClr val="tx1"/>
                </a:solidFill>
                <a:latin typeface="Times New Roman" panose="02020603050405020304" pitchFamily="18" charset="0"/>
                <a:cs typeface="Times New Roman" panose="02020603050405020304" pitchFamily="18" charset="0"/>
              </a:rPr>
              <a:t>gì</a:t>
            </a:r>
            <a:r>
              <a:rPr lang="vi-VN" sz="3200" b="1" dirty="0">
                <a:solidFill>
                  <a:schemeClr val="tx1"/>
                </a:solidFill>
                <a:latin typeface="Times New Roman" panose="02020603050405020304" pitchFamily="18" charset="0"/>
                <a:cs typeface="Times New Roman" panose="02020603050405020304" pitchFamily="18" charset="0"/>
              </a:rPr>
              <a:t> </a:t>
            </a:r>
            <a:r>
              <a:rPr lang="vi-VN" sz="3200" b="1" dirty="0" err="1">
                <a:solidFill>
                  <a:schemeClr val="tx1"/>
                </a:solidFill>
                <a:latin typeface="Times New Roman" panose="02020603050405020304" pitchFamily="18" charset="0"/>
                <a:cs typeface="Times New Roman" panose="02020603050405020304" pitchFamily="18" charset="0"/>
              </a:rPr>
              <a:t>để</a:t>
            </a:r>
            <a:r>
              <a:rPr lang="vi-VN" sz="3200" b="1" dirty="0">
                <a:solidFill>
                  <a:schemeClr val="tx1"/>
                </a:solidFill>
                <a:latin typeface="Times New Roman" panose="02020603050405020304" pitchFamily="18" charset="0"/>
                <a:cs typeface="Times New Roman" panose="02020603050405020304" pitchFamily="18" charset="0"/>
              </a:rPr>
              <a:t> </a:t>
            </a:r>
            <a:r>
              <a:rPr lang="vi-VN" sz="3200" b="1" dirty="0" err="1">
                <a:solidFill>
                  <a:schemeClr val="tx1"/>
                </a:solidFill>
                <a:latin typeface="Times New Roman" panose="02020603050405020304" pitchFamily="18" charset="0"/>
                <a:cs typeface="Times New Roman" panose="02020603050405020304" pitchFamily="18" charset="0"/>
              </a:rPr>
              <a:t>chị</a:t>
            </a:r>
            <a:r>
              <a:rPr lang="vi-VN" sz="3200" b="1" dirty="0">
                <a:solidFill>
                  <a:schemeClr val="tx1"/>
                </a:solidFill>
                <a:latin typeface="Times New Roman" panose="02020603050405020304" pitchFamily="18" charset="0"/>
                <a:cs typeface="Times New Roman" panose="02020603050405020304" pitchFamily="18" charset="0"/>
              </a:rPr>
              <a:t> </a:t>
            </a:r>
            <a:r>
              <a:rPr lang="vi-VN" sz="3200" b="1" dirty="0" err="1">
                <a:solidFill>
                  <a:schemeClr val="tx1"/>
                </a:solidFill>
                <a:latin typeface="Times New Roman" panose="02020603050405020304" pitchFamily="18" charset="0"/>
                <a:cs typeface="Times New Roman" panose="02020603050405020304" pitchFamily="18" charset="0"/>
              </a:rPr>
              <a:t>mình</a:t>
            </a:r>
            <a:r>
              <a:rPr lang="vi-VN" sz="3200" b="1" dirty="0">
                <a:solidFill>
                  <a:schemeClr val="tx1"/>
                </a:solidFill>
                <a:latin typeface="Times New Roman" panose="02020603050405020304" pitchFamily="18" charset="0"/>
                <a:cs typeface="Times New Roman" panose="02020603050405020304" pitchFamily="18" charset="0"/>
              </a:rPr>
              <a:t> thôi </a:t>
            </a:r>
            <a:r>
              <a:rPr lang="vi-VN" sz="3200" b="1" dirty="0" err="1">
                <a:solidFill>
                  <a:schemeClr val="tx1"/>
                </a:solidFill>
                <a:latin typeface="Times New Roman" panose="02020603050405020304" pitchFamily="18" charset="0"/>
                <a:cs typeface="Times New Roman" panose="02020603050405020304" pitchFamily="18" charset="0"/>
              </a:rPr>
              <a:t>nói</a:t>
            </a:r>
            <a:r>
              <a:rPr lang="vi-VN" sz="3200" b="1" dirty="0">
                <a:solidFill>
                  <a:schemeClr val="tx1"/>
                </a:solidFill>
                <a:latin typeface="Times New Roman" panose="02020603050405020304" pitchFamily="18" charset="0"/>
                <a:cs typeface="Times New Roman" panose="02020603050405020304" pitchFamily="18" charset="0"/>
              </a:rPr>
              <a:t> </a:t>
            </a:r>
            <a:r>
              <a:rPr lang="vi-VN" sz="3200" b="1" dirty="0" err="1">
                <a:solidFill>
                  <a:schemeClr val="tx1"/>
                </a:solidFill>
                <a:latin typeface="Times New Roman" panose="02020603050405020304" pitchFamily="18" charset="0"/>
                <a:cs typeface="Times New Roman" panose="02020603050405020304" pitchFamily="18" charset="0"/>
              </a:rPr>
              <a:t>dối</a:t>
            </a:r>
            <a:r>
              <a:rPr lang="vi-VN" sz="3200" b="1"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1">
            <a:extLst>
              <a:ext uri="{FF2B5EF4-FFF2-40B4-BE49-F238E27FC236}">
                <a16:creationId xmlns:a16="http://schemas.microsoft.com/office/drawing/2014/main" id="{19DC2BDF-75BA-4B94-B780-B96D38FAF6A3}"/>
              </a:ext>
            </a:extLst>
          </p:cNvPr>
          <p:cNvSpPr/>
          <p:nvPr/>
        </p:nvSpPr>
        <p:spPr>
          <a:xfrm>
            <a:off x="355600" y="5649258"/>
            <a:ext cx="6934200" cy="913183"/>
          </a:xfrm>
          <a:prstGeom prst="roundRect">
            <a:avLst/>
          </a:prstGeom>
          <a:solidFill>
            <a:srgbClr val="FEBC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err="1">
                <a:solidFill>
                  <a:schemeClr val="tx1"/>
                </a:solidFill>
                <a:latin typeface="Times New Roman" panose="02020603050405020304" pitchFamily="18" charset="0"/>
                <a:cs typeface="Times New Roman" panose="02020603050405020304" pitchFamily="18" charset="0"/>
              </a:rPr>
              <a:t>Cô</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chị</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nghĩ</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ba</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sẽ</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làm</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gì</a:t>
            </a:r>
            <a:r>
              <a:rPr lang="fr-FR" sz="3200" b="1" dirty="0">
                <a:solidFill>
                  <a:schemeClr val="tx1"/>
                </a:solidFill>
                <a:latin typeface="Times New Roman" panose="02020603050405020304" pitchFamily="18" charset="0"/>
                <a:cs typeface="Times New Roman" panose="02020603050405020304" pitchFamily="18" charset="0"/>
              </a:rPr>
              <a:t> khi </a:t>
            </a:r>
            <a:r>
              <a:rPr lang="fr-FR" sz="3200" b="1" dirty="0" err="1">
                <a:solidFill>
                  <a:schemeClr val="tx1"/>
                </a:solidFill>
                <a:latin typeface="Times New Roman" panose="02020603050405020304" pitchFamily="18" charset="0"/>
                <a:cs typeface="Times New Roman" panose="02020603050405020304" pitchFamily="18" charset="0"/>
              </a:rPr>
              <a:t>biết</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mình</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hay</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nói</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dối</a:t>
            </a:r>
            <a:r>
              <a:rPr lang="fr-FR" sz="3200" b="1" dirty="0">
                <a:solidFill>
                  <a:schemeClr val="tx1"/>
                </a:solidFill>
                <a:latin typeface="Times New Roman" panose="02020603050405020304" pitchFamily="18" charset="0"/>
                <a:cs typeface="Times New Roman" panose="02020603050405020304" pitchFamily="18" charset="0"/>
              </a:rPr>
              <a:t>?</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0" name="Rectangle: Rounded Corners 1">
            <a:extLst>
              <a:ext uri="{FF2B5EF4-FFF2-40B4-BE49-F238E27FC236}">
                <a16:creationId xmlns:a16="http://schemas.microsoft.com/office/drawing/2014/main" id="{19DC2BDF-75BA-4B94-B780-B96D38FAF6A3}"/>
              </a:ext>
            </a:extLst>
          </p:cNvPr>
          <p:cNvSpPr/>
          <p:nvPr/>
        </p:nvSpPr>
        <p:spPr>
          <a:xfrm>
            <a:off x="355600" y="5658680"/>
            <a:ext cx="6934200" cy="913183"/>
          </a:xfrm>
          <a:prstGeom prst="roundRect">
            <a:avLst/>
          </a:prstGeom>
          <a:solidFill>
            <a:srgbClr val="FEBC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err="1" smtClean="0">
                <a:solidFill>
                  <a:schemeClr val="tx1"/>
                </a:solidFill>
                <a:latin typeface="Times New Roman" panose="02020603050405020304" pitchFamily="18" charset="0"/>
                <a:cs typeface="Times New Roman" panose="02020603050405020304" pitchFamily="18" charset="0"/>
              </a:rPr>
              <a:t>Cuồng</a:t>
            </a:r>
            <a:r>
              <a:rPr lang="fr-FR" sz="3200" b="1" dirty="0" smtClean="0">
                <a:solidFill>
                  <a:schemeClr val="tx1"/>
                </a:solidFill>
                <a:latin typeface="Times New Roman" panose="02020603050405020304" pitchFamily="18" charset="0"/>
                <a:cs typeface="Times New Roman" panose="02020603050405020304" pitchFamily="18" charset="0"/>
              </a:rPr>
              <a:t> </a:t>
            </a:r>
            <a:r>
              <a:rPr lang="fr-FR" sz="3200" b="1" dirty="0" err="1" smtClean="0">
                <a:solidFill>
                  <a:schemeClr val="tx1"/>
                </a:solidFill>
                <a:latin typeface="Times New Roman" panose="02020603050405020304" pitchFamily="18" charset="0"/>
                <a:cs typeface="Times New Roman" panose="02020603050405020304" pitchFamily="18" charset="0"/>
              </a:rPr>
              <a:t>phong</a:t>
            </a:r>
            <a:r>
              <a:rPr lang="fr-FR" sz="3200" b="1" dirty="0" smtClean="0">
                <a:solidFill>
                  <a:schemeClr val="tx1"/>
                </a:solidFill>
                <a:latin typeface="Times New Roman" panose="02020603050405020304" pitchFamily="18" charset="0"/>
                <a:cs typeface="Times New Roman" panose="02020603050405020304" pitchFamily="18" charset="0"/>
              </a:rPr>
              <a:t> </a:t>
            </a:r>
            <a:r>
              <a:rPr lang="fr-FR" sz="3200" b="1" dirty="0" err="1" smtClean="0">
                <a:solidFill>
                  <a:schemeClr val="tx1"/>
                </a:solidFill>
                <a:latin typeface="Times New Roman" panose="02020603050405020304" pitchFamily="18" charset="0"/>
                <a:cs typeface="Times New Roman" panose="02020603050405020304" pitchFamily="18" charset="0"/>
              </a:rPr>
              <a:t>nghĩa</a:t>
            </a:r>
            <a:r>
              <a:rPr lang="fr-FR" sz="3200" b="1" dirty="0" smtClean="0">
                <a:solidFill>
                  <a:schemeClr val="tx1"/>
                </a:solidFill>
                <a:latin typeface="Times New Roman" panose="02020603050405020304" pitchFamily="18" charset="0"/>
                <a:cs typeface="Times New Roman" panose="02020603050405020304" pitchFamily="18" charset="0"/>
              </a:rPr>
              <a:t> là </a:t>
            </a:r>
            <a:r>
              <a:rPr lang="fr-FR" sz="3200" b="1" dirty="0" err="1" smtClean="0">
                <a:solidFill>
                  <a:schemeClr val="tx1"/>
                </a:solidFill>
                <a:latin typeface="Times New Roman" panose="02020603050405020304" pitchFamily="18" charset="0"/>
                <a:cs typeface="Times New Roman" panose="02020603050405020304" pitchFamily="18" charset="0"/>
              </a:rPr>
              <a:t>gì</a:t>
            </a:r>
            <a:r>
              <a:rPr lang="fr-FR" sz="3200" b="1" dirty="0" smtClean="0">
                <a:solidFill>
                  <a:schemeClr val="tx1"/>
                </a:solidFill>
                <a:latin typeface="Times New Roman" panose="02020603050405020304" pitchFamily="18" charset="0"/>
                <a:cs typeface="Times New Roman" panose="02020603050405020304" pitchFamily="18" charset="0"/>
              </a:rPr>
              <a:t>?</a:t>
            </a:r>
            <a:endParaRPr lang="en-US" sz="3200" b="1" dirty="0">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9878085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xit" presetSubtype="0" accel="100000" fill="hold" grpId="1" nodeType="clickEffect">
                                  <p:stCondLst>
                                    <p:cond delay="0"/>
                                  </p:stCondLst>
                                  <p:childTnLst>
                                    <p:anim calcmode="lin" valueType="num">
                                      <p:cBhvr>
                                        <p:cTn id="12" dur="500"/>
                                        <p:tgtEl>
                                          <p:spTgt spid="2"/>
                                        </p:tgtEl>
                                        <p:attrNameLst>
                                          <p:attrName>ppt_w</p:attrName>
                                        </p:attrNameLst>
                                      </p:cBhvr>
                                      <p:tavLst>
                                        <p:tav tm="0">
                                          <p:val>
                                            <p:strVal val="ppt_w"/>
                                          </p:val>
                                        </p:tav>
                                        <p:tav tm="100000">
                                          <p:val>
                                            <p:fltVal val="0"/>
                                          </p:val>
                                        </p:tav>
                                      </p:tavLst>
                                    </p:anim>
                                    <p:anim calcmode="lin" valueType="num">
                                      <p:cBhvr>
                                        <p:cTn id="13" dur="500"/>
                                        <p:tgtEl>
                                          <p:spTgt spid="2"/>
                                        </p:tgtEl>
                                        <p:attrNameLst>
                                          <p:attrName>ppt_h</p:attrName>
                                        </p:attrNameLst>
                                      </p:cBhvr>
                                      <p:tavLst>
                                        <p:tav tm="0">
                                          <p:val>
                                            <p:strVal val="ppt_h"/>
                                          </p:val>
                                        </p:tav>
                                        <p:tav tm="100000">
                                          <p:val>
                                            <p:fltVal val="0"/>
                                          </p:val>
                                        </p:tav>
                                      </p:tavLst>
                                    </p:anim>
                                    <p:anim calcmode="lin" valueType="num">
                                      <p:cBhvr>
                                        <p:cTn id="14" dur="500"/>
                                        <p:tgtEl>
                                          <p:spTgt spid="2"/>
                                        </p:tgtEl>
                                        <p:attrNameLst>
                                          <p:attrName>style.rotation</p:attrName>
                                        </p:attrNameLst>
                                      </p:cBhvr>
                                      <p:tavLst>
                                        <p:tav tm="0">
                                          <p:val>
                                            <p:fltVal val="0"/>
                                          </p:val>
                                        </p:tav>
                                        <p:tav tm="100000">
                                          <p:val>
                                            <p:fltVal val="360"/>
                                          </p:val>
                                        </p:tav>
                                      </p:tavLst>
                                    </p:anim>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5" presetClass="exit" presetSubtype="0" fill="hold" grpId="1" nodeType="clickEffect">
                                  <p:stCondLst>
                                    <p:cond delay="0"/>
                                  </p:stCondLst>
                                  <p:childTnLst>
                                    <p:anim calcmode="lin" valueType="num">
                                      <p:cBhvr>
                                        <p:cTn id="26" dur="1000"/>
                                        <p:tgtEl>
                                          <p:spTgt spid="9"/>
                                        </p:tgtEl>
                                        <p:attrNameLst>
                                          <p:attrName>ppt_w</p:attrName>
                                        </p:attrNameLst>
                                      </p:cBhvr>
                                      <p:tavLst>
                                        <p:tav tm="0">
                                          <p:val>
                                            <p:strVal val="ppt_w"/>
                                          </p:val>
                                        </p:tav>
                                        <p:tav tm="100000">
                                          <p:val>
                                            <p:strVal val="ppt_w*0.70"/>
                                          </p:val>
                                        </p:tav>
                                      </p:tavLst>
                                    </p:anim>
                                    <p:anim calcmode="lin" valueType="num">
                                      <p:cBhvr>
                                        <p:cTn id="27" dur="1000"/>
                                        <p:tgtEl>
                                          <p:spTgt spid="9"/>
                                        </p:tgtEl>
                                        <p:attrNameLst>
                                          <p:attrName>ppt_h</p:attrName>
                                        </p:attrNameLst>
                                      </p:cBhvr>
                                      <p:tavLst>
                                        <p:tav tm="0">
                                          <p:val>
                                            <p:strVal val="ppt_h"/>
                                          </p:val>
                                        </p:tav>
                                        <p:tav tm="100000">
                                          <p:val>
                                            <p:strVal val="ppt_h"/>
                                          </p:val>
                                        </p:tav>
                                      </p:tavLst>
                                    </p:anim>
                                    <p:animEffect transition="out" filter="fade">
                                      <p:cBhvr>
                                        <p:cTn id="28" dur="1000"/>
                                        <p:tgtEl>
                                          <p:spTgt spid="9"/>
                                        </p:tgtEl>
                                      </p:cBhvr>
                                    </p:animEffect>
                                    <p:set>
                                      <p:cBhvr>
                                        <p:cTn id="29" dur="1" fill="hold">
                                          <p:stCondLst>
                                            <p:cond delay="999"/>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9" grpId="0" animBg="1"/>
      <p:bldP spid="9" grpId="1"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2773E6-E256-4D16-8357-1BF5AD7D13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8261" y="398445"/>
            <a:ext cx="8062202" cy="4845908"/>
          </a:xfrm>
          <a:prstGeom prst="rect">
            <a:avLst/>
          </a:prstGeom>
        </p:spPr>
      </p:pic>
      <p:sp>
        <p:nvSpPr>
          <p:cNvPr id="3" name="Rectangle: Rounded Corners 15">
            <a:extLst>
              <a:ext uri="{FF2B5EF4-FFF2-40B4-BE49-F238E27FC236}">
                <a16:creationId xmlns:a16="http://schemas.microsoft.com/office/drawing/2014/main" id="{1E3763EB-8659-4B04-A0CE-1634F1F87A2A}"/>
              </a:ext>
            </a:extLst>
          </p:cNvPr>
          <p:cNvSpPr/>
          <p:nvPr/>
        </p:nvSpPr>
        <p:spPr>
          <a:xfrm>
            <a:off x="2202039" y="5520410"/>
            <a:ext cx="7754645" cy="1069848"/>
          </a:xfrm>
          <a:prstGeom prst="roundRect">
            <a:avLst/>
          </a:prstGeom>
          <a:solidFill>
            <a:srgbClr val="FEBC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70C0"/>
                </a:solidFill>
                <a:latin typeface="Times New Roman" panose="02020603050405020304" pitchFamily="18" charset="0"/>
                <a:cs typeface="Times New Roman" panose="02020603050405020304" pitchFamily="18" charset="0"/>
              </a:rPr>
              <a:t>Cuồng</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phong</a:t>
            </a:r>
            <a:r>
              <a:rPr lang="en-US" sz="3600" dirty="0">
                <a:solidFill>
                  <a:srgbClr val="0070C0"/>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gió</a:t>
            </a:r>
            <a:r>
              <a:rPr lang="en-US" sz="3200" dirty="0">
                <a:solidFill>
                  <a:schemeClr val="tx1"/>
                </a:solidFill>
                <a:latin typeface="Times New Roman" panose="02020603050405020304" pitchFamily="18" charset="0"/>
                <a:cs typeface="Times New Roman" panose="02020603050405020304" pitchFamily="18" charset="0"/>
              </a:rPr>
              <a:t> to, </a:t>
            </a:r>
            <a:r>
              <a:rPr lang="en-US" sz="3200" dirty="0" err="1">
                <a:solidFill>
                  <a:schemeClr val="tx1"/>
                </a:solidFill>
                <a:latin typeface="Times New Roman" panose="02020603050405020304" pitchFamily="18" charset="0"/>
                <a:cs typeface="Times New Roman" panose="02020603050405020304" pitchFamily="18" charset="0"/>
              </a:rPr>
              <a:t>bão</a:t>
            </a:r>
            <a:r>
              <a:rPr lang="en-US" sz="3200" dirty="0">
                <a:solidFill>
                  <a:schemeClr val="tx1"/>
                </a:solidFill>
                <a:latin typeface="Times New Roman" panose="02020603050405020304" pitchFamily="18" charset="0"/>
                <a:cs typeface="Times New Roman" panose="02020603050405020304" pitchFamily="18" charset="0"/>
              </a:rPr>
              <a:t>. </a:t>
            </a:r>
            <a:endParaRPr lang="en-US" sz="3200" dirty="0" smtClean="0">
              <a:solidFill>
                <a:schemeClr val="tx1"/>
              </a:solidFill>
              <a:latin typeface="Times New Roman" panose="02020603050405020304" pitchFamily="18" charset="0"/>
              <a:cs typeface="Times New Roman" panose="02020603050405020304" pitchFamily="18" charset="0"/>
            </a:endParaRPr>
          </a:p>
          <a:p>
            <a:pPr algn="ctr"/>
            <a:r>
              <a:rPr lang="en-US" sz="3200" dirty="0" err="1" smtClean="0">
                <a:solidFill>
                  <a:srgbClr val="0070C0"/>
                </a:solidFill>
                <a:latin typeface="Times New Roman" panose="02020603050405020304" pitchFamily="18" charset="0"/>
                <a:cs typeface="Times New Roman" panose="02020603050405020304" pitchFamily="18" charset="0"/>
              </a:rPr>
              <a:t>Nghĩa</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trong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bài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a:solidFill>
                  <a:schemeClr val="tx1"/>
                </a:solidFill>
                <a:latin typeface="Times New Roman" panose="02020603050405020304" pitchFamily="18" charset="0"/>
                <a:cs typeface="Times New Roman" panose="02020603050405020304" pitchFamily="18" charset="0"/>
              </a:rPr>
              <a:t>c</a:t>
            </a:r>
            <a:r>
              <a:rPr lang="vi-VN" sz="3200" dirty="0">
                <a:solidFill>
                  <a:schemeClr val="tx1"/>
                </a:solidFill>
                <a:latin typeface="Times New Roman" panose="02020603050405020304" pitchFamily="18" charset="0"/>
                <a:cs typeface="Times New Roman" panose="02020603050405020304" pitchFamily="18" charset="0"/>
              </a:rPr>
              <a:t>ơ</a:t>
            </a:r>
            <a:r>
              <a:rPr lang="en-US" sz="3200" dirty="0">
                <a:solidFill>
                  <a:schemeClr val="tx1"/>
                </a:solidFill>
                <a:latin typeface="Times New Roman" panose="02020603050405020304" pitchFamily="18" charset="0"/>
                <a:cs typeface="Times New Roman" panose="02020603050405020304" pitchFamily="18" charset="0"/>
              </a:rPr>
              <a:t>n </a:t>
            </a:r>
            <a:r>
              <a:rPr lang="en-US" sz="3200" dirty="0" err="1">
                <a:solidFill>
                  <a:schemeClr val="tx1"/>
                </a:solidFill>
                <a:latin typeface="Times New Roman" panose="02020603050405020304" pitchFamily="18" charset="0"/>
                <a:cs typeface="Times New Roman" panose="02020603050405020304" pitchFamily="18" charset="0"/>
              </a:rPr>
              <a:t>giận</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27494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692E6-BB9E-4C92-9E7C-94828D5CB3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632A0AD-8C3E-4345-8C70-E88E14782250}"/>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235F9400-D86E-494A-9982-902332095E53}"/>
              </a:ext>
            </a:extLst>
          </p:cNvPr>
          <p:cNvGrpSpPr/>
          <p:nvPr/>
        </p:nvGrpSpPr>
        <p:grpSpPr>
          <a:xfrm>
            <a:off x="4882417" y="2239557"/>
            <a:ext cx="6795837" cy="2193113"/>
            <a:chOff x="161788" y="1484324"/>
            <a:chExt cx="4635160" cy="2950982"/>
          </a:xfrm>
        </p:grpSpPr>
        <p:sp>
          <p:nvSpPr>
            <p:cNvPr id="5" name="Rectangle: Rounded Corners 4">
              <a:extLst>
                <a:ext uri="{FF2B5EF4-FFF2-40B4-BE49-F238E27FC236}">
                  <a16:creationId xmlns:a16="http://schemas.microsoft.com/office/drawing/2014/main" id="{873255EC-EEBC-45AC-9367-299D42480EA6}"/>
                </a:ext>
              </a:extLst>
            </p:cNvPr>
            <p:cNvSpPr/>
            <p:nvPr/>
          </p:nvSpPr>
          <p:spPr>
            <a:xfrm>
              <a:off x="161788" y="1484324"/>
              <a:ext cx="4635160" cy="2950982"/>
            </a:xfrm>
            <a:custGeom>
              <a:avLst/>
              <a:gdLst>
                <a:gd name="connsiteX0" fmla="*/ 0 w 4635160"/>
                <a:gd name="connsiteY0" fmla="*/ 491840 h 2950982"/>
                <a:gd name="connsiteX1" fmla="*/ 491840 w 4635160"/>
                <a:gd name="connsiteY1" fmla="*/ 0 h 2950982"/>
                <a:gd name="connsiteX2" fmla="*/ 976965 w 4635160"/>
                <a:gd name="connsiteY2" fmla="*/ 0 h 2950982"/>
                <a:gd name="connsiteX3" fmla="*/ 1462090 w 4635160"/>
                <a:gd name="connsiteY3" fmla="*/ 0 h 2950982"/>
                <a:gd name="connsiteX4" fmla="*/ 1983730 w 4635160"/>
                <a:gd name="connsiteY4" fmla="*/ 0 h 2950982"/>
                <a:gd name="connsiteX5" fmla="*/ 2578400 w 4635160"/>
                <a:gd name="connsiteY5" fmla="*/ 0 h 2950982"/>
                <a:gd name="connsiteX6" fmla="*/ 3100040 w 4635160"/>
                <a:gd name="connsiteY6" fmla="*/ 0 h 2950982"/>
                <a:gd name="connsiteX7" fmla="*/ 3694710 w 4635160"/>
                <a:gd name="connsiteY7" fmla="*/ 0 h 2950982"/>
                <a:gd name="connsiteX8" fmla="*/ 4143320 w 4635160"/>
                <a:gd name="connsiteY8" fmla="*/ 0 h 2950982"/>
                <a:gd name="connsiteX9" fmla="*/ 4635160 w 4635160"/>
                <a:gd name="connsiteY9" fmla="*/ 491840 h 2950982"/>
                <a:gd name="connsiteX10" fmla="*/ 4635160 w 4635160"/>
                <a:gd name="connsiteY10" fmla="*/ 944319 h 2950982"/>
                <a:gd name="connsiteX11" fmla="*/ 4635160 w 4635160"/>
                <a:gd name="connsiteY11" fmla="*/ 1377126 h 2950982"/>
                <a:gd name="connsiteX12" fmla="*/ 4635160 w 4635160"/>
                <a:gd name="connsiteY12" fmla="*/ 1809932 h 2950982"/>
                <a:gd name="connsiteX13" fmla="*/ 4635160 w 4635160"/>
                <a:gd name="connsiteY13" fmla="*/ 2459142 h 2950982"/>
                <a:gd name="connsiteX14" fmla="*/ 4143320 w 4635160"/>
                <a:gd name="connsiteY14" fmla="*/ 2950982 h 2950982"/>
                <a:gd name="connsiteX15" fmla="*/ 3585165 w 4635160"/>
                <a:gd name="connsiteY15" fmla="*/ 2950982 h 2950982"/>
                <a:gd name="connsiteX16" fmla="*/ 3173070 w 4635160"/>
                <a:gd name="connsiteY16" fmla="*/ 2950982 h 2950982"/>
                <a:gd name="connsiteX17" fmla="*/ 2687944 w 4635160"/>
                <a:gd name="connsiteY17" fmla="*/ 2950982 h 2950982"/>
                <a:gd name="connsiteX18" fmla="*/ 2129790 w 4635160"/>
                <a:gd name="connsiteY18" fmla="*/ 2950982 h 2950982"/>
                <a:gd name="connsiteX19" fmla="*/ 1571635 w 4635160"/>
                <a:gd name="connsiteY19" fmla="*/ 2950982 h 2950982"/>
                <a:gd name="connsiteX20" fmla="*/ 1159539 w 4635160"/>
                <a:gd name="connsiteY20" fmla="*/ 2950982 h 2950982"/>
                <a:gd name="connsiteX21" fmla="*/ 491840 w 4635160"/>
                <a:gd name="connsiteY21" fmla="*/ 2950982 h 2950982"/>
                <a:gd name="connsiteX22" fmla="*/ 0 w 4635160"/>
                <a:gd name="connsiteY22" fmla="*/ 2459142 h 2950982"/>
                <a:gd name="connsiteX23" fmla="*/ 0 w 4635160"/>
                <a:gd name="connsiteY23" fmla="*/ 1927970 h 2950982"/>
                <a:gd name="connsiteX24" fmla="*/ 0 w 4635160"/>
                <a:gd name="connsiteY24" fmla="*/ 1416472 h 2950982"/>
                <a:gd name="connsiteX25" fmla="*/ 0 w 4635160"/>
                <a:gd name="connsiteY25" fmla="*/ 963992 h 2950982"/>
                <a:gd name="connsiteX26" fmla="*/ 0 w 4635160"/>
                <a:gd name="connsiteY26" fmla="*/ 491840 h 295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35160" h="2950982" fill="none" extrusionOk="0">
                  <a:moveTo>
                    <a:pt x="0" y="491840"/>
                  </a:moveTo>
                  <a:cubicBezTo>
                    <a:pt x="-23675" y="165179"/>
                    <a:pt x="242910" y="-11926"/>
                    <a:pt x="491840" y="0"/>
                  </a:cubicBezTo>
                  <a:cubicBezTo>
                    <a:pt x="598255" y="-17694"/>
                    <a:pt x="873847" y="46623"/>
                    <a:pt x="976965" y="0"/>
                  </a:cubicBezTo>
                  <a:cubicBezTo>
                    <a:pt x="1080083" y="-46623"/>
                    <a:pt x="1332350" y="43515"/>
                    <a:pt x="1462090" y="0"/>
                  </a:cubicBezTo>
                  <a:cubicBezTo>
                    <a:pt x="1591831" y="-43515"/>
                    <a:pt x="1837482" y="8469"/>
                    <a:pt x="1983730" y="0"/>
                  </a:cubicBezTo>
                  <a:cubicBezTo>
                    <a:pt x="2129978" y="-8469"/>
                    <a:pt x="2438524" y="8120"/>
                    <a:pt x="2578400" y="0"/>
                  </a:cubicBezTo>
                  <a:cubicBezTo>
                    <a:pt x="2718276" y="-8120"/>
                    <a:pt x="2929035" y="9195"/>
                    <a:pt x="3100040" y="0"/>
                  </a:cubicBezTo>
                  <a:cubicBezTo>
                    <a:pt x="3271045" y="-9195"/>
                    <a:pt x="3504772" y="2335"/>
                    <a:pt x="3694710" y="0"/>
                  </a:cubicBezTo>
                  <a:cubicBezTo>
                    <a:pt x="3884648" y="-2335"/>
                    <a:pt x="4025081" y="53083"/>
                    <a:pt x="4143320" y="0"/>
                  </a:cubicBezTo>
                  <a:cubicBezTo>
                    <a:pt x="4423148" y="15166"/>
                    <a:pt x="4582805" y="196497"/>
                    <a:pt x="4635160" y="491840"/>
                  </a:cubicBezTo>
                  <a:cubicBezTo>
                    <a:pt x="4642917" y="597539"/>
                    <a:pt x="4633924" y="841390"/>
                    <a:pt x="4635160" y="944319"/>
                  </a:cubicBezTo>
                  <a:cubicBezTo>
                    <a:pt x="4636396" y="1047248"/>
                    <a:pt x="4593104" y="1167060"/>
                    <a:pt x="4635160" y="1377126"/>
                  </a:cubicBezTo>
                  <a:cubicBezTo>
                    <a:pt x="4677216" y="1587192"/>
                    <a:pt x="4608206" y="1633292"/>
                    <a:pt x="4635160" y="1809932"/>
                  </a:cubicBezTo>
                  <a:cubicBezTo>
                    <a:pt x="4662114" y="1986572"/>
                    <a:pt x="4625281" y="2275895"/>
                    <a:pt x="4635160" y="2459142"/>
                  </a:cubicBezTo>
                  <a:cubicBezTo>
                    <a:pt x="4631782" y="2715196"/>
                    <a:pt x="4444525" y="2943030"/>
                    <a:pt x="4143320" y="2950982"/>
                  </a:cubicBezTo>
                  <a:cubicBezTo>
                    <a:pt x="3954189" y="2969221"/>
                    <a:pt x="3721220" y="2915955"/>
                    <a:pt x="3585165" y="2950982"/>
                  </a:cubicBezTo>
                  <a:cubicBezTo>
                    <a:pt x="3449110" y="2986009"/>
                    <a:pt x="3307867" y="2925373"/>
                    <a:pt x="3173070" y="2950982"/>
                  </a:cubicBezTo>
                  <a:cubicBezTo>
                    <a:pt x="3038274" y="2976591"/>
                    <a:pt x="2901941" y="2931789"/>
                    <a:pt x="2687944" y="2950982"/>
                  </a:cubicBezTo>
                  <a:cubicBezTo>
                    <a:pt x="2473947" y="2970175"/>
                    <a:pt x="2369274" y="2939986"/>
                    <a:pt x="2129790" y="2950982"/>
                  </a:cubicBezTo>
                  <a:cubicBezTo>
                    <a:pt x="1890306" y="2961978"/>
                    <a:pt x="1747686" y="2924661"/>
                    <a:pt x="1571635" y="2950982"/>
                  </a:cubicBezTo>
                  <a:cubicBezTo>
                    <a:pt x="1395585" y="2977303"/>
                    <a:pt x="1246733" y="2920103"/>
                    <a:pt x="1159539" y="2950982"/>
                  </a:cubicBezTo>
                  <a:cubicBezTo>
                    <a:pt x="1072345" y="2981861"/>
                    <a:pt x="778155" y="2902539"/>
                    <a:pt x="491840" y="2950982"/>
                  </a:cubicBezTo>
                  <a:cubicBezTo>
                    <a:pt x="255303" y="2948529"/>
                    <a:pt x="-3660" y="2761081"/>
                    <a:pt x="0" y="2459142"/>
                  </a:cubicBezTo>
                  <a:cubicBezTo>
                    <a:pt x="-27823" y="2214262"/>
                    <a:pt x="30944" y="2111817"/>
                    <a:pt x="0" y="1927970"/>
                  </a:cubicBezTo>
                  <a:cubicBezTo>
                    <a:pt x="-30944" y="1744123"/>
                    <a:pt x="23005" y="1593038"/>
                    <a:pt x="0" y="1416472"/>
                  </a:cubicBezTo>
                  <a:cubicBezTo>
                    <a:pt x="-23005" y="1239906"/>
                    <a:pt x="54054" y="1170754"/>
                    <a:pt x="0" y="963992"/>
                  </a:cubicBezTo>
                  <a:cubicBezTo>
                    <a:pt x="-54054" y="757230"/>
                    <a:pt x="47952" y="685045"/>
                    <a:pt x="0" y="491840"/>
                  </a:cubicBezTo>
                  <a:close/>
                </a:path>
                <a:path w="4635160" h="2950982" stroke="0" extrusionOk="0">
                  <a:moveTo>
                    <a:pt x="0" y="491840"/>
                  </a:moveTo>
                  <a:cubicBezTo>
                    <a:pt x="-52230" y="254964"/>
                    <a:pt x="258370" y="-60285"/>
                    <a:pt x="491840" y="0"/>
                  </a:cubicBezTo>
                  <a:cubicBezTo>
                    <a:pt x="607695" y="-1608"/>
                    <a:pt x="850017" y="24994"/>
                    <a:pt x="940450" y="0"/>
                  </a:cubicBezTo>
                  <a:cubicBezTo>
                    <a:pt x="1030883" y="-24994"/>
                    <a:pt x="1278320" y="17358"/>
                    <a:pt x="1389061" y="0"/>
                  </a:cubicBezTo>
                  <a:cubicBezTo>
                    <a:pt x="1499802" y="-17358"/>
                    <a:pt x="1671797" y="10807"/>
                    <a:pt x="1837671" y="0"/>
                  </a:cubicBezTo>
                  <a:cubicBezTo>
                    <a:pt x="2003545" y="-10807"/>
                    <a:pt x="2190971" y="44186"/>
                    <a:pt x="2322796" y="0"/>
                  </a:cubicBezTo>
                  <a:cubicBezTo>
                    <a:pt x="2454621" y="-44186"/>
                    <a:pt x="2709144" y="44967"/>
                    <a:pt x="2807922" y="0"/>
                  </a:cubicBezTo>
                  <a:cubicBezTo>
                    <a:pt x="2906700" y="-44967"/>
                    <a:pt x="3191522" y="3653"/>
                    <a:pt x="3293047" y="0"/>
                  </a:cubicBezTo>
                  <a:cubicBezTo>
                    <a:pt x="3394573" y="-3653"/>
                    <a:pt x="3812456" y="33944"/>
                    <a:pt x="4143320" y="0"/>
                  </a:cubicBezTo>
                  <a:cubicBezTo>
                    <a:pt x="4419110" y="55953"/>
                    <a:pt x="4599477" y="253158"/>
                    <a:pt x="4635160" y="491840"/>
                  </a:cubicBezTo>
                  <a:cubicBezTo>
                    <a:pt x="4646461" y="649284"/>
                    <a:pt x="4609390" y="743210"/>
                    <a:pt x="4635160" y="924646"/>
                  </a:cubicBezTo>
                  <a:cubicBezTo>
                    <a:pt x="4660930" y="1106082"/>
                    <a:pt x="4582832" y="1296823"/>
                    <a:pt x="4635160" y="1455818"/>
                  </a:cubicBezTo>
                  <a:cubicBezTo>
                    <a:pt x="4687488" y="1614813"/>
                    <a:pt x="4580053" y="1743336"/>
                    <a:pt x="4635160" y="1986990"/>
                  </a:cubicBezTo>
                  <a:cubicBezTo>
                    <a:pt x="4690267" y="2230644"/>
                    <a:pt x="4613513" y="2276967"/>
                    <a:pt x="4635160" y="2459142"/>
                  </a:cubicBezTo>
                  <a:cubicBezTo>
                    <a:pt x="4626951" y="2723756"/>
                    <a:pt x="4390190" y="2933771"/>
                    <a:pt x="4143320" y="2950982"/>
                  </a:cubicBezTo>
                  <a:cubicBezTo>
                    <a:pt x="4011843" y="3003678"/>
                    <a:pt x="3860922" y="2916945"/>
                    <a:pt x="3585165" y="2950982"/>
                  </a:cubicBezTo>
                  <a:cubicBezTo>
                    <a:pt x="3309408" y="2985019"/>
                    <a:pt x="3277661" y="2949620"/>
                    <a:pt x="3063525" y="2950982"/>
                  </a:cubicBezTo>
                  <a:cubicBezTo>
                    <a:pt x="2849389" y="2952344"/>
                    <a:pt x="2823244" y="2937522"/>
                    <a:pt x="2614915" y="2950982"/>
                  </a:cubicBezTo>
                  <a:cubicBezTo>
                    <a:pt x="2406586" y="2964442"/>
                    <a:pt x="2296124" y="2900945"/>
                    <a:pt x="2093275" y="2950982"/>
                  </a:cubicBezTo>
                  <a:cubicBezTo>
                    <a:pt x="1890426" y="3001019"/>
                    <a:pt x="1802153" y="2937888"/>
                    <a:pt x="1644664" y="2950982"/>
                  </a:cubicBezTo>
                  <a:cubicBezTo>
                    <a:pt x="1487175" y="2964076"/>
                    <a:pt x="1309709" y="2893719"/>
                    <a:pt x="1086510" y="2950982"/>
                  </a:cubicBezTo>
                  <a:cubicBezTo>
                    <a:pt x="863311" y="3008245"/>
                    <a:pt x="663315" y="2897672"/>
                    <a:pt x="491840" y="2950982"/>
                  </a:cubicBezTo>
                  <a:cubicBezTo>
                    <a:pt x="265171" y="2961153"/>
                    <a:pt x="-39540" y="2676259"/>
                    <a:pt x="0" y="2459142"/>
                  </a:cubicBezTo>
                  <a:cubicBezTo>
                    <a:pt x="-25491" y="2300218"/>
                    <a:pt x="15432" y="2173665"/>
                    <a:pt x="0" y="2026336"/>
                  </a:cubicBezTo>
                  <a:cubicBezTo>
                    <a:pt x="-15432" y="1879007"/>
                    <a:pt x="29262" y="1723794"/>
                    <a:pt x="0" y="1573856"/>
                  </a:cubicBezTo>
                  <a:cubicBezTo>
                    <a:pt x="-29262" y="1423918"/>
                    <a:pt x="5904" y="1300174"/>
                    <a:pt x="0" y="1082031"/>
                  </a:cubicBezTo>
                  <a:cubicBezTo>
                    <a:pt x="-5904" y="863889"/>
                    <a:pt x="16150" y="722722"/>
                    <a:pt x="0" y="491840"/>
                  </a:cubicBezTo>
                  <a:close/>
                </a:path>
              </a:pathLst>
            </a:custGeom>
            <a:solidFill>
              <a:schemeClr val="bg1">
                <a:alpha val="94000"/>
              </a:schemeClr>
            </a:solidFill>
            <a:ln w="38100">
              <a:solidFill>
                <a:srgbClr val="FE8A8D"/>
              </a:solidFill>
              <a:extLst>
                <a:ext uri="{C807C97D-BFC1-408E-A445-0C87EB9F89A2}">
                  <ask:lineSketchStyleProps xmlns="" xmlns:ask="http://schemas.microsoft.com/office/drawing/2018/sketchyshapes" sd="283399757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4000" dirty="0" err="1">
                  <a:solidFill>
                    <a:srgbClr val="FB1D22"/>
                  </a:solidFill>
                  <a:latin typeface="Times New Roman" panose="02020603050405020304" pitchFamily="18" charset="0"/>
                  <a:cs typeface="Times New Roman" panose="02020603050405020304" pitchFamily="18" charset="0"/>
                </a:rPr>
                <a:t>Cô</a:t>
              </a:r>
              <a:r>
                <a:rPr lang="en-US" altLang="en-US" sz="4000" dirty="0">
                  <a:solidFill>
                    <a:srgbClr val="FB1D22"/>
                  </a:solidFill>
                  <a:latin typeface="Times New Roman" panose="02020603050405020304" pitchFamily="18" charset="0"/>
                  <a:cs typeface="Times New Roman" panose="02020603050405020304" pitchFamily="18" charset="0"/>
                </a:rPr>
                <a:t> </a:t>
              </a:r>
              <a:r>
                <a:rPr lang="en-US" altLang="en-US" sz="4000" dirty="0" err="1">
                  <a:solidFill>
                    <a:srgbClr val="FB1D22"/>
                  </a:solidFill>
                  <a:latin typeface="Times New Roman" panose="02020603050405020304" pitchFamily="18" charset="0"/>
                  <a:cs typeface="Times New Roman" panose="02020603050405020304" pitchFamily="18" charset="0"/>
                </a:rPr>
                <a:t>em</a:t>
              </a:r>
              <a:r>
                <a:rPr lang="en-US" altLang="en-US" sz="4000" dirty="0">
                  <a:solidFill>
                    <a:srgbClr val="FB1D22"/>
                  </a:solidFill>
                  <a:latin typeface="Times New Roman" panose="02020603050405020304" pitchFamily="18" charset="0"/>
                  <a:cs typeface="Times New Roman" panose="02020603050405020304" pitchFamily="18" charset="0"/>
                </a:rPr>
                <a:t> </a:t>
              </a:r>
              <a:r>
                <a:rPr lang="en-US" altLang="en-US" sz="4000" dirty="0" err="1">
                  <a:solidFill>
                    <a:srgbClr val="FB1D22"/>
                  </a:solidFill>
                  <a:latin typeface="Times New Roman" panose="02020603050405020304" pitchFamily="18" charset="0"/>
                  <a:cs typeface="Times New Roman" panose="02020603050405020304" pitchFamily="18" charset="0"/>
                </a:rPr>
                <a:t>giúp</a:t>
              </a:r>
              <a:r>
                <a:rPr lang="en-US" altLang="en-US" sz="4000" dirty="0">
                  <a:solidFill>
                    <a:srgbClr val="FB1D22"/>
                  </a:solidFill>
                  <a:latin typeface="Times New Roman" panose="02020603050405020304" pitchFamily="18" charset="0"/>
                  <a:cs typeface="Times New Roman" panose="02020603050405020304" pitchFamily="18" charset="0"/>
                </a:rPr>
                <a:t> </a:t>
              </a:r>
              <a:r>
                <a:rPr lang="en-US" altLang="en-US" sz="4000" dirty="0" err="1" smtClean="0">
                  <a:solidFill>
                    <a:srgbClr val="FB1D22"/>
                  </a:solidFill>
                  <a:latin typeface="Times New Roman" panose="02020603050405020304" pitchFamily="18" charset="0"/>
                  <a:cs typeface="Times New Roman" panose="02020603050405020304" pitchFamily="18" charset="0"/>
                </a:rPr>
                <a:t>chị</a:t>
              </a:r>
              <a:r>
                <a:rPr lang="en-US" altLang="en-US" sz="4000" dirty="0" smtClean="0">
                  <a:solidFill>
                    <a:srgbClr val="FB1D22"/>
                  </a:solidFill>
                  <a:latin typeface="Times New Roman" panose="02020603050405020304" pitchFamily="18" charset="0"/>
                  <a:cs typeface="Times New Roman" panose="02020603050405020304" pitchFamily="18" charset="0"/>
                </a:rPr>
                <a:t> </a:t>
              </a:r>
              <a:r>
                <a:rPr lang="en-US" altLang="en-US" sz="4000" dirty="0" err="1">
                  <a:solidFill>
                    <a:srgbClr val="FB1D22"/>
                  </a:solidFill>
                  <a:latin typeface="Times New Roman" panose="02020603050405020304" pitchFamily="18" charset="0"/>
                  <a:cs typeface="Times New Roman" panose="02020603050405020304" pitchFamily="18" charset="0"/>
                </a:rPr>
                <a:t>tỉnh</a:t>
              </a:r>
              <a:r>
                <a:rPr lang="en-US" altLang="en-US" sz="4000" dirty="0">
                  <a:solidFill>
                    <a:srgbClr val="FB1D22"/>
                  </a:solidFill>
                  <a:latin typeface="Times New Roman" panose="02020603050405020304" pitchFamily="18" charset="0"/>
                  <a:cs typeface="Times New Roman" panose="02020603050405020304" pitchFamily="18" charset="0"/>
                </a:rPr>
                <a:t> </a:t>
              </a:r>
              <a:r>
                <a:rPr lang="en-US" altLang="en-US" sz="4000" dirty="0" err="1">
                  <a:solidFill>
                    <a:srgbClr val="FB1D22"/>
                  </a:solidFill>
                  <a:latin typeface="Times New Roman" panose="02020603050405020304" pitchFamily="18" charset="0"/>
                  <a:cs typeface="Times New Roman" panose="02020603050405020304" pitchFamily="18" charset="0"/>
                </a:rPr>
                <a:t>ngộ</a:t>
              </a:r>
              <a:r>
                <a:rPr lang="en-US" altLang="en-US" sz="4000" dirty="0">
                  <a:solidFill>
                    <a:srgbClr val="FB1D22"/>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48F32CD6-3929-4B3F-922E-4415DA2A3F5F}"/>
                </a:ext>
              </a:extLst>
            </p:cNvPr>
            <p:cNvSpPr txBox="1"/>
            <p:nvPr/>
          </p:nvSpPr>
          <p:spPr>
            <a:xfrm>
              <a:off x="331705" y="1605686"/>
              <a:ext cx="4306007" cy="621202"/>
            </a:xfrm>
            <a:prstGeom prst="rect">
              <a:avLst/>
            </a:prstGeom>
            <a:noFill/>
          </p:spPr>
          <p:txBody>
            <a:bodyPr wrap="square">
              <a:spAutoFit/>
            </a:bodyPr>
            <a:lstStyle/>
            <a:p>
              <a:pPr algn="just">
                <a:spcBef>
                  <a:spcPct val="50000"/>
                </a:spcBef>
              </a:pPr>
              <a:endParaRPr lang="vi-VN" sz="2400" b="1" dirty="0">
                <a:solidFill>
                  <a:srgbClr val="FC464A"/>
                </a:solidFill>
                <a:latin typeface="Times New Roman" panose="02020603050405020304" pitchFamily="18" charset="0"/>
                <a:cs typeface="Times New Roman" panose="02020603050405020304" pitchFamily="18" charset="0"/>
              </a:endParaRPr>
            </a:p>
          </p:txBody>
        </p:sp>
      </p:grpSp>
      <p:pic>
        <p:nvPicPr>
          <p:cNvPr id="7" name="Hình ảnh 6">
            <a:extLst>
              <a:ext uri="{FF2B5EF4-FFF2-40B4-BE49-F238E27FC236}">
                <a16:creationId xmlns:a16="http://schemas.microsoft.com/office/drawing/2014/main" id="{7C1C94B3-F502-41ED-AA97-22F944A1A33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877300" y="3332600"/>
            <a:ext cx="3525400" cy="3525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Hình ảnh 6">
            <a:extLst>
              <a:ext uri="{FF2B5EF4-FFF2-40B4-BE49-F238E27FC236}">
                <a16:creationId xmlns:a16="http://schemas.microsoft.com/office/drawing/2014/main" id="{3A2405A2-C587-4A40-B8DF-9402ACBD2AE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566" y="2842805"/>
            <a:ext cx="2309193" cy="41286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Bong bóng Ý nghĩ: Hình đám mây 5">
            <a:extLst>
              <a:ext uri="{FF2B5EF4-FFF2-40B4-BE49-F238E27FC236}">
                <a16:creationId xmlns:a16="http://schemas.microsoft.com/office/drawing/2014/main" id="{3371578C-BC38-4851-BA7A-462B0534CEC5}"/>
              </a:ext>
            </a:extLst>
          </p:cNvPr>
          <p:cNvSpPr/>
          <p:nvPr/>
        </p:nvSpPr>
        <p:spPr>
          <a:xfrm>
            <a:off x="415507" y="1001951"/>
            <a:ext cx="4736124" cy="2475213"/>
          </a:xfrm>
          <a:prstGeom prst="cloudCallout">
            <a:avLst>
              <a:gd name="adj1" fmla="val -18728"/>
              <a:gd name="adj2" fmla="val 86867"/>
            </a:avLst>
          </a:prstGeom>
          <a:solidFill>
            <a:srgbClr val="FE8A8D"/>
          </a:solidFill>
          <a:ln w="3810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Đoạn</a:t>
            </a:r>
            <a:r>
              <a:rPr lang="en-US" sz="3200" b="1" dirty="0">
                <a:solidFill>
                  <a:schemeClr val="bg1"/>
                </a:solidFill>
                <a:latin typeface="Times New Roman" panose="02020603050405020304" pitchFamily="18" charset="0"/>
                <a:cs typeface="Times New Roman" panose="02020603050405020304" pitchFamily="18" charset="0"/>
              </a:rPr>
              <a:t> 2 </a:t>
            </a:r>
            <a:r>
              <a:rPr lang="en-US" sz="3200" b="1" dirty="0" err="1">
                <a:solidFill>
                  <a:schemeClr val="bg1"/>
                </a:solidFill>
                <a:latin typeface="Times New Roman" panose="02020603050405020304" pitchFamily="18" charset="0"/>
                <a:cs typeface="Times New Roman" panose="02020603050405020304" pitchFamily="18" charset="0"/>
              </a:rPr>
              <a:t>nói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về</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chuyện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gì</a:t>
            </a:r>
            <a:r>
              <a:rPr lang="en-US" sz="3200" b="1" dirty="0">
                <a:solidFill>
                  <a:schemeClr val="bg1"/>
                </a:solidFill>
                <a:latin typeface="Times New Roman" panose="02020603050405020304" pitchFamily="18" charset="0"/>
                <a:cs typeface="Times New Roman" panose="02020603050405020304" pitchFamily="18" charset="0"/>
              </a:rPr>
              <a:t>?</a:t>
            </a:r>
            <a:endParaRPr lang="vi-VN" sz="3200" b="1" dirty="0">
              <a:solidFill>
                <a:schemeClr val="bg1"/>
              </a:solidFill>
              <a:latin typeface="Times New Roman" panose="02020603050405020304" pitchFamily="18" charset="0"/>
              <a:cs typeface="Times New Roman" panose="02020603050405020304" pitchFamily="18" charset="0"/>
            </a:endParaRPr>
          </a:p>
        </p:txBody>
      </p:sp>
      <p:pic>
        <p:nvPicPr>
          <p:cNvPr id="10" name="Picture 9" descr="A picture containing shape&#10;&#10;Description automatically generated">
            <a:extLst>
              <a:ext uri="{FF2B5EF4-FFF2-40B4-BE49-F238E27FC236}">
                <a16:creationId xmlns:a16="http://schemas.microsoft.com/office/drawing/2014/main" id="{A8CA4970-C070-4701-BAE9-25D19069530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77460" y="4035288"/>
            <a:ext cx="2037118" cy="203711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30874796-7712-4706-A610-67C3A49558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02580" y="39784"/>
            <a:ext cx="2289967" cy="2289967"/>
          </a:xfrm>
          <a:prstGeom prst="rect">
            <a:avLst/>
          </a:prstGeom>
        </p:spPr>
      </p:pic>
    </p:spTree>
    <p:extLst>
      <p:ext uri="{BB962C8B-B14F-4D97-AF65-F5344CB8AC3E}">
        <p14:creationId xmlns:p14="http://schemas.microsoft.com/office/powerpoint/2010/main" val="10858247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6" presetClass="entr" presetSubtype="16"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par>
                          <p:cTn id="19" fill="hold">
                            <p:stCondLst>
                              <p:cond delay="2500"/>
                            </p:stCondLst>
                            <p:childTnLst>
                              <p:par>
                                <p:cTn id="20" presetID="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42"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C0BC9-F8D4-42D7-B659-83C0CD0E857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5C4DAA1-5068-493E-8351-AB86525F7AF0}"/>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18C8432E-3F21-4526-98EB-4A3B437B1097}"/>
              </a:ext>
            </a:extLst>
          </p:cNvPr>
          <p:cNvSpPr/>
          <p:nvPr/>
        </p:nvSpPr>
        <p:spPr>
          <a:xfrm>
            <a:off x="4305300" y="859967"/>
            <a:ext cx="7366000" cy="181588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a:solidFill>
                <a:prstClr val="white"/>
              </a:solidFill>
              <a:latin typeface="Calibri"/>
            </a:endParaRPr>
          </a:p>
        </p:txBody>
      </p:sp>
      <p:pic>
        <p:nvPicPr>
          <p:cNvPr id="5" name="图片 5">
            <a:extLst>
              <a:ext uri="{FF2B5EF4-FFF2-40B4-BE49-F238E27FC236}">
                <a16:creationId xmlns:a16="http://schemas.microsoft.com/office/drawing/2014/main" id="{55BFD360-7FCB-404D-9F4A-2C225E9590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6049" y="-509250"/>
            <a:ext cx="4737100" cy="6858000"/>
          </a:xfrm>
          <a:prstGeom prst="rect">
            <a:avLst/>
          </a:prstGeom>
        </p:spPr>
      </p:pic>
      <p:sp>
        <p:nvSpPr>
          <p:cNvPr id="6" name="Rectangle 5">
            <a:extLst>
              <a:ext uri="{FF2B5EF4-FFF2-40B4-BE49-F238E27FC236}">
                <a16:creationId xmlns:a16="http://schemas.microsoft.com/office/drawing/2014/main" id="{AC549255-71DE-4950-9D9C-3B2B61A6D1AF}"/>
              </a:ext>
            </a:extLst>
          </p:cNvPr>
          <p:cNvSpPr/>
          <p:nvPr/>
        </p:nvSpPr>
        <p:spPr>
          <a:xfrm>
            <a:off x="497861" y="3495814"/>
            <a:ext cx="4033476" cy="707886"/>
          </a:xfrm>
          <a:prstGeom prst="rect">
            <a:avLst/>
          </a:prstGeom>
        </p:spPr>
        <p:txBody>
          <a:bodyPr wrap="none">
            <a:spAutoFit/>
          </a:bodyPr>
          <a:lstStyle/>
          <a:p>
            <a:pPr algn="ctr"/>
            <a:r>
              <a:rPr lang="vi-VN" sz="4000" b="1" dirty="0">
                <a:solidFill>
                  <a:srgbClr val="002060"/>
                </a:solidFill>
                <a:latin typeface="Times New Roman"/>
              </a:rPr>
              <a:t>Đọc thầm đoạn </a:t>
            </a:r>
            <a:r>
              <a:rPr lang="en-US" sz="4000" b="1" dirty="0">
                <a:solidFill>
                  <a:srgbClr val="002060"/>
                </a:solidFill>
                <a:latin typeface="Times New Roman"/>
              </a:rPr>
              <a:t>3</a:t>
            </a:r>
            <a:r>
              <a:rPr lang="vi-VN" sz="4000" b="1" dirty="0">
                <a:solidFill>
                  <a:srgbClr val="002060"/>
                </a:solidFill>
                <a:latin typeface="Times New Roman"/>
              </a:rPr>
              <a:t> </a:t>
            </a:r>
          </a:p>
        </p:txBody>
      </p:sp>
      <p:sp>
        <p:nvSpPr>
          <p:cNvPr id="7" name="Rectangle 6">
            <a:extLst>
              <a:ext uri="{FF2B5EF4-FFF2-40B4-BE49-F238E27FC236}">
                <a16:creationId xmlns:a16="http://schemas.microsoft.com/office/drawing/2014/main" id="{241871C2-FCB2-443E-A704-00E337BF19F9}"/>
              </a:ext>
            </a:extLst>
          </p:cNvPr>
          <p:cNvSpPr/>
          <p:nvPr/>
        </p:nvSpPr>
        <p:spPr>
          <a:xfrm>
            <a:off x="4305300" y="860336"/>
            <a:ext cx="7496840" cy="2554545"/>
          </a:xfrm>
          <a:prstGeom prst="rect">
            <a:avLst/>
          </a:prstGeom>
          <a:solidFill>
            <a:schemeClr val="accent1">
              <a:lumMod val="40000"/>
              <a:lumOff val="60000"/>
            </a:schemeClr>
          </a:solid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Từ đó tôi không bao giờ nói dối ba đi chơi nữa. Thỉnh thoảng, hai chị em lại cười phá lên khi nhắc lại chuyện nó rủ bạn vào rạp chiếu bóng chọc tức tôi, làm cho tôi tỉnh ngộ.</a:t>
            </a:r>
            <a:endParaRPr lang="en-US" sz="3200" dirty="0">
              <a:latin typeface="Times New Roman" panose="02020603050405020304" pitchFamily="18" charset="0"/>
              <a:cs typeface="Times New Roman" panose="02020603050405020304" pitchFamily="18" charset="0"/>
            </a:endParaRPr>
          </a:p>
        </p:txBody>
      </p:sp>
      <p:sp>
        <p:nvSpPr>
          <p:cNvPr id="8" name="Subtitle 11">
            <a:extLst>
              <a:ext uri="{FF2B5EF4-FFF2-40B4-BE49-F238E27FC236}">
                <a16:creationId xmlns:a16="http://schemas.microsoft.com/office/drawing/2014/main" id="{C9BF2DEA-2263-421F-9E93-F72A9C4A3523}"/>
              </a:ext>
            </a:extLst>
          </p:cNvPr>
          <p:cNvSpPr txBox="1"/>
          <p:nvPr/>
        </p:nvSpPr>
        <p:spPr>
          <a:xfrm>
            <a:off x="4531337" y="3817203"/>
            <a:ext cx="7139963" cy="11521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139700" indent="0" algn="just">
              <a:buClr>
                <a:prstClr val="black"/>
              </a:buClr>
              <a:buNone/>
            </a:pPr>
            <a:r>
              <a:rPr lang="en-US" sz="2000" b="1" dirty="0">
                <a:solidFill>
                  <a:srgbClr val="FF0000"/>
                </a:solidFill>
                <a:latin typeface="Times New Roman" panose="02020603050405020304" charset="0"/>
                <a:cs typeface="Times New Roman" panose="02020603050405020304" charset="0"/>
              </a:rPr>
              <a:t> </a:t>
            </a:r>
            <a:r>
              <a:rPr lang="en-US" sz="3200" b="1" dirty="0">
                <a:solidFill>
                  <a:srgbClr val="FF0000"/>
                </a:solidFill>
                <a:latin typeface="Times New Roman" panose="02020603050405020304" charset="0"/>
                <a:cs typeface="Times New Roman" panose="02020603050405020304" charset="0"/>
              </a:rPr>
              <a:t>4. </a:t>
            </a:r>
            <a:r>
              <a:rPr lang="en-US" sz="3200" b="1" dirty="0" err="1">
                <a:solidFill>
                  <a:srgbClr val="FF0000"/>
                </a:solidFill>
                <a:latin typeface="Times New Roman" panose="02020603050405020304" charset="0"/>
                <a:cs typeface="Times New Roman" panose="02020603050405020304" charset="0"/>
              </a:rPr>
              <a:t>Vì</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sao</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cách</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làm</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của</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em</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giúp</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cô</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chị</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tỉnh</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ngộ</a:t>
            </a:r>
            <a:r>
              <a:rPr lang="en-US" sz="3200" b="1" dirty="0">
                <a:solidFill>
                  <a:srgbClr val="FF0000"/>
                </a:solidFill>
                <a:latin typeface="Times New Roman" panose="02020603050405020304" charset="0"/>
                <a:cs typeface="Times New Roman" panose="02020603050405020304" charset="0"/>
              </a:rPr>
              <a:t>?</a:t>
            </a:r>
          </a:p>
        </p:txBody>
      </p:sp>
      <p:sp>
        <p:nvSpPr>
          <p:cNvPr id="10" name="Rectangle: Rounded Corners 9">
            <a:extLst>
              <a:ext uri="{FF2B5EF4-FFF2-40B4-BE49-F238E27FC236}">
                <a16:creationId xmlns:a16="http://schemas.microsoft.com/office/drawing/2014/main" id="{651CAEC6-D343-4822-ADC1-4C25D88268D7}"/>
              </a:ext>
            </a:extLst>
          </p:cNvPr>
          <p:cNvSpPr/>
          <p:nvPr/>
        </p:nvSpPr>
        <p:spPr>
          <a:xfrm>
            <a:off x="3215096" y="859600"/>
            <a:ext cx="1534704" cy="416153"/>
          </a:xfrm>
          <a:prstGeom prst="roundRect">
            <a:avLst/>
          </a:prstGeom>
          <a:solidFill>
            <a:schemeClr val="accent1">
              <a:lumMod val="40000"/>
              <a:lumOff val="60000"/>
            </a:schemeClr>
          </a:solidFill>
          <a:ln w="12700" cap="flat" cmpd="sng" algn="ctr">
            <a:solidFill>
              <a:srgbClr val="5B9BD5">
                <a:shade val="50000"/>
              </a:srgbClr>
            </a:solidFill>
            <a:prstDash val="solid"/>
            <a:miter lim="800000"/>
          </a:ln>
          <a:effectLst/>
        </p:spPr>
        <p:txBody>
          <a:bodyPr rtlCol="0" anchor="ctr"/>
          <a:lstStyle/>
          <a:p>
            <a:pPr defTabSz="914400">
              <a:defRPr/>
            </a:pPr>
            <a:r>
              <a:rPr lang="en-US" sz="2800" kern="0" dirty="0">
                <a:solidFill>
                  <a:srgbClr val="FF0000"/>
                </a:solidFill>
                <a:latin typeface="Times New Roman" panose="02020603050405020304" pitchFamily="18" charset="0"/>
                <a:cs typeface="Times New Roman" panose="02020603050405020304" pitchFamily="18" charset="0"/>
              </a:rPr>
              <a:t>ĐOẠN 3</a:t>
            </a:r>
          </a:p>
        </p:txBody>
      </p:sp>
      <p:sp>
        <p:nvSpPr>
          <p:cNvPr id="11" name="Subtitle 11">
            <a:extLst>
              <a:ext uri="{FF2B5EF4-FFF2-40B4-BE49-F238E27FC236}">
                <a16:creationId xmlns:a16="http://schemas.microsoft.com/office/drawing/2014/main" id="{C9BF2DEA-2263-421F-9E93-F72A9C4A3523}"/>
              </a:ext>
            </a:extLst>
          </p:cNvPr>
          <p:cNvSpPr txBox="1"/>
          <p:nvPr/>
        </p:nvSpPr>
        <p:spPr>
          <a:xfrm>
            <a:off x="4994831" y="4045066"/>
            <a:ext cx="7139963" cy="11521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139700" indent="0" algn="just">
              <a:buClr>
                <a:prstClr val="black"/>
              </a:buClr>
              <a:buNone/>
            </a:pPr>
            <a:r>
              <a:rPr lang="en-US" sz="2000" b="1" dirty="0">
                <a:solidFill>
                  <a:srgbClr val="FF0000"/>
                </a:solidFill>
                <a:latin typeface="Times New Roman" panose="02020603050405020304" charset="0"/>
                <a:cs typeface="Times New Roman" panose="02020603050405020304" charset="0"/>
              </a:rPr>
              <a:t> </a:t>
            </a:r>
            <a:r>
              <a:rPr lang="en-US" sz="3200" b="1" dirty="0" err="1" smtClean="0">
                <a:solidFill>
                  <a:srgbClr val="FF0000"/>
                </a:solidFill>
                <a:latin typeface="Times New Roman" panose="02020603050405020304" charset="0"/>
                <a:cs typeface="Times New Roman" panose="02020603050405020304" charset="0"/>
              </a:rPr>
              <a:t>Cô</a:t>
            </a:r>
            <a:r>
              <a:rPr lang="en-US" sz="3200" b="1" dirty="0" smtClean="0">
                <a:solidFill>
                  <a:srgbClr val="FF0000"/>
                </a:solidFill>
                <a:latin typeface="Times New Roman" panose="02020603050405020304" charset="0"/>
                <a:cs typeface="Times New Roman" panose="02020603050405020304" charset="0"/>
              </a:rPr>
              <a:t> </a:t>
            </a:r>
            <a:r>
              <a:rPr lang="en-US" sz="3200" b="1" dirty="0" err="1" smtClean="0">
                <a:solidFill>
                  <a:srgbClr val="FF0000"/>
                </a:solidFill>
                <a:latin typeface="Times New Roman" panose="02020603050405020304" charset="0"/>
                <a:cs typeface="Times New Roman" panose="02020603050405020304" charset="0"/>
              </a:rPr>
              <a:t>chị</a:t>
            </a:r>
            <a:r>
              <a:rPr lang="en-US" sz="3200" b="1" dirty="0" smtClean="0">
                <a:solidFill>
                  <a:srgbClr val="FF0000"/>
                </a:solidFill>
                <a:latin typeface="Times New Roman" panose="02020603050405020304" charset="0"/>
                <a:cs typeface="Times New Roman" panose="02020603050405020304" charset="0"/>
              </a:rPr>
              <a:t> </a:t>
            </a:r>
            <a:r>
              <a:rPr lang="en-US" sz="3200" b="1" dirty="0" err="1" smtClean="0">
                <a:solidFill>
                  <a:srgbClr val="FF0000"/>
                </a:solidFill>
                <a:latin typeface="Times New Roman" panose="02020603050405020304" charset="0"/>
                <a:cs typeface="Times New Roman" panose="02020603050405020304" charset="0"/>
              </a:rPr>
              <a:t>đã</a:t>
            </a:r>
            <a:r>
              <a:rPr lang="en-US" sz="3200" b="1" dirty="0" smtClean="0">
                <a:solidFill>
                  <a:srgbClr val="FF0000"/>
                </a:solidFill>
                <a:latin typeface="Times New Roman" panose="02020603050405020304" charset="0"/>
                <a:cs typeface="Times New Roman" panose="02020603050405020304" charset="0"/>
              </a:rPr>
              <a:t> </a:t>
            </a:r>
            <a:r>
              <a:rPr lang="en-US" sz="3200" b="1" dirty="0" err="1" smtClean="0">
                <a:solidFill>
                  <a:srgbClr val="FF0000"/>
                </a:solidFill>
                <a:latin typeface="Times New Roman" panose="02020603050405020304" charset="0"/>
                <a:cs typeface="Times New Roman" panose="02020603050405020304" charset="0"/>
              </a:rPr>
              <a:t>thay</a:t>
            </a:r>
            <a:r>
              <a:rPr lang="en-US" sz="3200" b="1" dirty="0" smtClean="0">
                <a:solidFill>
                  <a:srgbClr val="FF0000"/>
                </a:solidFill>
                <a:latin typeface="Times New Roman" panose="02020603050405020304" charset="0"/>
                <a:cs typeface="Times New Roman" panose="02020603050405020304" charset="0"/>
              </a:rPr>
              <a:t> </a:t>
            </a:r>
            <a:r>
              <a:rPr lang="en-US" sz="3200" b="1" dirty="0" err="1" smtClean="0">
                <a:solidFill>
                  <a:srgbClr val="FF0000"/>
                </a:solidFill>
                <a:latin typeface="Times New Roman" panose="02020603050405020304" charset="0"/>
                <a:cs typeface="Times New Roman" panose="02020603050405020304" charset="0"/>
              </a:rPr>
              <a:t>đổi</a:t>
            </a:r>
            <a:r>
              <a:rPr lang="en-US" sz="3200" b="1" dirty="0" smtClean="0">
                <a:solidFill>
                  <a:srgbClr val="FF0000"/>
                </a:solidFill>
                <a:latin typeface="Times New Roman" panose="02020603050405020304" charset="0"/>
                <a:cs typeface="Times New Roman" panose="02020603050405020304" charset="0"/>
              </a:rPr>
              <a:t> </a:t>
            </a:r>
            <a:r>
              <a:rPr lang="en-US" sz="3200" b="1" dirty="0" err="1" smtClean="0">
                <a:solidFill>
                  <a:srgbClr val="FF0000"/>
                </a:solidFill>
                <a:latin typeface="Times New Roman" panose="02020603050405020304" charset="0"/>
                <a:cs typeface="Times New Roman" panose="02020603050405020304" charset="0"/>
              </a:rPr>
              <a:t>như</a:t>
            </a:r>
            <a:r>
              <a:rPr lang="en-US" sz="3200" b="1" dirty="0" smtClean="0">
                <a:solidFill>
                  <a:srgbClr val="FF0000"/>
                </a:solidFill>
                <a:latin typeface="Times New Roman" panose="02020603050405020304" charset="0"/>
                <a:cs typeface="Times New Roman" panose="02020603050405020304" charset="0"/>
              </a:rPr>
              <a:t> </a:t>
            </a:r>
            <a:r>
              <a:rPr lang="en-US" sz="3200" b="1" dirty="0" err="1" smtClean="0">
                <a:solidFill>
                  <a:srgbClr val="FF0000"/>
                </a:solidFill>
                <a:latin typeface="Times New Roman" panose="02020603050405020304" charset="0"/>
                <a:cs typeface="Times New Roman" panose="02020603050405020304" charset="0"/>
              </a:rPr>
              <a:t>thế</a:t>
            </a:r>
            <a:r>
              <a:rPr lang="en-US" sz="3200" b="1" dirty="0" smtClean="0">
                <a:solidFill>
                  <a:srgbClr val="FF0000"/>
                </a:solidFill>
                <a:latin typeface="Times New Roman" panose="02020603050405020304" charset="0"/>
                <a:cs typeface="Times New Roman" panose="02020603050405020304" charset="0"/>
              </a:rPr>
              <a:t> </a:t>
            </a:r>
            <a:r>
              <a:rPr lang="en-US" sz="3200" b="1" dirty="0" err="1" smtClean="0">
                <a:solidFill>
                  <a:srgbClr val="FF0000"/>
                </a:solidFill>
                <a:latin typeface="Times New Roman" panose="02020603050405020304" charset="0"/>
                <a:cs typeface="Times New Roman" panose="02020603050405020304" charset="0"/>
              </a:rPr>
              <a:t>nào</a:t>
            </a:r>
            <a:r>
              <a:rPr lang="en-US" sz="3200" b="1" dirty="0" smtClean="0">
                <a:solidFill>
                  <a:srgbClr val="FF0000"/>
                </a:solidFill>
                <a:latin typeface="Times New Roman" panose="02020603050405020304" charset="0"/>
                <a:cs typeface="Times New Roman" panose="02020603050405020304" charset="0"/>
              </a:rPr>
              <a:t>?</a:t>
            </a:r>
            <a:endParaRPr lang="en-US" sz="3200" b="1" dirty="0">
              <a:solidFill>
                <a:srgbClr val="FF0000"/>
              </a:solidFill>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23571829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xit" presetSubtype="0" fill="hold" grpId="2" nodeType="clickEffect">
                                  <p:stCondLst>
                                    <p:cond delay="0"/>
                                  </p:stCondLst>
                                  <p:childTnLst>
                                    <p:anim calcmode="lin" valueType="num">
                                      <p:cBhvr>
                                        <p:cTn id="18" dur="1000"/>
                                        <p:tgtEl>
                                          <p:spTgt spid="8"/>
                                        </p:tgtEl>
                                        <p:attrNameLst>
                                          <p:attrName>ppt_w</p:attrName>
                                        </p:attrNameLst>
                                      </p:cBhvr>
                                      <p:tavLst>
                                        <p:tav tm="0">
                                          <p:val>
                                            <p:strVal val="ppt_w"/>
                                          </p:val>
                                        </p:tav>
                                        <p:tav tm="100000">
                                          <p:val>
                                            <p:strVal val="ppt_w*0.70"/>
                                          </p:val>
                                        </p:tav>
                                      </p:tavLst>
                                    </p:anim>
                                    <p:anim calcmode="lin" valueType="num">
                                      <p:cBhvr>
                                        <p:cTn id="19" dur="1000"/>
                                        <p:tgtEl>
                                          <p:spTgt spid="8"/>
                                        </p:tgtEl>
                                        <p:attrNameLst>
                                          <p:attrName>ppt_h</p:attrName>
                                        </p:attrNameLst>
                                      </p:cBhvr>
                                      <p:tavLst>
                                        <p:tav tm="0">
                                          <p:val>
                                            <p:strVal val="ppt_h"/>
                                          </p:val>
                                        </p:tav>
                                        <p:tav tm="100000">
                                          <p:val>
                                            <p:strVal val="ppt_h"/>
                                          </p:val>
                                        </p:tav>
                                      </p:tavLst>
                                    </p:anim>
                                    <p:animEffect transition="out" filter="fade">
                                      <p:cBhvr>
                                        <p:cTn id="20" dur="1000"/>
                                        <p:tgtEl>
                                          <p:spTgt spid="8"/>
                                        </p:tgtEl>
                                      </p:cBhvr>
                                    </p:animEffect>
                                    <p:set>
                                      <p:cBhvr>
                                        <p:cTn id="21" dur="1" fill="hold">
                                          <p:stCondLst>
                                            <p:cond delay="9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1"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8" grpId="1"/>
      <p:bldP spid="8" grpId="2"/>
      <p:bldP spid="11" grpId="0" build="p"/>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74755" descr="PPT素材-16">
            <a:extLst>
              <a:ext uri="{FF2B5EF4-FFF2-40B4-BE49-F238E27FC236}">
                <a16:creationId xmlns:a16="http://schemas.microsoft.com/office/drawing/2014/main" id="{907B0D62-9299-40A6-BE7A-E547CF05CE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9219" y="-635641"/>
            <a:ext cx="13828227" cy="767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285DCC5-8484-4E64-A7FF-82340AC9F948}"/>
              </a:ext>
            </a:extLst>
          </p:cNvPr>
          <p:cNvSpPr txBox="1"/>
          <p:nvPr/>
        </p:nvSpPr>
        <p:spPr>
          <a:xfrm>
            <a:off x="2093727" y="2247785"/>
            <a:ext cx="6041066" cy="954107"/>
          </a:xfrm>
          <a:prstGeom prst="rect">
            <a:avLst/>
          </a:prstGeom>
          <a:noFill/>
        </p:spPr>
        <p:txBody>
          <a:bodyPr wrap="square" rtlCol="0">
            <a:spAutoFit/>
          </a:bodyPr>
          <a:lstStyle/>
          <a:p>
            <a:pPr marL="514350" indent="-514350">
              <a:buAutoNum type="arabicPeriod"/>
            </a:pPr>
            <a:r>
              <a:rPr lang="en-US" sz="2800" b="1" dirty="0" err="1" smtClean="0">
                <a:latin typeface="Times New Roman" panose="02020603050405020304" pitchFamily="18" charset="0"/>
                <a:cs typeface="Times New Roman" panose="02020603050405020304" pitchFamily="18" charset="0"/>
              </a:rPr>
              <a:t>Đọc</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p>
          <a:p>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Nỗi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dằn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An – </a:t>
            </a:r>
            <a:r>
              <a:rPr lang="en-US" sz="2800" b="1" dirty="0" err="1">
                <a:latin typeface="Times New Roman" panose="02020603050405020304" pitchFamily="18" charset="0"/>
                <a:cs typeface="Times New Roman" panose="02020603050405020304" pitchFamily="18" charset="0"/>
              </a:rPr>
              <a:t>đrây</a:t>
            </a:r>
            <a:r>
              <a:rPr lang="en-US" sz="2800" b="1" dirty="0">
                <a:latin typeface="Times New Roman" panose="02020603050405020304" pitchFamily="18" charset="0"/>
                <a:cs typeface="Times New Roman" panose="02020603050405020304" pitchFamily="18" charset="0"/>
              </a:rPr>
              <a:t> – ca”.</a:t>
            </a:r>
          </a:p>
        </p:txBody>
      </p:sp>
      <p:sp>
        <p:nvSpPr>
          <p:cNvPr id="9" name="TextBox 8">
            <a:extLst>
              <a:ext uri="{FF2B5EF4-FFF2-40B4-BE49-F238E27FC236}">
                <a16:creationId xmlns:a16="http://schemas.microsoft.com/office/drawing/2014/main" id="{7205DD37-8FBC-4F69-A61A-552959DBAD37}"/>
              </a:ext>
            </a:extLst>
          </p:cNvPr>
          <p:cNvSpPr txBox="1"/>
          <p:nvPr/>
        </p:nvSpPr>
        <p:spPr>
          <a:xfrm>
            <a:off x="3296094" y="3656108"/>
            <a:ext cx="6932428" cy="954107"/>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giọng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endParaRPr lang="en-US" sz="2800" b="1" dirty="0" smtClean="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Nỗi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dằn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An – </a:t>
            </a:r>
            <a:r>
              <a:rPr lang="en-US" sz="2800" b="1" dirty="0" err="1">
                <a:latin typeface="Times New Roman" panose="02020603050405020304" pitchFamily="18" charset="0"/>
                <a:cs typeface="Times New Roman" panose="02020603050405020304" pitchFamily="18" charset="0"/>
              </a:rPr>
              <a:t>đrây</a:t>
            </a:r>
            <a:r>
              <a:rPr lang="en-US" sz="2800" b="1" dirty="0">
                <a:latin typeface="Times New Roman" panose="02020603050405020304" pitchFamily="18" charset="0"/>
                <a:cs typeface="Times New Roman" panose="02020603050405020304" pitchFamily="18" charset="0"/>
              </a:rPr>
              <a:t> – ca”. </a:t>
            </a:r>
          </a:p>
        </p:txBody>
      </p:sp>
      <p:sp>
        <p:nvSpPr>
          <p:cNvPr id="10" name="TextBox 9">
            <a:extLst>
              <a:ext uri="{FF2B5EF4-FFF2-40B4-BE49-F238E27FC236}">
                <a16:creationId xmlns:a16="http://schemas.microsoft.com/office/drawing/2014/main" id="{391750B9-C6F5-4BAD-AE7D-2FD36907CE25}"/>
              </a:ext>
            </a:extLst>
          </p:cNvPr>
          <p:cNvSpPr txBox="1"/>
          <p:nvPr/>
        </p:nvSpPr>
        <p:spPr>
          <a:xfrm>
            <a:off x="2093727" y="835783"/>
            <a:ext cx="3019647"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Khởi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động</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11" name="图片 3092" descr="PPT素材-13">
            <a:extLst>
              <a:ext uri="{FF2B5EF4-FFF2-40B4-BE49-F238E27FC236}">
                <a16:creationId xmlns:a16="http://schemas.microsoft.com/office/drawing/2014/main" id="{D6E9160F-E483-4945-B399-143A6DF645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1433" y="4418373"/>
            <a:ext cx="2902614" cy="276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19726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692E6-BB9E-4C92-9E7C-94828D5CB3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632A0AD-8C3E-4345-8C70-E88E14782250}"/>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235F9400-D86E-494A-9982-902332095E53}"/>
              </a:ext>
            </a:extLst>
          </p:cNvPr>
          <p:cNvGrpSpPr/>
          <p:nvPr/>
        </p:nvGrpSpPr>
        <p:grpSpPr>
          <a:xfrm>
            <a:off x="4882417" y="2239557"/>
            <a:ext cx="6795837" cy="2193113"/>
            <a:chOff x="161788" y="1484324"/>
            <a:chExt cx="4635160" cy="2950982"/>
          </a:xfrm>
        </p:grpSpPr>
        <p:sp>
          <p:nvSpPr>
            <p:cNvPr id="5" name="Rectangle: Rounded Corners 4">
              <a:extLst>
                <a:ext uri="{FF2B5EF4-FFF2-40B4-BE49-F238E27FC236}">
                  <a16:creationId xmlns:a16="http://schemas.microsoft.com/office/drawing/2014/main" id="{873255EC-EEBC-45AC-9367-299D42480EA6}"/>
                </a:ext>
              </a:extLst>
            </p:cNvPr>
            <p:cNvSpPr/>
            <p:nvPr/>
          </p:nvSpPr>
          <p:spPr>
            <a:xfrm>
              <a:off x="161788" y="1484324"/>
              <a:ext cx="4635160" cy="2950982"/>
            </a:xfrm>
            <a:custGeom>
              <a:avLst/>
              <a:gdLst>
                <a:gd name="connsiteX0" fmla="*/ 0 w 4635160"/>
                <a:gd name="connsiteY0" fmla="*/ 491840 h 2950982"/>
                <a:gd name="connsiteX1" fmla="*/ 491840 w 4635160"/>
                <a:gd name="connsiteY1" fmla="*/ 0 h 2950982"/>
                <a:gd name="connsiteX2" fmla="*/ 976965 w 4635160"/>
                <a:gd name="connsiteY2" fmla="*/ 0 h 2950982"/>
                <a:gd name="connsiteX3" fmla="*/ 1462090 w 4635160"/>
                <a:gd name="connsiteY3" fmla="*/ 0 h 2950982"/>
                <a:gd name="connsiteX4" fmla="*/ 1983730 w 4635160"/>
                <a:gd name="connsiteY4" fmla="*/ 0 h 2950982"/>
                <a:gd name="connsiteX5" fmla="*/ 2578400 w 4635160"/>
                <a:gd name="connsiteY5" fmla="*/ 0 h 2950982"/>
                <a:gd name="connsiteX6" fmla="*/ 3100040 w 4635160"/>
                <a:gd name="connsiteY6" fmla="*/ 0 h 2950982"/>
                <a:gd name="connsiteX7" fmla="*/ 3694710 w 4635160"/>
                <a:gd name="connsiteY7" fmla="*/ 0 h 2950982"/>
                <a:gd name="connsiteX8" fmla="*/ 4143320 w 4635160"/>
                <a:gd name="connsiteY8" fmla="*/ 0 h 2950982"/>
                <a:gd name="connsiteX9" fmla="*/ 4635160 w 4635160"/>
                <a:gd name="connsiteY9" fmla="*/ 491840 h 2950982"/>
                <a:gd name="connsiteX10" fmla="*/ 4635160 w 4635160"/>
                <a:gd name="connsiteY10" fmla="*/ 944319 h 2950982"/>
                <a:gd name="connsiteX11" fmla="*/ 4635160 w 4635160"/>
                <a:gd name="connsiteY11" fmla="*/ 1377126 h 2950982"/>
                <a:gd name="connsiteX12" fmla="*/ 4635160 w 4635160"/>
                <a:gd name="connsiteY12" fmla="*/ 1809932 h 2950982"/>
                <a:gd name="connsiteX13" fmla="*/ 4635160 w 4635160"/>
                <a:gd name="connsiteY13" fmla="*/ 2459142 h 2950982"/>
                <a:gd name="connsiteX14" fmla="*/ 4143320 w 4635160"/>
                <a:gd name="connsiteY14" fmla="*/ 2950982 h 2950982"/>
                <a:gd name="connsiteX15" fmla="*/ 3585165 w 4635160"/>
                <a:gd name="connsiteY15" fmla="*/ 2950982 h 2950982"/>
                <a:gd name="connsiteX16" fmla="*/ 3173070 w 4635160"/>
                <a:gd name="connsiteY16" fmla="*/ 2950982 h 2950982"/>
                <a:gd name="connsiteX17" fmla="*/ 2687944 w 4635160"/>
                <a:gd name="connsiteY17" fmla="*/ 2950982 h 2950982"/>
                <a:gd name="connsiteX18" fmla="*/ 2129790 w 4635160"/>
                <a:gd name="connsiteY18" fmla="*/ 2950982 h 2950982"/>
                <a:gd name="connsiteX19" fmla="*/ 1571635 w 4635160"/>
                <a:gd name="connsiteY19" fmla="*/ 2950982 h 2950982"/>
                <a:gd name="connsiteX20" fmla="*/ 1159539 w 4635160"/>
                <a:gd name="connsiteY20" fmla="*/ 2950982 h 2950982"/>
                <a:gd name="connsiteX21" fmla="*/ 491840 w 4635160"/>
                <a:gd name="connsiteY21" fmla="*/ 2950982 h 2950982"/>
                <a:gd name="connsiteX22" fmla="*/ 0 w 4635160"/>
                <a:gd name="connsiteY22" fmla="*/ 2459142 h 2950982"/>
                <a:gd name="connsiteX23" fmla="*/ 0 w 4635160"/>
                <a:gd name="connsiteY23" fmla="*/ 1927970 h 2950982"/>
                <a:gd name="connsiteX24" fmla="*/ 0 w 4635160"/>
                <a:gd name="connsiteY24" fmla="*/ 1416472 h 2950982"/>
                <a:gd name="connsiteX25" fmla="*/ 0 w 4635160"/>
                <a:gd name="connsiteY25" fmla="*/ 963992 h 2950982"/>
                <a:gd name="connsiteX26" fmla="*/ 0 w 4635160"/>
                <a:gd name="connsiteY26" fmla="*/ 491840 h 295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35160" h="2950982" fill="none" extrusionOk="0">
                  <a:moveTo>
                    <a:pt x="0" y="491840"/>
                  </a:moveTo>
                  <a:cubicBezTo>
                    <a:pt x="-23675" y="165179"/>
                    <a:pt x="242910" y="-11926"/>
                    <a:pt x="491840" y="0"/>
                  </a:cubicBezTo>
                  <a:cubicBezTo>
                    <a:pt x="598255" y="-17694"/>
                    <a:pt x="873847" y="46623"/>
                    <a:pt x="976965" y="0"/>
                  </a:cubicBezTo>
                  <a:cubicBezTo>
                    <a:pt x="1080083" y="-46623"/>
                    <a:pt x="1332350" y="43515"/>
                    <a:pt x="1462090" y="0"/>
                  </a:cubicBezTo>
                  <a:cubicBezTo>
                    <a:pt x="1591831" y="-43515"/>
                    <a:pt x="1837482" y="8469"/>
                    <a:pt x="1983730" y="0"/>
                  </a:cubicBezTo>
                  <a:cubicBezTo>
                    <a:pt x="2129978" y="-8469"/>
                    <a:pt x="2438524" y="8120"/>
                    <a:pt x="2578400" y="0"/>
                  </a:cubicBezTo>
                  <a:cubicBezTo>
                    <a:pt x="2718276" y="-8120"/>
                    <a:pt x="2929035" y="9195"/>
                    <a:pt x="3100040" y="0"/>
                  </a:cubicBezTo>
                  <a:cubicBezTo>
                    <a:pt x="3271045" y="-9195"/>
                    <a:pt x="3504772" y="2335"/>
                    <a:pt x="3694710" y="0"/>
                  </a:cubicBezTo>
                  <a:cubicBezTo>
                    <a:pt x="3884648" y="-2335"/>
                    <a:pt x="4025081" y="53083"/>
                    <a:pt x="4143320" y="0"/>
                  </a:cubicBezTo>
                  <a:cubicBezTo>
                    <a:pt x="4423148" y="15166"/>
                    <a:pt x="4582805" y="196497"/>
                    <a:pt x="4635160" y="491840"/>
                  </a:cubicBezTo>
                  <a:cubicBezTo>
                    <a:pt x="4642917" y="597539"/>
                    <a:pt x="4633924" y="841390"/>
                    <a:pt x="4635160" y="944319"/>
                  </a:cubicBezTo>
                  <a:cubicBezTo>
                    <a:pt x="4636396" y="1047248"/>
                    <a:pt x="4593104" y="1167060"/>
                    <a:pt x="4635160" y="1377126"/>
                  </a:cubicBezTo>
                  <a:cubicBezTo>
                    <a:pt x="4677216" y="1587192"/>
                    <a:pt x="4608206" y="1633292"/>
                    <a:pt x="4635160" y="1809932"/>
                  </a:cubicBezTo>
                  <a:cubicBezTo>
                    <a:pt x="4662114" y="1986572"/>
                    <a:pt x="4625281" y="2275895"/>
                    <a:pt x="4635160" y="2459142"/>
                  </a:cubicBezTo>
                  <a:cubicBezTo>
                    <a:pt x="4631782" y="2715196"/>
                    <a:pt x="4444525" y="2943030"/>
                    <a:pt x="4143320" y="2950982"/>
                  </a:cubicBezTo>
                  <a:cubicBezTo>
                    <a:pt x="3954189" y="2969221"/>
                    <a:pt x="3721220" y="2915955"/>
                    <a:pt x="3585165" y="2950982"/>
                  </a:cubicBezTo>
                  <a:cubicBezTo>
                    <a:pt x="3449110" y="2986009"/>
                    <a:pt x="3307867" y="2925373"/>
                    <a:pt x="3173070" y="2950982"/>
                  </a:cubicBezTo>
                  <a:cubicBezTo>
                    <a:pt x="3038274" y="2976591"/>
                    <a:pt x="2901941" y="2931789"/>
                    <a:pt x="2687944" y="2950982"/>
                  </a:cubicBezTo>
                  <a:cubicBezTo>
                    <a:pt x="2473947" y="2970175"/>
                    <a:pt x="2369274" y="2939986"/>
                    <a:pt x="2129790" y="2950982"/>
                  </a:cubicBezTo>
                  <a:cubicBezTo>
                    <a:pt x="1890306" y="2961978"/>
                    <a:pt x="1747686" y="2924661"/>
                    <a:pt x="1571635" y="2950982"/>
                  </a:cubicBezTo>
                  <a:cubicBezTo>
                    <a:pt x="1395585" y="2977303"/>
                    <a:pt x="1246733" y="2920103"/>
                    <a:pt x="1159539" y="2950982"/>
                  </a:cubicBezTo>
                  <a:cubicBezTo>
                    <a:pt x="1072345" y="2981861"/>
                    <a:pt x="778155" y="2902539"/>
                    <a:pt x="491840" y="2950982"/>
                  </a:cubicBezTo>
                  <a:cubicBezTo>
                    <a:pt x="255303" y="2948529"/>
                    <a:pt x="-3660" y="2761081"/>
                    <a:pt x="0" y="2459142"/>
                  </a:cubicBezTo>
                  <a:cubicBezTo>
                    <a:pt x="-27823" y="2214262"/>
                    <a:pt x="30944" y="2111817"/>
                    <a:pt x="0" y="1927970"/>
                  </a:cubicBezTo>
                  <a:cubicBezTo>
                    <a:pt x="-30944" y="1744123"/>
                    <a:pt x="23005" y="1593038"/>
                    <a:pt x="0" y="1416472"/>
                  </a:cubicBezTo>
                  <a:cubicBezTo>
                    <a:pt x="-23005" y="1239906"/>
                    <a:pt x="54054" y="1170754"/>
                    <a:pt x="0" y="963992"/>
                  </a:cubicBezTo>
                  <a:cubicBezTo>
                    <a:pt x="-54054" y="757230"/>
                    <a:pt x="47952" y="685045"/>
                    <a:pt x="0" y="491840"/>
                  </a:cubicBezTo>
                  <a:close/>
                </a:path>
                <a:path w="4635160" h="2950982" stroke="0" extrusionOk="0">
                  <a:moveTo>
                    <a:pt x="0" y="491840"/>
                  </a:moveTo>
                  <a:cubicBezTo>
                    <a:pt x="-52230" y="254964"/>
                    <a:pt x="258370" y="-60285"/>
                    <a:pt x="491840" y="0"/>
                  </a:cubicBezTo>
                  <a:cubicBezTo>
                    <a:pt x="607695" y="-1608"/>
                    <a:pt x="850017" y="24994"/>
                    <a:pt x="940450" y="0"/>
                  </a:cubicBezTo>
                  <a:cubicBezTo>
                    <a:pt x="1030883" y="-24994"/>
                    <a:pt x="1278320" y="17358"/>
                    <a:pt x="1389061" y="0"/>
                  </a:cubicBezTo>
                  <a:cubicBezTo>
                    <a:pt x="1499802" y="-17358"/>
                    <a:pt x="1671797" y="10807"/>
                    <a:pt x="1837671" y="0"/>
                  </a:cubicBezTo>
                  <a:cubicBezTo>
                    <a:pt x="2003545" y="-10807"/>
                    <a:pt x="2190971" y="44186"/>
                    <a:pt x="2322796" y="0"/>
                  </a:cubicBezTo>
                  <a:cubicBezTo>
                    <a:pt x="2454621" y="-44186"/>
                    <a:pt x="2709144" y="44967"/>
                    <a:pt x="2807922" y="0"/>
                  </a:cubicBezTo>
                  <a:cubicBezTo>
                    <a:pt x="2906700" y="-44967"/>
                    <a:pt x="3191522" y="3653"/>
                    <a:pt x="3293047" y="0"/>
                  </a:cubicBezTo>
                  <a:cubicBezTo>
                    <a:pt x="3394573" y="-3653"/>
                    <a:pt x="3812456" y="33944"/>
                    <a:pt x="4143320" y="0"/>
                  </a:cubicBezTo>
                  <a:cubicBezTo>
                    <a:pt x="4419110" y="55953"/>
                    <a:pt x="4599477" y="253158"/>
                    <a:pt x="4635160" y="491840"/>
                  </a:cubicBezTo>
                  <a:cubicBezTo>
                    <a:pt x="4646461" y="649284"/>
                    <a:pt x="4609390" y="743210"/>
                    <a:pt x="4635160" y="924646"/>
                  </a:cubicBezTo>
                  <a:cubicBezTo>
                    <a:pt x="4660930" y="1106082"/>
                    <a:pt x="4582832" y="1296823"/>
                    <a:pt x="4635160" y="1455818"/>
                  </a:cubicBezTo>
                  <a:cubicBezTo>
                    <a:pt x="4687488" y="1614813"/>
                    <a:pt x="4580053" y="1743336"/>
                    <a:pt x="4635160" y="1986990"/>
                  </a:cubicBezTo>
                  <a:cubicBezTo>
                    <a:pt x="4690267" y="2230644"/>
                    <a:pt x="4613513" y="2276967"/>
                    <a:pt x="4635160" y="2459142"/>
                  </a:cubicBezTo>
                  <a:cubicBezTo>
                    <a:pt x="4626951" y="2723756"/>
                    <a:pt x="4390190" y="2933771"/>
                    <a:pt x="4143320" y="2950982"/>
                  </a:cubicBezTo>
                  <a:cubicBezTo>
                    <a:pt x="4011843" y="3003678"/>
                    <a:pt x="3860922" y="2916945"/>
                    <a:pt x="3585165" y="2950982"/>
                  </a:cubicBezTo>
                  <a:cubicBezTo>
                    <a:pt x="3309408" y="2985019"/>
                    <a:pt x="3277661" y="2949620"/>
                    <a:pt x="3063525" y="2950982"/>
                  </a:cubicBezTo>
                  <a:cubicBezTo>
                    <a:pt x="2849389" y="2952344"/>
                    <a:pt x="2823244" y="2937522"/>
                    <a:pt x="2614915" y="2950982"/>
                  </a:cubicBezTo>
                  <a:cubicBezTo>
                    <a:pt x="2406586" y="2964442"/>
                    <a:pt x="2296124" y="2900945"/>
                    <a:pt x="2093275" y="2950982"/>
                  </a:cubicBezTo>
                  <a:cubicBezTo>
                    <a:pt x="1890426" y="3001019"/>
                    <a:pt x="1802153" y="2937888"/>
                    <a:pt x="1644664" y="2950982"/>
                  </a:cubicBezTo>
                  <a:cubicBezTo>
                    <a:pt x="1487175" y="2964076"/>
                    <a:pt x="1309709" y="2893719"/>
                    <a:pt x="1086510" y="2950982"/>
                  </a:cubicBezTo>
                  <a:cubicBezTo>
                    <a:pt x="863311" y="3008245"/>
                    <a:pt x="663315" y="2897672"/>
                    <a:pt x="491840" y="2950982"/>
                  </a:cubicBezTo>
                  <a:cubicBezTo>
                    <a:pt x="265171" y="2961153"/>
                    <a:pt x="-39540" y="2676259"/>
                    <a:pt x="0" y="2459142"/>
                  </a:cubicBezTo>
                  <a:cubicBezTo>
                    <a:pt x="-25491" y="2300218"/>
                    <a:pt x="15432" y="2173665"/>
                    <a:pt x="0" y="2026336"/>
                  </a:cubicBezTo>
                  <a:cubicBezTo>
                    <a:pt x="-15432" y="1879007"/>
                    <a:pt x="29262" y="1723794"/>
                    <a:pt x="0" y="1573856"/>
                  </a:cubicBezTo>
                  <a:cubicBezTo>
                    <a:pt x="-29262" y="1423918"/>
                    <a:pt x="5904" y="1300174"/>
                    <a:pt x="0" y="1082031"/>
                  </a:cubicBezTo>
                  <a:cubicBezTo>
                    <a:pt x="-5904" y="863889"/>
                    <a:pt x="16150" y="722722"/>
                    <a:pt x="0" y="491840"/>
                  </a:cubicBezTo>
                  <a:close/>
                </a:path>
              </a:pathLst>
            </a:custGeom>
            <a:solidFill>
              <a:schemeClr val="bg1">
                <a:alpha val="94000"/>
              </a:schemeClr>
            </a:solidFill>
            <a:ln w="38100">
              <a:solidFill>
                <a:srgbClr val="FE8A8D"/>
              </a:solidFill>
              <a:extLst>
                <a:ext uri="{C807C97D-BFC1-408E-A445-0C87EB9F89A2}">
                  <ask:lineSketchStyleProps xmlns="" xmlns:ask="http://schemas.microsoft.com/office/drawing/2018/sketchyshapes" sd="283399757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4000" dirty="0" err="1" smtClean="0">
                  <a:solidFill>
                    <a:srgbClr val="FB1D22"/>
                  </a:solidFill>
                  <a:latin typeface="Times New Roman" panose="02020603050405020304" pitchFamily="18" charset="0"/>
                  <a:cs typeface="Times New Roman" panose="02020603050405020304" pitchFamily="18" charset="0"/>
                </a:rPr>
                <a:t>Sự</a:t>
              </a:r>
              <a:r>
                <a:rPr lang="en-US" altLang="en-US" sz="4000" dirty="0" smtClean="0">
                  <a:solidFill>
                    <a:srgbClr val="FB1D22"/>
                  </a:solidFill>
                  <a:latin typeface="Times New Roman" panose="02020603050405020304" pitchFamily="18" charset="0"/>
                  <a:cs typeface="Times New Roman" panose="02020603050405020304" pitchFamily="18" charset="0"/>
                </a:rPr>
                <a:t> </a:t>
              </a:r>
              <a:r>
                <a:rPr lang="en-US" altLang="en-US" sz="4000" dirty="0" err="1" smtClean="0">
                  <a:solidFill>
                    <a:srgbClr val="FB1D22"/>
                  </a:solidFill>
                  <a:latin typeface="Times New Roman" panose="02020603050405020304" pitchFamily="18" charset="0"/>
                  <a:cs typeface="Times New Roman" panose="02020603050405020304" pitchFamily="18" charset="0"/>
                </a:rPr>
                <a:t>thay</a:t>
              </a:r>
              <a:r>
                <a:rPr lang="en-US" altLang="en-US" sz="4000" dirty="0" smtClean="0">
                  <a:solidFill>
                    <a:srgbClr val="FB1D22"/>
                  </a:solidFill>
                  <a:latin typeface="Times New Roman" panose="02020603050405020304" pitchFamily="18" charset="0"/>
                  <a:cs typeface="Times New Roman" panose="02020603050405020304" pitchFamily="18" charset="0"/>
                </a:rPr>
                <a:t> </a:t>
              </a:r>
              <a:r>
                <a:rPr lang="en-US" altLang="en-US" sz="4000" dirty="0" err="1" smtClean="0">
                  <a:solidFill>
                    <a:srgbClr val="FB1D22"/>
                  </a:solidFill>
                  <a:latin typeface="Times New Roman" panose="02020603050405020304" pitchFamily="18" charset="0"/>
                  <a:cs typeface="Times New Roman" panose="02020603050405020304" pitchFamily="18" charset="0"/>
                </a:rPr>
                <a:t>đổi</a:t>
              </a:r>
              <a:r>
                <a:rPr lang="en-US" altLang="en-US" sz="4000" dirty="0" smtClean="0">
                  <a:solidFill>
                    <a:srgbClr val="FB1D22"/>
                  </a:solidFill>
                  <a:latin typeface="Times New Roman" panose="02020603050405020304" pitchFamily="18" charset="0"/>
                  <a:cs typeface="Times New Roman" panose="02020603050405020304" pitchFamily="18" charset="0"/>
                </a:rPr>
                <a:t> </a:t>
              </a:r>
              <a:r>
                <a:rPr lang="en-US" altLang="en-US" sz="4000" dirty="0" err="1" smtClean="0">
                  <a:solidFill>
                    <a:srgbClr val="FB1D22"/>
                  </a:solidFill>
                  <a:latin typeface="Times New Roman" panose="02020603050405020304" pitchFamily="18" charset="0"/>
                  <a:cs typeface="Times New Roman" panose="02020603050405020304" pitchFamily="18" charset="0"/>
                </a:rPr>
                <a:t>của</a:t>
              </a:r>
              <a:r>
                <a:rPr lang="en-US" altLang="en-US" sz="4000" dirty="0" smtClean="0">
                  <a:solidFill>
                    <a:srgbClr val="FB1D22"/>
                  </a:solidFill>
                  <a:latin typeface="Times New Roman" panose="02020603050405020304" pitchFamily="18" charset="0"/>
                  <a:cs typeface="Times New Roman" panose="02020603050405020304" pitchFamily="18" charset="0"/>
                </a:rPr>
                <a:t> </a:t>
              </a:r>
              <a:r>
                <a:rPr lang="en-US" altLang="en-US" sz="4000" dirty="0" err="1" smtClean="0">
                  <a:solidFill>
                    <a:srgbClr val="FB1D22"/>
                  </a:solidFill>
                  <a:latin typeface="Times New Roman" panose="02020603050405020304" pitchFamily="18" charset="0"/>
                  <a:cs typeface="Times New Roman" panose="02020603050405020304" pitchFamily="18" charset="0"/>
                </a:rPr>
                <a:t>cô</a:t>
              </a:r>
              <a:r>
                <a:rPr lang="en-US" altLang="en-US" sz="4000" dirty="0" smtClean="0">
                  <a:solidFill>
                    <a:srgbClr val="FB1D22"/>
                  </a:solidFill>
                  <a:latin typeface="Times New Roman" panose="02020603050405020304" pitchFamily="18" charset="0"/>
                  <a:cs typeface="Times New Roman" panose="02020603050405020304" pitchFamily="18" charset="0"/>
                </a:rPr>
                <a:t> </a:t>
              </a:r>
              <a:r>
                <a:rPr lang="en-US" altLang="en-US" sz="4000" dirty="0" err="1" smtClean="0">
                  <a:solidFill>
                    <a:srgbClr val="FB1D22"/>
                  </a:solidFill>
                  <a:latin typeface="Times New Roman" panose="02020603050405020304" pitchFamily="18" charset="0"/>
                  <a:cs typeface="Times New Roman" panose="02020603050405020304" pitchFamily="18" charset="0"/>
                </a:rPr>
                <a:t>chị</a:t>
              </a:r>
              <a:r>
                <a:rPr lang="en-US" altLang="en-US" sz="4000" dirty="0" smtClean="0">
                  <a:solidFill>
                    <a:srgbClr val="FB1D22"/>
                  </a:solidFill>
                  <a:latin typeface="Times New Roman" panose="02020603050405020304" pitchFamily="18" charset="0"/>
                  <a:cs typeface="Times New Roman" panose="02020603050405020304" pitchFamily="18" charset="0"/>
                </a:rPr>
                <a:t>.</a:t>
              </a:r>
              <a:endParaRPr lang="en-US" altLang="en-US" sz="4000" dirty="0">
                <a:solidFill>
                  <a:srgbClr val="FB1D22"/>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8F32CD6-3929-4B3F-922E-4415DA2A3F5F}"/>
                </a:ext>
              </a:extLst>
            </p:cNvPr>
            <p:cNvSpPr txBox="1"/>
            <p:nvPr/>
          </p:nvSpPr>
          <p:spPr>
            <a:xfrm>
              <a:off x="331705" y="1605686"/>
              <a:ext cx="4306007" cy="621202"/>
            </a:xfrm>
            <a:prstGeom prst="rect">
              <a:avLst/>
            </a:prstGeom>
            <a:noFill/>
          </p:spPr>
          <p:txBody>
            <a:bodyPr wrap="square">
              <a:spAutoFit/>
            </a:bodyPr>
            <a:lstStyle/>
            <a:p>
              <a:pPr algn="just">
                <a:spcBef>
                  <a:spcPct val="50000"/>
                </a:spcBef>
              </a:pPr>
              <a:endParaRPr lang="vi-VN" sz="2400" b="1" dirty="0">
                <a:solidFill>
                  <a:srgbClr val="FC464A"/>
                </a:solidFill>
                <a:latin typeface="Times New Roman" panose="02020603050405020304" pitchFamily="18" charset="0"/>
                <a:cs typeface="Times New Roman" panose="02020603050405020304" pitchFamily="18" charset="0"/>
              </a:endParaRPr>
            </a:p>
          </p:txBody>
        </p:sp>
      </p:grpSp>
      <p:pic>
        <p:nvPicPr>
          <p:cNvPr id="7" name="Hình ảnh 6">
            <a:extLst>
              <a:ext uri="{FF2B5EF4-FFF2-40B4-BE49-F238E27FC236}">
                <a16:creationId xmlns:a16="http://schemas.microsoft.com/office/drawing/2014/main" id="{7C1C94B3-F502-41ED-AA97-22F944A1A33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877300" y="3332600"/>
            <a:ext cx="3525400" cy="3525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Hình ảnh 6">
            <a:extLst>
              <a:ext uri="{FF2B5EF4-FFF2-40B4-BE49-F238E27FC236}">
                <a16:creationId xmlns:a16="http://schemas.microsoft.com/office/drawing/2014/main" id="{3A2405A2-C587-4A40-B8DF-9402ACBD2AE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566" y="2842805"/>
            <a:ext cx="2309193" cy="41286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Bong bóng Ý nghĩ: Hình đám mây 5">
            <a:extLst>
              <a:ext uri="{FF2B5EF4-FFF2-40B4-BE49-F238E27FC236}">
                <a16:creationId xmlns:a16="http://schemas.microsoft.com/office/drawing/2014/main" id="{3371578C-BC38-4851-BA7A-462B0534CEC5}"/>
              </a:ext>
            </a:extLst>
          </p:cNvPr>
          <p:cNvSpPr/>
          <p:nvPr/>
        </p:nvSpPr>
        <p:spPr>
          <a:xfrm>
            <a:off x="538313" y="1001950"/>
            <a:ext cx="4736124" cy="2475213"/>
          </a:xfrm>
          <a:prstGeom prst="cloudCallout">
            <a:avLst>
              <a:gd name="adj1" fmla="val -18728"/>
              <a:gd name="adj2" fmla="val 86867"/>
            </a:avLst>
          </a:prstGeom>
          <a:solidFill>
            <a:srgbClr val="FE8A8D"/>
          </a:solidFill>
          <a:ln w="3810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bg1"/>
                </a:solidFill>
                <a:latin typeface="Times New Roman" panose="02020603050405020304" pitchFamily="18" charset="0"/>
                <a:cs typeface="Times New Roman" panose="02020603050405020304" pitchFamily="18" charset="0"/>
              </a:rPr>
              <a:t>Đoạn</a:t>
            </a:r>
            <a:r>
              <a:rPr lang="en-US" sz="3200" b="1" dirty="0" smtClean="0">
                <a:solidFill>
                  <a:schemeClr val="bg1"/>
                </a:solidFill>
                <a:latin typeface="Times New Roman" panose="02020603050405020304" pitchFamily="18" charset="0"/>
                <a:cs typeface="Times New Roman" panose="02020603050405020304" pitchFamily="18" charset="0"/>
              </a:rPr>
              <a:t> 3 </a:t>
            </a:r>
            <a:r>
              <a:rPr lang="en-US" sz="3200" b="1" dirty="0" err="1" smtClean="0">
                <a:solidFill>
                  <a:schemeClr val="bg1"/>
                </a:solidFill>
                <a:latin typeface="Times New Roman" panose="02020603050405020304" pitchFamily="18" charset="0"/>
                <a:cs typeface="Times New Roman" panose="02020603050405020304" pitchFamily="18" charset="0"/>
              </a:rPr>
              <a:t>cho</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biết</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điều</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gì</a:t>
            </a:r>
            <a:r>
              <a:rPr lang="en-US" sz="3200" b="1" dirty="0">
                <a:solidFill>
                  <a:schemeClr val="bg1"/>
                </a:solidFill>
                <a:latin typeface="Times New Roman" panose="02020603050405020304" pitchFamily="18" charset="0"/>
                <a:cs typeface="Times New Roman" panose="02020603050405020304" pitchFamily="18" charset="0"/>
              </a:rPr>
              <a:t>?</a:t>
            </a:r>
            <a:endParaRPr lang="vi-VN" sz="3200" b="1" dirty="0">
              <a:solidFill>
                <a:schemeClr val="bg1"/>
              </a:solidFill>
              <a:latin typeface="Times New Roman" panose="02020603050405020304" pitchFamily="18" charset="0"/>
              <a:cs typeface="Times New Roman" panose="02020603050405020304" pitchFamily="18" charset="0"/>
            </a:endParaRPr>
          </a:p>
        </p:txBody>
      </p:sp>
      <p:pic>
        <p:nvPicPr>
          <p:cNvPr id="10" name="Picture 9" descr="A picture containing shape&#10;&#10;Description automatically generated">
            <a:extLst>
              <a:ext uri="{FF2B5EF4-FFF2-40B4-BE49-F238E27FC236}">
                <a16:creationId xmlns:a16="http://schemas.microsoft.com/office/drawing/2014/main" id="{A8CA4970-C070-4701-BAE9-25D19069530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77460" y="4035288"/>
            <a:ext cx="2037118" cy="203711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30874796-7712-4706-A610-67C3A49558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02580" y="39784"/>
            <a:ext cx="2289967" cy="2289967"/>
          </a:xfrm>
          <a:prstGeom prst="rect">
            <a:avLst/>
          </a:prstGeom>
        </p:spPr>
      </p:pic>
    </p:spTree>
    <p:extLst>
      <p:ext uri="{BB962C8B-B14F-4D97-AF65-F5344CB8AC3E}">
        <p14:creationId xmlns:p14="http://schemas.microsoft.com/office/powerpoint/2010/main" val="20730165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6892347-D5FB-4B3D-B41B-53AE5F81E72D}"/>
              </a:ext>
            </a:extLst>
          </p:cNvPr>
          <p:cNvGrpSpPr/>
          <p:nvPr/>
        </p:nvGrpSpPr>
        <p:grpSpPr>
          <a:xfrm rot="326059">
            <a:off x="596577" y="-37390"/>
            <a:ext cx="3994877" cy="3592514"/>
            <a:chOff x="631769" y="-271062"/>
            <a:chExt cx="3994877" cy="3592514"/>
          </a:xfrm>
        </p:grpSpPr>
        <p:pic>
          <p:nvPicPr>
            <p:cNvPr id="7" name="图片 4">
              <a:extLst>
                <a:ext uri="{FF2B5EF4-FFF2-40B4-BE49-F238E27FC236}">
                  <a16:creationId xmlns:a16="http://schemas.microsoft.com/office/drawing/2014/main" id="{9A0D1314-23DA-4FCC-861C-6ADFEA18F935}"/>
                </a:ext>
              </a:extLst>
            </p:cNvPr>
            <p:cNvPicPr>
              <a:picLocks noChangeAspect="1"/>
            </p:cNvPicPr>
            <p:nvPr/>
          </p:nvPicPr>
          <p:blipFill>
            <a:blip r:embed="rId2"/>
            <a:stretch>
              <a:fillRect/>
            </a:stretch>
          </p:blipFill>
          <p:spPr>
            <a:xfrm rot="9623707" flipH="1" flipV="1">
              <a:off x="631769" y="-271062"/>
              <a:ext cx="3994877" cy="3592514"/>
            </a:xfrm>
            <a:prstGeom prst="rect">
              <a:avLst/>
            </a:prstGeom>
          </p:spPr>
        </p:pic>
        <p:sp>
          <p:nvSpPr>
            <p:cNvPr id="8" name="TextBox 7">
              <a:extLst>
                <a:ext uri="{FF2B5EF4-FFF2-40B4-BE49-F238E27FC236}">
                  <a16:creationId xmlns:a16="http://schemas.microsoft.com/office/drawing/2014/main" id="{D03FC392-1868-4E51-9CC1-4914961109A1}"/>
                </a:ext>
              </a:extLst>
            </p:cNvPr>
            <p:cNvSpPr txBox="1"/>
            <p:nvPr/>
          </p:nvSpPr>
          <p:spPr>
            <a:xfrm>
              <a:off x="755516" y="740365"/>
              <a:ext cx="3534382" cy="1569660"/>
            </a:xfrm>
            <a:prstGeom prst="rect">
              <a:avLst/>
            </a:prstGeom>
            <a:noFill/>
          </p:spPr>
          <p:txBody>
            <a:bodyPr wrap="square">
              <a:spAutoFit/>
            </a:bodyPr>
            <a:lstStyle/>
            <a:p>
              <a:pPr algn="ctr"/>
              <a:r>
                <a:rPr lang="vi-VN" sz="3200" b="1">
                  <a:solidFill>
                    <a:srgbClr val="C00000"/>
                  </a:solidFill>
                  <a:latin typeface="Times New Roman" panose="02020603050405020304" pitchFamily="18" charset="0"/>
                  <a:cs typeface="Times New Roman" panose="02020603050405020304" pitchFamily="18" charset="0"/>
                </a:rPr>
                <a:t>Câu chuyện muốn nói với c</a:t>
              </a:r>
              <a:r>
                <a:rPr lang="en-US" sz="3200" b="1">
                  <a:solidFill>
                    <a:srgbClr val="C00000"/>
                  </a:solidFill>
                  <a:latin typeface="Times New Roman" panose="02020603050405020304" pitchFamily="18" charset="0"/>
                  <a:cs typeface="Times New Roman" panose="02020603050405020304" pitchFamily="18" charset="0"/>
                </a:rPr>
                <a:t>húng ta</a:t>
              </a:r>
              <a:r>
                <a:rPr lang="vi-VN" sz="3200" b="1">
                  <a:solidFill>
                    <a:srgbClr val="C00000"/>
                  </a:solidFill>
                  <a:latin typeface="Times New Roman" panose="02020603050405020304" pitchFamily="18" charset="0"/>
                  <a:cs typeface="Times New Roman" panose="02020603050405020304" pitchFamily="18" charset="0"/>
                </a:rPr>
                <a:t> điều gì?</a:t>
              </a:r>
              <a:endParaRPr lang="vi-VN" sz="3200" b="1" dirty="0">
                <a:solidFill>
                  <a:srgbClr val="C00000"/>
                </a:solidFill>
                <a:latin typeface="Times New Roman" panose="02020603050405020304" pitchFamily="18" charset="0"/>
                <a:cs typeface="Times New Roman" panose="02020603050405020304" pitchFamily="18" charset="0"/>
              </a:endParaRPr>
            </a:p>
          </p:txBody>
        </p:sp>
      </p:grpSp>
      <p:pic>
        <p:nvPicPr>
          <p:cNvPr id="10" name="Picture 9" descr="A picture containing application&#10;&#10;Description automatically generated">
            <a:extLst>
              <a:ext uri="{FF2B5EF4-FFF2-40B4-BE49-F238E27FC236}">
                <a16:creationId xmlns:a16="http://schemas.microsoft.com/office/drawing/2014/main" id="{6F851805-5A3A-43A7-846A-29E1D95FAAB2}"/>
              </a:ext>
            </a:extLst>
          </p:cNvPr>
          <p:cNvPicPr>
            <a:picLocks noChangeAspect="1"/>
          </p:cNvPicPr>
          <p:nvPr/>
        </p:nvPicPr>
        <p:blipFill rotWithShape="1">
          <a:blip r:embed="rId3" cstate="print">
            <a:clrChange>
              <a:clrFrom>
                <a:srgbClr val="77B3B4"/>
              </a:clrFrom>
              <a:clrTo>
                <a:srgbClr val="77B3B4">
                  <a:alpha val="0"/>
                </a:srgbClr>
              </a:clrTo>
            </a:clrChange>
            <a:extLst>
              <a:ext uri="{28A0092B-C50C-407E-A947-70E740481C1C}">
                <a14:useLocalDpi xmlns:a14="http://schemas.microsoft.com/office/drawing/2010/main" val="0"/>
              </a:ext>
            </a:extLst>
          </a:blip>
          <a:srcRect l="4515" t="50000" r="61158"/>
          <a:stretch/>
        </p:blipFill>
        <p:spPr>
          <a:xfrm flipH="1">
            <a:off x="136189" y="2848116"/>
            <a:ext cx="2866415" cy="4175254"/>
          </a:xfrm>
          <a:prstGeom prst="rect">
            <a:avLst/>
          </a:prstGeom>
        </p:spPr>
      </p:pic>
      <p:pic>
        <p:nvPicPr>
          <p:cNvPr id="14" name="Picture 13" descr="A piece of paper with writing on it&#10;&#10;Description automatically generated with low confidence">
            <a:extLst>
              <a:ext uri="{FF2B5EF4-FFF2-40B4-BE49-F238E27FC236}">
                <a16:creationId xmlns:a16="http://schemas.microsoft.com/office/drawing/2014/main" id="{4842A689-AFD8-417D-B1DE-77E784DF86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043" r="9954" b="14563"/>
          <a:stretch/>
        </p:blipFill>
        <p:spPr>
          <a:xfrm>
            <a:off x="4941726" y="409904"/>
            <a:ext cx="7005080" cy="5570482"/>
          </a:xfrm>
          <a:prstGeom prst="rect">
            <a:avLst/>
          </a:prstGeom>
        </p:spPr>
      </p:pic>
      <p:sp>
        <p:nvSpPr>
          <p:cNvPr id="16" name="TextBox 15">
            <a:extLst>
              <a:ext uri="{FF2B5EF4-FFF2-40B4-BE49-F238E27FC236}">
                <a16:creationId xmlns:a16="http://schemas.microsoft.com/office/drawing/2014/main" id="{516BB23D-1BBC-4DD9-B123-9A6DEA027C99}"/>
              </a:ext>
            </a:extLst>
          </p:cNvPr>
          <p:cNvSpPr txBox="1"/>
          <p:nvPr/>
        </p:nvSpPr>
        <p:spPr>
          <a:xfrm>
            <a:off x="5816682" y="1139956"/>
            <a:ext cx="5255171" cy="3416320"/>
          </a:xfrm>
          <a:prstGeom prst="rect">
            <a:avLst/>
          </a:prstGeom>
          <a:noFill/>
        </p:spPr>
        <p:txBody>
          <a:bodyPr wrap="square">
            <a:spAutoFit/>
          </a:bodyPr>
          <a:lstStyle/>
          <a:p>
            <a:pPr algn="just">
              <a:spcBef>
                <a:spcPts val="900"/>
              </a:spcBef>
            </a:pPr>
            <a:r>
              <a:rPr lang="en-US" sz="3600" b="1">
                <a:solidFill>
                  <a:srgbClr val="0070C0"/>
                </a:solidFill>
                <a:latin typeface="Times New Roman" panose="02020603050405020304" pitchFamily="18" charset="0"/>
                <a:cs typeface="Times New Roman" panose="02020603050405020304" pitchFamily="18" charset="0"/>
              </a:rPr>
              <a:t>	</a:t>
            </a:r>
            <a:r>
              <a:rPr lang="vi-VN" sz="3600" b="1">
                <a:solidFill>
                  <a:srgbClr val="0070C0"/>
                </a:solidFill>
                <a:latin typeface="Times New Roman" panose="02020603050405020304" pitchFamily="18" charset="0"/>
                <a:cs typeface="Times New Roman" panose="02020603050405020304" pitchFamily="18" charset="0"/>
              </a:rPr>
              <a:t>Câu chuyện khuyên chúng ta không nên nói dối. Nói dối là một đức tính xấu làm mất lòng tin, lòng tôn trọng của mọi người đối với mình.</a:t>
            </a:r>
            <a:endParaRPr lang="vi-VN" sz="3600" b="1" dirty="0">
              <a:solidFill>
                <a:srgbClr val="0070C0"/>
              </a:solidFill>
              <a:latin typeface="Times New Roman" panose="02020603050405020304" pitchFamily="18" charset="0"/>
              <a:cs typeface="Times New Roman" panose="02020603050405020304" pitchFamily="18" charset="0"/>
            </a:endParaRPr>
          </a:p>
        </p:txBody>
      </p:sp>
      <p:pic>
        <p:nvPicPr>
          <p:cNvPr id="18" name="Picture 17" descr="A close-up of a piggy bank&#10;&#10;Description automatically generated with low confidence">
            <a:extLst>
              <a:ext uri="{FF2B5EF4-FFF2-40B4-BE49-F238E27FC236}">
                <a16:creationId xmlns:a16="http://schemas.microsoft.com/office/drawing/2014/main" id="{EDC9D7DC-CAD5-487D-9DF8-565452A6DE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9012" y="4338727"/>
            <a:ext cx="4260488" cy="2684645"/>
          </a:xfrm>
          <a:prstGeom prst="rect">
            <a:avLst/>
          </a:prstGeom>
        </p:spPr>
      </p:pic>
      <p:grpSp>
        <p:nvGrpSpPr>
          <p:cNvPr id="9" name="Group 8">
            <a:extLst>
              <a:ext uri="{FF2B5EF4-FFF2-40B4-BE49-F238E27FC236}">
                <a16:creationId xmlns:a16="http://schemas.microsoft.com/office/drawing/2014/main" id="{81E7ADFC-9AF6-4E71-81FC-4B436DEFE5E2}"/>
              </a:ext>
            </a:extLst>
          </p:cNvPr>
          <p:cNvGrpSpPr/>
          <p:nvPr/>
        </p:nvGrpSpPr>
        <p:grpSpPr>
          <a:xfrm rot="326059">
            <a:off x="603550" y="-37389"/>
            <a:ext cx="3994877" cy="3592514"/>
            <a:chOff x="472563" y="-409003"/>
            <a:chExt cx="3994877" cy="3592514"/>
          </a:xfrm>
        </p:grpSpPr>
        <p:pic>
          <p:nvPicPr>
            <p:cNvPr id="11" name="图片 4">
              <a:extLst>
                <a:ext uri="{FF2B5EF4-FFF2-40B4-BE49-F238E27FC236}">
                  <a16:creationId xmlns:a16="http://schemas.microsoft.com/office/drawing/2014/main" id="{9702D35A-653E-4A16-B4DB-CBCC2D35F089}"/>
                </a:ext>
              </a:extLst>
            </p:cNvPr>
            <p:cNvPicPr>
              <a:picLocks noChangeAspect="1"/>
            </p:cNvPicPr>
            <p:nvPr/>
          </p:nvPicPr>
          <p:blipFill>
            <a:blip r:embed="rId2"/>
            <a:stretch>
              <a:fillRect/>
            </a:stretch>
          </p:blipFill>
          <p:spPr>
            <a:xfrm rot="9623707" flipH="1" flipV="1">
              <a:off x="472563" y="-409003"/>
              <a:ext cx="3994877" cy="3592514"/>
            </a:xfrm>
            <a:prstGeom prst="rect">
              <a:avLst/>
            </a:prstGeom>
          </p:spPr>
        </p:pic>
        <p:sp>
          <p:nvSpPr>
            <p:cNvPr id="12" name="TextBox 11">
              <a:extLst>
                <a:ext uri="{FF2B5EF4-FFF2-40B4-BE49-F238E27FC236}">
                  <a16:creationId xmlns:a16="http://schemas.microsoft.com/office/drawing/2014/main" id="{03761E67-E5BE-4C82-9F1D-5FD9BB5BE102}"/>
                </a:ext>
              </a:extLst>
            </p:cNvPr>
            <p:cNvSpPr txBox="1"/>
            <p:nvPr/>
          </p:nvSpPr>
          <p:spPr>
            <a:xfrm>
              <a:off x="635474" y="1014087"/>
              <a:ext cx="3534382" cy="707886"/>
            </a:xfrm>
            <a:prstGeom prst="rect">
              <a:avLst/>
            </a:prstGeom>
            <a:noFill/>
          </p:spPr>
          <p:txBody>
            <a:bodyPr wrap="square">
              <a:spAutoFit/>
            </a:bodyPr>
            <a:lstStyle/>
            <a:p>
              <a:pPr algn="ctr"/>
              <a:r>
                <a:rPr lang="en-US" sz="4000" b="1" dirty="0" err="1">
                  <a:solidFill>
                    <a:srgbClr val="C00000"/>
                  </a:solidFill>
                  <a:latin typeface="Times New Roman" panose="02020603050405020304" pitchFamily="18" charset="0"/>
                  <a:cs typeface="Times New Roman" panose="02020603050405020304" pitchFamily="18" charset="0"/>
                </a:rPr>
                <a:t>Nội</a:t>
              </a:r>
              <a:r>
                <a:rPr lang="en-US" sz="4000" b="1" dirty="0">
                  <a:solidFill>
                    <a:srgbClr val="C00000"/>
                  </a:solidFill>
                  <a:latin typeface="Times New Roman" panose="02020603050405020304" pitchFamily="18" charset="0"/>
                  <a:cs typeface="Times New Roman" panose="02020603050405020304" pitchFamily="18" charset="0"/>
                </a:rPr>
                <a:t> dung</a:t>
              </a:r>
              <a:endParaRPr lang="vi-VN" sz="4000" b="1" dirty="0">
                <a:solidFill>
                  <a:srgbClr val="C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396212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Scale>
                                      <p:cBhvr>
                                        <p:cTn id="18"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4"/>
                                        </p:tgtEl>
                                        <p:attrNameLst>
                                          <p:attrName>ppt_x</p:attrName>
                                          <p:attrName>ppt_y</p:attrName>
                                        </p:attrNameLst>
                                      </p:cBhvr>
                                    </p:animMotion>
                                    <p:animEffect transition="in" filter="fade">
                                      <p:cBhvr>
                                        <p:cTn id="20" dur="1000"/>
                                        <p:tgtEl>
                                          <p:spTgt spid="14"/>
                                        </p:tgtEl>
                                      </p:cBhvr>
                                    </p:animEffect>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1000"/>
                                        <p:tgtEl>
                                          <p:spTgt spid="16"/>
                                        </p:tgtEl>
                                      </p:cBhvr>
                                    </p:animEffect>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250"/>
                                        <p:tgtEl>
                                          <p:spTgt spid="18"/>
                                        </p:tgtEl>
                                      </p:cBhvr>
                                    </p:animEffect>
                                    <p:anim calcmode="lin" valueType="num">
                                      <p:cBhvr>
                                        <p:cTn id="29" dur="1250" fill="hold"/>
                                        <p:tgtEl>
                                          <p:spTgt spid="18"/>
                                        </p:tgtEl>
                                        <p:attrNameLst>
                                          <p:attrName>ppt_x</p:attrName>
                                        </p:attrNameLst>
                                      </p:cBhvr>
                                      <p:tavLst>
                                        <p:tav tm="0">
                                          <p:val>
                                            <p:strVal val="#ppt_x"/>
                                          </p:val>
                                        </p:tav>
                                        <p:tav tm="100000">
                                          <p:val>
                                            <p:strVal val="#ppt_x"/>
                                          </p:val>
                                        </p:tav>
                                      </p:tavLst>
                                    </p:anim>
                                    <p:anim calcmode="lin" valueType="num">
                                      <p:cBhvr>
                                        <p:cTn id="30" dur="1250" fill="hold"/>
                                        <p:tgtEl>
                                          <p:spTgt spid="18"/>
                                        </p:tgtEl>
                                        <p:attrNameLst>
                                          <p:attrName>ppt_y</p:attrName>
                                        </p:attrNameLst>
                                      </p:cBhvr>
                                      <p:tavLst>
                                        <p:tav tm="0">
                                          <p:val>
                                            <p:strVal val="#ppt_y+.1"/>
                                          </p:val>
                                        </p:tav>
                                        <p:tav tm="100000">
                                          <p:val>
                                            <p:strVal val="#ppt_y"/>
                                          </p:val>
                                        </p:tav>
                                      </p:tavLst>
                                    </p:anim>
                                  </p:childTnLst>
                                </p:cTn>
                              </p:par>
                            </p:childTnLst>
                          </p:cTn>
                        </p:par>
                        <p:par>
                          <p:cTn id="31" fill="hold">
                            <p:stCondLst>
                              <p:cond delay="3250"/>
                            </p:stCondLst>
                            <p:childTnLst>
                              <p:par>
                                <p:cTn id="32" presetID="22" presetClass="entr" presetSubtype="4"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3D00F1-AB0C-40F2-9A97-90085EF895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469"/>
          <a:stretch/>
        </p:blipFill>
        <p:spPr>
          <a:xfrm>
            <a:off x="5295635" y="388774"/>
            <a:ext cx="6896367" cy="6469226"/>
          </a:xfrm>
          <a:prstGeom prst="rect">
            <a:avLst/>
          </a:prstGeom>
        </p:spPr>
      </p:pic>
      <p:sp>
        <p:nvSpPr>
          <p:cNvPr id="6" name="思想气泡: 云 5">
            <a:extLst>
              <a:ext uri="{FF2B5EF4-FFF2-40B4-BE49-F238E27FC236}">
                <a16:creationId xmlns:a16="http://schemas.microsoft.com/office/drawing/2014/main" id="{0C00E258-F1DA-42AF-9C19-6AC70FAE95B4}"/>
              </a:ext>
            </a:extLst>
          </p:cNvPr>
          <p:cNvSpPr/>
          <p:nvPr/>
        </p:nvSpPr>
        <p:spPr>
          <a:xfrm rot="21123151" flipH="1">
            <a:off x="248711" y="176545"/>
            <a:ext cx="7689921" cy="4442982"/>
          </a:xfrm>
          <a:custGeom>
            <a:avLst/>
            <a:gdLst>
              <a:gd name="connsiteX0" fmla="*/ 694228 w 7689921"/>
              <a:gd name="connsiteY0" fmla="*/ 1477908 h 4442982"/>
              <a:gd name="connsiteX1" fmla="*/ 1000935 w 7689921"/>
              <a:gd name="connsiteY1" fmla="*/ 710362 h 4442982"/>
              <a:gd name="connsiteX2" fmla="*/ 2492994 w 7689921"/>
              <a:gd name="connsiteY2" fmla="*/ 535009 h 4442982"/>
              <a:gd name="connsiteX3" fmla="*/ 3997334 w 7689921"/>
              <a:gd name="connsiteY3" fmla="*/ 352970 h 4442982"/>
              <a:gd name="connsiteX4" fmla="*/ 4583513 w 7689921"/>
              <a:gd name="connsiteY4" fmla="*/ 20569 h 4442982"/>
              <a:gd name="connsiteX5" fmla="*/ 5310495 w 7689921"/>
              <a:gd name="connsiteY5" fmla="*/ 255162 h 4442982"/>
              <a:gd name="connsiteX6" fmla="*/ 6312677 w 7689921"/>
              <a:gd name="connsiteY6" fmla="*/ 70964 h 4442982"/>
              <a:gd name="connsiteX7" fmla="*/ 6820888 w 7689921"/>
              <a:gd name="connsiteY7" fmla="*/ 573473 h 4442982"/>
              <a:gd name="connsiteX8" fmla="*/ 7473107 w 7689921"/>
              <a:gd name="connsiteY8" fmla="*/ 1061173 h 4442982"/>
              <a:gd name="connsiteX9" fmla="*/ 7443914 w 7689921"/>
              <a:gd name="connsiteY9" fmla="*/ 1590011 h 4442982"/>
              <a:gd name="connsiteX10" fmla="*/ 7657167 w 7689921"/>
              <a:gd name="connsiteY10" fmla="*/ 2398593 h 4442982"/>
              <a:gd name="connsiteX11" fmla="*/ 6658189 w 7689921"/>
              <a:gd name="connsiteY11" fmla="*/ 3106384 h 4442982"/>
              <a:gd name="connsiteX12" fmla="*/ 6300573 w 7689921"/>
              <a:gd name="connsiteY12" fmla="*/ 3712872 h 4442982"/>
              <a:gd name="connsiteX13" fmla="*/ 5083002 w 7689921"/>
              <a:gd name="connsiteY13" fmla="*/ 3786305 h 4442982"/>
              <a:gd name="connsiteX14" fmla="*/ 4212901 w 7689921"/>
              <a:gd name="connsiteY14" fmla="*/ 4433314 h 4442982"/>
              <a:gd name="connsiteX15" fmla="*/ 2933562 w 7689921"/>
              <a:gd name="connsiteY15" fmla="*/ 4038382 h 4442982"/>
              <a:gd name="connsiteX16" fmla="*/ 1033155 w 7689921"/>
              <a:gd name="connsiteY16" fmla="*/ 3648181 h 4442982"/>
              <a:gd name="connsiteX17" fmla="*/ 197588 w 7689921"/>
              <a:gd name="connsiteY17" fmla="*/ 3213962 h 4442982"/>
              <a:gd name="connsiteX18" fmla="*/ 376129 w 7689921"/>
              <a:gd name="connsiteY18" fmla="*/ 2627838 h 4442982"/>
              <a:gd name="connsiteX19" fmla="*/ -891 w 7689921"/>
              <a:gd name="connsiteY19" fmla="*/ 2026493 h 4442982"/>
              <a:gd name="connsiteX20" fmla="*/ 687642 w 7689921"/>
              <a:gd name="connsiteY20" fmla="*/ 1491998 h 4442982"/>
              <a:gd name="connsiteX21" fmla="*/ 694228 w 7689921"/>
              <a:gd name="connsiteY21" fmla="*/ 1477908 h 4442982"/>
              <a:gd name="connsiteX0" fmla="*/ 254837 w 7689921"/>
              <a:gd name="connsiteY0" fmla="*/ 5718207 h 4442982"/>
              <a:gd name="connsiteX1" fmla="*/ 131421 w 7689921"/>
              <a:gd name="connsiteY1" fmla="*/ 5841623 h 4442982"/>
              <a:gd name="connsiteX2" fmla="*/ 8005 w 7689921"/>
              <a:gd name="connsiteY2" fmla="*/ 5718207 h 4442982"/>
              <a:gd name="connsiteX3" fmla="*/ 131421 w 7689921"/>
              <a:gd name="connsiteY3" fmla="*/ 5594791 h 4442982"/>
              <a:gd name="connsiteX4" fmla="*/ 254837 w 7689921"/>
              <a:gd name="connsiteY4" fmla="*/ 5718207 h 4442982"/>
              <a:gd name="connsiteX0" fmla="*/ 885907 w 7689921"/>
              <a:gd name="connsiteY0" fmla="*/ 5240193 h 4442982"/>
              <a:gd name="connsiteX1" fmla="*/ 639075 w 7689921"/>
              <a:gd name="connsiteY1" fmla="*/ 5487025 h 4442982"/>
              <a:gd name="connsiteX2" fmla="*/ 392243 w 7689921"/>
              <a:gd name="connsiteY2" fmla="*/ 5240193 h 4442982"/>
              <a:gd name="connsiteX3" fmla="*/ 639075 w 7689921"/>
              <a:gd name="connsiteY3" fmla="*/ 4993361 h 4442982"/>
              <a:gd name="connsiteX4" fmla="*/ 885907 w 7689921"/>
              <a:gd name="connsiteY4" fmla="*/ 5240193 h 4442982"/>
              <a:gd name="connsiteX0" fmla="*/ 1696681 w 7689921"/>
              <a:gd name="connsiteY0" fmla="*/ 4592968 h 4442982"/>
              <a:gd name="connsiteX1" fmla="*/ 1326432 w 7689921"/>
              <a:gd name="connsiteY1" fmla="*/ 4963217 h 4442982"/>
              <a:gd name="connsiteX2" fmla="*/ 956183 w 7689921"/>
              <a:gd name="connsiteY2" fmla="*/ 4592968 h 4442982"/>
              <a:gd name="connsiteX3" fmla="*/ 1326432 w 7689921"/>
              <a:gd name="connsiteY3" fmla="*/ 4222719 h 4442982"/>
              <a:gd name="connsiteX4" fmla="*/ 1696681 w 7689921"/>
              <a:gd name="connsiteY4" fmla="*/ 4592968 h 4442982"/>
              <a:gd name="connsiteX0" fmla="*/ 835388 w 7689921"/>
              <a:gd name="connsiteY0" fmla="*/ 2692220 h 4442982"/>
              <a:gd name="connsiteX1" fmla="*/ 384496 w 7689921"/>
              <a:gd name="connsiteY1" fmla="*/ 2610251 h 4442982"/>
              <a:gd name="connsiteX2" fmla="*/ 1233235 w 7689921"/>
              <a:gd name="connsiteY2" fmla="*/ 3589250 h 4442982"/>
              <a:gd name="connsiteX3" fmla="*/ 1036003 w 7689921"/>
              <a:gd name="connsiteY3" fmla="*/ 3628435 h 4442982"/>
              <a:gd name="connsiteX4" fmla="*/ 2933206 w 7689921"/>
              <a:gd name="connsiteY4" fmla="*/ 4020281 h 4442982"/>
              <a:gd name="connsiteX5" fmla="*/ 2814297 w 7689921"/>
              <a:gd name="connsiteY5" fmla="*/ 3841328 h 4442982"/>
              <a:gd name="connsiteX6" fmla="*/ 5131420 w 7689921"/>
              <a:gd name="connsiteY6" fmla="*/ 3574029 h 4442982"/>
              <a:gd name="connsiteX7" fmla="*/ 5083892 w 7689921"/>
              <a:gd name="connsiteY7" fmla="*/ 3770363 h 4442982"/>
              <a:gd name="connsiteX8" fmla="*/ 6075215 w 7689921"/>
              <a:gd name="connsiteY8" fmla="*/ 2360745 h 4442982"/>
              <a:gd name="connsiteX9" fmla="*/ 6653917 w 7689921"/>
              <a:gd name="connsiteY9" fmla="*/ 3094660 h 4442982"/>
              <a:gd name="connsiteX10" fmla="*/ 7440354 w 7689921"/>
              <a:gd name="connsiteY10" fmla="*/ 1579109 h 4442982"/>
              <a:gd name="connsiteX11" fmla="*/ 7182599 w 7689921"/>
              <a:gd name="connsiteY11" fmla="*/ 1854327 h 4442982"/>
              <a:gd name="connsiteX12" fmla="*/ 6821956 w 7689921"/>
              <a:gd name="connsiteY12" fmla="*/ 558046 h 4442982"/>
              <a:gd name="connsiteX13" fmla="*/ 6835485 w 7689921"/>
              <a:gd name="connsiteY13" fmla="*/ 688045 h 4442982"/>
              <a:gd name="connsiteX14" fmla="*/ 5176100 w 7689921"/>
              <a:gd name="connsiteY14" fmla="*/ 406450 h 4442982"/>
              <a:gd name="connsiteX15" fmla="*/ 5308181 w 7689921"/>
              <a:gd name="connsiteY15" fmla="*/ 240661 h 4442982"/>
              <a:gd name="connsiteX16" fmla="*/ 3941262 w 7689921"/>
              <a:gd name="connsiteY16" fmla="*/ 485436 h 4442982"/>
              <a:gd name="connsiteX17" fmla="*/ 4005167 w 7689921"/>
              <a:gd name="connsiteY17" fmla="*/ 342479 h 4442982"/>
              <a:gd name="connsiteX18" fmla="*/ 2492104 w 7689921"/>
              <a:gd name="connsiteY18" fmla="*/ 533980 h 4442982"/>
              <a:gd name="connsiteX19" fmla="*/ 2723513 w 7689921"/>
              <a:gd name="connsiteY19" fmla="*/ 672618 h 4442982"/>
              <a:gd name="connsiteX20" fmla="*/ 734636 w 7689921"/>
              <a:gd name="connsiteY20" fmla="*/ 1623848 h 4442982"/>
              <a:gd name="connsiteX21" fmla="*/ 694228 w 7689921"/>
              <a:gd name="connsiteY21" fmla="*/ 1477908 h 444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89921" h="4442982" fill="none" extrusionOk="0">
                <a:moveTo>
                  <a:pt x="694228" y="1477908"/>
                </a:moveTo>
                <a:cubicBezTo>
                  <a:pt x="635146" y="1213370"/>
                  <a:pt x="821988" y="887773"/>
                  <a:pt x="1000935" y="710362"/>
                </a:cubicBezTo>
                <a:cubicBezTo>
                  <a:pt x="1447880" y="331283"/>
                  <a:pt x="2028066" y="431741"/>
                  <a:pt x="2492994" y="535009"/>
                </a:cubicBezTo>
                <a:cubicBezTo>
                  <a:pt x="2768314" y="-26483"/>
                  <a:pt x="3497665" y="68146"/>
                  <a:pt x="3997334" y="352970"/>
                </a:cubicBezTo>
                <a:cubicBezTo>
                  <a:pt x="4111241" y="167087"/>
                  <a:pt x="4332947" y="26713"/>
                  <a:pt x="4583513" y="20569"/>
                </a:cubicBezTo>
                <a:cubicBezTo>
                  <a:pt x="4897293" y="-5339"/>
                  <a:pt x="5105634" y="60644"/>
                  <a:pt x="5310495" y="255162"/>
                </a:cubicBezTo>
                <a:cubicBezTo>
                  <a:pt x="5547732" y="44635"/>
                  <a:pt x="5953098" y="-42561"/>
                  <a:pt x="6312677" y="70964"/>
                </a:cubicBezTo>
                <a:cubicBezTo>
                  <a:pt x="6615205" y="194661"/>
                  <a:pt x="6795491" y="320562"/>
                  <a:pt x="6820888" y="573473"/>
                </a:cubicBezTo>
                <a:cubicBezTo>
                  <a:pt x="7104467" y="696353"/>
                  <a:pt x="7429056" y="837089"/>
                  <a:pt x="7473107" y="1061173"/>
                </a:cubicBezTo>
                <a:cubicBezTo>
                  <a:pt x="7517758" y="1265925"/>
                  <a:pt x="7512040" y="1458750"/>
                  <a:pt x="7443914" y="1590011"/>
                </a:cubicBezTo>
                <a:cubicBezTo>
                  <a:pt x="7684629" y="1832112"/>
                  <a:pt x="7727339" y="2105358"/>
                  <a:pt x="7657167" y="2398593"/>
                </a:cubicBezTo>
                <a:cubicBezTo>
                  <a:pt x="7568269" y="2860666"/>
                  <a:pt x="7053088" y="3129846"/>
                  <a:pt x="6658189" y="3106384"/>
                </a:cubicBezTo>
                <a:cubicBezTo>
                  <a:pt x="6663715" y="3292447"/>
                  <a:pt x="6545689" y="3509080"/>
                  <a:pt x="6300573" y="3712872"/>
                </a:cubicBezTo>
                <a:cubicBezTo>
                  <a:pt x="6014918" y="3933474"/>
                  <a:pt x="5463740" y="3949695"/>
                  <a:pt x="5083002" y="3786305"/>
                </a:cubicBezTo>
                <a:cubicBezTo>
                  <a:pt x="4870184" y="4133413"/>
                  <a:pt x="4652858" y="4316952"/>
                  <a:pt x="4212901" y="4433314"/>
                </a:cubicBezTo>
                <a:cubicBezTo>
                  <a:pt x="3693064" y="4518198"/>
                  <a:pt x="3171724" y="4353310"/>
                  <a:pt x="2933562" y="4038382"/>
                </a:cubicBezTo>
                <a:cubicBezTo>
                  <a:pt x="2215886" y="4372861"/>
                  <a:pt x="1419845" y="4201310"/>
                  <a:pt x="1033155" y="3648181"/>
                </a:cubicBezTo>
                <a:cubicBezTo>
                  <a:pt x="663211" y="3610003"/>
                  <a:pt x="303573" y="3484516"/>
                  <a:pt x="197588" y="3213962"/>
                </a:cubicBezTo>
                <a:cubicBezTo>
                  <a:pt x="130041" y="2982261"/>
                  <a:pt x="184156" y="2793498"/>
                  <a:pt x="376129" y="2627838"/>
                </a:cubicBezTo>
                <a:cubicBezTo>
                  <a:pt x="106603" y="2484693"/>
                  <a:pt x="-96239" y="2283836"/>
                  <a:pt x="-891" y="2026493"/>
                </a:cubicBezTo>
                <a:cubicBezTo>
                  <a:pt x="64762" y="1736950"/>
                  <a:pt x="343915" y="1501191"/>
                  <a:pt x="687642" y="1491998"/>
                </a:cubicBezTo>
                <a:cubicBezTo>
                  <a:pt x="689523" y="1487136"/>
                  <a:pt x="692497" y="1483736"/>
                  <a:pt x="694228" y="1477908"/>
                </a:cubicBezTo>
                <a:close/>
              </a:path>
              <a:path w="7689921" h="4442982" fill="none" extrusionOk="0">
                <a:moveTo>
                  <a:pt x="254837" y="5718207"/>
                </a:moveTo>
                <a:cubicBezTo>
                  <a:pt x="253176" y="5783705"/>
                  <a:pt x="198768" y="5846437"/>
                  <a:pt x="131421" y="5841623"/>
                </a:cubicBezTo>
                <a:cubicBezTo>
                  <a:pt x="66121" y="5839981"/>
                  <a:pt x="10630" y="5786127"/>
                  <a:pt x="8005" y="5718207"/>
                </a:cubicBezTo>
                <a:cubicBezTo>
                  <a:pt x="16930" y="5645919"/>
                  <a:pt x="55717" y="5591872"/>
                  <a:pt x="131421" y="5594791"/>
                </a:cubicBezTo>
                <a:cubicBezTo>
                  <a:pt x="194671" y="5579672"/>
                  <a:pt x="246243" y="5647367"/>
                  <a:pt x="254837" y="5718207"/>
                </a:cubicBezTo>
                <a:close/>
              </a:path>
              <a:path w="7689921" h="4442982" fill="none" extrusionOk="0">
                <a:moveTo>
                  <a:pt x="885907" y="5240193"/>
                </a:moveTo>
                <a:cubicBezTo>
                  <a:pt x="890205" y="5396149"/>
                  <a:pt x="797628" y="5474204"/>
                  <a:pt x="639075" y="5487025"/>
                </a:cubicBezTo>
                <a:cubicBezTo>
                  <a:pt x="528470" y="5479911"/>
                  <a:pt x="400307" y="5385787"/>
                  <a:pt x="392243" y="5240193"/>
                </a:cubicBezTo>
                <a:cubicBezTo>
                  <a:pt x="395495" y="5119164"/>
                  <a:pt x="501590" y="4990485"/>
                  <a:pt x="639075" y="4993361"/>
                </a:cubicBezTo>
                <a:cubicBezTo>
                  <a:pt x="754774" y="4988071"/>
                  <a:pt x="899600" y="5097991"/>
                  <a:pt x="885907" y="5240193"/>
                </a:cubicBezTo>
                <a:close/>
              </a:path>
              <a:path w="7689921" h="4442982" fill="none" extrusionOk="0">
                <a:moveTo>
                  <a:pt x="1696681" y="4592968"/>
                </a:moveTo>
                <a:cubicBezTo>
                  <a:pt x="1724803" y="4778646"/>
                  <a:pt x="1491460" y="4994509"/>
                  <a:pt x="1326432" y="4963217"/>
                </a:cubicBezTo>
                <a:cubicBezTo>
                  <a:pt x="1134127" y="4981295"/>
                  <a:pt x="953212" y="4807784"/>
                  <a:pt x="956183" y="4592968"/>
                </a:cubicBezTo>
                <a:cubicBezTo>
                  <a:pt x="929984" y="4421658"/>
                  <a:pt x="1105905" y="4250074"/>
                  <a:pt x="1326432" y="4222719"/>
                </a:cubicBezTo>
                <a:cubicBezTo>
                  <a:pt x="1553799" y="4221317"/>
                  <a:pt x="1708251" y="4416460"/>
                  <a:pt x="1696681" y="4592968"/>
                </a:cubicBezTo>
                <a:close/>
              </a:path>
              <a:path w="7689921" h="4442982" fill="none" extrusionOk="0">
                <a:moveTo>
                  <a:pt x="835388" y="2692220"/>
                </a:moveTo>
                <a:cubicBezTo>
                  <a:pt x="695177" y="2707214"/>
                  <a:pt x="511999" y="2664968"/>
                  <a:pt x="384496" y="2610251"/>
                </a:cubicBezTo>
                <a:moveTo>
                  <a:pt x="1233235" y="3589250"/>
                </a:moveTo>
                <a:cubicBezTo>
                  <a:pt x="1181609" y="3618942"/>
                  <a:pt x="1097700" y="3617479"/>
                  <a:pt x="1036003" y="3628435"/>
                </a:cubicBezTo>
                <a:moveTo>
                  <a:pt x="2933206" y="4020281"/>
                </a:moveTo>
                <a:cubicBezTo>
                  <a:pt x="2874951" y="3967181"/>
                  <a:pt x="2852382" y="3916430"/>
                  <a:pt x="2814297" y="3841328"/>
                </a:cubicBezTo>
                <a:moveTo>
                  <a:pt x="5131420" y="3574029"/>
                </a:moveTo>
                <a:cubicBezTo>
                  <a:pt x="5132433" y="3641454"/>
                  <a:pt x="5112815" y="3700478"/>
                  <a:pt x="5083892" y="3770363"/>
                </a:cubicBezTo>
                <a:moveTo>
                  <a:pt x="6075215" y="2360745"/>
                </a:moveTo>
                <a:cubicBezTo>
                  <a:pt x="6367182" y="2532047"/>
                  <a:pt x="6653835" y="2800073"/>
                  <a:pt x="6653917" y="3094660"/>
                </a:cubicBezTo>
                <a:moveTo>
                  <a:pt x="7440354" y="1579109"/>
                </a:moveTo>
                <a:cubicBezTo>
                  <a:pt x="7385617" y="1697135"/>
                  <a:pt x="7293519" y="1799721"/>
                  <a:pt x="7182599" y="1854327"/>
                </a:cubicBezTo>
                <a:moveTo>
                  <a:pt x="6821956" y="558046"/>
                </a:moveTo>
                <a:cubicBezTo>
                  <a:pt x="6826792" y="603076"/>
                  <a:pt x="6835258" y="643267"/>
                  <a:pt x="6835485" y="688045"/>
                </a:cubicBezTo>
                <a:moveTo>
                  <a:pt x="5176100" y="406450"/>
                </a:moveTo>
                <a:cubicBezTo>
                  <a:pt x="5216541" y="343134"/>
                  <a:pt x="5261413" y="302015"/>
                  <a:pt x="5308181" y="240661"/>
                </a:cubicBezTo>
                <a:moveTo>
                  <a:pt x="3941262" y="485436"/>
                </a:moveTo>
                <a:cubicBezTo>
                  <a:pt x="3961357" y="428093"/>
                  <a:pt x="3982314" y="386476"/>
                  <a:pt x="4005167" y="342479"/>
                </a:cubicBezTo>
                <a:moveTo>
                  <a:pt x="2492104" y="533980"/>
                </a:moveTo>
                <a:cubicBezTo>
                  <a:pt x="2565697" y="564731"/>
                  <a:pt x="2656712" y="616653"/>
                  <a:pt x="2723513" y="672618"/>
                </a:cubicBezTo>
                <a:moveTo>
                  <a:pt x="734636" y="1623848"/>
                </a:moveTo>
                <a:cubicBezTo>
                  <a:pt x="715889" y="1577229"/>
                  <a:pt x="703380" y="1529263"/>
                  <a:pt x="694228" y="1477908"/>
                </a:cubicBezTo>
              </a:path>
              <a:path w="7689921" h="4442982" stroke="0" extrusionOk="0">
                <a:moveTo>
                  <a:pt x="694228" y="1477908"/>
                </a:moveTo>
                <a:cubicBezTo>
                  <a:pt x="639447" y="1226170"/>
                  <a:pt x="771545" y="861547"/>
                  <a:pt x="1000935" y="710362"/>
                </a:cubicBezTo>
                <a:cubicBezTo>
                  <a:pt x="1385417" y="358395"/>
                  <a:pt x="2111758" y="241705"/>
                  <a:pt x="2492994" y="535009"/>
                </a:cubicBezTo>
                <a:cubicBezTo>
                  <a:pt x="2885701" y="123511"/>
                  <a:pt x="3525953" y="-43242"/>
                  <a:pt x="3997334" y="352970"/>
                </a:cubicBezTo>
                <a:cubicBezTo>
                  <a:pt x="4085949" y="119824"/>
                  <a:pt x="4306570" y="30390"/>
                  <a:pt x="4583513" y="20569"/>
                </a:cubicBezTo>
                <a:cubicBezTo>
                  <a:pt x="4868147" y="-22253"/>
                  <a:pt x="5189530" y="95438"/>
                  <a:pt x="5310495" y="255162"/>
                </a:cubicBezTo>
                <a:cubicBezTo>
                  <a:pt x="5530287" y="35979"/>
                  <a:pt x="5924676" y="-70201"/>
                  <a:pt x="6312677" y="70964"/>
                </a:cubicBezTo>
                <a:cubicBezTo>
                  <a:pt x="6556569" y="189236"/>
                  <a:pt x="6752407" y="356219"/>
                  <a:pt x="6820888" y="573473"/>
                </a:cubicBezTo>
                <a:cubicBezTo>
                  <a:pt x="7110004" y="680527"/>
                  <a:pt x="7332570" y="820542"/>
                  <a:pt x="7473107" y="1061173"/>
                </a:cubicBezTo>
                <a:cubicBezTo>
                  <a:pt x="7541287" y="1243273"/>
                  <a:pt x="7533108" y="1399091"/>
                  <a:pt x="7443914" y="1590011"/>
                </a:cubicBezTo>
                <a:cubicBezTo>
                  <a:pt x="7696154" y="1825861"/>
                  <a:pt x="7783988" y="2175741"/>
                  <a:pt x="7657167" y="2398593"/>
                </a:cubicBezTo>
                <a:cubicBezTo>
                  <a:pt x="7577929" y="2809855"/>
                  <a:pt x="7093348" y="3082181"/>
                  <a:pt x="6658189" y="3106384"/>
                </a:cubicBezTo>
                <a:cubicBezTo>
                  <a:pt x="6687691" y="3357989"/>
                  <a:pt x="6518559" y="3548629"/>
                  <a:pt x="6300573" y="3712872"/>
                </a:cubicBezTo>
                <a:cubicBezTo>
                  <a:pt x="5935128" y="3950545"/>
                  <a:pt x="5449124" y="3982116"/>
                  <a:pt x="5083002" y="3786305"/>
                </a:cubicBezTo>
                <a:cubicBezTo>
                  <a:pt x="4912862" y="4058292"/>
                  <a:pt x="4565022" y="4422980"/>
                  <a:pt x="4212901" y="4433314"/>
                </a:cubicBezTo>
                <a:cubicBezTo>
                  <a:pt x="3710425" y="4607768"/>
                  <a:pt x="3199006" y="4353840"/>
                  <a:pt x="2933562" y="4038382"/>
                </a:cubicBezTo>
                <a:cubicBezTo>
                  <a:pt x="2369829" y="4420068"/>
                  <a:pt x="1339244" y="4279021"/>
                  <a:pt x="1033155" y="3648181"/>
                </a:cubicBezTo>
                <a:cubicBezTo>
                  <a:pt x="652654" y="3709225"/>
                  <a:pt x="347917" y="3500678"/>
                  <a:pt x="197588" y="3213962"/>
                </a:cubicBezTo>
                <a:cubicBezTo>
                  <a:pt x="142217" y="2998275"/>
                  <a:pt x="234780" y="2814639"/>
                  <a:pt x="376129" y="2627838"/>
                </a:cubicBezTo>
                <a:cubicBezTo>
                  <a:pt x="150181" y="2478546"/>
                  <a:pt x="-48666" y="2267315"/>
                  <a:pt x="-891" y="2026493"/>
                </a:cubicBezTo>
                <a:cubicBezTo>
                  <a:pt x="50659" y="1715391"/>
                  <a:pt x="365619" y="1512935"/>
                  <a:pt x="687642" y="1491998"/>
                </a:cubicBezTo>
                <a:cubicBezTo>
                  <a:pt x="689442" y="1487762"/>
                  <a:pt x="692781" y="1483177"/>
                  <a:pt x="694228" y="1477908"/>
                </a:cubicBezTo>
                <a:close/>
              </a:path>
              <a:path w="7689921" h="4442982" stroke="0" extrusionOk="0">
                <a:moveTo>
                  <a:pt x="254837" y="5718207"/>
                </a:moveTo>
                <a:cubicBezTo>
                  <a:pt x="254954" y="5782305"/>
                  <a:pt x="197607" y="5849734"/>
                  <a:pt x="131421" y="5841623"/>
                </a:cubicBezTo>
                <a:cubicBezTo>
                  <a:pt x="58502" y="5839166"/>
                  <a:pt x="20345" y="5781525"/>
                  <a:pt x="8005" y="5718207"/>
                </a:cubicBezTo>
                <a:cubicBezTo>
                  <a:pt x="7188" y="5651486"/>
                  <a:pt x="63378" y="5605389"/>
                  <a:pt x="131421" y="5594791"/>
                </a:cubicBezTo>
                <a:cubicBezTo>
                  <a:pt x="200420" y="5598935"/>
                  <a:pt x="261026" y="5644426"/>
                  <a:pt x="254837" y="5718207"/>
                </a:cubicBezTo>
                <a:close/>
              </a:path>
              <a:path w="7689921" h="4442982" stroke="0" extrusionOk="0">
                <a:moveTo>
                  <a:pt x="885907" y="5240193"/>
                </a:moveTo>
                <a:cubicBezTo>
                  <a:pt x="913571" y="5383746"/>
                  <a:pt x="782859" y="5506553"/>
                  <a:pt x="639075" y="5487025"/>
                </a:cubicBezTo>
                <a:cubicBezTo>
                  <a:pt x="507612" y="5472867"/>
                  <a:pt x="395188" y="5365356"/>
                  <a:pt x="392243" y="5240193"/>
                </a:cubicBezTo>
                <a:cubicBezTo>
                  <a:pt x="373541" y="5125391"/>
                  <a:pt x="508061" y="4992767"/>
                  <a:pt x="639075" y="4993361"/>
                </a:cubicBezTo>
                <a:cubicBezTo>
                  <a:pt x="755489" y="4982979"/>
                  <a:pt x="892903" y="5116875"/>
                  <a:pt x="885907" y="5240193"/>
                </a:cubicBezTo>
                <a:close/>
              </a:path>
              <a:path w="7689921" h="4442982" stroke="0" extrusionOk="0">
                <a:moveTo>
                  <a:pt x="1696681" y="4592968"/>
                </a:moveTo>
                <a:cubicBezTo>
                  <a:pt x="1717762" y="4814353"/>
                  <a:pt x="1514850" y="4967396"/>
                  <a:pt x="1326432" y="4963217"/>
                </a:cubicBezTo>
                <a:cubicBezTo>
                  <a:pt x="1119979" y="4950178"/>
                  <a:pt x="965949" y="4795900"/>
                  <a:pt x="956183" y="4592968"/>
                </a:cubicBezTo>
                <a:cubicBezTo>
                  <a:pt x="958354" y="4392890"/>
                  <a:pt x="1111421" y="4202475"/>
                  <a:pt x="1326432" y="4222719"/>
                </a:cubicBezTo>
                <a:cubicBezTo>
                  <a:pt x="1535981" y="4229242"/>
                  <a:pt x="1673387" y="4397231"/>
                  <a:pt x="1696681" y="4592968"/>
                </a:cubicBezTo>
                <a:close/>
              </a:path>
              <a:path w="7689921" h="4442982" fill="none" stroke="0" extrusionOk="0">
                <a:moveTo>
                  <a:pt x="835388" y="2692220"/>
                </a:moveTo>
                <a:cubicBezTo>
                  <a:pt x="666498" y="2673674"/>
                  <a:pt x="524481" y="2672431"/>
                  <a:pt x="384496" y="2610251"/>
                </a:cubicBezTo>
                <a:moveTo>
                  <a:pt x="1233235" y="3589250"/>
                </a:moveTo>
                <a:cubicBezTo>
                  <a:pt x="1170374" y="3600890"/>
                  <a:pt x="1108116" y="3629014"/>
                  <a:pt x="1036003" y="3628435"/>
                </a:cubicBezTo>
                <a:moveTo>
                  <a:pt x="2933206" y="4020281"/>
                </a:moveTo>
                <a:cubicBezTo>
                  <a:pt x="2881899" y="3971745"/>
                  <a:pt x="2831782" y="3895983"/>
                  <a:pt x="2814297" y="3841328"/>
                </a:cubicBezTo>
                <a:moveTo>
                  <a:pt x="5131420" y="3574029"/>
                </a:moveTo>
                <a:cubicBezTo>
                  <a:pt x="5128582" y="3650796"/>
                  <a:pt x="5094136" y="3700199"/>
                  <a:pt x="5083892" y="3770363"/>
                </a:cubicBezTo>
                <a:moveTo>
                  <a:pt x="6075215" y="2360745"/>
                </a:moveTo>
                <a:cubicBezTo>
                  <a:pt x="6463394" y="2529427"/>
                  <a:pt x="6607844" y="2804436"/>
                  <a:pt x="6653917" y="3094660"/>
                </a:cubicBezTo>
                <a:moveTo>
                  <a:pt x="7440354" y="1579109"/>
                </a:moveTo>
                <a:cubicBezTo>
                  <a:pt x="7391407" y="1695044"/>
                  <a:pt x="7311583" y="1786114"/>
                  <a:pt x="7182599" y="1854327"/>
                </a:cubicBezTo>
                <a:moveTo>
                  <a:pt x="6821956" y="558046"/>
                </a:moveTo>
                <a:cubicBezTo>
                  <a:pt x="6831251" y="593091"/>
                  <a:pt x="6835812" y="638339"/>
                  <a:pt x="6835485" y="688045"/>
                </a:cubicBezTo>
                <a:moveTo>
                  <a:pt x="5176100" y="406450"/>
                </a:moveTo>
                <a:cubicBezTo>
                  <a:pt x="5193699" y="352573"/>
                  <a:pt x="5252324" y="307891"/>
                  <a:pt x="5308181" y="240661"/>
                </a:cubicBezTo>
                <a:moveTo>
                  <a:pt x="3941262" y="485436"/>
                </a:moveTo>
                <a:cubicBezTo>
                  <a:pt x="3955286" y="423789"/>
                  <a:pt x="3973814" y="384223"/>
                  <a:pt x="4005167" y="342479"/>
                </a:cubicBezTo>
                <a:moveTo>
                  <a:pt x="2492104" y="533980"/>
                </a:moveTo>
                <a:cubicBezTo>
                  <a:pt x="2574744" y="576216"/>
                  <a:pt x="2652682" y="614371"/>
                  <a:pt x="2723513" y="672618"/>
                </a:cubicBezTo>
                <a:moveTo>
                  <a:pt x="734636" y="1623848"/>
                </a:moveTo>
                <a:cubicBezTo>
                  <a:pt x="719291" y="1571416"/>
                  <a:pt x="695371" y="1527262"/>
                  <a:pt x="694228" y="1477908"/>
                </a:cubicBezTo>
              </a:path>
            </a:pathLst>
          </a:custGeom>
          <a:ln w="19050">
            <a:extLst>
              <a:ext uri="{C807C97D-BFC1-408E-A445-0C87EB9F89A2}">
                <ask:lineSketchStyleProps xmlns="" xmlns:ask="http://schemas.microsoft.com/office/drawing/2018/sketchyshapes" sd="970150680">
                  <a:prstGeom prst="cloudCallout">
                    <a:avLst>
                      <a:gd name="adj1" fmla="val -48291"/>
                      <a:gd name="adj2" fmla="val 78702"/>
                    </a:avLst>
                  </a:prstGeom>
                  <ask:type>
                    <ask:lineSketchFreehand/>
                  </ask:type>
                </ask:lineSketchStyleProps>
              </a:ext>
            </a:extLst>
          </a:ln>
          <a:effectLst>
            <a:glow rad="635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endParaRPr lang="vi-VN" sz="960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endParaRPr>
          </a:p>
        </p:txBody>
      </p:sp>
      <p:sp>
        <p:nvSpPr>
          <p:cNvPr id="7" name="TextBox 6">
            <a:extLst>
              <a:ext uri="{FF2B5EF4-FFF2-40B4-BE49-F238E27FC236}">
                <a16:creationId xmlns:a16="http://schemas.microsoft.com/office/drawing/2014/main" id="{B1076A05-AD1F-434A-A5E3-9D69A8D0767D}"/>
              </a:ext>
            </a:extLst>
          </p:cNvPr>
          <p:cNvSpPr txBox="1"/>
          <p:nvPr/>
        </p:nvSpPr>
        <p:spPr>
          <a:xfrm>
            <a:off x="1262268" y="442238"/>
            <a:ext cx="5705064" cy="3594830"/>
          </a:xfrm>
          <a:prstGeom prst="rect">
            <a:avLst/>
          </a:prstGeom>
          <a:noFill/>
        </p:spPr>
        <p:txBody>
          <a:bodyPr wrap="square">
            <a:spAutoFit/>
            <a:scene3d>
              <a:camera prst="orthographicFront"/>
              <a:lightRig rig="threePt" dir="t"/>
            </a:scene3d>
            <a:sp3d extrusionH="57150">
              <a:bevelT w="38100" h="38100"/>
            </a:sp3d>
          </a:bodyPr>
          <a:lstStyle/>
          <a:p>
            <a:pPr algn="ctr">
              <a:lnSpc>
                <a:spcPct val="150000"/>
              </a:lnSpc>
            </a:pPr>
            <a:r>
              <a:rPr lang="en-US" sz="8000" dirty="0" err="1">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Luyện</a:t>
            </a:r>
            <a:r>
              <a:rPr lang="en-US" sz="800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 </a:t>
            </a:r>
            <a:r>
              <a:rPr lang="vi-VN" sz="800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đọc diễn cảm</a:t>
            </a:r>
          </a:p>
        </p:txBody>
      </p:sp>
      <p:pic>
        <p:nvPicPr>
          <p:cNvPr id="9" name="图片 2" descr="图片包含 航空器&#10;&#10;描述已自动生成">
            <a:extLst>
              <a:ext uri="{FF2B5EF4-FFF2-40B4-BE49-F238E27FC236}">
                <a16:creationId xmlns:a16="http://schemas.microsoft.com/office/drawing/2014/main" id="{7C98C99C-1EA3-4C8A-92A6-A1FD9165C0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121" y="4284152"/>
            <a:ext cx="3146042" cy="2221732"/>
          </a:xfrm>
          <a:prstGeom prst="rect">
            <a:avLst/>
          </a:prstGeom>
        </p:spPr>
      </p:pic>
    </p:spTree>
    <p:extLst>
      <p:ext uri="{BB962C8B-B14F-4D97-AF65-F5344CB8AC3E}">
        <p14:creationId xmlns:p14="http://schemas.microsoft.com/office/powerpoint/2010/main" val="38892909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p:stCondLst>
                              <p:cond delay="1500"/>
                            </p:stCondLst>
                            <p:childTnLst>
                              <p:par>
                                <p:cTn id="14" presetID="14"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2BCCCDA0-F89B-44BA-A43C-321596DC6135}"/>
              </a:ext>
            </a:extLst>
          </p:cNvPr>
          <p:cNvPicPr>
            <a:picLocks noChangeAspect="1"/>
          </p:cNvPicPr>
          <p:nvPr/>
        </p:nvPicPr>
        <p:blipFill>
          <a:blip r:embed="rId2">
            <a:alphaModFix amt="67000"/>
          </a:blip>
          <a:stretch>
            <a:fillRect/>
          </a:stretch>
        </p:blipFill>
        <p:spPr>
          <a:xfrm rot="16200000">
            <a:off x="3114503" y="-2863728"/>
            <a:ext cx="6285385" cy="12514393"/>
          </a:xfrm>
          <a:prstGeom prst="rect">
            <a:avLst/>
          </a:prstGeom>
          <a:effectLst>
            <a:glow>
              <a:schemeClr val="accent1"/>
            </a:glow>
            <a:reflection endPos="65000" dist="50800" dir="5400000" sy="-100000" algn="bl" rotWithShape="0"/>
          </a:effectLst>
        </p:spPr>
      </p:pic>
      <p:sp>
        <p:nvSpPr>
          <p:cNvPr id="4" name="Rectangle 3"/>
          <p:cNvSpPr/>
          <p:nvPr/>
        </p:nvSpPr>
        <p:spPr>
          <a:xfrm>
            <a:off x="360404" y="626759"/>
            <a:ext cx="11327824" cy="3170099"/>
          </a:xfrm>
          <a:prstGeom prst="rect">
            <a:avLst/>
          </a:prstGeom>
        </p:spPr>
        <p:txBody>
          <a:bodyPr wrap="square">
            <a:spAutoFit/>
          </a:bodyPr>
          <a:lstStyle/>
          <a:p>
            <a:r>
              <a:rPr lang="en-US" sz="2000" b="1" dirty="0">
                <a:solidFill>
                  <a:srgbClr val="C00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Dắt xe ra cửa, tôi lễ phép thưa:</a:t>
            </a:r>
          </a:p>
          <a:p>
            <a:pPr algn="just"/>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 Thưa ba, con xin phép đi học nhóm.</a:t>
            </a:r>
          </a:p>
          <a:p>
            <a:pPr algn="just"/>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Ba tôi mỉm cười:</a:t>
            </a:r>
          </a:p>
          <a:p>
            <a:pPr algn="just"/>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 Ờ, nhớ về sớm nghe con!</a:t>
            </a:r>
          </a:p>
          <a:p>
            <a:pPr algn="just"/>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Không biết đây là lần thứ bao nhiêu tôi đã nói dối ba. Mỗi lần nói dối tôi đều ân hận,</a:t>
            </a:r>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nhưng </a:t>
            </a:r>
            <a:r>
              <a:rPr lang="en-US" sz="2000" b="1" dirty="0" err="1">
                <a:solidFill>
                  <a:srgbClr val="FFC000"/>
                </a:solidFill>
                <a:latin typeface="Times New Roman" panose="02020603050405020304" pitchFamily="18" charset="0"/>
                <a:cs typeface="Times New Roman" panose="02020603050405020304" pitchFamily="18" charset="0"/>
              </a:rPr>
              <a:t>rồi</a:t>
            </a:r>
            <a:r>
              <a:rPr lang="en-US" sz="2000" b="1" dirty="0">
                <a:solidFill>
                  <a:srgbClr val="FFC000"/>
                </a:solidFill>
                <a:latin typeface="Times New Roman" panose="02020603050405020304" pitchFamily="18" charset="0"/>
                <a:cs typeface="Times New Roman" panose="02020603050405020304" pitchFamily="18" charset="0"/>
              </a:rPr>
              <a:t> </a:t>
            </a:r>
            <a:r>
              <a:rPr lang="en-US" sz="2000" b="1" dirty="0" err="1">
                <a:solidFill>
                  <a:srgbClr val="FFC000"/>
                </a:solidFill>
                <a:latin typeface="Times New Roman" panose="02020603050405020304" pitchFamily="18" charset="0"/>
                <a:cs typeface="Times New Roman" panose="02020603050405020304" pitchFamily="18" charset="0"/>
              </a:rPr>
              <a:t>lại</a:t>
            </a:r>
            <a:r>
              <a:rPr lang="vi-VN" sz="2000" b="1" dirty="0">
                <a:solidFill>
                  <a:srgbClr val="FFC000"/>
                </a:solidFill>
                <a:latin typeface="Times New Roman" panose="02020603050405020304" pitchFamily="18" charset="0"/>
                <a:cs typeface="Times New Roman" panose="02020603050405020304" pitchFamily="18" charset="0"/>
              </a:rPr>
              <a:t> tặc lưỡi cho qua.</a:t>
            </a:r>
          </a:p>
          <a:p>
            <a:pPr algn="just"/>
            <a:r>
              <a:rPr lang="en-US" sz="2000" b="1" dirty="0">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Cho đến một hôm, vừa yên vị trong rạp chiếu bóng, tôi chợt thấy em gái mình lướt qua cùng một đ</a:t>
            </a:r>
            <a:r>
              <a:rPr lang="en-US" sz="2000" b="1" dirty="0">
                <a:solidFill>
                  <a:srgbClr val="00B050"/>
                </a:solidFill>
                <a:latin typeface="Times New Roman" panose="02020603050405020304" pitchFamily="18" charset="0"/>
                <a:cs typeface="Times New Roman" panose="02020603050405020304" pitchFamily="18" charset="0"/>
              </a:rPr>
              <a:t>ứ</a:t>
            </a:r>
            <a:r>
              <a:rPr lang="vi-VN" sz="2000" b="1" dirty="0">
                <a:solidFill>
                  <a:srgbClr val="00B050"/>
                </a:solidFill>
                <a:latin typeface="Times New Roman" panose="02020603050405020304" pitchFamily="18" charset="0"/>
                <a:cs typeface="Times New Roman" panose="02020603050405020304" pitchFamily="18" charset="0"/>
              </a:rPr>
              <a:t>a bạn. Từ ngạc nhiên, tôi chuy</a:t>
            </a:r>
            <a:r>
              <a:rPr lang="en-US" sz="2000" b="1" dirty="0">
                <a:solidFill>
                  <a:srgbClr val="00B050"/>
                </a:solidFill>
                <a:latin typeface="Times New Roman" panose="02020603050405020304" pitchFamily="18" charset="0"/>
                <a:cs typeface="Times New Roman" panose="02020603050405020304" pitchFamily="18" charset="0"/>
              </a:rPr>
              <a:t>ể</a:t>
            </a:r>
            <a:r>
              <a:rPr lang="vi-VN" sz="2000" b="1" dirty="0">
                <a:solidFill>
                  <a:srgbClr val="00B050"/>
                </a:solidFill>
                <a:latin typeface="Times New Roman" panose="02020603050405020304" pitchFamily="18" charset="0"/>
                <a:cs typeface="Times New Roman" panose="02020603050405020304" pitchFamily="18" charset="0"/>
              </a:rPr>
              <a:t>n sang giận </a:t>
            </a:r>
            <a:r>
              <a:rPr lang="en-US" sz="2000" b="1" dirty="0">
                <a:solidFill>
                  <a:srgbClr val="00B050"/>
                </a:solidFill>
                <a:latin typeface="Times New Roman" panose="02020603050405020304" pitchFamily="18" charset="0"/>
                <a:cs typeface="Times New Roman" panose="02020603050405020304" pitchFamily="18" charset="0"/>
              </a:rPr>
              <a:t>d</a:t>
            </a:r>
            <a:r>
              <a:rPr lang="vi-VN" sz="2000" b="1" dirty="0">
                <a:solidFill>
                  <a:srgbClr val="00B050"/>
                </a:solidFill>
                <a:latin typeface="Times New Roman" panose="02020603050405020304" pitchFamily="18" charset="0"/>
                <a:cs typeface="Times New Roman" panose="02020603050405020304" pitchFamily="18" charset="0"/>
              </a:rPr>
              <a:t>ữ và mặc lời năn nỉ của bạn, tôi bỏ về.</a:t>
            </a: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Hai chị em về đến nhà, tôi mắng em gái dám nói dối ba bỏ học đi chơi, không chịu học hành. Nhưng đáp lại sự giận dữ của tôi, nó chỉ thủng thẳng:</a:t>
            </a:r>
          </a:p>
        </p:txBody>
      </p:sp>
      <p:sp>
        <p:nvSpPr>
          <p:cNvPr id="6" name="Rectangle 5">
            <a:extLst>
              <a:ext uri="{FF2B5EF4-FFF2-40B4-BE49-F238E27FC236}">
                <a16:creationId xmlns:a16="http://schemas.microsoft.com/office/drawing/2014/main" id="{CC0B8B0D-7849-41FB-80CE-0113EAE4AE41}"/>
              </a:ext>
            </a:extLst>
          </p:cNvPr>
          <p:cNvSpPr/>
          <p:nvPr/>
        </p:nvSpPr>
        <p:spPr>
          <a:xfrm>
            <a:off x="3777304" y="-37269"/>
            <a:ext cx="4853891" cy="584775"/>
          </a:xfrm>
          <a:prstGeom prst="rect">
            <a:avLst/>
          </a:prstGeom>
          <a:noFill/>
        </p:spPr>
        <p:txBody>
          <a:bodyPr wrap="square">
            <a:spAutoFit/>
          </a:bodyPr>
          <a:lstStyle/>
          <a:p>
            <a:pPr algn="ctr">
              <a:defRPr/>
            </a:pPr>
            <a:r>
              <a:rPr lang="en-US" sz="3200" b="1" dirty="0">
                <a:ln w="9525">
                  <a:solidFill>
                    <a:schemeClr val="bg1"/>
                  </a:solidFill>
                  <a:prstDash val="solid"/>
                </a:ln>
                <a:solidFill>
                  <a:srgbClr val="C00000"/>
                </a:solidFill>
                <a:effectLst>
                  <a:outerShdw blurRad="12700" dist="38100" dir="2700000" algn="tl" rotWithShape="0">
                    <a:schemeClr val="bg1">
                      <a:lumMod val="50000"/>
                    </a:schemeClr>
                  </a:outerShdw>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CHỊ EM TÔI</a:t>
            </a:r>
          </a:p>
        </p:txBody>
      </p:sp>
      <p:sp>
        <p:nvSpPr>
          <p:cNvPr id="7" name="云形 15">
            <a:extLst>
              <a:ext uri="{FF2B5EF4-FFF2-40B4-BE49-F238E27FC236}">
                <a16:creationId xmlns:a16="http://schemas.microsoft.com/office/drawing/2014/main" id="{BCC0B1C5-B757-4597-99BF-9094BDE779EE}"/>
              </a:ext>
            </a:extLst>
          </p:cNvPr>
          <p:cNvSpPr/>
          <p:nvPr/>
        </p:nvSpPr>
        <p:spPr>
          <a:xfrm>
            <a:off x="2630723" y="185978"/>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云形 15">
            <a:extLst>
              <a:ext uri="{FF2B5EF4-FFF2-40B4-BE49-F238E27FC236}">
                <a16:creationId xmlns:a16="http://schemas.microsoft.com/office/drawing/2014/main" id="{694D2C9E-DE77-497A-A6EC-73784D216374}"/>
              </a:ext>
            </a:extLst>
          </p:cNvPr>
          <p:cNvSpPr/>
          <p:nvPr/>
        </p:nvSpPr>
        <p:spPr>
          <a:xfrm>
            <a:off x="10566864" y="1044702"/>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a:extLst>
              <a:ext uri="{FF2B5EF4-FFF2-40B4-BE49-F238E27FC236}">
                <a16:creationId xmlns:a16="http://schemas.microsoft.com/office/drawing/2014/main" id="{F51BD4BF-62D9-4E4A-A1A3-AC7D03C43278}"/>
              </a:ext>
            </a:extLst>
          </p:cNvPr>
          <p:cNvPicPr>
            <a:picLocks noChangeAspect="1"/>
          </p:cNvPicPr>
          <p:nvPr/>
        </p:nvPicPr>
        <p:blipFill>
          <a:blip r:embed="rId3"/>
          <a:srcRect/>
          <a:stretch>
            <a:fillRect/>
          </a:stretch>
        </p:blipFill>
        <p:spPr>
          <a:xfrm>
            <a:off x="123916" y="5991374"/>
            <a:ext cx="472976" cy="442233"/>
          </a:xfrm>
          <a:prstGeom prst="rect">
            <a:avLst/>
          </a:prstGeom>
        </p:spPr>
      </p:pic>
      <p:pic>
        <p:nvPicPr>
          <p:cNvPr id="10" name="Picture 9">
            <a:extLst>
              <a:ext uri="{FF2B5EF4-FFF2-40B4-BE49-F238E27FC236}">
                <a16:creationId xmlns:a16="http://schemas.microsoft.com/office/drawing/2014/main" id="{245C1483-AB3C-4FD4-9F7A-AC0F591D3772}"/>
              </a:ext>
            </a:extLst>
          </p:cNvPr>
          <p:cNvPicPr>
            <a:picLocks noChangeAspect="1"/>
          </p:cNvPicPr>
          <p:nvPr/>
        </p:nvPicPr>
        <p:blipFill>
          <a:blip r:embed="rId3"/>
          <a:srcRect/>
          <a:stretch>
            <a:fillRect/>
          </a:stretch>
        </p:blipFill>
        <p:spPr>
          <a:xfrm>
            <a:off x="8394705" y="6275940"/>
            <a:ext cx="472976" cy="442233"/>
          </a:xfrm>
          <a:prstGeom prst="rect">
            <a:avLst/>
          </a:prstGeom>
        </p:spPr>
      </p:pic>
      <p:pic>
        <p:nvPicPr>
          <p:cNvPr id="11" name="Picture 10">
            <a:extLst>
              <a:ext uri="{FF2B5EF4-FFF2-40B4-BE49-F238E27FC236}">
                <a16:creationId xmlns:a16="http://schemas.microsoft.com/office/drawing/2014/main" id="{58D48AB7-BB3B-48FB-AB3C-745088BC979B}"/>
              </a:ext>
            </a:extLst>
          </p:cNvPr>
          <p:cNvPicPr>
            <a:picLocks noChangeAspect="1"/>
          </p:cNvPicPr>
          <p:nvPr/>
        </p:nvPicPr>
        <p:blipFill>
          <a:blip r:embed="rId3"/>
          <a:srcRect/>
          <a:stretch>
            <a:fillRect/>
          </a:stretch>
        </p:blipFill>
        <p:spPr>
          <a:xfrm>
            <a:off x="9233637" y="1396843"/>
            <a:ext cx="472976" cy="442233"/>
          </a:xfrm>
          <a:prstGeom prst="rect">
            <a:avLst/>
          </a:prstGeom>
        </p:spPr>
      </p:pic>
      <p:pic>
        <p:nvPicPr>
          <p:cNvPr id="12" name="Picture 11">
            <a:extLst>
              <a:ext uri="{FF2B5EF4-FFF2-40B4-BE49-F238E27FC236}">
                <a16:creationId xmlns:a16="http://schemas.microsoft.com/office/drawing/2014/main" id="{A574FBCE-3E67-40B6-9F71-74FF65B523A5}"/>
              </a:ext>
            </a:extLst>
          </p:cNvPr>
          <p:cNvPicPr>
            <a:picLocks noChangeAspect="1"/>
          </p:cNvPicPr>
          <p:nvPr/>
        </p:nvPicPr>
        <p:blipFill>
          <a:blip r:embed="rId3"/>
          <a:srcRect/>
          <a:stretch>
            <a:fillRect/>
          </a:stretch>
        </p:blipFill>
        <p:spPr>
          <a:xfrm>
            <a:off x="11332282" y="250778"/>
            <a:ext cx="472976" cy="442233"/>
          </a:xfrm>
          <a:prstGeom prst="rect">
            <a:avLst/>
          </a:prstGeom>
        </p:spPr>
      </p:pic>
      <p:sp>
        <p:nvSpPr>
          <p:cNvPr id="14" name="TextBox 13">
            <a:extLst>
              <a:ext uri="{FF2B5EF4-FFF2-40B4-BE49-F238E27FC236}">
                <a16:creationId xmlns:a16="http://schemas.microsoft.com/office/drawing/2014/main" id="{24217658-454A-4352-A2BA-C71B95ED81C1}"/>
              </a:ext>
            </a:extLst>
          </p:cNvPr>
          <p:cNvSpPr txBox="1"/>
          <p:nvPr/>
        </p:nvSpPr>
        <p:spPr>
          <a:xfrm>
            <a:off x="267284" y="3687903"/>
            <a:ext cx="11327824" cy="3170099"/>
          </a:xfrm>
          <a:prstGeom prst="rect">
            <a:avLst/>
          </a:prstGeom>
          <a:noFill/>
        </p:spPr>
        <p:txBody>
          <a:bodyPr wrap="square">
            <a:spAutoFit/>
          </a:bodyPr>
          <a:lstStyle/>
          <a:p>
            <a:pPr algn="just"/>
            <a:r>
              <a:rPr lang="en-US" sz="2000" b="1" dirty="0">
                <a:latin typeface="Times New Roman" panose="02020603050405020304" pitchFamily="18" charset="0"/>
                <a:cs typeface="Times New Roman" panose="02020603050405020304" pitchFamily="18" charset="0"/>
              </a:rPr>
              <a:t> </a:t>
            </a:r>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 Em đi </a:t>
            </a:r>
            <a:r>
              <a:rPr lang="vi-VN" sz="2000" b="1" dirty="0" err="1">
                <a:solidFill>
                  <a:srgbClr val="00B050"/>
                </a:solidFill>
                <a:latin typeface="Times New Roman" panose="02020603050405020304" pitchFamily="18" charset="0"/>
                <a:cs typeface="Times New Roman" panose="02020603050405020304" pitchFamily="18" charset="0"/>
              </a:rPr>
              <a:t>tập</a:t>
            </a:r>
            <a:r>
              <a:rPr lang="vi-VN" sz="2000" b="1" dirty="0">
                <a:solidFill>
                  <a:srgbClr val="00B050"/>
                </a:solidFill>
                <a:latin typeface="Times New Roman" panose="02020603050405020304" pitchFamily="18" charset="0"/>
                <a:cs typeface="Times New Roman" panose="02020603050405020304" pitchFamily="18" charset="0"/>
              </a:rPr>
              <a:t> văn </a:t>
            </a:r>
            <a:r>
              <a:rPr lang="vi-VN" sz="2000" b="1" dirty="0" err="1">
                <a:solidFill>
                  <a:srgbClr val="00B050"/>
                </a:solidFill>
                <a:latin typeface="Times New Roman" panose="02020603050405020304" pitchFamily="18" charset="0"/>
                <a:cs typeface="Times New Roman" panose="02020603050405020304" pitchFamily="18" charset="0"/>
              </a:rPr>
              <a:t>nghệ</a:t>
            </a:r>
            <a:r>
              <a:rPr lang="vi-VN" sz="2000" b="1" dirty="0">
                <a:solidFill>
                  <a:srgbClr val="00B050"/>
                </a:solidFill>
                <a:latin typeface="Times New Roman" panose="02020603050405020304" pitchFamily="18" charset="0"/>
                <a:cs typeface="Times New Roman" panose="02020603050405020304" pitchFamily="18" charset="0"/>
              </a:rPr>
              <a:t>.</a:t>
            </a:r>
            <a:r>
              <a:rPr lang="en-US" sz="2000" b="1" dirty="0">
                <a:solidFill>
                  <a:srgbClr val="00B050"/>
                </a:solidFill>
                <a:latin typeface="Times New Roman" panose="02020603050405020304" pitchFamily="18" charset="0"/>
                <a:cs typeface="Times New Roman" panose="02020603050405020304" pitchFamily="18" charset="0"/>
              </a:rPr>
              <a:t> </a:t>
            </a:r>
          </a:p>
          <a:p>
            <a:pPr algn="just"/>
            <a:r>
              <a:rPr lang="en-US" sz="2000" b="1" dirty="0">
                <a:solidFill>
                  <a:srgbClr val="00B050"/>
                </a:solidFill>
                <a:latin typeface="Times New Roman" panose="02020603050405020304" pitchFamily="18" charset="0"/>
                <a:cs typeface="Times New Roman" panose="02020603050405020304" pitchFamily="18" charset="0"/>
              </a:rPr>
              <a:t>     - </a:t>
            </a:r>
            <a:r>
              <a:rPr lang="vi-VN" sz="2000" b="1" dirty="0" err="1">
                <a:solidFill>
                  <a:srgbClr val="00B050"/>
                </a:solidFill>
                <a:latin typeface="Times New Roman" panose="02020603050405020304" pitchFamily="18" charset="0"/>
                <a:cs typeface="Times New Roman" panose="02020603050405020304" pitchFamily="18" charset="0"/>
              </a:rPr>
              <a:t>Mày</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tập</a:t>
            </a:r>
            <a:r>
              <a:rPr lang="vi-VN" sz="2000" b="1" dirty="0">
                <a:solidFill>
                  <a:srgbClr val="00B050"/>
                </a:solidFill>
                <a:latin typeface="Times New Roman" panose="02020603050405020304" pitchFamily="18" charset="0"/>
                <a:cs typeface="Times New Roman" panose="02020603050405020304" pitchFamily="18" charset="0"/>
              </a:rPr>
              <a:t> văn </a:t>
            </a:r>
            <a:r>
              <a:rPr lang="vi-VN" sz="2000" b="1" dirty="0" err="1">
                <a:solidFill>
                  <a:srgbClr val="00B050"/>
                </a:solidFill>
                <a:latin typeface="Times New Roman" panose="02020603050405020304" pitchFamily="18" charset="0"/>
                <a:cs typeface="Times New Roman" panose="02020603050405020304" pitchFamily="18" charset="0"/>
              </a:rPr>
              <a:t>nghệ</a:t>
            </a:r>
            <a:r>
              <a:rPr lang="vi-VN" sz="2000" b="1" dirty="0">
                <a:solidFill>
                  <a:srgbClr val="00B050"/>
                </a:solidFill>
                <a:latin typeface="Times New Roman" panose="02020603050405020304" pitchFamily="18" charset="0"/>
                <a:cs typeface="Times New Roman" panose="02020603050405020304" pitchFamily="18" charset="0"/>
              </a:rPr>
              <a:t> ở </a:t>
            </a:r>
            <a:r>
              <a:rPr lang="vi-VN" sz="2000" b="1" dirty="0" err="1">
                <a:solidFill>
                  <a:srgbClr val="00B050"/>
                </a:solidFill>
                <a:latin typeface="Times New Roman" panose="02020603050405020304" pitchFamily="18" charset="0"/>
                <a:cs typeface="Times New Roman" panose="02020603050405020304" pitchFamily="18" charset="0"/>
              </a:rPr>
              <a:t>rạp</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chiếu</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bóng</a:t>
            </a:r>
            <a:r>
              <a:rPr lang="vi-VN" sz="2000" b="1" dirty="0">
                <a:solidFill>
                  <a:srgbClr val="00B050"/>
                </a:solidFill>
                <a:latin typeface="Times New Roman" panose="02020603050405020304" pitchFamily="18" charset="0"/>
                <a:cs typeface="Times New Roman" panose="02020603050405020304" pitchFamily="18" charset="0"/>
              </a:rPr>
              <a:t> à?</a:t>
            </a:r>
            <a:endParaRPr lang="en-US" sz="2000" b="1" dirty="0">
              <a:solidFill>
                <a:srgbClr val="00B050"/>
              </a:solidFill>
              <a:latin typeface="Times New Roman" panose="02020603050405020304" pitchFamily="18" charset="0"/>
              <a:cs typeface="Times New Roman" panose="02020603050405020304" pitchFamily="18" charset="0"/>
            </a:endParaRP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Nó</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cười</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giả</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bộ</a:t>
            </a:r>
            <a:r>
              <a:rPr lang="vi-VN" sz="2000" b="1" dirty="0">
                <a:solidFill>
                  <a:srgbClr val="00B050"/>
                </a:solidFill>
                <a:latin typeface="Times New Roman" panose="02020603050405020304" pitchFamily="18" charset="0"/>
                <a:cs typeface="Times New Roman" panose="02020603050405020304" pitchFamily="18" charset="0"/>
              </a:rPr>
              <a:t> ngây thơ:</a:t>
            </a: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Ủa</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chị</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cũng</a:t>
            </a:r>
            <a:r>
              <a:rPr lang="vi-VN" sz="2000" b="1" dirty="0">
                <a:solidFill>
                  <a:srgbClr val="00B050"/>
                </a:solidFill>
                <a:latin typeface="Times New Roman" panose="02020603050405020304" pitchFamily="18" charset="0"/>
                <a:cs typeface="Times New Roman" panose="02020603050405020304" pitchFamily="18" charset="0"/>
              </a:rPr>
              <a:t> ở </a:t>
            </a:r>
            <a:r>
              <a:rPr lang="vi-VN" sz="2000" b="1" dirty="0" err="1">
                <a:solidFill>
                  <a:srgbClr val="00B050"/>
                </a:solidFill>
                <a:latin typeface="Times New Roman" panose="02020603050405020304" pitchFamily="18" charset="0"/>
                <a:cs typeface="Times New Roman" panose="02020603050405020304" pitchFamily="18" charset="0"/>
              </a:rPr>
              <a:t>đó</a:t>
            </a:r>
            <a:r>
              <a:rPr lang="vi-VN" sz="2000" b="1" dirty="0">
                <a:solidFill>
                  <a:srgbClr val="00B050"/>
                </a:solidFill>
                <a:latin typeface="Times New Roman" panose="02020603050405020304" pitchFamily="18" charset="0"/>
                <a:cs typeface="Times New Roman" panose="02020603050405020304" pitchFamily="18" charset="0"/>
              </a:rPr>
              <a:t> sao? </a:t>
            </a:r>
            <a:r>
              <a:rPr lang="vi-VN" sz="2000" b="1" dirty="0" err="1">
                <a:solidFill>
                  <a:srgbClr val="00B050"/>
                </a:solidFill>
                <a:latin typeface="Times New Roman" panose="02020603050405020304" pitchFamily="18" charset="0"/>
                <a:cs typeface="Times New Roman" panose="02020603050405020304" pitchFamily="18" charset="0"/>
              </a:rPr>
              <a:t>Hồi</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nãy</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chị</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bảo</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chị</a:t>
            </a:r>
            <a:r>
              <a:rPr lang="vi-VN" sz="2000" b="1" dirty="0">
                <a:solidFill>
                  <a:srgbClr val="00B050"/>
                </a:solidFill>
                <a:latin typeface="Times New Roman" panose="02020603050405020304" pitchFamily="18" charset="0"/>
                <a:cs typeface="Times New Roman" panose="02020603050405020304" pitchFamily="18" charset="0"/>
              </a:rPr>
              <a:t> đi </a:t>
            </a:r>
            <a:r>
              <a:rPr lang="vi-VN" sz="2000" b="1" dirty="0" err="1">
                <a:solidFill>
                  <a:srgbClr val="00B050"/>
                </a:solidFill>
                <a:latin typeface="Times New Roman" panose="02020603050405020304" pitchFamily="18" charset="0"/>
                <a:cs typeface="Times New Roman" panose="02020603050405020304" pitchFamily="18" charset="0"/>
              </a:rPr>
              <a:t>học</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nhóm</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mà</a:t>
            </a:r>
            <a:r>
              <a:rPr lang="vi-VN" sz="2000" b="1" dirty="0">
                <a:solidFill>
                  <a:srgbClr val="00B050"/>
                </a:solidFill>
                <a:latin typeface="Times New Roman" panose="02020603050405020304" pitchFamily="18" charset="0"/>
                <a:cs typeface="Times New Roman" panose="02020603050405020304" pitchFamily="18" charset="0"/>
              </a:rPr>
              <a:t>!</a:t>
            </a: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Tôi </a:t>
            </a:r>
            <a:r>
              <a:rPr lang="vi-VN" sz="2000" b="1" dirty="0" err="1">
                <a:solidFill>
                  <a:srgbClr val="00B050"/>
                </a:solidFill>
                <a:latin typeface="Times New Roman" panose="02020603050405020304" pitchFamily="18" charset="0"/>
                <a:cs typeface="Times New Roman" panose="02020603050405020304" pitchFamily="18" charset="0"/>
              </a:rPr>
              <a:t>sững</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sờ</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đứng</a:t>
            </a:r>
            <a:r>
              <a:rPr lang="vi-VN" sz="2000" b="1" dirty="0">
                <a:solidFill>
                  <a:srgbClr val="00B050"/>
                </a:solidFill>
                <a:latin typeface="Times New Roman" panose="02020603050405020304" pitchFamily="18" charset="0"/>
                <a:cs typeface="Times New Roman" panose="02020603050405020304" pitchFamily="18" charset="0"/>
              </a:rPr>
              <a:t> im như </a:t>
            </a:r>
            <a:r>
              <a:rPr lang="vi-VN" sz="2000" b="1" dirty="0" err="1">
                <a:solidFill>
                  <a:srgbClr val="00B050"/>
                </a:solidFill>
                <a:latin typeface="Times New Roman" panose="02020603050405020304" pitchFamily="18" charset="0"/>
                <a:cs typeface="Times New Roman" panose="02020603050405020304" pitchFamily="18" charset="0"/>
              </a:rPr>
              <a:t>phỗng</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Ngước</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nhìn</a:t>
            </a:r>
            <a:r>
              <a:rPr lang="vi-VN" sz="2000" b="1" dirty="0">
                <a:solidFill>
                  <a:srgbClr val="00B050"/>
                </a:solidFill>
                <a:latin typeface="Times New Roman" panose="02020603050405020304" pitchFamily="18" charset="0"/>
                <a:cs typeface="Times New Roman" panose="02020603050405020304" pitchFamily="18" charset="0"/>
              </a:rPr>
              <a:t> ba tôi </a:t>
            </a:r>
            <a:r>
              <a:rPr lang="vi-VN" sz="2000" b="1" dirty="0" err="1">
                <a:solidFill>
                  <a:srgbClr val="00B050"/>
                </a:solidFill>
                <a:latin typeface="Times New Roman" panose="02020603050405020304" pitchFamily="18" charset="0"/>
                <a:cs typeface="Times New Roman" panose="02020603050405020304" pitchFamily="18" charset="0"/>
              </a:rPr>
              <a:t>đợi</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một</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trận</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cuồng</a:t>
            </a:r>
            <a:r>
              <a:rPr lang="vi-VN" sz="2000" b="1" dirty="0">
                <a:solidFill>
                  <a:srgbClr val="00B050"/>
                </a:solidFill>
                <a:latin typeface="Times New Roman" panose="02020603050405020304" pitchFamily="18" charset="0"/>
                <a:cs typeface="Times New Roman" panose="02020603050405020304" pitchFamily="18" charset="0"/>
              </a:rPr>
              <a:t> phong. Nhưng ba tôi </a:t>
            </a:r>
            <a:r>
              <a:rPr lang="vi-VN" sz="2000" b="1" dirty="0" err="1">
                <a:solidFill>
                  <a:srgbClr val="00B050"/>
                </a:solidFill>
                <a:latin typeface="Times New Roman" panose="02020603050405020304" pitchFamily="18" charset="0"/>
                <a:cs typeface="Times New Roman" panose="02020603050405020304" pitchFamily="18" charset="0"/>
              </a:rPr>
              <a:t>chỉ</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buồ</a:t>
            </a:r>
            <a:r>
              <a:rPr lang="en-US" sz="2000" b="1" dirty="0">
                <a:solidFill>
                  <a:srgbClr val="00B050"/>
                </a:solidFill>
                <a:latin typeface="Times New Roman" panose="02020603050405020304" pitchFamily="18" charset="0"/>
                <a:cs typeface="Times New Roman" panose="02020603050405020304" pitchFamily="18" charset="0"/>
              </a:rPr>
              <a:t>n</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rầu</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bảo</a:t>
            </a:r>
            <a:r>
              <a:rPr lang="vi-VN" sz="2000" b="1" dirty="0">
                <a:solidFill>
                  <a:srgbClr val="00B050"/>
                </a:solidFill>
                <a:latin typeface="Times New Roman" panose="02020603050405020304" pitchFamily="18" charset="0"/>
                <a:cs typeface="Times New Roman" panose="02020603050405020304" pitchFamily="18" charset="0"/>
              </a:rPr>
              <a:t>:</a:t>
            </a: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Các</a:t>
            </a:r>
            <a:r>
              <a:rPr lang="vi-VN" sz="2000" b="1" dirty="0">
                <a:solidFill>
                  <a:srgbClr val="00B050"/>
                </a:solidFill>
                <a:latin typeface="Times New Roman" panose="02020603050405020304" pitchFamily="18" charset="0"/>
                <a:cs typeface="Times New Roman" panose="02020603050405020304" pitchFamily="18" charset="0"/>
              </a:rPr>
              <a:t> con </a:t>
            </a:r>
            <a:r>
              <a:rPr lang="vi-VN" sz="2000" b="1" dirty="0" err="1">
                <a:solidFill>
                  <a:srgbClr val="00B050"/>
                </a:solidFill>
                <a:latin typeface="Times New Roman" panose="02020603050405020304" pitchFamily="18" charset="0"/>
                <a:cs typeface="Times New Roman" panose="02020603050405020304" pitchFamily="18" charset="0"/>
              </a:rPr>
              <a:t>ráng</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bảo</a:t>
            </a:r>
            <a:r>
              <a:rPr lang="vi-VN" sz="2000" b="1" dirty="0">
                <a:solidFill>
                  <a:srgbClr val="00B050"/>
                </a:solidFill>
                <a:latin typeface="Times New Roman" panose="02020603050405020304" pitchFamily="18" charset="0"/>
                <a:cs typeface="Times New Roman" panose="02020603050405020304" pitchFamily="18" charset="0"/>
              </a:rPr>
              <a:t> ban nhau </a:t>
            </a:r>
            <a:r>
              <a:rPr lang="vi-VN" sz="2000" b="1" dirty="0" err="1">
                <a:solidFill>
                  <a:srgbClr val="00B050"/>
                </a:solidFill>
                <a:latin typeface="Times New Roman" panose="02020603050405020304" pitchFamily="18" charset="0"/>
                <a:cs typeface="Times New Roman" panose="02020603050405020304" pitchFamily="18" charset="0"/>
              </a:rPr>
              <a:t>mà</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học</a:t>
            </a:r>
            <a:r>
              <a:rPr lang="vi-VN" sz="2000" b="1" dirty="0">
                <a:solidFill>
                  <a:srgbClr val="00B050"/>
                </a:solidFill>
                <a:latin typeface="Times New Roman" panose="02020603050405020304" pitchFamily="18" charset="0"/>
                <a:cs typeface="Times New Roman" panose="02020603050405020304" pitchFamily="18" charset="0"/>
              </a:rPr>
              <a:t> cho nên </a:t>
            </a:r>
            <a:r>
              <a:rPr lang="vi-VN" sz="2000" b="1" dirty="0" err="1">
                <a:solidFill>
                  <a:srgbClr val="00B050"/>
                </a:solidFill>
                <a:latin typeface="Times New Roman" panose="02020603050405020304" pitchFamily="18" charset="0"/>
                <a:cs typeface="Times New Roman" panose="02020603050405020304" pitchFamily="18" charset="0"/>
              </a:rPr>
              <a:t>người</a:t>
            </a:r>
            <a:r>
              <a:rPr lang="vi-VN" sz="2000" b="1" dirty="0">
                <a:solidFill>
                  <a:srgbClr val="00B050"/>
                </a:solidFill>
                <a:latin typeface="Times New Roman" panose="02020603050405020304" pitchFamily="18" charset="0"/>
                <a:cs typeface="Times New Roman" panose="02020603050405020304" pitchFamily="18" charset="0"/>
              </a:rPr>
              <a:t>.</a:t>
            </a:r>
          </a:p>
          <a:p>
            <a:pPr algn="just"/>
            <a:r>
              <a:rPr lang="en-US"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Từ</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đó</a:t>
            </a:r>
            <a:r>
              <a:rPr lang="vi-VN" sz="2000" b="1" dirty="0">
                <a:solidFill>
                  <a:srgbClr val="0070C0"/>
                </a:solidFill>
                <a:latin typeface="Times New Roman" panose="02020603050405020304" pitchFamily="18" charset="0"/>
                <a:cs typeface="Times New Roman" panose="02020603050405020304" pitchFamily="18" charset="0"/>
              </a:rPr>
              <a:t> tôi không bao </a:t>
            </a:r>
            <a:r>
              <a:rPr lang="vi-VN" sz="2000" b="1" dirty="0" err="1">
                <a:solidFill>
                  <a:srgbClr val="0070C0"/>
                </a:solidFill>
                <a:latin typeface="Times New Roman" panose="02020603050405020304" pitchFamily="18" charset="0"/>
                <a:cs typeface="Times New Roman" panose="02020603050405020304" pitchFamily="18" charset="0"/>
              </a:rPr>
              <a:t>giờ</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nói</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dối</a:t>
            </a:r>
            <a:r>
              <a:rPr lang="vi-VN" sz="2000" b="1" dirty="0">
                <a:solidFill>
                  <a:srgbClr val="0070C0"/>
                </a:solidFill>
                <a:latin typeface="Times New Roman" panose="02020603050405020304" pitchFamily="18" charset="0"/>
                <a:cs typeface="Times New Roman" panose="02020603050405020304" pitchFamily="18" charset="0"/>
              </a:rPr>
              <a:t> ba đi chơi </a:t>
            </a:r>
            <a:r>
              <a:rPr lang="vi-VN" sz="2000" b="1" dirty="0" err="1">
                <a:solidFill>
                  <a:srgbClr val="0070C0"/>
                </a:solidFill>
                <a:latin typeface="Times New Roman" panose="02020603050405020304" pitchFamily="18" charset="0"/>
                <a:cs typeface="Times New Roman" panose="02020603050405020304" pitchFamily="18" charset="0"/>
              </a:rPr>
              <a:t>nữa</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Thỉnh</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thoảng</a:t>
            </a:r>
            <a:r>
              <a:rPr lang="vi-VN" sz="2000" b="1" dirty="0">
                <a:solidFill>
                  <a:srgbClr val="0070C0"/>
                </a:solidFill>
                <a:latin typeface="Times New Roman" panose="02020603050405020304" pitchFamily="18" charset="0"/>
                <a:cs typeface="Times New Roman" panose="02020603050405020304" pitchFamily="18" charset="0"/>
              </a:rPr>
              <a:t>, hai </a:t>
            </a:r>
            <a:r>
              <a:rPr lang="vi-VN" sz="2000" b="1" dirty="0" err="1">
                <a:solidFill>
                  <a:srgbClr val="0070C0"/>
                </a:solidFill>
                <a:latin typeface="Times New Roman" panose="02020603050405020304" pitchFamily="18" charset="0"/>
                <a:cs typeface="Times New Roman" panose="02020603050405020304" pitchFamily="18" charset="0"/>
              </a:rPr>
              <a:t>chị</a:t>
            </a:r>
            <a:r>
              <a:rPr lang="vi-VN" sz="2000" b="1" dirty="0">
                <a:solidFill>
                  <a:srgbClr val="0070C0"/>
                </a:solidFill>
                <a:latin typeface="Times New Roman" panose="02020603050405020304" pitchFamily="18" charset="0"/>
                <a:cs typeface="Times New Roman" panose="02020603050405020304" pitchFamily="18" charset="0"/>
              </a:rPr>
              <a:t> em </a:t>
            </a:r>
            <a:r>
              <a:rPr lang="vi-VN" sz="2000" b="1" dirty="0" err="1">
                <a:solidFill>
                  <a:srgbClr val="0070C0"/>
                </a:solidFill>
                <a:latin typeface="Times New Roman" panose="02020603050405020304" pitchFamily="18" charset="0"/>
                <a:cs typeface="Times New Roman" panose="02020603050405020304" pitchFamily="18" charset="0"/>
              </a:rPr>
              <a:t>lại</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cười</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phá</a:t>
            </a:r>
            <a:r>
              <a:rPr lang="vi-VN" sz="2000" b="1" dirty="0">
                <a:solidFill>
                  <a:srgbClr val="0070C0"/>
                </a:solidFill>
                <a:latin typeface="Times New Roman" panose="02020603050405020304" pitchFamily="18" charset="0"/>
                <a:cs typeface="Times New Roman" panose="02020603050405020304" pitchFamily="18" charset="0"/>
              </a:rPr>
              <a:t> lên khi </a:t>
            </a:r>
            <a:r>
              <a:rPr lang="vi-VN" sz="2000" b="1" dirty="0" err="1">
                <a:solidFill>
                  <a:srgbClr val="0070C0"/>
                </a:solidFill>
                <a:latin typeface="Times New Roman" panose="02020603050405020304" pitchFamily="18" charset="0"/>
                <a:cs typeface="Times New Roman" panose="02020603050405020304" pitchFamily="18" charset="0"/>
              </a:rPr>
              <a:t>nhắc</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lại</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chuyện</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nó</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rủ</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bạn</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vào</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rạp</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chiếu</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bóng</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chọc</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tức</a:t>
            </a:r>
            <a:r>
              <a:rPr lang="vi-VN" sz="2000" b="1" dirty="0">
                <a:solidFill>
                  <a:srgbClr val="0070C0"/>
                </a:solidFill>
                <a:latin typeface="Times New Roman" panose="02020603050405020304" pitchFamily="18" charset="0"/>
                <a:cs typeface="Times New Roman" panose="02020603050405020304" pitchFamily="18" charset="0"/>
              </a:rPr>
              <a:t> tôi, </a:t>
            </a:r>
            <a:r>
              <a:rPr lang="vi-VN" sz="2000" b="1" dirty="0" err="1">
                <a:solidFill>
                  <a:srgbClr val="0070C0"/>
                </a:solidFill>
                <a:latin typeface="Times New Roman" panose="02020603050405020304" pitchFamily="18" charset="0"/>
                <a:cs typeface="Times New Roman" panose="02020603050405020304" pitchFamily="18" charset="0"/>
              </a:rPr>
              <a:t>làm</a:t>
            </a:r>
            <a:r>
              <a:rPr lang="vi-VN" sz="2000" b="1" dirty="0">
                <a:solidFill>
                  <a:srgbClr val="0070C0"/>
                </a:solidFill>
                <a:latin typeface="Times New Roman" panose="02020603050405020304" pitchFamily="18" charset="0"/>
                <a:cs typeface="Times New Roman" panose="02020603050405020304" pitchFamily="18" charset="0"/>
              </a:rPr>
              <a:t> cho tôi </a:t>
            </a:r>
            <a:r>
              <a:rPr lang="vi-VN" sz="2000" b="1" dirty="0" err="1">
                <a:solidFill>
                  <a:srgbClr val="0070C0"/>
                </a:solidFill>
                <a:latin typeface="Times New Roman" panose="02020603050405020304" pitchFamily="18" charset="0"/>
                <a:cs typeface="Times New Roman" panose="02020603050405020304" pitchFamily="18" charset="0"/>
              </a:rPr>
              <a:t>tỉnh</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ngộ</a:t>
            </a:r>
            <a:r>
              <a:rPr lang="vi-VN" sz="2000" b="1" dirty="0">
                <a:solidFill>
                  <a:srgbClr val="0070C0"/>
                </a:solidFill>
                <a:latin typeface="Times New Roman" panose="02020603050405020304" pitchFamily="18" charset="0"/>
                <a:cs typeface="Times New Roman" panose="02020603050405020304" pitchFamily="18" charset="0"/>
              </a:rPr>
              <a:t>.</a:t>
            </a:r>
            <a:endParaRPr lang="en-US" sz="2000" b="1" dirty="0">
              <a:solidFill>
                <a:srgbClr val="0070C0"/>
              </a:solidFill>
              <a:latin typeface="Times New Roman" panose="02020603050405020304" pitchFamily="18" charset="0"/>
              <a:cs typeface="Times New Roman" panose="02020603050405020304" pitchFamily="18" charset="0"/>
            </a:endParaRPr>
          </a:p>
          <a:p>
            <a:pPr algn="r"/>
            <a:r>
              <a:rPr lang="en-US" sz="2000" b="1" dirty="0">
                <a:latin typeface="Times New Roman" panose="02020603050405020304" pitchFamily="18" charset="0"/>
                <a:cs typeface="Times New Roman" panose="02020603050405020304" pitchFamily="18" charset="0"/>
              </a:rPr>
              <a:t>                                                                               </a:t>
            </a:r>
            <a:endParaRPr lang="vi-VN" sz="2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78467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1F9FED8-7E3A-435D-8357-3076E83D2606}"/>
              </a:ext>
            </a:extLst>
          </p:cNvPr>
          <p:cNvSpPr/>
          <p:nvPr/>
        </p:nvSpPr>
        <p:spPr>
          <a:xfrm>
            <a:off x="1093093" y="514475"/>
            <a:ext cx="9894988" cy="5476652"/>
          </a:xfrm>
          <a:custGeom>
            <a:avLst/>
            <a:gdLst>
              <a:gd name="connsiteX0" fmla="*/ 0 w 9894988"/>
              <a:gd name="connsiteY0" fmla="*/ 912794 h 5476652"/>
              <a:gd name="connsiteX1" fmla="*/ 912794 w 9894988"/>
              <a:gd name="connsiteY1" fmla="*/ 0 h 5476652"/>
              <a:gd name="connsiteX2" fmla="*/ 1408486 w 9894988"/>
              <a:gd name="connsiteY2" fmla="*/ 0 h 5476652"/>
              <a:gd name="connsiteX3" fmla="*/ 2146259 w 9894988"/>
              <a:gd name="connsiteY3" fmla="*/ 0 h 5476652"/>
              <a:gd name="connsiteX4" fmla="*/ 2722645 w 9894988"/>
              <a:gd name="connsiteY4" fmla="*/ 0 h 5476652"/>
              <a:gd name="connsiteX5" fmla="*/ 3460419 w 9894988"/>
              <a:gd name="connsiteY5" fmla="*/ 0 h 5476652"/>
              <a:gd name="connsiteX6" fmla="*/ 3794723 w 9894988"/>
              <a:gd name="connsiteY6" fmla="*/ 0 h 5476652"/>
              <a:gd name="connsiteX7" fmla="*/ 4532496 w 9894988"/>
              <a:gd name="connsiteY7" fmla="*/ 0 h 5476652"/>
              <a:gd name="connsiteX8" fmla="*/ 4947494 w 9894988"/>
              <a:gd name="connsiteY8" fmla="*/ 0 h 5476652"/>
              <a:gd name="connsiteX9" fmla="*/ 5281798 w 9894988"/>
              <a:gd name="connsiteY9" fmla="*/ 0 h 5476652"/>
              <a:gd name="connsiteX10" fmla="*/ 5616101 w 9894988"/>
              <a:gd name="connsiteY10" fmla="*/ 0 h 5476652"/>
              <a:gd name="connsiteX11" fmla="*/ 6192487 w 9894988"/>
              <a:gd name="connsiteY11" fmla="*/ 0 h 5476652"/>
              <a:gd name="connsiteX12" fmla="*/ 6849567 w 9894988"/>
              <a:gd name="connsiteY12" fmla="*/ 0 h 5476652"/>
              <a:gd name="connsiteX13" fmla="*/ 7345259 w 9894988"/>
              <a:gd name="connsiteY13" fmla="*/ 0 h 5476652"/>
              <a:gd name="connsiteX14" fmla="*/ 7679562 w 9894988"/>
              <a:gd name="connsiteY14" fmla="*/ 0 h 5476652"/>
              <a:gd name="connsiteX15" fmla="*/ 8094560 w 9894988"/>
              <a:gd name="connsiteY15" fmla="*/ 0 h 5476652"/>
              <a:gd name="connsiteX16" fmla="*/ 8982194 w 9894988"/>
              <a:gd name="connsiteY16" fmla="*/ 0 h 5476652"/>
              <a:gd name="connsiteX17" fmla="*/ 9894988 w 9894988"/>
              <a:gd name="connsiteY17" fmla="*/ 912794 h 5476652"/>
              <a:gd name="connsiteX18" fmla="*/ 9894988 w 9894988"/>
              <a:gd name="connsiteY18" fmla="*/ 1470885 h 5476652"/>
              <a:gd name="connsiteX19" fmla="*/ 9894988 w 9894988"/>
              <a:gd name="connsiteY19" fmla="*/ 1992466 h 5476652"/>
              <a:gd name="connsiteX20" fmla="*/ 9894988 w 9894988"/>
              <a:gd name="connsiteY20" fmla="*/ 2404514 h 5476652"/>
              <a:gd name="connsiteX21" fmla="*/ 9894988 w 9894988"/>
              <a:gd name="connsiteY21" fmla="*/ 2926095 h 5476652"/>
              <a:gd name="connsiteX22" fmla="*/ 9894988 w 9894988"/>
              <a:gd name="connsiteY22" fmla="*/ 3374654 h 5476652"/>
              <a:gd name="connsiteX23" fmla="*/ 9894988 w 9894988"/>
              <a:gd name="connsiteY23" fmla="*/ 3859724 h 5476652"/>
              <a:gd name="connsiteX24" fmla="*/ 9894988 w 9894988"/>
              <a:gd name="connsiteY24" fmla="*/ 4563858 h 5476652"/>
              <a:gd name="connsiteX25" fmla="*/ 8982194 w 9894988"/>
              <a:gd name="connsiteY25" fmla="*/ 5476652 h 5476652"/>
              <a:gd name="connsiteX26" fmla="*/ 8567196 w 9894988"/>
              <a:gd name="connsiteY26" fmla="*/ 5476652 h 5476652"/>
              <a:gd name="connsiteX27" fmla="*/ 7910117 w 9894988"/>
              <a:gd name="connsiteY27" fmla="*/ 5476652 h 5476652"/>
              <a:gd name="connsiteX28" fmla="*/ 7414425 w 9894988"/>
              <a:gd name="connsiteY28" fmla="*/ 5476652 h 5476652"/>
              <a:gd name="connsiteX29" fmla="*/ 6999427 w 9894988"/>
              <a:gd name="connsiteY29" fmla="*/ 5476652 h 5476652"/>
              <a:gd name="connsiteX30" fmla="*/ 6584429 w 9894988"/>
              <a:gd name="connsiteY30" fmla="*/ 5476652 h 5476652"/>
              <a:gd name="connsiteX31" fmla="*/ 5927350 w 9894988"/>
              <a:gd name="connsiteY31" fmla="*/ 5476652 h 5476652"/>
              <a:gd name="connsiteX32" fmla="*/ 5593046 w 9894988"/>
              <a:gd name="connsiteY32" fmla="*/ 5476652 h 5476652"/>
              <a:gd name="connsiteX33" fmla="*/ 5016660 w 9894988"/>
              <a:gd name="connsiteY33" fmla="*/ 5476652 h 5476652"/>
              <a:gd name="connsiteX34" fmla="*/ 4682357 w 9894988"/>
              <a:gd name="connsiteY34" fmla="*/ 5476652 h 5476652"/>
              <a:gd name="connsiteX35" fmla="*/ 4105971 w 9894988"/>
              <a:gd name="connsiteY35" fmla="*/ 5476652 h 5476652"/>
              <a:gd name="connsiteX36" fmla="*/ 3690973 w 9894988"/>
              <a:gd name="connsiteY36" fmla="*/ 5476652 h 5476652"/>
              <a:gd name="connsiteX37" fmla="*/ 3195281 w 9894988"/>
              <a:gd name="connsiteY37" fmla="*/ 5476652 h 5476652"/>
              <a:gd name="connsiteX38" fmla="*/ 2699590 w 9894988"/>
              <a:gd name="connsiteY38" fmla="*/ 5476652 h 5476652"/>
              <a:gd name="connsiteX39" fmla="*/ 2365286 w 9894988"/>
              <a:gd name="connsiteY39" fmla="*/ 5476652 h 5476652"/>
              <a:gd name="connsiteX40" fmla="*/ 1869594 w 9894988"/>
              <a:gd name="connsiteY40" fmla="*/ 5476652 h 5476652"/>
              <a:gd name="connsiteX41" fmla="*/ 912794 w 9894988"/>
              <a:gd name="connsiteY41" fmla="*/ 5476652 h 5476652"/>
              <a:gd name="connsiteX42" fmla="*/ 0 w 9894988"/>
              <a:gd name="connsiteY42" fmla="*/ 4563858 h 5476652"/>
              <a:gd name="connsiteX43" fmla="*/ 0 w 9894988"/>
              <a:gd name="connsiteY43" fmla="*/ 3969256 h 5476652"/>
              <a:gd name="connsiteX44" fmla="*/ 0 w 9894988"/>
              <a:gd name="connsiteY44" fmla="*/ 3484186 h 5476652"/>
              <a:gd name="connsiteX45" fmla="*/ 0 w 9894988"/>
              <a:gd name="connsiteY45" fmla="*/ 3035627 h 5476652"/>
              <a:gd name="connsiteX46" fmla="*/ 0 w 9894988"/>
              <a:gd name="connsiteY46" fmla="*/ 2514046 h 5476652"/>
              <a:gd name="connsiteX47" fmla="*/ 0 w 9894988"/>
              <a:gd name="connsiteY47" fmla="*/ 1955955 h 5476652"/>
              <a:gd name="connsiteX48" fmla="*/ 0 w 9894988"/>
              <a:gd name="connsiteY48" fmla="*/ 1361353 h 5476652"/>
              <a:gd name="connsiteX49" fmla="*/ 0 w 9894988"/>
              <a:gd name="connsiteY49" fmla="*/ 912794 h 547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894988" h="5476652" fill="none" extrusionOk="0">
                <a:moveTo>
                  <a:pt x="0" y="912794"/>
                </a:moveTo>
                <a:cubicBezTo>
                  <a:pt x="-15163" y="389856"/>
                  <a:pt x="399686" y="-44532"/>
                  <a:pt x="912794" y="0"/>
                </a:cubicBezTo>
                <a:cubicBezTo>
                  <a:pt x="1131750" y="-20711"/>
                  <a:pt x="1208210" y="4496"/>
                  <a:pt x="1408486" y="0"/>
                </a:cubicBezTo>
                <a:cubicBezTo>
                  <a:pt x="1608762" y="-4496"/>
                  <a:pt x="1861623" y="6491"/>
                  <a:pt x="2146259" y="0"/>
                </a:cubicBezTo>
                <a:cubicBezTo>
                  <a:pt x="2430895" y="-6491"/>
                  <a:pt x="2588630" y="7252"/>
                  <a:pt x="2722645" y="0"/>
                </a:cubicBezTo>
                <a:cubicBezTo>
                  <a:pt x="2856660" y="-7252"/>
                  <a:pt x="3265919" y="78463"/>
                  <a:pt x="3460419" y="0"/>
                </a:cubicBezTo>
                <a:cubicBezTo>
                  <a:pt x="3654919" y="-78463"/>
                  <a:pt x="3671576" y="778"/>
                  <a:pt x="3794723" y="0"/>
                </a:cubicBezTo>
                <a:cubicBezTo>
                  <a:pt x="3917870" y="-778"/>
                  <a:pt x="4332745" y="10939"/>
                  <a:pt x="4532496" y="0"/>
                </a:cubicBezTo>
                <a:cubicBezTo>
                  <a:pt x="4732247" y="-10939"/>
                  <a:pt x="4784881" y="49223"/>
                  <a:pt x="4947494" y="0"/>
                </a:cubicBezTo>
                <a:cubicBezTo>
                  <a:pt x="5110107" y="-49223"/>
                  <a:pt x="5138821" y="18040"/>
                  <a:pt x="5281798" y="0"/>
                </a:cubicBezTo>
                <a:cubicBezTo>
                  <a:pt x="5424775" y="-18040"/>
                  <a:pt x="5478615" y="20266"/>
                  <a:pt x="5616101" y="0"/>
                </a:cubicBezTo>
                <a:cubicBezTo>
                  <a:pt x="5753587" y="-20266"/>
                  <a:pt x="5916900" y="38112"/>
                  <a:pt x="6192487" y="0"/>
                </a:cubicBezTo>
                <a:cubicBezTo>
                  <a:pt x="6468074" y="-38112"/>
                  <a:pt x="6650825" y="34594"/>
                  <a:pt x="6849567" y="0"/>
                </a:cubicBezTo>
                <a:cubicBezTo>
                  <a:pt x="7048309" y="-34594"/>
                  <a:pt x="7138409" y="34778"/>
                  <a:pt x="7345259" y="0"/>
                </a:cubicBezTo>
                <a:cubicBezTo>
                  <a:pt x="7552109" y="-34778"/>
                  <a:pt x="7597625" y="21143"/>
                  <a:pt x="7679562" y="0"/>
                </a:cubicBezTo>
                <a:cubicBezTo>
                  <a:pt x="7761499" y="-21143"/>
                  <a:pt x="7925966" y="33303"/>
                  <a:pt x="8094560" y="0"/>
                </a:cubicBezTo>
                <a:cubicBezTo>
                  <a:pt x="8263154" y="-33303"/>
                  <a:pt x="8649250" y="99020"/>
                  <a:pt x="8982194" y="0"/>
                </a:cubicBezTo>
                <a:cubicBezTo>
                  <a:pt x="9475383" y="3421"/>
                  <a:pt x="9837751" y="398723"/>
                  <a:pt x="9894988" y="912794"/>
                </a:cubicBezTo>
                <a:cubicBezTo>
                  <a:pt x="9921845" y="1068645"/>
                  <a:pt x="9864619" y="1349272"/>
                  <a:pt x="9894988" y="1470885"/>
                </a:cubicBezTo>
                <a:cubicBezTo>
                  <a:pt x="9925357" y="1592498"/>
                  <a:pt x="9840714" y="1819303"/>
                  <a:pt x="9894988" y="1992466"/>
                </a:cubicBezTo>
                <a:cubicBezTo>
                  <a:pt x="9949262" y="2165629"/>
                  <a:pt x="9864572" y="2318084"/>
                  <a:pt x="9894988" y="2404514"/>
                </a:cubicBezTo>
                <a:cubicBezTo>
                  <a:pt x="9925404" y="2490944"/>
                  <a:pt x="9844920" y="2738719"/>
                  <a:pt x="9894988" y="2926095"/>
                </a:cubicBezTo>
                <a:cubicBezTo>
                  <a:pt x="9945056" y="3113471"/>
                  <a:pt x="9879197" y="3276612"/>
                  <a:pt x="9894988" y="3374654"/>
                </a:cubicBezTo>
                <a:cubicBezTo>
                  <a:pt x="9910779" y="3472696"/>
                  <a:pt x="9852272" y="3629375"/>
                  <a:pt x="9894988" y="3859724"/>
                </a:cubicBezTo>
                <a:cubicBezTo>
                  <a:pt x="9937704" y="4090073"/>
                  <a:pt x="9851213" y="4221469"/>
                  <a:pt x="9894988" y="4563858"/>
                </a:cubicBezTo>
                <a:cubicBezTo>
                  <a:pt x="9953097" y="5139406"/>
                  <a:pt x="9527419" y="5477187"/>
                  <a:pt x="8982194" y="5476652"/>
                </a:cubicBezTo>
                <a:cubicBezTo>
                  <a:pt x="8856922" y="5489458"/>
                  <a:pt x="8729583" y="5462633"/>
                  <a:pt x="8567196" y="5476652"/>
                </a:cubicBezTo>
                <a:cubicBezTo>
                  <a:pt x="8404809" y="5490671"/>
                  <a:pt x="8178951" y="5413647"/>
                  <a:pt x="7910117" y="5476652"/>
                </a:cubicBezTo>
                <a:cubicBezTo>
                  <a:pt x="7641283" y="5539657"/>
                  <a:pt x="7541989" y="5426598"/>
                  <a:pt x="7414425" y="5476652"/>
                </a:cubicBezTo>
                <a:cubicBezTo>
                  <a:pt x="7286861" y="5526706"/>
                  <a:pt x="7161771" y="5471119"/>
                  <a:pt x="6999427" y="5476652"/>
                </a:cubicBezTo>
                <a:cubicBezTo>
                  <a:pt x="6837083" y="5482185"/>
                  <a:pt x="6727621" y="5440887"/>
                  <a:pt x="6584429" y="5476652"/>
                </a:cubicBezTo>
                <a:cubicBezTo>
                  <a:pt x="6441237" y="5512417"/>
                  <a:pt x="6107752" y="5450386"/>
                  <a:pt x="5927350" y="5476652"/>
                </a:cubicBezTo>
                <a:cubicBezTo>
                  <a:pt x="5746948" y="5502918"/>
                  <a:pt x="5675848" y="5474787"/>
                  <a:pt x="5593046" y="5476652"/>
                </a:cubicBezTo>
                <a:cubicBezTo>
                  <a:pt x="5510244" y="5478517"/>
                  <a:pt x="5239314" y="5471927"/>
                  <a:pt x="5016660" y="5476652"/>
                </a:cubicBezTo>
                <a:cubicBezTo>
                  <a:pt x="4794006" y="5481377"/>
                  <a:pt x="4834941" y="5472472"/>
                  <a:pt x="4682357" y="5476652"/>
                </a:cubicBezTo>
                <a:cubicBezTo>
                  <a:pt x="4529773" y="5480832"/>
                  <a:pt x="4260895" y="5438810"/>
                  <a:pt x="4105971" y="5476652"/>
                </a:cubicBezTo>
                <a:cubicBezTo>
                  <a:pt x="3951047" y="5514494"/>
                  <a:pt x="3853719" y="5467845"/>
                  <a:pt x="3690973" y="5476652"/>
                </a:cubicBezTo>
                <a:cubicBezTo>
                  <a:pt x="3528227" y="5485459"/>
                  <a:pt x="3441273" y="5440147"/>
                  <a:pt x="3195281" y="5476652"/>
                </a:cubicBezTo>
                <a:cubicBezTo>
                  <a:pt x="2949289" y="5513157"/>
                  <a:pt x="2895992" y="5469097"/>
                  <a:pt x="2699590" y="5476652"/>
                </a:cubicBezTo>
                <a:cubicBezTo>
                  <a:pt x="2503188" y="5484207"/>
                  <a:pt x="2461072" y="5473470"/>
                  <a:pt x="2365286" y="5476652"/>
                </a:cubicBezTo>
                <a:cubicBezTo>
                  <a:pt x="2269500" y="5479834"/>
                  <a:pt x="2100835" y="5435493"/>
                  <a:pt x="1869594" y="5476652"/>
                </a:cubicBezTo>
                <a:cubicBezTo>
                  <a:pt x="1638353" y="5517811"/>
                  <a:pt x="1381419" y="5453493"/>
                  <a:pt x="912794" y="5476652"/>
                </a:cubicBezTo>
                <a:cubicBezTo>
                  <a:pt x="506854" y="5475211"/>
                  <a:pt x="-28525" y="5132858"/>
                  <a:pt x="0" y="4563858"/>
                </a:cubicBezTo>
                <a:cubicBezTo>
                  <a:pt x="-46086" y="4314460"/>
                  <a:pt x="66655" y="4120552"/>
                  <a:pt x="0" y="3969256"/>
                </a:cubicBezTo>
                <a:cubicBezTo>
                  <a:pt x="-66655" y="3817960"/>
                  <a:pt x="24603" y="3596651"/>
                  <a:pt x="0" y="3484186"/>
                </a:cubicBezTo>
                <a:cubicBezTo>
                  <a:pt x="-24603" y="3371721"/>
                  <a:pt x="42589" y="3158380"/>
                  <a:pt x="0" y="3035627"/>
                </a:cubicBezTo>
                <a:cubicBezTo>
                  <a:pt x="-42589" y="2912874"/>
                  <a:pt x="40370" y="2623404"/>
                  <a:pt x="0" y="2514046"/>
                </a:cubicBezTo>
                <a:cubicBezTo>
                  <a:pt x="-40370" y="2404688"/>
                  <a:pt x="65118" y="2141041"/>
                  <a:pt x="0" y="1955955"/>
                </a:cubicBezTo>
                <a:cubicBezTo>
                  <a:pt x="-65118" y="1770869"/>
                  <a:pt x="31316" y="1535389"/>
                  <a:pt x="0" y="1361353"/>
                </a:cubicBezTo>
                <a:cubicBezTo>
                  <a:pt x="-31316" y="1187317"/>
                  <a:pt x="37099" y="1083071"/>
                  <a:pt x="0" y="912794"/>
                </a:cubicBezTo>
                <a:close/>
              </a:path>
              <a:path w="9894988" h="5476652" stroke="0" extrusionOk="0">
                <a:moveTo>
                  <a:pt x="0" y="912794"/>
                </a:moveTo>
                <a:cubicBezTo>
                  <a:pt x="22048" y="318948"/>
                  <a:pt x="484808" y="5611"/>
                  <a:pt x="912794" y="0"/>
                </a:cubicBezTo>
                <a:cubicBezTo>
                  <a:pt x="1157404" y="-24259"/>
                  <a:pt x="1425572" y="75111"/>
                  <a:pt x="1650568" y="0"/>
                </a:cubicBezTo>
                <a:cubicBezTo>
                  <a:pt x="1875564" y="-75111"/>
                  <a:pt x="1938355" y="48064"/>
                  <a:pt x="2065565" y="0"/>
                </a:cubicBezTo>
                <a:cubicBezTo>
                  <a:pt x="2192775" y="-48064"/>
                  <a:pt x="2357183" y="55390"/>
                  <a:pt x="2561257" y="0"/>
                </a:cubicBezTo>
                <a:cubicBezTo>
                  <a:pt x="2765331" y="-55390"/>
                  <a:pt x="2941672" y="67275"/>
                  <a:pt x="3218337" y="0"/>
                </a:cubicBezTo>
                <a:cubicBezTo>
                  <a:pt x="3495002" y="-67275"/>
                  <a:pt x="3573046" y="16239"/>
                  <a:pt x="3875417" y="0"/>
                </a:cubicBezTo>
                <a:cubicBezTo>
                  <a:pt x="4177788" y="-16239"/>
                  <a:pt x="4399789" y="35998"/>
                  <a:pt x="4532496" y="0"/>
                </a:cubicBezTo>
                <a:cubicBezTo>
                  <a:pt x="4665203" y="-35998"/>
                  <a:pt x="4936525" y="11554"/>
                  <a:pt x="5108882" y="0"/>
                </a:cubicBezTo>
                <a:cubicBezTo>
                  <a:pt x="5281239" y="-11554"/>
                  <a:pt x="5340185" y="17940"/>
                  <a:pt x="5443186" y="0"/>
                </a:cubicBezTo>
                <a:cubicBezTo>
                  <a:pt x="5546187" y="-17940"/>
                  <a:pt x="5655730" y="14057"/>
                  <a:pt x="5858183" y="0"/>
                </a:cubicBezTo>
                <a:cubicBezTo>
                  <a:pt x="6060636" y="-14057"/>
                  <a:pt x="6215931" y="47288"/>
                  <a:pt x="6353875" y="0"/>
                </a:cubicBezTo>
                <a:cubicBezTo>
                  <a:pt x="6491819" y="-47288"/>
                  <a:pt x="6546974" y="39302"/>
                  <a:pt x="6688179" y="0"/>
                </a:cubicBezTo>
                <a:cubicBezTo>
                  <a:pt x="6829384" y="-39302"/>
                  <a:pt x="6942761" y="49116"/>
                  <a:pt x="7103177" y="0"/>
                </a:cubicBezTo>
                <a:cubicBezTo>
                  <a:pt x="7263593" y="-49116"/>
                  <a:pt x="7468200" y="56617"/>
                  <a:pt x="7598868" y="0"/>
                </a:cubicBezTo>
                <a:cubicBezTo>
                  <a:pt x="7729536" y="-56617"/>
                  <a:pt x="8186564" y="73294"/>
                  <a:pt x="8336642" y="0"/>
                </a:cubicBezTo>
                <a:cubicBezTo>
                  <a:pt x="8486720" y="-73294"/>
                  <a:pt x="8761015" y="62306"/>
                  <a:pt x="8982194" y="0"/>
                </a:cubicBezTo>
                <a:cubicBezTo>
                  <a:pt x="9543709" y="-26179"/>
                  <a:pt x="9845657" y="392349"/>
                  <a:pt x="9894988" y="912794"/>
                </a:cubicBezTo>
                <a:cubicBezTo>
                  <a:pt x="9920110" y="1035257"/>
                  <a:pt x="9849467" y="1192716"/>
                  <a:pt x="9894988" y="1470885"/>
                </a:cubicBezTo>
                <a:cubicBezTo>
                  <a:pt x="9940509" y="1749054"/>
                  <a:pt x="9885709" y="1764021"/>
                  <a:pt x="9894988" y="1955955"/>
                </a:cubicBezTo>
                <a:cubicBezTo>
                  <a:pt x="9904267" y="2147889"/>
                  <a:pt x="9844329" y="2274196"/>
                  <a:pt x="9894988" y="2550557"/>
                </a:cubicBezTo>
                <a:cubicBezTo>
                  <a:pt x="9945647" y="2826918"/>
                  <a:pt x="9888570" y="2831754"/>
                  <a:pt x="9894988" y="3108648"/>
                </a:cubicBezTo>
                <a:cubicBezTo>
                  <a:pt x="9901406" y="3385542"/>
                  <a:pt x="9866288" y="3348415"/>
                  <a:pt x="9894988" y="3520697"/>
                </a:cubicBezTo>
                <a:cubicBezTo>
                  <a:pt x="9923688" y="3692979"/>
                  <a:pt x="9826019" y="3931372"/>
                  <a:pt x="9894988" y="4115299"/>
                </a:cubicBezTo>
                <a:cubicBezTo>
                  <a:pt x="9963957" y="4299226"/>
                  <a:pt x="9858169" y="4463225"/>
                  <a:pt x="9894988" y="4563858"/>
                </a:cubicBezTo>
                <a:cubicBezTo>
                  <a:pt x="9848249" y="5142244"/>
                  <a:pt x="9457989" y="5427202"/>
                  <a:pt x="8982194" y="5476652"/>
                </a:cubicBezTo>
                <a:cubicBezTo>
                  <a:pt x="8846315" y="5503045"/>
                  <a:pt x="8720315" y="5472237"/>
                  <a:pt x="8567196" y="5476652"/>
                </a:cubicBezTo>
                <a:cubicBezTo>
                  <a:pt x="8414077" y="5481067"/>
                  <a:pt x="8056526" y="5402730"/>
                  <a:pt x="7829423" y="5476652"/>
                </a:cubicBezTo>
                <a:cubicBezTo>
                  <a:pt x="7602320" y="5550574"/>
                  <a:pt x="7614349" y="5446864"/>
                  <a:pt x="7495119" y="5476652"/>
                </a:cubicBezTo>
                <a:cubicBezTo>
                  <a:pt x="7375889" y="5506440"/>
                  <a:pt x="7188843" y="5452954"/>
                  <a:pt x="7080121" y="5476652"/>
                </a:cubicBezTo>
                <a:cubicBezTo>
                  <a:pt x="6971399" y="5500350"/>
                  <a:pt x="6691360" y="5434563"/>
                  <a:pt x="6503735" y="5476652"/>
                </a:cubicBezTo>
                <a:cubicBezTo>
                  <a:pt x="6316110" y="5518741"/>
                  <a:pt x="6251423" y="5446047"/>
                  <a:pt x="6008044" y="5476652"/>
                </a:cubicBezTo>
                <a:cubicBezTo>
                  <a:pt x="5764665" y="5507257"/>
                  <a:pt x="5587935" y="5418590"/>
                  <a:pt x="5270270" y="5476652"/>
                </a:cubicBezTo>
                <a:cubicBezTo>
                  <a:pt x="4952605" y="5534714"/>
                  <a:pt x="4924750" y="5463857"/>
                  <a:pt x="4774578" y="5476652"/>
                </a:cubicBezTo>
                <a:cubicBezTo>
                  <a:pt x="4624406" y="5489447"/>
                  <a:pt x="4552681" y="5441487"/>
                  <a:pt x="4359581" y="5476652"/>
                </a:cubicBezTo>
                <a:cubicBezTo>
                  <a:pt x="4166481" y="5511817"/>
                  <a:pt x="4094321" y="5440890"/>
                  <a:pt x="3944583" y="5476652"/>
                </a:cubicBezTo>
                <a:cubicBezTo>
                  <a:pt x="3794845" y="5512414"/>
                  <a:pt x="3672403" y="5470240"/>
                  <a:pt x="3448891" y="5476652"/>
                </a:cubicBezTo>
                <a:cubicBezTo>
                  <a:pt x="3225379" y="5483064"/>
                  <a:pt x="3128082" y="5453367"/>
                  <a:pt x="3033893" y="5476652"/>
                </a:cubicBezTo>
                <a:cubicBezTo>
                  <a:pt x="2939704" y="5499937"/>
                  <a:pt x="2637524" y="5473046"/>
                  <a:pt x="2538202" y="5476652"/>
                </a:cubicBezTo>
                <a:cubicBezTo>
                  <a:pt x="2438880" y="5480258"/>
                  <a:pt x="2312001" y="5434018"/>
                  <a:pt x="2123204" y="5476652"/>
                </a:cubicBezTo>
                <a:cubicBezTo>
                  <a:pt x="1934407" y="5519286"/>
                  <a:pt x="1765481" y="5475929"/>
                  <a:pt x="1466124" y="5476652"/>
                </a:cubicBezTo>
                <a:cubicBezTo>
                  <a:pt x="1166767" y="5477375"/>
                  <a:pt x="1117848" y="5453194"/>
                  <a:pt x="912794" y="5476652"/>
                </a:cubicBezTo>
                <a:cubicBezTo>
                  <a:pt x="387949" y="5409799"/>
                  <a:pt x="69188" y="4995126"/>
                  <a:pt x="0" y="4563858"/>
                </a:cubicBezTo>
                <a:cubicBezTo>
                  <a:pt x="-54149" y="4403745"/>
                  <a:pt x="65594" y="4204295"/>
                  <a:pt x="0" y="4005767"/>
                </a:cubicBezTo>
                <a:cubicBezTo>
                  <a:pt x="-65594" y="3807239"/>
                  <a:pt x="4800" y="3692254"/>
                  <a:pt x="0" y="3593718"/>
                </a:cubicBezTo>
                <a:cubicBezTo>
                  <a:pt x="-4800" y="3495182"/>
                  <a:pt x="32761" y="3278357"/>
                  <a:pt x="0" y="3072138"/>
                </a:cubicBezTo>
                <a:cubicBezTo>
                  <a:pt x="-32761" y="2865919"/>
                  <a:pt x="45548" y="2740733"/>
                  <a:pt x="0" y="2623578"/>
                </a:cubicBezTo>
                <a:cubicBezTo>
                  <a:pt x="-45548" y="2506423"/>
                  <a:pt x="50887" y="2224915"/>
                  <a:pt x="0" y="2028976"/>
                </a:cubicBezTo>
                <a:cubicBezTo>
                  <a:pt x="-50887" y="1833037"/>
                  <a:pt x="46880" y="1686389"/>
                  <a:pt x="0" y="1470885"/>
                </a:cubicBezTo>
                <a:cubicBezTo>
                  <a:pt x="-46880" y="1255381"/>
                  <a:pt x="33281" y="1028535"/>
                  <a:pt x="0" y="912794"/>
                </a:cubicBezTo>
                <a:close/>
              </a:path>
            </a:pathLst>
          </a:custGeom>
          <a:solidFill>
            <a:schemeClr val="bg1">
              <a:alpha val="89000"/>
            </a:schemeClr>
          </a:solidFill>
          <a:ln w="28575">
            <a:solidFill>
              <a:srgbClr val="FEBCBD"/>
            </a:solidFill>
            <a:extLst>
              <a:ext uri="{C807C97D-BFC1-408E-A445-0C87EB9F89A2}">
                <ask:lineSketchStyleProps xmlns="" xmlns:ask="http://schemas.microsoft.com/office/drawing/2018/sketchyshapes" sd="87126686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10"/>
          <p:cNvSpPr txBox="1">
            <a:spLocks noChangeArrowheads="1"/>
          </p:cNvSpPr>
          <p:nvPr/>
        </p:nvSpPr>
        <p:spPr bwMode="auto">
          <a:xfrm>
            <a:off x="1405468" y="1032867"/>
            <a:ext cx="9381067" cy="1569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49" tIns="45675" rIns="91349" bIns="45675">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3200" b="1" dirty="0">
                <a:solidFill>
                  <a:srgbClr val="000000"/>
                </a:solidFill>
              </a:rPr>
              <a:t>	</a:t>
            </a:r>
            <a:r>
              <a:rPr lang="en-US" altLang="en-US" sz="3200" b="1" dirty="0" err="1">
                <a:solidFill>
                  <a:srgbClr val="C00000"/>
                </a:solidFill>
              </a:rPr>
              <a:t>Chú</a:t>
            </a:r>
            <a:r>
              <a:rPr lang="en-US" altLang="en-US" sz="3200" b="1" dirty="0">
                <a:solidFill>
                  <a:srgbClr val="C00000"/>
                </a:solidFill>
              </a:rPr>
              <a:t> ý:</a:t>
            </a:r>
            <a:r>
              <a:rPr lang="en-US" altLang="en-US" sz="3200" b="1" dirty="0">
                <a:solidFill>
                  <a:srgbClr val="000000"/>
                </a:solidFill>
              </a:rPr>
              <a:t> </a:t>
            </a:r>
            <a:r>
              <a:rPr lang="en-US" altLang="en-US" sz="3200" b="1" dirty="0" err="1">
                <a:solidFill>
                  <a:srgbClr val="000000"/>
                </a:solidFill>
              </a:rPr>
              <a:t>Đọc</a:t>
            </a:r>
            <a:r>
              <a:rPr lang="en-US" altLang="en-US" sz="3200" b="1" dirty="0">
                <a:solidFill>
                  <a:srgbClr val="000000"/>
                </a:solidFill>
              </a:rPr>
              <a:t> </a:t>
            </a:r>
            <a:r>
              <a:rPr lang="en-US" altLang="en-US" sz="3200" b="1" dirty="0" err="1">
                <a:solidFill>
                  <a:srgbClr val="000000"/>
                </a:solidFill>
              </a:rPr>
              <a:t>toàn</a:t>
            </a:r>
            <a:r>
              <a:rPr lang="en-US" altLang="en-US" sz="3200" b="1" dirty="0">
                <a:solidFill>
                  <a:srgbClr val="000000"/>
                </a:solidFill>
              </a:rPr>
              <a:t> </a:t>
            </a:r>
            <a:r>
              <a:rPr lang="en-US" altLang="en-US" sz="3200" b="1" dirty="0" err="1">
                <a:solidFill>
                  <a:srgbClr val="000000"/>
                </a:solidFill>
              </a:rPr>
              <a:t>bài</a:t>
            </a:r>
            <a:r>
              <a:rPr lang="en-US" altLang="en-US" sz="3200" b="1" dirty="0">
                <a:solidFill>
                  <a:srgbClr val="000000"/>
                </a:solidFill>
              </a:rPr>
              <a:t> </a:t>
            </a:r>
            <a:r>
              <a:rPr lang="en-US" altLang="en-US" sz="3200" b="1" dirty="0" err="1">
                <a:solidFill>
                  <a:srgbClr val="000000"/>
                </a:solidFill>
              </a:rPr>
              <a:t>với</a:t>
            </a:r>
            <a:r>
              <a:rPr lang="en-US" altLang="en-US" sz="3200" b="1" dirty="0">
                <a:solidFill>
                  <a:srgbClr val="000000"/>
                </a:solidFill>
              </a:rPr>
              <a:t> </a:t>
            </a:r>
            <a:r>
              <a:rPr lang="en-US" altLang="en-US" sz="3200" b="1" dirty="0" err="1">
                <a:solidFill>
                  <a:srgbClr val="000000"/>
                </a:solidFill>
              </a:rPr>
              <a:t>giọng</a:t>
            </a:r>
            <a:r>
              <a:rPr lang="en-US" altLang="en-US" sz="3200" b="1" dirty="0">
                <a:solidFill>
                  <a:srgbClr val="000000"/>
                </a:solidFill>
              </a:rPr>
              <a:t> </a:t>
            </a:r>
            <a:r>
              <a:rPr lang="en-US" altLang="en-US" sz="3200" b="1" dirty="0" err="1">
                <a:solidFill>
                  <a:srgbClr val="000000"/>
                </a:solidFill>
              </a:rPr>
              <a:t>đọc</a:t>
            </a:r>
            <a:r>
              <a:rPr lang="en-US" altLang="en-US" sz="3200" b="1" dirty="0">
                <a:solidFill>
                  <a:srgbClr val="000000"/>
                </a:solidFill>
              </a:rPr>
              <a:t> </a:t>
            </a:r>
            <a:r>
              <a:rPr lang="en-US" altLang="en-US" sz="3200" b="1" dirty="0" err="1">
                <a:solidFill>
                  <a:srgbClr val="000000"/>
                </a:solidFill>
              </a:rPr>
              <a:t>nhẹ</a:t>
            </a:r>
            <a:r>
              <a:rPr lang="en-US" altLang="en-US" sz="3200" b="1" dirty="0">
                <a:solidFill>
                  <a:srgbClr val="000000"/>
                </a:solidFill>
              </a:rPr>
              <a:t> </a:t>
            </a:r>
            <a:r>
              <a:rPr lang="en-US" altLang="en-US" sz="3200" b="1" dirty="0" err="1">
                <a:solidFill>
                  <a:srgbClr val="000000"/>
                </a:solidFill>
              </a:rPr>
              <a:t>nhàng</a:t>
            </a:r>
            <a:r>
              <a:rPr lang="en-US" altLang="en-US" sz="3200" b="1" dirty="0">
                <a:solidFill>
                  <a:srgbClr val="000000"/>
                </a:solidFill>
              </a:rPr>
              <a:t>, </a:t>
            </a:r>
            <a:r>
              <a:rPr lang="en-US" altLang="en-US" sz="3200" b="1" dirty="0" err="1">
                <a:solidFill>
                  <a:srgbClr val="000000"/>
                </a:solidFill>
              </a:rPr>
              <a:t>hóm</a:t>
            </a:r>
            <a:r>
              <a:rPr lang="en-US" altLang="en-US" sz="3200" b="1" dirty="0">
                <a:solidFill>
                  <a:srgbClr val="000000"/>
                </a:solidFill>
              </a:rPr>
              <a:t> </a:t>
            </a:r>
            <a:r>
              <a:rPr lang="en-US" altLang="en-US" sz="3200" b="1" dirty="0" err="1">
                <a:solidFill>
                  <a:srgbClr val="000000"/>
                </a:solidFill>
              </a:rPr>
              <a:t>hỉnh</a:t>
            </a:r>
            <a:r>
              <a:rPr lang="en-US" altLang="en-US" sz="3200" b="1" dirty="0">
                <a:solidFill>
                  <a:srgbClr val="000000"/>
                </a:solidFill>
              </a:rPr>
              <a:t>, </a:t>
            </a:r>
            <a:r>
              <a:rPr lang="en-US" altLang="en-US" sz="3200" b="1" dirty="0" err="1">
                <a:solidFill>
                  <a:srgbClr val="000000"/>
                </a:solidFill>
              </a:rPr>
              <a:t>nhấn</a:t>
            </a:r>
            <a:r>
              <a:rPr lang="en-US" altLang="en-US" sz="3200" b="1" dirty="0">
                <a:solidFill>
                  <a:srgbClr val="000000"/>
                </a:solidFill>
              </a:rPr>
              <a:t> </a:t>
            </a:r>
            <a:r>
              <a:rPr lang="en-US" altLang="en-US" sz="3200" b="1" dirty="0" err="1">
                <a:solidFill>
                  <a:srgbClr val="000000"/>
                </a:solidFill>
              </a:rPr>
              <a:t>giọng</a:t>
            </a:r>
            <a:r>
              <a:rPr lang="en-US" altLang="en-US" sz="3200" b="1" dirty="0">
                <a:solidFill>
                  <a:srgbClr val="000000"/>
                </a:solidFill>
              </a:rPr>
              <a:t> </a:t>
            </a:r>
            <a:r>
              <a:rPr lang="en-US" altLang="en-US" sz="3200" b="1" dirty="0" err="1">
                <a:solidFill>
                  <a:srgbClr val="000000"/>
                </a:solidFill>
              </a:rPr>
              <a:t>những</a:t>
            </a:r>
            <a:r>
              <a:rPr lang="en-US" altLang="en-US" sz="3200" b="1" dirty="0">
                <a:solidFill>
                  <a:srgbClr val="000000"/>
                </a:solidFill>
              </a:rPr>
              <a:t> </a:t>
            </a:r>
            <a:r>
              <a:rPr lang="en-US" altLang="en-US" sz="3200" b="1" dirty="0" err="1">
                <a:solidFill>
                  <a:srgbClr val="000000"/>
                </a:solidFill>
              </a:rPr>
              <a:t>từ</a:t>
            </a:r>
            <a:r>
              <a:rPr lang="en-US" altLang="en-US" sz="3200" b="1" dirty="0">
                <a:solidFill>
                  <a:srgbClr val="000000"/>
                </a:solidFill>
              </a:rPr>
              <a:t> </a:t>
            </a:r>
            <a:r>
              <a:rPr lang="en-US" altLang="en-US" sz="3200" b="1" dirty="0" err="1">
                <a:solidFill>
                  <a:srgbClr val="000000"/>
                </a:solidFill>
              </a:rPr>
              <a:t>gợi</a:t>
            </a:r>
            <a:r>
              <a:rPr lang="en-US" altLang="en-US" sz="3200" b="1" dirty="0">
                <a:solidFill>
                  <a:srgbClr val="000000"/>
                </a:solidFill>
              </a:rPr>
              <a:t> </a:t>
            </a:r>
            <a:r>
              <a:rPr lang="en-US" altLang="en-US" sz="3200" b="1" dirty="0" err="1">
                <a:solidFill>
                  <a:srgbClr val="000000"/>
                </a:solidFill>
              </a:rPr>
              <a:t>tả</a:t>
            </a:r>
            <a:r>
              <a:rPr lang="en-US" altLang="en-US" sz="3200" b="1" dirty="0">
                <a:solidFill>
                  <a:srgbClr val="000000"/>
                </a:solidFill>
              </a:rPr>
              <a:t>, </a:t>
            </a:r>
            <a:r>
              <a:rPr lang="en-US" altLang="en-US" sz="3200" b="1" dirty="0" err="1">
                <a:solidFill>
                  <a:srgbClr val="000000"/>
                </a:solidFill>
              </a:rPr>
              <a:t>gợi</a:t>
            </a:r>
            <a:r>
              <a:rPr lang="en-US" altLang="en-US" sz="3200" b="1" dirty="0">
                <a:solidFill>
                  <a:srgbClr val="000000"/>
                </a:solidFill>
              </a:rPr>
              <a:t> </a:t>
            </a:r>
            <a:r>
              <a:rPr lang="en-US" altLang="en-US" sz="3200" b="1" dirty="0" err="1">
                <a:solidFill>
                  <a:srgbClr val="000000"/>
                </a:solidFill>
              </a:rPr>
              <a:t>cảm</a:t>
            </a:r>
            <a:r>
              <a:rPr lang="en-US" altLang="en-US" sz="3200" b="1" dirty="0">
                <a:solidFill>
                  <a:srgbClr val="000000"/>
                </a:solidFill>
              </a:rPr>
              <a:t> (</a:t>
            </a:r>
            <a:r>
              <a:rPr lang="en-US" altLang="en-US" sz="3200" b="1" dirty="0" err="1">
                <a:solidFill>
                  <a:srgbClr val="000000"/>
                </a:solidFill>
              </a:rPr>
              <a:t>tặc</a:t>
            </a:r>
            <a:r>
              <a:rPr lang="en-US" altLang="en-US" sz="3200" b="1" dirty="0">
                <a:solidFill>
                  <a:srgbClr val="000000"/>
                </a:solidFill>
              </a:rPr>
              <a:t> </a:t>
            </a:r>
            <a:r>
              <a:rPr lang="en-US" altLang="en-US" sz="3200" b="1" dirty="0" err="1">
                <a:solidFill>
                  <a:srgbClr val="000000"/>
                </a:solidFill>
              </a:rPr>
              <a:t>lưỡi</a:t>
            </a:r>
            <a:r>
              <a:rPr lang="en-US" altLang="en-US" sz="3200" b="1" dirty="0">
                <a:solidFill>
                  <a:srgbClr val="000000"/>
                </a:solidFill>
              </a:rPr>
              <a:t>, </a:t>
            </a:r>
            <a:r>
              <a:rPr lang="en-US" altLang="en-US" sz="3200" b="1" dirty="0" err="1">
                <a:solidFill>
                  <a:srgbClr val="000000"/>
                </a:solidFill>
              </a:rPr>
              <a:t>ngạc</a:t>
            </a:r>
            <a:r>
              <a:rPr lang="en-US" altLang="en-US" sz="3200" b="1" dirty="0">
                <a:solidFill>
                  <a:srgbClr val="000000"/>
                </a:solidFill>
              </a:rPr>
              <a:t> </a:t>
            </a:r>
            <a:r>
              <a:rPr lang="en-US" altLang="en-US" sz="3200" b="1" dirty="0" err="1">
                <a:solidFill>
                  <a:srgbClr val="000000"/>
                </a:solidFill>
              </a:rPr>
              <a:t>nhiên</a:t>
            </a:r>
            <a:r>
              <a:rPr lang="en-US" altLang="en-US" sz="3200" b="1" dirty="0">
                <a:solidFill>
                  <a:srgbClr val="000000"/>
                </a:solidFill>
              </a:rPr>
              <a:t>, </a:t>
            </a:r>
            <a:r>
              <a:rPr lang="en-US" altLang="en-US" sz="3200" b="1" dirty="0" err="1">
                <a:solidFill>
                  <a:srgbClr val="000000"/>
                </a:solidFill>
              </a:rPr>
              <a:t>giận</a:t>
            </a:r>
            <a:r>
              <a:rPr lang="en-US" altLang="en-US" sz="3200" b="1" dirty="0">
                <a:solidFill>
                  <a:srgbClr val="000000"/>
                </a:solidFill>
              </a:rPr>
              <a:t> </a:t>
            </a:r>
            <a:r>
              <a:rPr lang="en-US" altLang="en-US" sz="3200" b="1" dirty="0" err="1">
                <a:solidFill>
                  <a:srgbClr val="000000"/>
                </a:solidFill>
              </a:rPr>
              <a:t>dữ</a:t>
            </a:r>
            <a:r>
              <a:rPr lang="en-US" altLang="en-US" sz="3200" b="1" dirty="0">
                <a:solidFill>
                  <a:srgbClr val="000000"/>
                </a:solidFill>
              </a:rPr>
              <a:t>, </a:t>
            </a:r>
            <a:r>
              <a:rPr lang="en-US" altLang="en-US" sz="3200" b="1" dirty="0" err="1">
                <a:solidFill>
                  <a:srgbClr val="000000"/>
                </a:solidFill>
              </a:rPr>
              <a:t>im</a:t>
            </a:r>
            <a:r>
              <a:rPr lang="en-US" altLang="en-US" sz="3200" b="1" dirty="0">
                <a:solidFill>
                  <a:srgbClr val="000000"/>
                </a:solidFill>
              </a:rPr>
              <a:t> </a:t>
            </a:r>
            <a:r>
              <a:rPr lang="en-US" altLang="en-US" sz="3200" b="1" dirty="0" err="1">
                <a:solidFill>
                  <a:srgbClr val="000000"/>
                </a:solidFill>
              </a:rPr>
              <a:t>như</a:t>
            </a:r>
            <a:r>
              <a:rPr lang="en-US" altLang="en-US" sz="3200" b="1" dirty="0">
                <a:solidFill>
                  <a:srgbClr val="000000"/>
                </a:solidFill>
              </a:rPr>
              <a:t> </a:t>
            </a:r>
            <a:r>
              <a:rPr lang="en-US" altLang="en-US" sz="3200" b="1" dirty="0" err="1">
                <a:solidFill>
                  <a:srgbClr val="000000"/>
                </a:solidFill>
              </a:rPr>
              <a:t>phỗng</a:t>
            </a:r>
            <a:r>
              <a:rPr lang="en-US" altLang="en-US" sz="3200" b="1" dirty="0">
                <a:solidFill>
                  <a:srgbClr val="000000"/>
                </a:solidFill>
              </a:rPr>
              <a:t>, …)</a:t>
            </a:r>
          </a:p>
        </p:txBody>
      </p:sp>
      <p:sp>
        <p:nvSpPr>
          <p:cNvPr id="5" name="Rectangle 4"/>
          <p:cNvSpPr>
            <a:spLocks noChangeArrowheads="1"/>
          </p:cNvSpPr>
          <p:nvPr/>
        </p:nvSpPr>
        <p:spPr bwMode="auto">
          <a:xfrm>
            <a:off x="1590327" y="2776360"/>
            <a:ext cx="9196206" cy="295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49" tIns="45675" rIns="91349" bIns="45675">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lnSpc>
                <a:spcPct val="150000"/>
              </a:lnSpc>
            </a:pPr>
            <a:r>
              <a:rPr lang="en-US" altLang="en-US" dirty="0">
                <a:solidFill>
                  <a:srgbClr val="3333FF"/>
                </a:solidFill>
              </a:rPr>
              <a:t>  </a:t>
            </a:r>
            <a:r>
              <a:rPr lang="en-US" altLang="en-US" sz="3200" b="1" dirty="0">
                <a:solidFill>
                  <a:schemeClr val="accent1">
                    <a:lumMod val="75000"/>
                  </a:schemeClr>
                </a:solidFill>
              </a:rPr>
              <a:t>-</a:t>
            </a:r>
            <a:r>
              <a:rPr lang="en-US" altLang="en-US" sz="3200" b="1" dirty="0">
                <a:solidFill>
                  <a:srgbClr val="3333FF"/>
                </a:solidFill>
              </a:rPr>
              <a:t> </a:t>
            </a:r>
            <a:r>
              <a:rPr lang="en-US" altLang="en-US" sz="3200" b="1" dirty="0" err="1">
                <a:solidFill>
                  <a:srgbClr val="FF0000"/>
                </a:solidFill>
              </a:rPr>
              <a:t>Lời</a:t>
            </a:r>
            <a:r>
              <a:rPr lang="en-US" altLang="en-US" sz="3200" b="1" dirty="0">
                <a:solidFill>
                  <a:srgbClr val="FF0000"/>
                </a:solidFill>
              </a:rPr>
              <a:t> </a:t>
            </a:r>
            <a:r>
              <a:rPr lang="en-US" altLang="en-US" sz="3200" b="1" dirty="0" err="1">
                <a:solidFill>
                  <a:srgbClr val="FF0000"/>
                </a:solidFill>
              </a:rPr>
              <a:t>người</a:t>
            </a:r>
            <a:r>
              <a:rPr lang="en-US" altLang="en-US" sz="3200" b="1" dirty="0">
                <a:solidFill>
                  <a:srgbClr val="FF0000"/>
                </a:solidFill>
              </a:rPr>
              <a:t> cha: </a:t>
            </a:r>
            <a:r>
              <a:rPr lang="en-US" altLang="en-US" sz="3200" b="1" dirty="0" err="1">
                <a:solidFill>
                  <a:schemeClr val="accent1">
                    <a:lumMod val="75000"/>
                  </a:schemeClr>
                </a:solidFill>
              </a:rPr>
              <a:t>dịu</a:t>
            </a:r>
            <a:r>
              <a:rPr lang="en-US" altLang="en-US" sz="3200" b="1" dirty="0">
                <a:solidFill>
                  <a:schemeClr val="accent1">
                    <a:lumMod val="75000"/>
                  </a:schemeClr>
                </a:solidFill>
              </a:rPr>
              <a:t> </a:t>
            </a:r>
            <a:r>
              <a:rPr lang="en-US" altLang="en-US" sz="3200" b="1" dirty="0" err="1">
                <a:solidFill>
                  <a:schemeClr val="accent1">
                    <a:lumMod val="75000"/>
                  </a:schemeClr>
                </a:solidFill>
              </a:rPr>
              <a:t>dàng</a:t>
            </a:r>
            <a:r>
              <a:rPr lang="en-US" altLang="en-US" sz="3200" b="1" dirty="0">
                <a:solidFill>
                  <a:schemeClr val="accent1">
                    <a:lumMod val="75000"/>
                  </a:schemeClr>
                </a:solidFill>
              </a:rPr>
              <a:t>, </a:t>
            </a:r>
            <a:r>
              <a:rPr lang="en-US" altLang="en-US" sz="3200" b="1" dirty="0" err="1">
                <a:solidFill>
                  <a:schemeClr val="accent1">
                    <a:lumMod val="75000"/>
                  </a:schemeClr>
                </a:solidFill>
              </a:rPr>
              <a:t>ôn</a:t>
            </a:r>
            <a:r>
              <a:rPr lang="en-US" altLang="en-US" sz="3200" b="1" dirty="0">
                <a:solidFill>
                  <a:schemeClr val="accent1">
                    <a:lumMod val="75000"/>
                  </a:schemeClr>
                </a:solidFill>
              </a:rPr>
              <a:t> </a:t>
            </a:r>
            <a:r>
              <a:rPr lang="en-US" altLang="en-US" sz="3200" b="1" dirty="0" err="1">
                <a:solidFill>
                  <a:schemeClr val="accent1">
                    <a:lumMod val="75000"/>
                  </a:schemeClr>
                </a:solidFill>
              </a:rPr>
              <a:t>tồn</a:t>
            </a:r>
            <a:r>
              <a:rPr lang="en-US" altLang="en-US" sz="3200" b="1" dirty="0">
                <a:solidFill>
                  <a:schemeClr val="accent1">
                    <a:lumMod val="75000"/>
                  </a:schemeClr>
                </a:solidFill>
              </a:rPr>
              <a:t>, </a:t>
            </a:r>
            <a:r>
              <a:rPr lang="en-US" altLang="en-US" sz="3200" b="1" dirty="0" err="1">
                <a:solidFill>
                  <a:schemeClr val="accent1">
                    <a:lumMod val="75000"/>
                  </a:schemeClr>
                </a:solidFill>
              </a:rPr>
              <a:t>trầm</a:t>
            </a:r>
            <a:r>
              <a:rPr lang="en-US" altLang="en-US" sz="3200" b="1" dirty="0">
                <a:solidFill>
                  <a:schemeClr val="accent1">
                    <a:lumMod val="75000"/>
                  </a:schemeClr>
                </a:solidFill>
              </a:rPr>
              <a:t> </a:t>
            </a:r>
            <a:r>
              <a:rPr lang="en-US" altLang="en-US" sz="3200" b="1" dirty="0" err="1">
                <a:solidFill>
                  <a:schemeClr val="accent1">
                    <a:lumMod val="75000"/>
                  </a:schemeClr>
                </a:solidFill>
              </a:rPr>
              <a:t>buồn</a:t>
            </a:r>
            <a:r>
              <a:rPr lang="en-US" altLang="en-US" sz="3200" b="1" dirty="0">
                <a:solidFill>
                  <a:schemeClr val="accent1">
                    <a:lumMod val="75000"/>
                  </a:schemeClr>
                </a:solidFill>
              </a:rPr>
              <a:t>.</a:t>
            </a:r>
          </a:p>
          <a:p>
            <a:pPr eaLnBrk="1" hangingPunct="1">
              <a:lnSpc>
                <a:spcPct val="150000"/>
              </a:lnSpc>
            </a:pPr>
            <a:r>
              <a:rPr lang="en-US" altLang="en-US" sz="3200" b="1" dirty="0">
                <a:solidFill>
                  <a:srgbClr val="3333FF"/>
                </a:solidFill>
              </a:rPr>
              <a:t> </a:t>
            </a:r>
            <a:r>
              <a:rPr lang="en-US" altLang="en-US" sz="3200" b="1" dirty="0">
                <a:solidFill>
                  <a:schemeClr val="accent1">
                    <a:lumMod val="75000"/>
                  </a:schemeClr>
                </a:solidFill>
              </a:rPr>
              <a:t>-</a:t>
            </a:r>
            <a:r>
              <a:rPr lang="en-US" altLang="en-US" sz="3200" b="1" dirty="0">
                <a:solidFill>
                  <a:srgbClr val="3333FF"/>
                </a:solidFill>
              </a:rPr>
              <a:t> </a:t>
            </a:r>
            <a:r>
              <a:rPr lang="en-US" altLang="en-US" sz="3200" b="1" dirty="0" err="1">
                <a:solidFill>
                  <a:srgbClr val="FF0000"/>
                </a:solidFill>
              </a:rPr>
              <a:t>Lời</a:t>
            </a:r>
            <a:r>
              <a:rPr lang="en-US" altLang="en-US" sz="3200" b="1" dirty="0">
                <a:solidFill>
                  <a:srgbClr val="FF0000"/>
                </a:solidFill>
              </a:rPr>
              <a:t> </a:t>
            </a:r>
            <a:r>
              <a:rPr lang="en-US" altLang="en-US" sz="3200" b="1" dirty="0" err="1">
                <a:solidFill>
                  <a:srgbClr val="FF0000"/>
                </a:solidFill>
              </a:rPr>
              <a:t>cô</a:t>
            </a:r>
            <a:r>
              <a:rPr lang="en-US" altLang="en-US" sz="3200" b="1" dirty="0">
                <a:solidFill>
                  <a:srgbClr val="FF0000"/>
                </a:solidFill>
              </a:rPr>
              <a:t> </a:t>
            </a:r>
            <a:r>
              <a:rPr lang="en-US" altLang="en-US" sz="3200" b="1" dirty="0" err="1">
                <a:solidFill>
                  <a:srgbClr val="FF0000"/>
                </a:solidFill>
              </a:rPr>
              <a:t>chị</a:t>
            </a:r>
            <a:r>
              <a:rPr lang="en-US" altLang="en-US" sz="3200" b="1" dirty="0">
                <a:solidFill>
                  <a:srgbClr val="FF0000"/>
                </a:solidFill>
              </a:rPr>
              <a:t>: </a:t>
            </a:r>
            <a:r>
              <a:rPr lang="en-US" altLang="en-US" sz="3200" b="1" dirty="0" err="1">
                <a:solidFill>
                  <a:schemeClr val="accent1">
                    <a:lumMod val="75000"/>
                  </a:schemeClr>
                </a:solidFill>
              </a:rPr>
              <a:t>lễ</a:t>
            </a:r>
            <a:r>
              <a:rPr lang="en-US" altLang="en-US" sz="3200" b="1" dirty="0">
                <a:solidFill>
                  <a:schemeClr val="accent1">
                    <a:lumMod val="75000"/>
                  </a:schemeClr>
                </a:solidFill>
              </a:rPr>
              <a:t> </a:t>
            </a:r>
            <a:r>
              <a:rPr lang="en-US" altLang="en-US" sz="3200" b="1" dirty="0" err="1">
                <a:solidFill>
                  <a:schemeClr val="accent1">
                    <a:lumMod val="75000"/>
                  </a:schemeClr>
                </a:solidFill>
              </a:rPr>
              <a:t>phép</a:t>
            </a:r>
            <a:r>
              <a:rPr lang="en-US" altLang="en-US" sz="3200" b="1" dirty="0">
                <a:solidFill>
                  <a:schemeClr val="accent1">
                    <a:lumMod val="75000"/>
                  </a:schemeClr>
                </a:solidFill>
              </a:rPr>
              <a:t>, </a:t>
            </a:r>
            <a:r>
              <a:rPr lang="en-US" altLang="en-US" sz="3200" b="1" dirty="0" err="1">
                <a:solidFill>
                  <a:schemeClr val="accent1">
                    <a:lumMod val="75000"/>
                  </a:schemeClr>
                </a:solidFill>
              </a:rPr>
              <a:t>bực</a:t>
            </a:r>
            <a:r>
              <a:rPr lang="en-US" altLang="en-US" sz="3200" b="1" dirty="0">
                <a:solidFill>
                  <a:schemeClr val="accent1">
                    <a:lumMod val="75000"/>
                  </a:schemeClr>
                </a:solidFill>
              </a:rPr>
              <a:t> </a:t>
            </a:r>
            <a:r>
              <a:rPr lang="en-US" altLang="en-US" sz="3200" b="1" dirty="0" err="1">
                <a:solidFill>
                  <a:schemeClr val="accent1">
                    <a:lumMod val="75000"/>
                  </a:schemeClr>
                </a:solidFill>
              </a:rPr>
              <a:t>tức</a:t>
            </a:r>
            <a:r>
              <a:rPr lang="en-US" altLang="en-US" sz="3200" b="1" dirty="0">
                <a:solidFill>
                  <a:schemeClr val="accent1">
                    <a:lumMod val="75000"/>
                  </a:schemeClr>
                </a:solidFill>
              </a:rPr>
              <a:t>.</a:t>
            </a:r>
          </a:p>
          <a:p>
            <a:pPr eaLnBrk="1" hangingPunct="1">
              <a:lnSpc>
                <a:spcPct val="150000"/>
              </a:lnSpc>
            </a:pPr>
            <a:r>
              <a:rPr lang="en-US" altLang="en-US" sz="3200" b="1" dirty="0">
                <a:solidFill>
                  <a:srgbClr val="3333FF"/>
                </a:solidFill>
              </a:rPr>
              <a:t> </a:t>
            </a:r>
            <a:r>
              <a:rPr lang="en-US" altLang="en-US" sz="3200" b="1" dirty="0">
                <a:solidFill>
                  <a:schemeClr val="accent1">
                    <a:lumMod val="75000"/>
                  </a:schemeClr>
                </a:solidFill>
              </a:rPr>
              <a:t>-</a:t>
            </a:r>
            <a:r>
              <a:rPr lang="en-US" altLang="en-US" sz="3200" b="1" dirty="0">
                <a:solidFill>
                  <a:srgbClr val="3333FF"/>
                </a:solidFill>
              </a:rPr>
              <a:t> </a:t>
            </a:r>
            <a:r>
              <a:rPr lang="en-US" altLang="en-US" sz="3200" b="1" dirty="0" err="1">
                <a:solidFill>
                  <a:srgbClr val="FF0000"/>
                </a:solidFill>
              </a:rPr>
              <a:t>Lời</a:t>
            </a:r>
            <a:r>
              <a:rPr lang="en-US" altLang="en-US" sz="3200" b="1" dirty="0">
                <a:solidFill>
                  <a:srgbClr val="FF0000"/>
                </a:solidFill>
              </a:rPr>
              <a:t> </a:t>
            </a:r>
            <a:r>
              <a:rPr lang="en-US" altLang="en-US" sz="3200" b="1" dirty="0" err="1">
                <a:solidFill>
                  <a:srgbClr val="FF0000"/>
                </a:solidFill>
              </a:rPr>
              <a:t>cô</a:t>
            </a:r>
            <a:r>
              <a:rPr lang="en-US" altLang="en-US" sz="3200" b="1" dirty="0">
                <a:solidFill>
                  <a:srgbClr val="FF0000"/>
                </a:solidFill>
              </a:rPr>
              <a:t> </a:t>
            </a:r>
            <a:r>
              <a:rPr lang="en-US" altLang="en-US" sz="3200" b="1" dirty="0" err="1">
                <a:solidFill>
                  <a:srgbClr val="FF0000"/>
                </a:solidFill>
              </a:rPr>
              <a:t>em</a:t>
            </a:r>
            <a:r>
              <a:rPr lang="en-US" altLang="en-US" sz="3200" b="1" dirty="0">
                <a:solidFill>
                  <a:srgbClr val="FF0000"/>
                </a:solidFill>
              </a:rPr>
              <a:t>: </a:t>
            </a:r>
            <a:r>
              <a:rPr lang="en-US" altLang="en-US" sz="3200" b="1" dirty="0" err="1">
                <a:solidFill>
                  <a:schemeClr val="accent1">
                    <a:lumMod val="75000"/>
                  </a:schemeClr>
                </a:solidFill>
              </a:rPr>
              <a:t>tinh</a:t>
            </a:r>
            <a:r>
              <a:rPr lang="en-US" altLang="en-US" sz="3200" b="1" dirty="0">
                <a:solidFill>
                  <a:schemeClr val="accent1">
                    <a:lumMod val="75000"/>
                  </a:schemeClr>
                </a:solidFill>
              </a:rPr>
              <a:t> </a:t>
            </a:r>
            <a:r>
              <a:rPr lang="en-US" altLang="en-US" sz="3200" b="1" dirty="0" err="1">
                <a:solidFill>
                  <a:schemeClr val="accent1">
                    <a:lumMod val="75000"/>
                  </a:schemeClr>
                </a:solidFill>
              </a:rPr>
              <a:t>nghịch</a:t>
            </a:r>
            <a:r>
              <a:rPr lang="en-US" altLang="en-US" sz="3200" b="1" dirty="0">
                <a:solidFill>
                  <a:schemeClr val="accent1">
                    <a:lumMod val="75000"/>
                  </a:schemeClr>
                </a:solidFill>
              </a:rPr>
              <a:t>, </a:t>
            </a:r>
            <a:r>
              <a:rPr lang="en-US" altLang="en-US" sz="3200" b="1" dirty="0" err="1">
                <a:solidFill>
                  <a:schemeClr val="accent1">
                    <a:lumMod val="75000"/>
                  </a:schemeClr>
                </a:solidFill>
              </a:rPr>
              <a:t>lúc</a:t>
            </a:r>
            <a:r>
              <a:rPr lang="en-US" altLang="en-US" sz="3200" b="1" dirty="0">
                <a:solidFill>
                  <a:schemeClr val="accent1">
                    <a:lumMod val="75000"/>
                  </a:schemeClr>
                </a:solidFill>
              </a:rPr>
              <a:t> </a:t>
            </a:r>
            <a:r>
              <a:rPr lang="en-US" altLang="en-US" sz="3200" b="1" dirty="0" err="1">
                <a:solidFill>
                  <a:schemeClr val="accent1">
                    <a:lumMod val="75000"/>
                  </a:schemeClr>
                </a:solidFill>
              </a:rPr>
              <a:t>thản</a:t>
            </a:r>
            <a:r>
              <a:rPr lang="en-US" altLang="en-US" sz="3200" b="1" dirty="0">
                <a:solidFill>
                  <a:schemeClr val="accent1">
                    <a:lumMod val="75000"/>
                  </a:schemeClr>
                </a:solidFill>
              </a:rPr>
              <a:t> </a:t>
            </a:r>
            <a:r>
              <a:rPr lang="en-US" altLang="en-US" sz="3200" b="1" dirty="0" err="1">
                <a:solidFill>
                  <a:schemeClr val="accent1">
                    <a:lumMod val="75000"/>
                  </a:schemeClr>
                </a:solidFill>
              </a:rPr>
              <a:t>nhiên</a:t>
            </a:r>
            <a:r>
              <a:rPr lang="en-US" altLang="en-US" sz="3200" b="1" dirty="0">
                <a:solidFill>
                  <a:schemeClr val="accent1">
                    <a:lumMod val="75000"/>
                  </a:schemeClr>
                </a:solidFill>
              </a:rPr>
              <a:t>, </a:t>
            </a:r>
            <a:r>
              <a:rPr lang="en-US" altLang="en-US" sz="3200" b="1" dirty="0" err="1">
                <a:solidFill>
                  <a:schemeClr val="accent1">
                    <a:lumMod val="75000"/>
                  </a:schemeClr>
                </a:solidFill>
              </a:rPr>
              <a:t>lúc</a:t>
            </a:r>
            <a:r>
              <a:rPr lang="en-US" altLang="en-US" sz="3200" b="1" dirty="0">
                <a:solidFill>
                  <a:schemeClr val="accent1">
                    <a:lumMod val="75000"/>
                  </a:schemeClr>
                </a:solidFill>
              </a:rPr>
              <a:t> </a:t>
            </a:r>
            <a:r>
              <a:rPr lang="en-US" altLang="en-US" sz="3200" b="1" dirty="0" err="1">
                <a:solidFill>
                  <a:schemeClr val="accent1">
                    <a:lumMod val="75000"/>
                  </a:schemeClr>
                </a:solidFill>
              </a:rPr>
              <a:t>giả</a:t>
            </a:r>
            <a:r>
              <a:rPr lang="en-US" altLang="en-US" sz="3200" b="1" dirty="0">
                <a:solidFill>
                  <a:schemeClr val="accent1">
                    <a:lumMod val="75000"/>
                  </a:schemeClr>
                </a:solidFill>
              </a:rPr>
              <a:t> </a:t>
            </a:r>
            <a:r>
              <a:rPr lang="en-US" altLang="en-US" sz="3200" b="1" dirty="0" err="1">
                <a:solidFill>
                  <a:schemeClr val="accent1">
                    <a:lumMod val="75000"/>
                  </a:schemeClr>
                </a:solidFill>
              </a:rPr>
              <a:t>bộ</a:t>
            </a:r>
            <a:r>
              <a:rPr lang="en-US" altLang="en-US" sz="3200" b="1" dirty="0">
                <a:solidFill>
                  <a:schemeClr val="accent1">
                    <a:lumMod val="75000"/>
                  </a:schemeClr>
                </a:solidFill>
              </a:rPr>
              <a:t> </a:t>
            </a:r>
            <a:r>
              <a:rPr lang="en-US" altLang="en-US" sz="3200" b="1" dirty="0" err="1">
                <a:solidFill>
                  <a:schemeClr val="accent1">
                    <a:lumMod val="75000"/>
                  </a:schemeClr>
                </a:solidFill>
              </a:rPr>
              <a:t>ngây</a:t>
            </a:r>
            <a:r>
              <a:rPr lang="en-US" altLang="en-US" sz="3200" b="1" dirty="0">
                <a:solidFill>
                  <a:schemeClr val="accent1">
                    <a:lumMod val="75000"/>
                  </a:schemeClr>
                </a:solidFill>
              </a:rPr>
              <a:t> </a:t>
            </a:r>
            <a:r>
              <a:rPr lang="en-US" altLang="en-US" sz="3200" b="1" dirty="0" err="1">
                <a:solidFill>
                  <a:schemeClr val="accent1">
                    <a:lumMod val="75000"/>
                  </a:schemeClr>
                </a:solidFill>
              </a:rPr>
              <a:t>thơ</a:t>
            </a:r>
            <a:r>
              <a:rPr lang="en-US" altLang="en-US" sz="3200" b="1" dirty="0">
                <a:solidFill>
                  <a:schemeClr val="accent1">
                    <a:lumMod val="75000"/>
                  </a:schemeClr>
                </a:solidFill>
              </a:rPr>
              <a:t>.</a:t>
            </a:r>
          </a:p>
        </p:txBody>
      </p:sp>
      <p:pic>
        <p:nvPicPr>
          <p:cNvPr id="7" name="Picture 6" descr="Icon&#10;&#10;Description automatically generated">
            <a:extLst>
              <a:ext uri="{FF2B5EF4-FFF2-40B4-BE49-F238E27FC236}">
                <a16:creationId xmlns:a16="http://schemas.microsoft.com/office/drawing/2014/main" id="{BA8A5C36-69AD-4F5A-AC3D-8881BB1BC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1" y="26247"/>
            <a:ext cx="2193968" cy="2193968"/>
          </a:xfrm>
          <a:prstGeom prst="rect">
            <a:avLst/>
          </a:prstGeom>
        </p:spPr>
      </p:pic>
      <p:pic>
        <p:nvPicPr>
          <p:cNvPr id="8" name="Picture 7">
            <a:extLst>
              <a:ext uri="{FF2B5EF4-FFF2-40B4-BE49-F238E27FC236}">
                <a16:creationId xmlns:a16="http://schemas.microsoft.com/office/drawing/2014/main" id="{B40FA71C-CC00-4A67-8CD4-25814C1E9666}"/>
              </a:ext>
            </a:extLst>
          </p:cNvPr>
          <p:cNvPicPr>
            <a:picLocks noChangeAspect="1"/>
          </p:cNvPicPr>
          <p:nvPr/>
        </p:nvPicPr>
        <p:blipFill>
          <a:blip r:embed="rId3"/>
          <a:srcRect/>
          <a:stretch>
            <a:fillRect/>
          </a:stretch>
        </p:blipFill>
        <p:spPr>
          <a:xfrm>
            <a:off x="308113" y="4650514"/>
            <a:ext cx="472976" cy="442233"/>
          </a:xfrm>
          <a:prstGeom prst="rect">
            <a:avLst/>
          </a:prstGeom>
        </p:spPr>
      </p:pic>
      <p:pic>
        <p:nvPicPr>
          <p:cNvPr id="9" name="Picture 8">
            <a:extLst>
              <a:ext uri="{FF2B5EF4-FFF2-40B4-BE49-F238E27FC236}">
                <a16:creationId xmlns:a16="http://schemas.microsoft.com/office/drawing/2014/main" id="{4AF1DD3D-F7E3-44B4-B2E9-BD6B22812CAE}"/>
              </a:ext>
            </a:extLst>
          </p:cNvPr>
          <p:cNvPicPr>
            <a:picLocks noChangeAspect="1"/>
          </p:cNvPicPr>
          <p:nvPr/>
        </p:nvPicPr>
        <p:blipFill>
          <a:blip r:embed="rId3"/>
          <a:srcRect/>
          <a:stretch>
            <a:fillRect/>
          </a:stretch>
        </p:blipFill>
        <p:spPr>
          <a:xfrm>
            <a:off x="6188430" y="5676774"/>
            <a:ext cx="472976" cy="442233"/>
          </a:xfrm>
          <a:prstGeom prst="rect">
            <a:avLst/>
          </a:prstGeom>
        </p:spPr>
      </p:pic>
      <p:pic>
        <p:nvPicPr>
          <p:cNvPr id="10" name="Picture 9">
            <a:extLst>
              <a:ext uri="{FF2B5EF4-FFF2-40B4-BE49-F238E27FC236}">
                <a16:creationId xmlns:a16="http://schemas.microsoft.com/office/drawing/2014/main" id="{4145C196-50A4-413D-940C-B915576F6138}"/>
              </a:ext>
            </a:extLst>
          </p:cNvPr>
          <p:cNvPicPr>
            <a:picLocks noChangeAspect="1"/>
          </p:cNvPicPr>
          <p:nvPr/>
        </p:nvPicPr>
        <p:blipFill>
          <a:blip r:embed="rId3"/>
          <a:srcRect/>
          <a:stretch>
            <a:fillRect/>
          </a:stretch>
        </p:blipFill>
        <p:spPr>
          <a:xfrm>
            <a:off x="9839924" y="2613240"/>
            <a:ext cx="472976" cy="442233"/>
          </a:xfrm>
          <a:prstGeom prst="rect">
            <a:avLst/>
          </a:prstGeom>
        </p:spPr>
      </p:pic>
      <p:pic>
        <p:nvPicPr>
          <p:cNvPr id="11" name="Picture 10">
            <a:extLst>
              <a:ext uri="{FF2B5EF4-FFF2-40B4-BE49-F238E27FC236}">
                <a16:creationId xmlns:a16="http://schemas.microsoft.com/office/drawing/2014/main" id="{D4C8E04B-2038-4190-97CD-22A225906698}"/>
              </a:ext>
            </a:extLst>
          </p:cNvPr>
          <p:cNvPicPr>
            <a:picLocks noChangeAspect="1"/>
          </p:cNvPicPr>
          <p:nvPr/>
        </p:nvPicPr>
        <p:blipFill>
          <a:blip r:embed="rId3"/>
          <a:srcRect/>
          <a:stretch>
            <a:fillRect/>
          </a:stretch>
        </p:blipFill>
        <p:spPr>
          <a:xfrm>
            <a:off x="11332282" y="250778"/>
            <a:ext cx="472976" cy="442233"/>
          </a:xfrm>
          <a:prstGeom prst="rect">
            <a:avLst/>
          </a:prstGeom>
        </p:spPr>
      </p:pic>
      <p:pic>
        <p:nvPicPr>
          <p:cNvPr id="12" name="Picture 11">
            <a:extLst>
              <a:ext uri="{FF2B5EF4-FFF2-40B4-BE49-F238E27FC236}">
                <a16:creationId xmlns:a16="http://schemas.microsoft.com/office/drawing/2014/main" id="{BA65EEA9-EF87-455D-A178-82C38748C27B}"/>
              </a:ext>
            </a:extLst>
          </p:cNvPr>
          <p:cNvPicPr>
            <a:picLocks noChangeAspect="1"/>
          </p:cNvPicPr>
          <p:nvPr/>
        </p:nvPicPr>
        <p:blipFill>
          <a:blip r:embed="rId3"/>
          <a:srcRect/>
          <a:stretch>
            <a:fillRect/>
          </a:stretch>
        </p:blipFill>
        <p:spPr>
          <a:xfrm>
            <a:off x="2070104" y="282559"/>
            <a:ext cx="472976" cy="442233"/>
          </a:xfrm>
          <a:prstGeom prst="rect">
            <a:avLst/>
          </a:prstGeom>
        </p:spPr>
      </p:pic>
    </p:spTree>
    <p:extLst>
      <p:ext uri="{BB962C8B-B14F-4D97-AF65-F5344CB8AC3E}">
        <p14:creationId xmlns:p14="http://schemas.microsoft.com/office/powerpoint/2010/main" val="37078032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53" presetClass="entr" presetSubtype="52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750" fill="hold"/>
                                        <p:tgtEl>
                                          <p:spTgt spid="9"/>
                                        </p:tgtEl>
                                        <p:attrNameLst>
                                          <p:attrName>ppt_w</p:attrName>
                                        </p:attrNameLst>
                                      </p:cBhvr>
                                      <p:tavLst>
                                        <p:tav tm="0">
                                          <p:val>
                                            <p:fltVal val="0"/>
                                          </p:val>
                                        </p:tav>
                                        <p:tav tm="100000">
                                          <p:val>
                                            <p:strVal val="#ppt_w"/>
                                          </p:val>
                                        </p:tav>
                                      </p:tavLst>
                                    </p:anim>
                                    <p:anim calcmode="lin" valueType="num">
                                      <p:cBhvr>
                                        <p:cTn id="28" dur="750" fill="hold"/>
                                        <p:tgtEl>
                                          <p:spTgt spid="9"/>
                                        </p:tgtEl>
                                        <p:attrNameLst>
                                          <p:attrName>ppt_h</p:attrName>
                                        </p:attrNameLst>
                                      </p:cBhvr>
                                      <p:tavLst>
                                        <p:tav tm="0">
                                          <p:val>
                                            <p:fltVal val="0"/>
                                          </p:val>
                                        </p:tav>
                                        <p:tav tm="100000">
                                          <p:val>
                                            <p:strVal val="#ppt_h"/>
                                          </p:val>
                                        </p:tav>
                                      </p:tavLst>
                                    </p:anim>
                                    <p:animEffect transition="in" filter="fade">
                                      <p:cBhvr>
                                        <p:cTn id="29" dur="750"/>
                                        <p:tgtEl>
                                          <p:spTgt spid="9"/>
                                        </p:tgtEl>
                                      </p:cBhvr>
                                    </p:animEffect>
                                    <p:anim calcmode="lin" valueType="num">
                                      <p:cBhvr>
                                        <p:cTn id="30" dur="750" fill="hold"/>
                                        <p:tgtEl>
                                          <p:spTgt spid="9"/>
                                        </p:tgtEl>
                                        <p:attrNameLst>
                                          <p:attrName>ppt_x</p:attrName>
                                        </p:attrNameLst>
                                      </p:cBhvr>
                                      <p:tavLst>
                                        <p:tav tm="0">
                                          <p:val>
                                            <p:fltVal val="0.5"/>
                                          </p:val>
                                        </p:tav>
                                        <p:tav tm="100000">
                                          <p:val>
                                            <p:strVal val="#ppt_x"/>
                                          </p:val>
                                        </p:tav>
                                      </p:tavLst>
                                    </p:anim>
                                    <p:anim calcmode="lin" valueType="num">
                                      <p:cBhvr>
                                        <p:cTn id="31" dur="750" fill="hold"/>
                                        <p:tgtEl>
                                          <p:spTgt spid="9"/>
                                        </p:tgtEl>
                                        <p:attrNameLst>
                                          <p:attrName>ppt_y</p:attrName>
                                        </p:attrNameLst>
                                      </p:cBhvr>
                                      <p:tavLst>
                                        <p:tav tm="0">
                                          <p:val>
                                            <p:fltVal val="0.5"/>
                                          </p:val>
                                        </p:tav>
                                        <p:tav tm="100000">
                                          <p:val>
                                            <p:strVal val="#ppt_y"/>
                                          </p:val>
                                        </p:tav>
                                      </p:tavLst>
                                    </p:anim>
                                  </p:childTnLst>
                                </p:cTn>
                              </p:par>
                              <p:par>
                                <p:cTn id="32" presetID="53" presetClass="entr" presetSubtype="528"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750" fill="hold"/>
                                        <p:tgtEl>
                                          <p:spTgt spid="8"/>
                                        </p:tgtEl>
                                        <p:attrNameLst>
                                          <p:attrName>ppt_w</p:attrName>
                                        </p:attrNameLst>
                                      </p:cBhvr>
                                      <p:tavLst>
                                        <p:tav tm="0">
                                          <p:val>
                                            <p:fltVal val="0"/>
                                          </p:val>
                                        </p:tav>
                                        <p:tav tm="100000">
                                          <p:val>
                                            <p:strVal val="#ppt_w"/>
                                          </p:val>
                                        </p:tav>
                                      </p:tavLst>
                                    </p:anim>
                                    <p:anim calcmode="lin" valueType="num">
                                      <p:cBhvr>
                                        <p:cTn id="35" dur="750" fill="hold"/>
                                        <p:tgtEl>
                                          <p:spTgt spid="8"/>
                                        </p:tgtEl>
                                        <p:attrNameLst>
                                          <p:attrName>ppt_h</p:attrName>
                                        </p:attrNameLst>
                                      </p:cBhvr>
                                      <p:tavLst>
                                        <p:tav tm="0">
                                          <p:val>
                                            <p:fltVal val="0"/>
                                          </p:val>
                                        </p:tav>
                                        <p:tav tm="100000">
                                          <p:val>
                                            <p:strVal val="#ppt_h"/>
                                          </p:val>
                                        </p:tav>
                                      </p:tavLst>
                                    </p:anim>
                                    <p:animEffect transition="in" filter="fade">
                                      <p:cBhvr>
                                        <p:cTn id="36" dur="750"/>
                                        <p:tgtEl>
                                          <p:spTgt spid="8"/>
                                        </p:tgtEl>
                                      </p:cBhvr>
                                    </p:animEffect>
                                    <p:anim calcmode="lin" valueType="num">
                                      <p:cBhvr>
                                        <p:cTn id="37" dur="750" fill="hold"/>
                                        <p:tgtEl>
                                          <p:spTgt spid="8"/>
                                        </p:tgtEl>
                                        <p:attrNameLst>
                                          <p:attrName>ppt_x</p:attrName>
                                        </p:attrNameLst>
                                      </p:cBhvr>
                                      <p:tavLst>
                                        <p:tav tm="0">
                                          <p:val>
                                            <p:fltVal val="0.5"/>
                                          </p:val>
                                        </p:tav>
                                        <p:tav tm="100000">
                                          <p:val>
                                            <p:strVal val="#ppt_x"/>
                                          </p:val>
                                        </p:tav>
                                      </p:tavLst>
                                    </p:anim>
                                    <p:anim calcmode="lin" valueType="num">
                                      <p:cBhvr>
                                        <p:cTn id="38" dur="750" fill="hold"/>
                                        <p:tgtEl>
                                          <p:spTgt spid="8"/>
                                        </p:tgtEl>
                                        <p:attrNameLst>
                                          <p:attrName>ppt_y</p:attrName>
                                        </p:attrNameLst>
                                      </p:cBhvr>
                                      <p:tavLst>
                                        <p:tav tm="0">
                                          <p:val>
                                            <p:fltVal val="0.5"/>
                                          </p:val>
                                        </p:tav>
                                        <p:tav tm="100000">
                                          <p:val>
                                            <p:strVal val="#ppt_y"/>
                                          </p:val>
                                        </p:tav>
                                      </p:tavLst>
                                    </p:anim>
                                  </p:childTnLst>
                                </p:cTn>
                              </p:par>
                              <p:par>
                                <p:cTn id="39" presetID="53" presetClass="entr" presetSubtype="528"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750" fill="hold"/>
                                        <p:tgtEl>
                                          <p:spTgt spid="12"/>
                                        </p:tgtEl>
                                        <p:attrNameLst>
                                          <p:attrName>ppt_w</p:attrName>
                                        </p:attrNameLst>
                                      </p:cBhvr>
                                      <p:tavLst>
                                        <p:tav tm="0">
                                          <p:val>
                                            <p:fltVal val="0"/>
                                          </p:val>
                                        </p:tav>
                                        <p:tav tm="100000">
                                          <p:val>
                                            <p:strVal val="#ppt_w"/>
                                          </p:val>
                                        </p:tav>
                                      </p:tavLst>
                                    </p:anim>
                                    <p:anim calcmode="lin" valueType="num">
                                      <p:cBhvr>
                                        <p:cTn id="42" dur="750" fill="hold"/>
                                        <p:tgtEl>
                                          <p:spTgt spid="12"/>
                                        </p:tgtEl>
                                        <p:attrNameLst>
                                          <p:attrName>ppt_h</p:attrName>
                                        </p:attrNameLst>
                                      </p:cBhvr>
                                      <p:tavLst>
                                        <p:tav tm="0">
                                          <p:val>
                                            <p:fltVal val="0"/>
                                          </p:val>
                                        </p:tav>
                                        <p:tav tm="100000">
                                          <p:val>
                                            <p:strVal val="#ppt_h"/>
                                          </p:val>
                                        </p:tav>
                                      </p:tavLst>
                                    </p:anim>
                                    <p:animEffect transition="in" filter="fade">
                                      <p:cBhvr>
                                        <p:cTn id="43" dur="750"/>
                                        <p:tgtEl>
                                          <p:spTgt spid="12"/>
                                        </p:tgtEl>
                                      </p:cBhvr>
                                    </p:animEffect>
                                    <p:anim calcmode="lin" valueType="num">
                                      <p:cBhvr>
                                        <p:cTn id="44" dur="750" fill="hold"/>
                                        <p:tgtEl>
                                          <p:spTgt spid="12"/>
                                        </p:tgtEl>
                                        <p:attrNameLst>
                                          <p:attrName>ppt_x</p:attrName>
                                        </p:attrNameLst>
                                      </p:cBhvr>
                                      <p:tavLst>
                                        <p:tav tm="0">
                                          <p:val>
                                            <p:fltVal val="0.5"/>
                                          </p:val>
                                        </p:tav>
                                        <p:tav tm="100000">
                                          <p:val>
                                            <p:strVal val="#ppt_x"/>
                                          </p:val>
                                        </p:tav>
                                      </p:tavLst>
                                    </p:anim>
                                    <p:anim calcmode="lin" valueType="num">
                                      <p:cBhvr>
                                        <p:cTn id="45" dur="750" fill="hold"/>
                                        <p:tgtEl>
                                          <p:spTgt spid="12"/>
                                        </p:tgtEl>
                                        <p:attrNameLst>
                                          <p:attrName>ppt_y</p:attrName>
                                        </p:attrNameLst>
                                      </p:cBhvr>
                                      <p:tavLst>
                                        <p:tav tm="0">
                                          <p:val>
                                            <p:fltVal val="0.5"/>
                                          </p:val>
                                        </p:tav>
                                        <p:tav tm="100000">
                                          <p:val>
                                            <p:strVal val="#ppt_y"/>
                                          </p:val>
                                        </p:tav>
                                      </p:tavLst>
                                    </p:anim>
                                  </p:childTnLst>
                                </p:cTn>
                              </p:par>
                              <p:par>
                                <p:cTn id="46" presetID="53" presetClass="entr" presetSubtype="528"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750" fill="hold"/>
                                        <p:tgtEl>
                                          <p:spTgt spid="10"/>
                                        </p:tgtEl>
                                        <p:attrNameLst>
                                          <p:attrName>ppt_w</p:attrName>
                                        </p:attrNameLst>
                                      </p:cBhvr>
                                      <p:tavLst>
                                        <p:tav tm="0">
                                          <p:val>
                                            <p:fltVal val="0"/>
                                          </p:val>
                                        </p:tav>
                                        <p:tav tm="100000">
                                          <p:val>
                                            <p:strVal val="#ppt_w"/>
                                          </p:val>
                                        </p:tav>
                                      </p:tavLst>
                                    </p:anim>
                                    <p:anim calcmode="lin" valueType="num">
                                      <p:cBhvr>
                                        <p:cTn id="49" dur="750" fill="hold"/>
                                        <p:tgtEl>
                                          <p:spTgt spid="10"/>
                                        </p:tgtEl>
                                        <p:attrNameLst>
                                          <p:attrName>ppt_h</p:attrName>
                                        </p:attrNameLst>
                                      </p:cBhvr>
                                      <p:tavLst>
                                        <p:tav tm="0">
                                          <p:val>
                                            <p:fltVal val="0"/>
                                          </p:val>
                                        </p:tav>
                                        <p:tav tm="100000">
                                          <p:val>
                                            <p:strVal val="#ppt_h"/>
                                          </p:val>
                                        </p:tav>
                                      </p:tavLst>
                                    </p:anim>
                                    <p:animEffect transition="in" filter="fade">
                                      <p:cBhvr>
                                        <p:cTn id="50" dur="750"/>
                                        <p:tgtEl>
                                          <p:spTgt spid="10"/>
                                        </p:tgtEl>
                                      </p:cBhvr>
                                    </p:animEffect>
                                    <p:anim calcmode="lin" valueType="num">
                                      <p:cBhvr>
                                        <p:cTn id="51" dur="750" fill="hold"/>
                                        <p:tgtEl>
                                          <p:spTgt spid="10"/>
                                        </p:tgtEl>
                                        <p:attrNameLst>
                                          <p:attrName>ppt_x</p:attrName>
                                        </p:attrNameLst>
                                      </p:cBhvr>
                                      <p:tavLst>
                                        <p:tav tm="0">
                                          <p:val>
                                            <p:fltVal val="0.5"/>
                                          </p:val>
                                        </p:tav>
                                        <p:tav tm="100000">
                                          <p:val>
                                            <p:strVal val="#ppt_x"/>
                                          </p:val>
                                        </p:tav>
                                      </p:tavLst>
                                    </p:anim>
                                    <p:anim calcmode="lin" valueType="num">
                                      <p:cBhvr>
                                        <p:cTn id="52" dur="750" fill="hold"/>
                                        <p:tgtEl>
                                          <p:spTgt spid="10"/>
                                        </p:tgtEl>
                                        <p:attrNameLst>
                                          <p:attrName>ppt_y</p:attrName>
                                        </p:attrNameLst>
                                      </p:cBhvr>
                                      <p:tavLst>
                                        <p:tav tm="0">
                                          <p:val>
                                            <p:fltVal val="0.5"/>
                                          </p:val>
                                        </p:tav>
                                        <p:tav tm="100000">
                                          <p:val>
                                            <p:strVal val="#ppt_y"/>
                                          </p:val>
                                        </p:tav>
                                      </p:tavLst>
                                    </p:anim>
                                  </p:childTnLst>
                                </p:cTn>
                              </p:par>
                              <p:par>
                                <p:cTn id="53" presetID="53" presetClass="entr" presetSubtype="528"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750" fill="hold"/>
                                        <p:tgtEl>
                                          <p:spTgt spid="11"/>
                                        </p:tgtEl>
                                        <p:attrNameLst>
                                          <p:attrName>ppt_w</p:attrName>
                                        </p:attrNameLst>
                                      </p:cBhvr>
                                      <p:tavLst>
                                        <p:tav tm="0">
                                          <p:val>
                                            <p:fltVal val="0"/>
                                          </p:val>
                                        </p:tav>
                                        <p:tav tm="100000">
                                          <p:val>
                                            <p:strVal val="#ppt_w"/>
                                          </p:val>
                                        </p:tav>
                                      </p:tavLst>
                                    </p:anim>
                                    <p:anim calcmode="lin" valueType="num">
                                      <p:cBhvr>
                                        <p:cTn id="56" dur="750" fill="hold"/>
                                        <p:tgtEl>
                                          <p:spTgt spid="11"/>
                                        </p:tgtEl>
                                        <p:attrNameLst>
                                          <p:attrName>ppt_h</p:attrName>
                                        </p:attrNameLst>
                                      </p:cBhvr>
                                      <p:tavLst>
                                        <p:tav tm="0">
                                          <p:val>
                                            <p:fltVal val="0"/>
                                          </p:val>
                                        </p:tav>
                                        <p:tav tm="100000">
                                          <p:val>
                                            <p:strVal val="#ppt_h"/>
                                          </p:val>
                                        </p:tav>
                                      </p:tavLst>
                                    </p:anim>
                                    <p:animEffect transition="in" filter="fade">
                                      <p:cBhvr>
                                        <p:cTn id="57" dur="750"/>
                                        <p:tgtEl>
                                          <p:spTgt spid="11"/>
                                        </p:tgtEl>
                                      </p:cBhvr>
                                    </p:animEffect>
                                    <p:anim calcmode="lin" valueType="num">
                                      <p:cBhvr>
                                        <p:cTn id="58" dur="750" fill="hold"/>
                                        <p:tgtEl>
                                          <p:spTgt spid="11"/>
                                        </p:tgtEl>
                                        <p:attrNameLst>
                                          <p:attrName>ppt_x</p:attrName>
                                        </p:attrNameLst>
                                      </p:cBhvr>
                                      <p:tavLst>
                                        <p:tav tm="0">
                                          <p:val>
                                            <p:fltVal val="0.5"/>
                                          </p:val>
                                        </p:tav>
                                        <p:tav tm="100000">
                                          <p:val>
                                            <p:strVal val="#ppt_x"/>
                                          </p:val>
                                        </p:tav>
                                      </p:tavLst>
                                    </p:anim>
                                    <p:anim calcmode="lin" valueType="num">
                                      <p:cBhvr>
                                        <p:cTn id="59" dur="75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2D847A38-2EFA-43DC-9426-C2B7F0F25BC0}"/>
              </a:ext>
            </a:extLst>
          </p:cNvPr>
          <p:cNvPicPr>
            <a:picLocks noChangeAspect="1"/>
          </p:cNvPicPr>
          <p:nvPr/>
        </p:nvPicPr>
        <p:blipFill>
          <a:blip r:embed="rId2">
            <a:alphaModFix amt="67000"/>
          </a:blip>
          <a:stretch>
            <a:fillRect/>
          </a:stretch>
        </p:blipFill>
        <p:spPr>
          <a:xfrm rot="16200000">
            <a:off x="2545833" y="-2537011"/>
            <a:ext cx="5968979" cy="11884418"/>
          </a:xfrm>
          <a:prstGeom prst="rect">
            <a:avLst/>
          </a:prstGeom>
          <a:effectLst>
            <a:glow>
              <a:schemeClr val="accent1"/>
            </a:glow>
            <a:reflection endPos="65000" dist="50800" dir="5400000" sy="-100000" algn="bl" rotWithShape="0"/>
          </a:effectLst>
        </p:spPr>
      </p:pic>
      <p:sp>
        <p:nvSpPr>
          <p:cNvPr id="5" name="Chỗ dành sẵn cho Nội dung 4">
            <a:extLst>
              <a:ext uri="{FF2B5EF4-FFF2-40B4-BE49-F238E27FC236}">
                <a16:creationId xmlns:a16="http://schemas.microsoft.com/office/drawing/2014/main" id="{01A9FE59-615A-4FBF-9677-E8759341C08E}"/>
              </a:ext>
            </a:extLst>
          </p:cNvPr>
          <p:cNvSpPr>
            <a:spLocks noGrp="1"/>
          </p:cNvSpPr>
          <p:nvPr>
            <p:ph idx="4294967295"/>
          </p:nvPr>
        </p:nvSpPr>
        <p:spPr>
          <a:xfrm>
            <a:off x="0" y="1085850"/>
            <a:ext cx="11260138" cy="5303838"/>
          </a:xfrm>
          <a:prstGeom prst="rect">
            <a:avLst/>
          </a:prstGeom>
        </p:spPr>
        <p:txBody>
          <a:bodyPr>
            <a:noAutofit/>
          </a:bodyPr>
          <a:lstStyle/>
          <a:p>
            <a:pPr marL="0" indent="0">
              <a:lnSpc>
                <a:spcPct val="120000"/>
              </a:lnSpc>
              <a:buNone/>
            </a:pPr>
            <a:r>
              <a:rPr lang="vi-VN" sz="2400" b="1" dirty="0">
                <a:latin typeface="+mj-lt"/>
              </a:rPr>
              <a:t>      Hai </a:t>
            </a:r>
            <a:r>
              <a:rPr lang="vi-VN" sz="2400" b="1" dirty="0" err="1">
                <a:latin typeface="+mj-lt"/>
              </a:rPr>
              <a:t>chị</a:t>
            </a:r>
            <a:r>
              <a:rPr lang="vi-VN" sz="2400" b="1" dirty="0">
                <a:latin typeface="+mj-lt"/>
              </a:rPr>
              <a:t> em </a:t>
            </a:r>
            <a:r>
              <a:rPr lang="vi-VN" sz="2400" b="1" dirty="0" err="1">
                <a:latin typeface="+mj-lt"/>
              </a:rPr>
              <a:t>về</a:t>
            </a:r>
            <a:r>
              <a:rPr lang="vi-VN" sz="2400" b="1" dirty="0">
                <a:latin typeface="+mj-lt"/>
              </a:rPr>
              <a:t> </a:t>
            </a:r>
            <a:r>
              <a:rPr lang="vi-VN" sz="2400" b="1" dirty="0" err="1">
                <a:latin typeface="+mj-lt"/>
              </a:rPr>
              <a:t>đến</a:t>
            </a:r>
            <a:r>
              <a:rPr lang="vi-VN" sz="2400" b="1" dirty="0">
                <a:latin typeface="+mj-lt"/>
              </a:rPr>
              <a:t> </a:t>
            </a:r>
            <a:r>
              <a:rPr lang="vi-VN" sz="2400" b="1" dirty="0" err="1">
                <a:latin typeface="+mj-lt"/>
              </a:rPr>
              <a:t>nhà</a:t>
            </a:r>
            <a:r>
              <a:rPr lang="vi-VN" sz="2400" b="1" dirty="0">
                <a:latin typeface="+mj-lt"/>
              </a:rPr>
              <a:t>, tôi </a:t>
            </a:r>
            <a:r>
              <a:rPr lang="vi-VN" sz="2400" b="1" dirty="0" err="1">
                <a:latin typeface="+mj-lt"/>
              </a:rPr>
              <a:t>mắng</a:t>
            </a:r>
            <a:r>
              <a:rPr lang="vi-VN" sz="2400" b="1" dirty="0">
                <a:latin typeface="+mj-lt"/>
              </a:rPr>
              <a:t> em </a:t>
            </a:r>
            <a:r>
              <a:rPr lang="vi-VN" sz="2400" b="1" dirty="0" err="1">
                <a:latin typeface="+mj-lt"/>
              </a:rPr>
              <a:t>gái</a:t>
            </a:r>
            <a:r>
              <a:rPr lang="vi-VN" sz="2400" b="1" dirty="0">
                <a:latin typeface="+mj-lt"/>
              </a:rPr>
              <a:t> </a:t>
            </a:r>
            <a:r>
              <a:rPr lang="vi-VN" sz="2400" b="1" dirty="0" err="1">
                <a:latin typeface="+mj-lt"/>
              </a:rPr>
              <a:t>dám</a:t>
            </a:r>
            <a:r>
              <a:rPr lang="vi-VN" sz="2400" b="1" dirty="0">
                <a:latin typeface="+mj-lt"/>
              </a:rPr>
              <a:t> </a:t>
            </a:r>
            <a:r>
              <a:rPr lang="vi-VN" sz="2400" b="1" dirty="0" err="1">
                <a:latin typeface="+mj-lt"/>
              </a:rPr>
              <a:t>nói</a:t>
            </a:r>
            <a:r>
              <a:rPr lang="vi-VN" sz="2400" b="1" dirty="0">
                <a:latin typeface="+mj-lt"/>
              </a:rPr>
              <a:t> </a:t>
            </a:r>
            <a:r>
              <a:rPr lang="vi-VN" sz="2400" b="1" dirty="0" err="1">
                <a:latin typeface="+mj-lt"/>
              </a:rPr>
              <a:t>dối</a:t>
            </a:r>
            <a:r>
              <a:rPr lang="vi-VN" sz="2400" b="1" dirty="0">
                <a:latin typeface="+mj-lt"/>
              </a:rPr>
              <a:t> ba </a:t>
            </a:r>
            <a:r>
              <a:rPr lang="vi-VN" sz="2400" b="1" dirty="0" err="1">
                <a:latin typeface="+mj-lt"/>
              </a:rPr>
              <a:t>bỏ</a:t>
            </a:r>
            <a:r>
              <a:rPr lang="vi-VN" sz="2400" b="1" dirty="0">
                <a:latin typeface="+mj-lt"/>
              </a:rPr>
              <a:t> </a:t>
            </a:r>
            <a:r>
              <a:rPr lang="vi-VN" sz="2400" b="1" dirty="0" err="1">
                <a:latin typeface="+mj-lt"/>
              </a:rPr>
              <a:t>học</a:t>
            </a:r>
            <a:r>
              <a:rPr lang="vi-VN" sz="2400" b="1" dirty="0">
                <a:latin typeface="+mj-lt"/>
              </a:rPr>
              <a:t> đi chơi, không </a:t>
            </a:r>
            <a:r>
              <a:rPr lang="vi-VN" sz="2400" b="1" dirty="0" err="1">
                <a:latin typeface="+mj-lt"/>
              </a:rPr>
              <a:t>chịu</a:t>
            </a:r>
            <a:r>
              <a:rPr lang="vi-VN" sz="2400" b="1" dirty="0">
                <a:latin typeface="+mj-lt"/>
              </a:rPr>
              <a:t> </a:t>
            </a:r>
            <a:r>
              <a:rPr lang="vi-VN" sz="2400" b="1" dirty="0" err="1">
                <a:latin typeface="+mj-lt"/>
              </a:rPr>
              <a:t>khó</a:t>
            </a:r>
            <a:r>
              <a:rPr lang="vi-VN" sz="2400" b="1" dirty="0">
                <a:latin typeface="+mj-lt"/>
              </a:rPr>
              <a:t> </a:t>
            </a:r>
            <a:r>
              <a:rPr lang="vi-VN" sz="2400" b="1" dirty="0" err="1">
                <a:latin typeface="+mj-lt"/>
              </a:rPr>
              <a:t>học</a:t>
            </a:r>
            <a:r>
              <a:rPr lang="vi-VN" sz="2400" b="1" dirty="0">
                <a:latin typeface="+mj-lt"/>
              </a:rPr>
              <a:t> </a:t>
            </a:r>
            <a:r>
              <a:rPr lang="vi-VN" sz="2400" b="1" dirty="0" err="1">
                <a:latin typeface="+mj-lt"/>
              </a:rPr>
              <a:t>hành</a:t>
            </a:r>
            <a:r>
              <a:rPr lang="vi-VN" sz="2400" b="1" dirty="0">
                <a:latin typeface="+mj-lt"/>
              </a:rPr>
              <a:t>. Nhưng </a:t>
            </a:r>
            <a:r>
              <a:rPr lang="vi-VN" sz="2400" b="1" dirty="0" err="1">
                <a:latin typeface="+mj-lt"/>
              </a:rPr>
              <a:t>đáp</a:t>
            </a:r>
            <a:r>
              <a:rPr lang="vi-VN" sz="2400" b="1" dirty="0">
                <a:latin typeface="+mj-lt"/>
              </a:rPr>
              <a:t> </a:t>
            </a:r>
            <a:r>
              <a:rPr lang="vi-VN" sz="2400" b="1" dirty="0" err="1">
                <a:latin typeface="+mj-lt"/>
              </a:rPr>
              <a:t>lại</a:t>
            </a:r>
            <a:r>
              <a:rPr lang="vi-VN" sz="2400" b="1" dirty="0">
                <a:latin typeface="+mj-lt"/>
              </a:rPr>
              <a:t> </a:t>
            </a:r>
            <a:r>
              <a:rPr lang="vi-VN" sz="2400" b="1" dirty="0" err="1">
                <a:latin typeface="+mj-lt"/>
              </a:rPr>
              <a:t>sự</a:t>
            </a:r>
            <a:r>
              <a:rPr lang="vi-VN" sz="2400" b="1" dirty="0">
                <a:latin typeface="+mj-lt"/>
              </a:rPr>
              <a:t> </a:t>
            </a:r>
            <a:r>
              <a:rPr lang="vi-VN" sz="2400" b="1" dirty="0" err="1">
                <a:latin typeface="+mj-lt"/>
              </a:rPr>
              <a:t>giận</a:t>
            </a:r>
            <a:r>
              <a:rPr lang="vi-VN" sz="2400" b="1" dirty="0">
                <a:latin typeface="+mj-lt"/>
              </a:rPr>
              <a:t> </a:t>
            </a:r>
            <a:r>
              <a:rPr lang="vi-VN" sz="2400" b="1" dirty="0" err="1">
                <a:latin typeface="+mj-lt"/>
              </a:rPr>
              <a:t>dữ</a:t>
            </a:r>
            <a:r>
              <a:rPr lang="vi-VN" sz="2400" b="1" dirty="0">
                <a:latin typeface="+mj-lt"/>
              </a:rPr>
              <a:t> </a:t>
            </a:r>
            <a:r>
              <a:rPr lang="vi-VN" sz="2400" b="1" dirty="0" err="1">
                <a:latin typeface="+mj-lt"/>
              </a:rPr>
              <a:t>của</a:t>
            </a:r>
            <a:r>
              <a:rPr lang="vi-VN" sz="2400" b="1" dirty="0">
                <a:latin typeface="+mj-lt"/>
              </a:rPr>
              <a:t> tôi, </a:t>
            </a:r>
            <a:r>
              <a:rPr lang="vi-VN" sz="2400" b="1" dirty="0" err="1">
                <a:latin typeface="+mj-lt"/>
              </a:rPr>
              <a:t>nó</a:t>
            </a:r>
            <a:r>
              <a:rPr lang="vi-VN" sz="2400" b="1" dirty="0">
                <a:latin typeface="+mj-lt"/>
              </a:rPr>
              <a:t> </a:t>
            </a:r>
            <a:r>
              <a:rPr lang="vi-VN" sz="2400" b="1" dirty="0" err="1">
                <a:latin typeface="+mj-lt"/>
              </a:rPr>
              <a:t>chỉ</a:t>
            </a:r>
            <a:r>
              <a:rPr lang="vi-VN" sz="2400" b="1" dirty="0">
                <a:latin typeface="+mj-lt"/>
              </a:rPr>
              <a:t> </a:t>
            </a:r>
            <a:r>
              <a:rPr lang="vi-VN" sz="2400" b="1" dirty="0" err="1">
                <a:latin typeface="+mj-lt"/>
              </a:rPr>
              <a:t>thủng</a:t>
            </a:r>
            <a:r>
              <a:rPr lang="vi-VN" sz="2400" b="1" dirty="0">
                <a:latin typeface="+mj-lt"/>
              </a:rPr>
              <a:t> </a:t>
            </a:r>
            <a:r>
              <a:rPr lang="vi-VN" sz="2400" b="1" dirty="0" err="1">
                <a:latin typeface="+mj-lt"/>
              </a:rPr>
              <a:t>thẳng</a:t>
            </a:r>
            <a:r>
              <a:rPr lang="vi-VN" sz="2400" b="1" dirty="0">
                <a:latin typeface="+mj-lt"/>
              </a:rPr>
              <a:t>:</a:t>
            </a:r>
          </a:p>
          <a:p>
            <a:pPr>
              <a:lnSpc>
                <a:spcPct val="120000"/>
              </a:lnSpc>
              <a:buFontTx/>
              <a:buChar char="-"/>
            </a:pPr>
            <a:r>
              <a:rPr lang="vi-VN" sz="2400" b="1" dirty="0">
                <a:latin typeface="+mj-lt"/>
              </a:rPr>
              <a:t>Em đi </a:t>
            </a:r>
            <a:r>
              <a:rPr lang="vi-VN" sz="2400" b="1" dirty="0" err="1">
                <a:latin typeface="+mj-lt"/>
              </a:rPr>
              <a:t>tập</a:t>
            </a:r>
            <a:r>
              <a:rPr lang="vi-VN" sz="2400" b="1" dirty="0">
                <a:latin typeface="+mj-lt"/>
              </a:rPr>
              <a:t> văn </a:t>
            </a:r>
            <a:r>
              <a:rPr lang="vi-VN" sz="2400" b="1" dirty="0" err="1">
                <a:latin typeface="+mj-lt"/>
              </a:rPr>
              <a:t>nghệ</a:t>
            </a:r>
            <a:r>
              <a:rPr lang="vi-VN" sz="2400" b="1" dirty="0">
                <a:latin typeface="+mj-lt"/>
              </a:rPr>
              <a:t>.</a:t>
            </a:r>
          </a:p>
          <a:p>
            <a:pPr>
              <a:lnSpc>
                <a:spcPct val="120000"/>
              </a:lnSpc>
              <a:buFontTx/>
              <a:buChar char="-"/>
            </a:pPr>
            <a:r>
              <a:rPr lang="vi-VN" sz="2400" b="1" dirty="0" err="1">
                <a:latin typeface="+mj-lt"/>
              </a:rPr>
              <a:t>Mày</a:t>
            </a:r>
            <a:r>
              <a:rPr lang="vi-VN" sz="2400" b="1" dirty="0">
                <a:latin typeface="+mj-lt"/>
              </a:rPr>
              <a:t> </a:t>
            </a:r>
            <a:r>
              <a:rPr lang="vi-VN" sz="2400" b="1" dirty="0" err="1">
                <a:latin typeface="+mj-lt"/>
              </a:rPr>
              <a:t>tập</a:t>
            </a:r>
            <a:r>
              <a:rPr lang="vi-VN" sz="2400" b="1" dirty="0">
                <a:latin typeface="+mj-lt"/>
              </a:rPr>
              <a:t> văn </a:t>
            </a:r>
            <a:r>
              <a:rPr lang="vi-VN" sz="2400" b="1" dirty="0" err="1">
                <a:latin typeface="+mj-lt"/>
              </a:rPr>
              <a:t>nghệ</a:t>
            </a:r>
            <a:r>
              <a:rPr lang="vi-VN" sz="2400" b="1" dirty="0">
                <a:latin typeface="+mj-lt"/>
              </a:rPr>
              <a:t> ở </a:t>
            </a:r>
            <a:r>
              <a:rPr lang="vi-VN" sz="2400" b="1" dirty="0" err="1">
                <a:latin typeface="+mj-lt"/>
              </a:rPr>
              <a:t>rạp</a:t>
            </a:r>
            <a:r>
              <a:rPr lang="vi-VN" sz="2400" b="1" dirty="0">
                <a:latin typeface="+mj-lt"/>
              </a:rPr>
              <a:t> </a:t>
            </a:r>
            <a:r>
              <a:rPr lang="vi-VN" sz="2400" b="1" dirty="0" err="1">
                <a:latin typeface="+mj-lt"/>
              </a:rPr>
              <a:t>chiếu</a:t>
            </a:r>
            <a:r>
              <a:rPr lang="vi-VN" sz="2400" b="1" dirty="0">
                <a:latin typeface="+mj-lt"/>
              </a:rPr>
              <a:t> </a:t>
            </a:r>
            <a:r>
              <a:rPr lang="vi-VN" sz="2400" b="1" dirty="0" err="1">
                <a:latin typeface="+mj-lt"/>
              </a:rPr>
              <a:t>bóng</a:t>
            </a:r>
            <a:r>
              <a:rPr lang="vi-VN" sz="2400" b="1" dirty="0">
                <a:latin typeface="+mj-lt"/>
              </a:rPr>
              <a:t> à?</a:t>
            </a:r>
          </a:p>
          <a:p>
            <a:pPr marL="0" indent="0">
              <a:lnSpc>
                <a:spcPct val="120000"/>
              </a:lnSpc>
              <a:buNone/>
            </a:pPr>
            <a:r>
              <a:rPr lang="vi-VN" sz="2400" b="1" dirty="0" err="1">
                <a:latin typeface="+mj-lt"/>
              </a:rPr>
              <a:t>Nó</a:t>
            </a:r>
            <a:r>
              <a:rPr lang="vi-VN" sz="2400" b="1" dirty="0">
                <a:latin typeface="+mj-lt"/>
              </a:rPr>
              <a:t> </a:t>
            </a:r>
            <a:r>
              <a:rPr lang="vi-VN" sz="2400" b="1" dirty="0" err="1">
                <a:latin typeface="+mj-lt"/>
              </a:rPr>
              <a:t>cười</a:t>
            </a:r>
            <a:r>
              <a:rPr lang="vi-VN" sz="2400" b="1" dirty="0">
                <a:latin typeface="+mj-lt"/>
              </a:rPr>
              <a:t>, </a:t>
            </a:r>
            <a:r>
              <a:rPr lang="vi-VN" sz="2400" b="1" dirty="0" err="1">
                <a:latin typeface="+mj-lt"/>
              </a:rPr>
              <a:t>giả</a:t>
            </a:r>
            <a:r>
              <a:rPr lang="vi-VN" sz="2400" b="1" dirty="0">
                <a:latin typeface="+mj-lt"/>
              </a:rPr>
              <a:t> </a:t>
            </a:r>
            <a:r>
              <a:rPr lang="vi-VN" sz="2400" b="1" dirty="0" err="1">
                <a:latin typeface="+mj-lt"/>
              </a:rPr>
              <a:t>bộ</a:t>
            </a:r>
            <a:r>
              <a:rPr lang="vi-VN" sz="2400" b="1" dirty="0">
                <a:latin typeface="+mj-lt"/>
              </a:rPr>
              <a:t> ngây thơ:</a:t>
            </a:r>
          </a:p>
          <a:p>
            <a:pPr>
              <a:lnSpc>
                <a:spcPct val="120000"/>
              </a:lnSpc>
              <a:buFontTx/>
              <a:buChar char="-"/>
            </a:pPr>
            <a:r>
              <a:rPr lang="vi-VN" sz="2400" b="1" dirty="0" err="1">
                <a:latin typeface="+mj-lt"/>
              </a:rPr>
              <a:t>Ủa</a:t>
            </a:r>
            <a:r>
              <a:rPr lang="vi-VN" sz="2400" b="1" dirty="0">
                <a:latin typeface="+mj-lt"/>
              </a:rPr>
              <a:t> </a:t>
            </a:r>
            <a:r>
              <a:rPr lang="vi-VN" sz="2400" b="1" dirty="0" err="1">
                <a:latin typeface="+mj-lt"/>
              </a:rPr>
              <a:t>chị</a:t>
            </a:r>
            <a:r>
              <a:rPr lang="vi-VN" sz="2400" b="1" dirty="0">
                <a:latin typeface="+mj-lt"/>
              </a:rPr>
              <a:t> </a:t>
            </a:r>
            <a:r>
              <a:rPr lang="vi-VN" sz="2400" b="1" dirty="0" err="1">
                <a:latin typeface="+mj-lt"/>
              </a:rPr>
              <a:t>cũng</a:t>
            </a:r>
            <a:r>
              <a:rPr lang="vi-VN" sz="2400" b="1" dirty="0">
                <a:latin typeface="+mj-lt"/>
              </a:rPr>
              <a:t> ở </a:t>
            </a:r>
            <a:r>
              <a:rPr lang="vi-VN" sz="2400" b="1" dirty="0" err="1">
                <a:latin typeface="+mj-lt"/>
              </a:rPr>
              <a:t>đó</a:t>
            </a:r>
            <a:r>
              <a:rPr lang="vi-VN" sz="2400" b="1" dirty="0">
                <a:latin typeface="+mj-lt"/>
              </a:rPr>
              <a:t> sao? </a:t>
            </a:r>
            <a:r>
              <a:rPr lang="vi-VN" sz="2400" b="1" dirty="0" err="1">
                <a:latin typeface="+mj-lt"/>
              </a:rPr>
              <a:t>Hồi</a:t>
            </a:r>
            <a:r>
              <a:rPr lang="vi-VN" sz="2400" b="1" dirty="0">
                <a:latin typeface="+mj-lt"/>
              </a:rPr>
              <a:t> </a:t>
            </a:r>
            <a:r>
              <a:rPr lang="vi-VN" sz="2400" b="1" dirty="0" err="1">
                <a:latin typeface="+mj-lt"/>
              </a:rPr>
              <a:t>nãy</a:t>
            </a:r>
            <a:r>
              <a:rPr lang="vi-VN" sz="2400" b="1" dirty="0">
                <a:latin typeface="+mj-lt"/>
              </a:rPr>
              <a:t> </a:t>
            </a:r>
            <a:r>
              <a:rPr lang="vi-VN" sz="2400" b="1" dirty="0" err="1">
                <a:latin typeface="+mj-lt"/>
              </a:rPr>
              <a:t>chị</a:t>
            </a:r>
            <a:r>
              <a:rPr lang="vi-VN" sz="2400" b="1" dirty="0">
                <a:latin typeface="+mj-lt"/>
              </a:rPr>
              <a:t> </a:t>
            </a:r>
            <a:r>
              <a:rPr lang="vi-VN" sz="2400" b="1" dirty="0" err="1">
                <a:latin typeface="+mj-lt"/>
              </a:rPr>
              <a:t>bảo</a:t>
            </a:r>
            <a:r>
              <a:rPr lang="vi-VN" sz="2400" b="1" dirty="0">
                <a:latin typeface="+mj-lt"/>
              </a:rPr>
              <a:t> đi </a:t>
            </a:r>
            <a:r>
              <a:rPr lang="vi-VN" sz="2400" b="1" dirty="0" err="1">
                <a:latin typeface="+mj-lt"/>
              </a:rPr>
              <a:t>học</a:t>
            </a:r>
            <a:r>
              <a:rPr lang="vi-VN" sz="2400" b="1" dirty="0">
                <a:latin typeface="+mj-lt"/>
              </a:rPr>
              <a:t> </a:t>
            </a:r>
            <a:r>
              <a:rPr lang="vi-VN" sz="2400" b="1" dirty="0" err="1">
                <a:latin typeface="+mj-lt"/>
              </a:rPr>
              <a:t>nhóm</a:t>
            </a:r>
            <a:r>
              <a:rPr lang="vi-VN" sz="2400" b="1" dirty="0">
                <a:latin typeface="+mj-lt"/>
              </a:rPr>
              <a:t> </a:t>
            </a:r>
            <a:r>
              <a:rPr lang="vi-VN" sz="2400" b="1" dirty="0" err="1">
                <a:latin typeface="+mj-lt"/>
              </a:rPr>
              <a:t>mà</a:t>
            </a:r>
            <a:r>
              <a:rPr lang="vi-VN" sz="2400" b="1" dirty="0">
                <a:latin typeface="+mj-lt"/>
              </a:rPr>
              <a:t> !</a:t>
            </a:r>
          </a:p>
          <a:p>
            <a:pPr marL="0" indent="0">
              <a:lnSpc>
                <a:spcPct val="120000"/>
              </a:lnSpc>
              <a:buNone/>
            </a:pPr>
            <a:r>
              <a:rPr lang="vi-VN" sz="2400" b="1" dirty="0">
                <a:latin typeface="+mj-lt"/>
              </a:rPr>
              <a:t>   Tôi </a:t>
            </a:r>
            <a:r>
              <a:rPr lang="vi-VN" sz="2400" b="1" dirty="0" err="1">
                <a:latin typeface="+mj-lt"/>
              </a:rPr>
              <a:t>sững</a:t>
            </a:r>
            <a:r>
              <a:rPr lang="vi-VN" sz="2400" b="1" dirty="0">
                <a:latin typeface="+mj-lt"/>
              </a:rPr>
              <a:t> </a:t>
            </a:r>
            <a:r>
              <a:rPr lang="vi-VN" sz="2400" b="1" dirty="0" err="1">
                <a:latin typeface="+mj-lt"/>
              </a:rPr>
              <a:t>sờ</a:t>
            </a:r>
            <a:r>
              <a:rPr lang="vi-VN" sz="2400" b="1" dirty="0">
                <a:latin typeface="+mj-lt"/>
              </a:rPr>
              <a:t>, </a:t>
            </a:r>
            <a:r>
              <a:rPr lang="vi-VN" sz="2400" b="1" dirty="0" err="1">
                <a:latin typeface="+mj-lt"/>
              </a:rPr>
              <a:t>đứng</a:t>
            </a:r>
            <a:r>
              <a:rPr lang="vi-VN" sz="2400" b="1" dirty="0">
                <a:latin typeface="+mj-lt"/>
              </a:rPr>
              <a:t> im như </a:t>
            </a:r>
            <a:r>
              <a:rPr lang="vi-VN" sz="2400" b="1" dirty="0" err="1">
                <a:latin typeface="+mj-lt"/>
              </a:rPr>
              <a:t>phỗng</a:t>
            </a:r>
            <a:r>
              <a:rPr lang="vi-VN" sz="2400" b="1" dirty="0">
                <a:latin typeface="+mj-lt"/>
              </a:rPr>
              <a:t>. </a:t>
            </a:r>
            <a:r>
              <a:rPr lang="vi-VN" sz="2400" b="1" dirty="0" err="1">
                <a:latin typeface="+mj-lt"/>
              </a:rPr>
              <a:t>Ngước</a:t>
            </a:r>
            <a:r>
              <a:rPr lang="vi-VN" sz="2400" b="1" dirty="0">
                <a:latin typeface="+mj-lt"/>
              </a:rPr>
              <a:t> </a:t>
            </a:r>
            <a:r>
              <a:rPr lang="vi-VN" sz="2400" b="1" dirty="0" err="1">
                <a:latin typeface="+mj-lt"/>
              </a:rPr>
              <a:t>nhìn</a:t>
            </a:r>
            <a:r>
              <a:rPr lang="vi-VN" sz="2400" b="1" dirty="0">
                <a:latin typeface="+mj-lt"/>
              </a:rPr>
              <a:t> ba, tôi </a:t>
            </a:r>
            <a:r>
              <a:rPr lang="vi-VN" sz="2400" b="1" dirty="0" err="1">
                <a:latin typeface="+mj-lt"/>
              </a:rPr>
              <a:t>đợi</a:t>
            </a:r>
            <a:r>
              <a:rPr lang="vi-VN" sz="2400" b="1" dirty="0">
                <a:latin typeface="+mj-lt"/>
              </a:rPr>
              <a:t> </a:t>
            </a:r>
            <a:r>
              <a:rPr lang="vi-VN" sz="2400" b="1" dirty="0" err="1">
                <a:latin typeface="+mj-lt"/>
              </a:rPr>
              <a:t>một</a:t>
            </a:r>
            <a:r>
              <a:rPr lang="vi-VN" sz="2400" b="1" dirty="0">
                <a:latin typeface="+mj-lt"/>
              </a:rPr>
              <a:t> </a:t>
            </a:r>
            <a:r>
              <a:rPr lang="vi-VN" sz="2400" b="1" dirty="0" err="1">
                <a:latin typeface="+mj-lt"/>
              </a:rPr>
              <a:t>trận</a:t>
            </a:r>
            <a:r>
              <a:rPr lang="vi-VN" sz="2400" b="1" dirty="0">
                <a:latin typeface="+mj-lt"/>
              </a:rPr>
              <a:t> </a:t>
            </a:r>
            <a:r>
              <a:rPr lang="vi-VN" sz="2400" b="1" dirty="0" err="1">
                <a:latin typeface="+mj-lt"/>
              </a:rPr>
              <a:t>cuồng</a:t>
            </a:r>
            <a:r>
              <a:rPr lang="vi-VN" sz="2400" b="1" dirty="0">
                <a:latin typeface="+mj-lt"/>
              </a:rPr>
              <a:t> phong. Nhưng ba tôi </a:t>
            </a:r>
            <a:r>
              <a:rPr lang="vi-VN" sz="2400" b="1" dirty="0" err="1">
                <a:latin typeface="+mj-lt"/>
              </a:rPr>
              <a:t>chỉ</a:t>
            </a:r>
            <a:r>
              <a:rPr lang="vi-VN" sz="2400" b="1" dirty="0">
                <a:latin typeface="+mj-lt"/>
              </a:rPr>
              <a:t> </a:t>
            </a:r>
            <a:r>
              <a:rPr lang="vi-VN" sz="2400" b="1" dirty="0" err="1">
                <a:latin typeface="+mj-lt"/>
              </a:rPr>
              <a:t>buồn</a:t>
            </a:r>
            <a:r>
              <a:rPr lang="vi-VN" sz="2400" b="1" dirty="0">
                <a:latin typeface="+mj-lt"/>
              </a:rPr>
              <a:t> </a:t>
            </a:r>
            <a:r>
              <a:rPr lang="vi-VN" sz="2400" b="1" dirty="0" err="1">
                <a:latin typeface="+mj-lt"/>
              </a:rPr>
              <a:t>rầu</a:t>
            </a:r>
            <a:r>
              <a:rPr lang="vi-VN" sz="2400" b="1" dirty="0">
                <a:latin typeface="+mj-lt"/>
              </a:rPr>
              <a:t> </a:t>
            </a:r>
            <a:r>
              <a:rPr lang="vi-VN" sz="2400" b="1" dirty="0" err="1">
                <a:latin typeface="+mj-lt"/>
              </a:rPr>
              <a:t>bảo</a:t>
            </a:r>
            <a:r>
              <a:rPr lang="vi-VN" sz="2400" b="1" dirty="0">
                <a:latin typeface="+mj-lt"/>
              </a:rPr>
              <a:t>:</a:t>
            </a:r>
          </a:p>
          <a:p>
            <a:pPr marL="0" indent="0">
              <a:lnSpc>
                <a:spcPct val="120000"/>
              </a:lnSpc>
              <a:buNone/>
            </a:pPr>
            <a:r>
              <a:rPr lang="vi-VN" sz="2400" b="1" dirty="0">
                <a:latin typeface="+mj-lt"/>
              </a:rPr>
              <a:t>- </a:t>
            </a:r>
            <a:r>
              <a:rPr lang="vi-VN" sz="2400" b="1" dirty="0" err="1">
                <a:latin typeface="+mj-lt"/>
              </a:rPr>
              <a:t>Các</a:t>
            </a:r>
            <a:r>
              <a:rPr lang="vi-VN" sz="2400" b="1" dirty="0">
                <a:latin typeface="+mj-lt"/>
              </a:rPr>
              <a:t> con </a:t>
            </a:r>
            <a:r>
              <a:rPr lang="vi-VN" sz="2400" b="1" dirty="0" err="1">
                <a:latin typeface="+mj-lt"/>
              </a:rPr>
              <a:t>ráng</a:t>
            </a:r>
            <a:r>
              <a:rPr lang="vi-VN" sz="2400" b="1" dirty="0">
                <a:latin typeface="+mj-lt"/>
              </a:rPr>
              <a:t> </a:t>
            </a:r>
            <a:r>
              <a:rPr lang="vi-VN" sz="2400" b="1" dirty="0" err="1">
                <a:latin typeface="+mj-lt"/>
              </a:rPr>
              <a:t>bảo</a:t>
            </a:r>
            <a:r>
              <a:rPr lang="vi-VN" sz="2400" b="1" dirty="0">
                <a:latin typeface="+mj-lt"/>
              </a:rPr>
              <a:t> ban nhau </a:t>
            </a:r>
            <a:r>
              <a:rPr lang="vi-VN" sz="2400" b="1" dirty="0" err="1">
                <a:latin typeface="+mj-lt"/>
              </a:rPr>
              <a:t>mà</a:t>
            </a:r>
            <a:r>
              <a:rPr lang="vi-VN" sz="2400" b="1" dirty="0">
                <a:latin typeface="+mj-lt"/>
              </a:rPr>
              <a:t> </a:t>
            </a:r>
            <a:r>
              <a:rPr lang="vi-VN" sz="2400" b="1" dirty="0" err="1">
                <a:latin typeface="+mj-lt"/>
              </a:rPr>
              <a:t>học</a:t>
            </a:r>
            <a:r>
              <a:rPr lang="vi-VN" sz="2400" b="1" dirty="0">
                <a:latin typeface="+mj-lt"/>
              </a:rPr>
              <a:t> cho nên </a:t>
            </a:r>
            <a:r>
              <a:rPr lang="vi-VN" sz="2400" b="1" dirty="0" err="1">
                <a:latin typeface="+mj-lt"/>
              </a:rPr>
              <a:t>người</a:t>
            </a:r>
            <a:r>
              <a:rPr lang="vi-VN" sz="2400" b="1" dirty="0">
                <a:latin typeface="+mj-lt"/>
              </a:rPr>
              <a:t>.</a:t>
            </a:r>
          </a:p>
        </p:txBody>
      </p:sp>
      <p:pic>
        <p:nvPicPr>
          <p:cNvPr id="12" name="图片 2">
            <a:extLst>
              <a:ext uri="{FF2B5EF4-FFF2-40B4-BE49-F238E27FC236}">
                <a16:creationId xmlns:a16="http://schemas.microsoft.com/office/drawing/2014/main" id="{B52F782E-3F01-4BAB-AD42-E9644ACA53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8738" y="1640631"/>
            <a:ext cx="3067846" cy="3576738"/>
          </a:xfrm>
          <a:prstGeom prst="rect">
            <a:avLst/>
          </a:prstGeom>
        </p:spPr>
      </p:pic>
    </p:spTree>
    <p:extLst>
      <p:ext uri="{BB962C8B-B14F-4D97-AF65-F5344CB8AC3E}">
        <p14:creationId xmlns:p14="http://schemas.microsoft.com/office/powerpoint/2010/main" val="29230649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3C71822-9157-4996-8F2F-53ADFDE05D8B}"/>
              </a:ext>
            </a:extLst>
          </p:cNvPr>
          <p:cNvPicPr>
            <a:picLocks noChangeAspect="1"/>
          </p:cNvPicPr>
          <p:nvPr/>
        </p:nvPicPr>
        <p:blipFill>
          <a:blip r:embed="rId2">
            <a:alphaModFix amt="67000"/>
          </a:blip>
          <a:stretch>
            <a:fillRect/>
          </a:stretch>
        </p:blipFill>
        <p:spPr>
          <a:xfrm rot="16200000">
            <a:off x="2503303" y="-2441816"/>
            <a:ext cx="5968979" cy="11884418"/>
          </a:xfrm>
          <a:prstGeom prst="rect">
            <a:avLst/>
          </a:prstGeom>
          <a:effectLst>
            <a:glow>
              <a:schemeClr val="accent1"/>
            </a:glow>
            <a:reflection endPos="65000" dist="50800" dir="5400000" sy="-100000" algn="bl" rotWithShape="0"/>
          </a:effectLst>
        </p:spPr>
      </p:pic>
      <p:sp>
        <p:nvSpPr>
          <p:cNvPr id="4" name="Chỗ dành sẵn cho Nội dung 4">
            <a:extLst>
              <a:ext uri="{FF2B5EF4-FFF2-40B4-BE49-F238E27FC236}">
                <a16:creationId xmlns:a16="http://schemas.microsoft.com/office/drawing/2014/main" id="{79299B68-B551-4190-99F8-FE1BDDBBA784}"/>
              </a:ext>
            </a:extLst>
          </p:cNvPr>
          <p:cNvSpPr txBox="1">
            <a:spLocks/>
          </p:cNvSpPr>
          <p:nvPr/>
        </p:nvSpPr>
        <p:spPr>
          <a:xfrm>
            <a:off x="1" y="1085850"/>
            <a:ext cx="11259879" cy="5304314"/>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400" b="1" dirty="0">
                <a:latin typeface="+mj-lt"/>
              </a:rPr>
              <a:t>      Hai </a:t>
            </a:r>
            <a:r>
              <a:rPr lang="vi-VN" sz="2400" b="1" dirty="0" err="1">
                <a:latin typeface="+mj-lt"/>
              </a:rPr>
              <a:t>chị</a:t>
            </a:r>
            <a:r>
              <a:rPr lang="vi-VN" sz="2400" b="1" dirty="0">
                <a:latin typeface="+mj-lt"/>
              </a:rPr>
              <a:t> em </a:t>
            </a:r>
            <a:r>
              <a:rPr lang="vi-VN" sz="2400" b="1" dirty="0" err="1">
                <a:latin typeface="+mj-lt"/>
              </a:rPr>
              <a:t>về</a:t>
            </a:r>
            <a:r>
              <a:rPr lang="vi-VN" sz="2400" b="1" dirty="0">
                <a:latin typeface="+mj-lt"/>
              </a:rPr>
              <a:t> </a:t>
            </a:r>
            <a:r>
              <a:rPr lang="vi-VN" sz="2400" b="1" dirty="0" err="1">
                <a:latin typeface="+mj-lt"/>
              </a:rPr>
              <a:t>đến</a:t>
            </a:r>
            <a:r>
              <a:rPr lang="vi-VN" sz="2400" b="1" dirty="0">
                <a:latin typeface="+mj-lt"/>
              </a:rPr>
              <a:t> </a:t>
            </a:r>
            <a:r>
              <a:rPr lang="vi-VN" sz="2400" b="1" dirty="0" err="1">
                <a:latin typeface="+mj-lt"/>
              </a:rPr>
              <a:t>nhà</a:t>
            </a:r>
            <a:r>
              <a:rPr lang="vi-VN" sz="2400" b="1" dirty="0">
                <a:latin typeface="+mj-lt"/>
              </a:rPr>
              <a:t>, tôi </a:t>
            </a:r>
            <a:r>
              <a:rPr lang="vi-VN" sz="2400" b="1" dirty="0" err="1">
                <a:latin typeface="+mj-lt"/>
              </a:rPr>
              <a:t>mắng</a:t>
            </a:r>
            <a:r>
              <a:rPr lang="vi-VN" sz="2400" b="1" dirty="0">
                <a:latin typeface="+mj-lt"/>
              </a:rPr>
              <a:t> em </a:t>
            </a:r>
            <a:r>
              <a:rPr lang="vi-VN" sz="2400" b="1" dirty="0" err="1">
                <a:latin typeface="+mj-lt"/>
              </a:rPr>
              <a:t>gái</a:t>
            </a:r>
            <a:r>
              <a:rPr lang="vi-VN" sz="2400" b="1" dirty="0">
                <a:latin typeface="+mj-lt"/>
              </a:rPr>
              <a:t> </a:t>
            </a:r>
            <a:r>
              <a:rPr lang="vi-VN" sz="2400" b="1" dirty="0" err="1">
                <a:latin typeface="+mj-lt"/>
              </a:rPr>
              <a:t>dám</a:t>
            </a:r>
            <a:r>
              <a:rPr lang="vi-VN" sz="2400" b="1" dirty="0">
                <a:latin typeface="+mj-lt"/>
              </a:rPr>
              <a:t> </a:t>
            </a:r>
            <a:r>
              <a:rPr lang="vi-VN" sz="2400" b="1" dirty="0" err="1">
                <a:latin typeface="+mj-lt"/>
              </a:rPr>
              <a:t>nói</a:t>
            </a:r>
            <a:r>
              <a:rPr lang="vi-VN" sz="2400" b="1" dirty="0">
                <a:latin typeface="+mj-lt"/>
              </a:rPr>
              <a:t> </a:t>
            </a:r>
            <a:r>
              <a:rPr lang="vi-VN" sz="2400" b="1" dirty="0" err="1">
                <a:latin typeface="+mj-lt"/>
              </a:rPr>
              <a:t>dối</a:t>
            </a:r>
            <a:r>
              <a:rPr lang="vi-VN" sz="2400" b="1" dirty="0">
                <a:latin typeface="+mj-lt"/>
              </a:rPr>
              <a:t> ba </a:t>
            </a:r>
            <a:r>
              <a:rPr lang="vi-VN" sz="2400" b="1" dirty="0" err="1">
                <a:latin typeface="+mj-lt"/>
              </a:rPr>
              <a:t>bỏ</a:t>
            </a:r>
            <a:r>
              <a:rPr lang="vi-VN" sz="2400" b="1" dirty="0">
                <a:latin typeface="+mj-lt"/>
              </a:rPr>
              <a:t> </a:t>
            </a:r>
            <a:r>
              <a:rPr lang="vi-VN" sz="2400" b="1" dirty="0" err="1">
                <a:latin typeface="+mj-lt"/>
              </a:rPr>
              <a:t>học</a:t>
            </a:r>
            <a:r>
              <a:rPr lang="vi-VN" sz="2400" b="1" dirty="0">
                <a:latin typeface="+mj-lt"/>
              </a:rPr>
              <a:t> đi chơi, không </a:t>
            </a:r>
            <a:r>
              <a:rPr lang="vi-VN" sz="2400" b="1" dirty="0" err="1">
                <a:latin typeface="+mj-lt"/>
              </a:rPr>
              <a:t>chịu</a:t>
            </a:r>
            <a:r>
              <a:rPr lang="vi-VN" sz="2400" b="1" dirty="0">
                <a:latin typeface="+mj-lt"/>
              </a:rPr>
              <a:t> </a:t>
            </a:r>
            <a:r>
              <a:rPr lang="vi-VN" sz="2400" b="1" dirty="0" err="1">
                <a:latin typeface="+mj-lt"/>
              </a:rPr>
              <a:t>khó</a:t>
            </a:r>
            <a:r>
              <a:rPr lang="vi-VN" sz="2400" b="1" dirty="0">
                <a:latin typeface="+mj-lt"/>
              </a:rPr>
              <a:t> </a:t>
            </a:r>
            <a:r>
              <a:rPr lang="vi-VN" sz="2400" b="1" dirty="0" err="1">
                <a:latin typeface="+mj-lt"/>
              </a:rPr>
              <a:t>học</a:t>
            </a:r>
            <a:r>
              <a:rPr lang="vi-VN" sz="2400" b="1" dirty="0">
                <a:latin typeface="+mj-lt"/>
              </a:rPr>
              <a:t> </a:t>
            </a:r>
            <a:r>
              <a:rPr lang="vi-VN" sz="2400" b="1" dirty="0" err="1">
                <a:latin typeface="+mj-lt"/>
              </a:rPr>
              <a:t>hành</a:t>
            </a:r>
            <a:r>
              <a:rPr lang="vi-VN" sz="2400" b="1" dirty="0">
                <a:latin typeface="+mj-lt"/>
              </a:rPr>
              <a:t>. Nhưng </a:t>
            </a:r>
            <a:r>
              <a:rPr lang="vi-VN" sz="2400" b="1" dirty="0" err="1">
                <a:latin typeface="+mj-lt"/>
              </a:rPr>
              <a:t>đáp</a:t>
            </a:r>
            <a:r>
              <a:rPr lang="vi-VN" sz="2400" b="1" dirty="0">
                <a:latin typeface="+mj-lt"/>
              </a:rPr>
              <a:t> </a:t>
            </a:r>
            <a:r>
              <a:rPr lang="vi-VN" sz="2400" b="1" dirty="0" err="1">
                <a:latin typeface="+mj-lt"/>
              </a:rPr>
              <a:t>lại</a:t>
            </a:r>
            <a:r>
              <a:rPr lang="vi-VN" sz="2400" b="1" dirty="0">
                <a:latin typeface="+mj-lt"/>
              </a:rPr>
              <a:t> </a:t>
            </a:r>
            <a:r>
              <a:rPr lang="vi-VN" sz="2400" b="1" dirty="0" err="1">
                <a:latin typeface="+mj-lt"/>
              </a:rPr>
              <a:t>sự</a:t>
            </a:r>
            <a:r>
              <a:rPr lang="vi-VN" sz="2400" b="1" dirty="0">
                <a:latin typeface="+mj-lt"/>
              </a:rPr>
              <a:t> </a:t>
            </a:r>
            <a:r>
              <a:rPr lang="vi-VN" sz="2400" b="1" dirty="0" err="1">
                <a:latin typeface="+mj-lt"/>
              </a:rPr>
              <a:t>giận</a:t>
            </a:r>
            <a:r>
              <a:rPr lang="vi-VN" sz="2400" b="1" dirty="0">
                <a:latin typeface="+mj-lt"/>
              </a:rPr>
              <a:t> </a:t>
            </a:r>
            <a:r>
              <a:rPr lang="vi-VN" sz="2400" b="1" dirty="0" err="1">
                <a:latin typeface="+mj-lt"/>
              </a:rPr>
              <a:t>dữ</a:t>
            </a:r>
            <a:r>
              <a:rPr lang="vi-VN" sz="2400" b="1" dirty="0">
                <a:latin typeface="+mj-lt"/>
              </a:rPr>
              <a:t> </a:t>
            </a:r>
            <a:r>
              <a:rPr lang="vi-VN" sz="2400" b="1" dirty="0" err="1">
                <a:latin typeface="+mj-lt"/>
              </a:rPr>
              <a:t>của</a:t>
            </a:r>
            <a:r>
              <a:rPr lang="vi-VN" sz="2400" b="1" dirty="0">
                <a:latin typeface="+mj-lt"/>
              </a:rPr>
              <a:t> tôi, </a:t>
            </a:r>
            <a:r>
              <a:rPr lang="vi-VN" sz="2400" b="1" dirty="0" err="1">
                <a:latin typeface="+mj-lt"/>
              </a:rPr>
              <a:t>nó</a:t>
            </a:r>
            <a:r>
              <a:rPr lang="vi-VN" sz="2400" b="1" dirty="0">
                <a:latin typeface="+mj-lt"/>
              </a:rPr>
              <a:t> </a:t>
            </a:r>
            <a:r>
              <a:rPr lang="vi-VN" sz="2400" b="1" dirty="0" err="1">
                <a:latin typeface="+mj-lt"/>
              </a:rPr>
              <a:t>chỉ</a:t>
            </a:r>
            <a:r>
              <a:rPr lang="vi-VN" sz="2400" b="1" dirty="0">
                <a:latin typeface="+mj-lt"/>
              </a:rPr>
              <a:t> </a:t>
            </a:r>
            <a:r>
              <a:rPr lang="vi-VN" sz="2400" b="1" dirty="0" err="1">
                <a:latin typeface="+mj-lt"/>
              </a:rPr>
              <a:t>thủng</a:t>
            </a:r>
            <a:r>
              <a:rPr lang="vi-VN" sz="2400" b="1" dirty="0">
                <a:latin typeface="+mj-lt"/>
              </a:rPr>
              <a:t> </a:t>
            </a:r>
            <a:r>
              <a:rPr lang="vi-VN" sz="2400" b="1" dirty="0" err="1">
                <a:latin typeface="+mj-lt"/>
              </a:rPr>
              <a:t>thẳng</a:t>
            </a:r>
            <a:r>
              <a:rPr lang="vi-VN" sz="2400" b="1" dirty="0">
                <a:latin typeface="+mj-lt"/>
              </a:rPr>
              <a:t>:</a:t>
            </a:r>
          </a:p>
          <a:p>
            <a:pPr>
              <a:lnSpc>
                <a:spcPct val="120000"/>
              </a:lnSpc>
              <a:buFontTx/>
              <a:buChar char="-"/>
            </a:pPr>
            <a:r>
              <a:rPr lang="vi-VN" sz="2400" b="1" dirty="0">
                <a:latin typeface="+mj-lt"/>
              </a:rPr>
              <a:t>Em đi </a:t>
            </a:r>
            <a:r>
              <a:rPr lang="vi-VN" sz="2400" b="1" dirty="0" err="1">
                <a:latin typeface="+mj-lt"/>
              </a:rPr>
              <a:t>tập</a:t>
            </a:r>
            <a:r>
              <a:rPr lang="vi-VN" sz="2400" b="1" dirty="0">
                <a:latin typeface="+mj-lt"/>
              </a:rPr>
              <a:t> văn </a:t>
            </a:r>
            <a:r>
              <a:rPr lang="vi-VN" sz="2400" b="1" dirty="0" err="1">
                <a:latin typeface="+mj-lt"/>
              </a:rPr>
              <a:t>nghệ</a:t>
            </a:r>
            <a:r>
              <a:rPr lang="vi-VN" sz="2400" b="1" dirty="0">
                <a:latin typeface="+mj-lt"/>
              </a:rPr>
              <a:t>.</a:t>
            </a:r>
          </a:p>
          <a:p>
            <a:pPr>
              <a:lnSpc>
                <a:spcPct val="120000"/>
              </a:lnSpc>
              <a:buFontTx/>
              <a:buChar char="-"/>
            </a:pPr>
            <a:r>
              <a:rPr lang="vi-VN" sz="2400" b="1" dirty="0" err="1">
                <a:latin typeface="+mj-lt"/>
              </a:rPr>
              <a:t>Mày</a:t>
            </a:r>
            <a:r>
              <a:rPr lang="vi-VN" sz="2400" b="1" dirty="0">
                <a:latin typeface="+mj-lt"/>
              </a:rPr>
              <a:t> </a:t>
            </a:r>
            <a:r>
              <a:rPr lang="vi-VN" sz="2400" b="1" dirty="0" err="1">
                <a:latin typeface="+mj-lt"/>
              </a:rPr>
              <a:t>tập</a:t>
            </a:r>
            <a:r>
              <a:rPr lang="vi-VN" sz="2400" b="1" dirty="0">
                <a:latin typeface="+mj-lt"/>
              </a:rPr>
              <a:t> văn </a:t>
            </a:r>
            <a:r>
              <a:rPr lang="vi-VN" sz="2400" b="1" dirty="0" err="1">
                <a:latin typeface="+mj-lt"/>
              </a:rPr>
              <a:t>nghệ</a:t>
            </a:r>
            <a:r>
              <a:rPr lang="vi-VN" sz="2400" b="1" dirty="0">
                <a:latin typeface="+mj-lt"/>
              </a:rPr>
              <a:t> ở </a:t>
            </a:r>
            <a:r>
              <a:rPr lang="vi-VN" sz="2400" b="1" dirty="0" err="1">
                <a:latin typeface="+mj-lt"/>
              </a:rPr>
              <a:t>rạp</a:t>
            </a:r>
            <a:r>
              <a:rPr lang="vi-VN" sz="2400" b="1" dirty="0">
                <a:latin typeface="+mj-lt"/>
              </a:rPr>
              <a:t> </a:t>
            </a:r>
            <a:r>
              <a:rPr lang="vi-VN" sz="2400" b="1" dirty="0" err="1">
                <a:latin typeface="+mj-lt"/>
              </a:rPr>
              <a:t>chiếu</a:t>
            </a:r>
            <a:r>
              <a:rPr lang="vi-VN" sz="2400" b="1" dirty="0">
                <a:latin typeface="+mj-lt"/>
              </a:rPr>
              <a:t> </a:t>
            </a:r>
            <a:r>
              <a:rPr lang="vi-VN" sz="2400" b="1" dirty="0" err="1">
                <a:latin typeface="+mj-lt"/>
              </a:rPr>
              <a:t>bóng</a:t>
            </a:r>
            <a:r>
              <a:rPr lang="vi-VN" sz="2400" b="1" dirty="0">
                <a:latin typeface="+mj-lt"/>
              </a:rPr>
              <a:t> à?</a:t>
            </a:r>
          </a:p>
          <a:p>
            <a:pPr marL="0" indent="0">
              <a:lnSpc>
                <a:spcPct val="120000"/>
              </a:lnSpc>
              <a:buNone/>
            </a:pPr>
            <a:r>
              <a:rPr lang="vi-VN" sz="2400" b="1" dirty="0" err="1">
                <a:latin typeface="+mj-lt"/>
              </a:rPr>
              <a:t>Nó</a:t>
            </a:r>
            <a:r>
              <a:rPr lang="vi-VN" sz="2400" b="1" dirty="0">
                <a:latin typeface="+mj-lt"/>
              </a:rPr>
              <a:t> </a:t>
            </a:r>
            <a:r>
              <a:rPr lang="vi-VN" sz="2400" b="1" dirty="0" err="1">
                <a:latin typeface="+mj-lt"/>
              </a:rPr>
              <a:t>cười</a:t>
            </a:r>
            <a:r>
              <a:rPr lang="vi-VN" sz="2400" b="1" dirty="0">
                <a:latin typeface="+mj-lt"/>
              </a:rPr>
              <a:t>, </a:t>
            </a:r>
            <a:r>
              <a:rPr lang="vi-VN" sz="2400" b="1" dirty="0" err="1">
                <a:latin typeface="+mj-lt"/>
              </a:rPr>
              <a:t>giả</a:t>
            </a:r>
            <a:r>
              <a:rPr lang="vi-VN" sz="2400" b="1" dirty="0">
                <a:latin typeface="+mj-lt"/>
              </a:rPr>
              <a:t> </a:t>
            </a:r>
            <a:r>
              <a:rPr lang="vi-VN" sz="2400" b="1" dirty="0" err="1">
                <a:latin typeface="+mj-lt"/>
              </a:rPr>
              <a:t>bộ</a:t>
            </a:r>
            <a:r>
              <a:rPr lang="vi-VN" sz="2400" b="1" dirty="0">
                <a:latin typeface="+mj-lt"/>
              </a:rPr>
              <a:t> ngây thơ:</a:t>
            </a:r>
          </a:p>
          <a:p>
            <a:pPr>
              <a:lnSpc>
                <a:spcPct val="120000"/>
              </a:lnSpc>
              <a:buFontTx/>
              <a:buChar char="-"/>
            </a:pPr>
            <a:r>
              <a:rPr lang="vi-VN" sz="2400" b="1" dirty="0" err="1">
                <a:latin typeface="+mj-lt"/>
              </a:rPr>
              <a:t>Ủa</a:t>
            </a:r>
            <a:r>
              <a:rPr lang="vi-VN" sz="2400" b="1" dirty="0">
                <a:latin typeface="+mj-lt"/>
              </a:rPr>
              <a:t> </a:t>
            </a:r>
            <a:r>
              <a:rPr lang="vi-VN" sz="2400" b="1" dirty="0" err="1">
                <a:latin typeface="+mj-lt"/>
              </a:rPr>
              <a:t>chị</a:t>
            </a:r>
            <a:r>
              <a:rPr lang="vi-VN" sz="2400" b="1" dirty="0">
                <a:latin typeface="+mj-lt"/>
              </a:rPr>
              <a:t> </a:t>
            </a:r>
            <a:r>
              <a:rPr lang="vi-VN" sz="2400" b="1" dirty="0" err="1">
                <a:latin typeface="+mj-lt"/>
              </a:rPr>
              <a:t>cũng</a:t>
            </a:r>
            <a:r>
              <a:rPr lang="vi-VN" sz="2400" b="1" dirty="0">
                <a:latin typeface="+mj-lt"/>
              </a:rPr>
              <a:t> ở </a:t>
            </a:r>
            <a:r>
              <a:rPr lang="vi-VN" sz="2400" b="1" dirty="0" err="1">
                <a:latin typeface="+mj-lt"/>
              </a:rPr>
              <a:t>đó</a:t>
            </a:r>
            <a:r>
              <a:rPr lang="vi-VN" sz="2400" b="1" dirty="0">
                <a:latin typeface="+mj-lt"/>
              </a:rPr>
              <a:t> sao? </a:t>
            </a:r>
            <a:r>
              <a:rPr lang="vi-VN" sz="2400" b="1" dirty="0" err="1">
                <a:latin typeface="+mj-lt"/>
              </a:rPr>
              <a:t>Hồi</a:t>
            </a:r>
            <a:r>
              <a:rPr lang="vi-VN" sz="2400" b="1" dirty="0">
                <a:latin typeface="+mj-lt"/>
              </a:rPr>
              <a:t> </a:t>
            </a:r>
            <a:r>
              <a:rPr lang="vi-VN" sz="2400" b="1" dirty="0" err="1">
                <a:latin typeface="+mj-lt"/>
              </a:rPr>
              <a:t>nãy</a:t>
            </a:r>
            <a:r>
              <a:rPr lang="vi-VN" sz="2400" b="1" dirty="0">
                <a:latin typeface="+mj-lt"/>
              </a:rPr>
              <a:t> </a:t>
            </a:r>
            <a:r>
              <a:rPr lang="vi-VN" sz="2400" b="1" dirty="0" err="1">
                <a:latin typeface="+mj-lt"/>
              </a:rPr>
              <a:t>chị</a:t>
            </a:r>
            <a:r>
              <a:rPr lang="vi-VN" sz="2400" b="1" dirty="0">
                <a:latin typeface="+mj-lt"/>
              </a:rPr>
              <a:t> </a:t>
            </a:r>
            <a:r>
              <a:rPr lang="vi-VN" sz="2400" b="1" dirty="0" err="1">
                <a:latin typeface="+mj-lt"/>
              </a:rPr>
              <a:t>bảo</a:t>
            </a:r>
            <a:r>
              <a:rPr lang="vi-VN" sz="2400" b="1" dirty="0">
                <a:latin typeface="+mj-lt"/>
              </a:rPr>
              <a:t> đi </a:t>
            </a:r>
            <a:r>
              <a:rPr lang="vi-VN" sz="2400" b="1" dirty="0" err="1">
                <a:latin typeface="+mj-lt"/>
              </a:rPr>
              <a:t>học</a:t>
            </a:r>
            <a:r>
              <a:rPr lang="vi-VN" sz="2400" b="1" dirty="0">
                <a:latin typeface="+mj-lt"/>
              </a:rPr>
              <a:t> </a:t>
            </a:r>
            <a:r>
              <a:rPr lang="vi-VN" sz="2400" b="1" dirty="0" err="1">
                <a:latin typeface="+mj-lt"/>
              </a:rPr>
              <a:t>nhóm</a:t>
            </a:r>
            <a:r>
              <a:rPr lang="vi-VN" sz="2400" b="1" dirty="0">
                <a:latin typeface="+mj-lt"/>
              </a:rPr>
              <a:t> </a:t>
            </a:r>
            <a:r>
              <a:rPr lang="vi-VN" sz="2400" b="1" dirty="0" err="1">
                <a:latin typeface="+mj-lt"/>
              </a:rPr>
              <a:t>mà</a:t>
            </a:r>
            <a:r>
              <a:rPr lang="vi-VN" sz="2400" b="1" dirty="0">
                <a:latin typeface="+mj-lt"/>
              </a:rPr>
              <a:t> !</a:t>
            </a:r>
          </a:p>
          <a:p>
            <a:pPr marL="0" indent="0">
              <a:lnSpc>
                <a:spcPct val="120000"/>
              </a:lnSpc>
              <a:buNone/>
            </a:pPr>
            <a:r>
              <a:rPr lang="vi-VN" sz="2400" b="1" dirty="0">
                <a:latin typeface="+mj-lt"/>
              </a:rPr>
              <a:t>   Tôi </a:t>
            </a:r>
            <a:r>
              <a:rPr lang="vi-VN" sz="2400" b="1" dirty="0" err="1">
                <a:latin typeface="+mj-lt"/>
              </a:rPr>
              <a:t>sững</a:t>
            </a:r>
            <a:r>
              <a:rPr lang="vi-VN" sz="2400" b="1" dirty="0">
                <a:latin typeface="+mj-lt"/>
              </a:rPr>
              <a:t> </a:t>
            </a:r>
            <a:r>
              <a:rPr lang="vi-VN" sz="2400" b="1" dirty="0" err="1">
                <a:latin typeface="+mj-lt"/>
              </a:rPr>
              <a:t>sờ</a:t>
            </a:r>
            <a:r>
              <a:rPr lang="vi-VN" sz="2400" b="1" dirty="0">
                <a:latin typeface="+mj-lt"/>
              </a:rPr>
              <a:t>, </a:t>
            </a:r>
            <a:r>
              <a:rPr lang="vi-VN" sz="2400" b="1" dirty="0" err="1">
                <a:latin typeface="+mj-lt"/>
              </a:rPr>
              <a:t>đứng</a:t>
            </a:r>
            <a:r>
              <a:rPr lang="vi-VN" sz="2400" b="1" dirty="0">
                <a:latin typeface="+mj-lt"/>
              </a:rPr>
              <a:t> im như </a:t>
            </a:r>
            <a:r>
              <a:rPr lang="vi-VN" sz="2400" b="1" dirty="0" err="1">
                <a:latin typeface="+mj-lt"/>
              </a:rPr>
              <a:t>phỗng</a:t>
            </a:r>
            <a:r>
              <a:rPr lang="vi-VN" sz="2400" b="1" dirty="0">
                <a:latin typeface="+mj-lt"/>
              </a:rPr>
              <a:t>. </a:t>
            </a:r>
            <a:r>
              <a:rPr lang="vi-VN" sz="2400" b="1" dirty="0" err="1">
                <a:latin typeface="+mj-lt"/>
              </a:rPr>
              <a:t>Ngước</a:t>
            </a:r>
            <a:r>
              <a:rPr lang="vi-VN" sz="2400" b="1" dirty="0">
                <a:latin typeface="+mj-lt"/>
              </a:rPr>
              <a:t> </a:t>
            </a:r>
            <a:r>
              <a:rPr lang="vi-VN" sz="2400" b="1" dirty="0" err="1">
                <a:latin typeface="+mj-lt"/>
              </a:rPr>
              <a:t>nhìn</a:t>
            </a:r>
            <a:r>
              <a:rPr lang="vi-VN" sz="2400" b="1" dirty="0">
                <a:latin typeface="+mj-lt"/>
              </a:rPr>
              <a:t> ba, tôi </a:t>
            </a:r>
            <a:r>
              <a:rPr lang="vi-VN" sz="2400" b="1" dirty="0" err="1">
                <a:latin typeface="+mj-lt"/>
              </a:rPr>
              <a:t>đợi</a:t>
            </a:r>
            <a:r>
              <a:rPr lang="vi-VN" sz="2400" b="1" dirty="0">
                <a:latin typeface="+mj-lt"/>
              </a:rPr>
              <a:t> </a:t>
            </a:r>
            <a:r>
              <a:rPr lang="vi-VN" sz="2400" b="1" dirty="0" err="1">
                <a:latin typeface="+mj-lt"/>
              </a:rPr>
              <a:t>một</a:t>
            </a:r>
            <a:r>
              <a:rPr lang="vi-VN" sz="2400" b="1" dirty="0">
                <a:latin typeface="+mj-lt"/>
              </a:rPr>
              <a:t> </a:t>
            </a:r>
            <a:r>
              <a:rPr lang="vi-VN" sz="2400" b="1" dirty="0" err="1">
                <a:latin typeface="+mj-lt"/>
              </a:rPr>
              <a:t>trận</a:t>
            </a:r>
            <a:r>
              <a:rPr lang="vi-VN" sz="2400" b="1" dirty="0">
                <a:latin typeface="+mj-lt"/>
              </a:rPr>
              <a:t> </a:t>
            </a:r>
            <a:r>
              <a:rPr lang="vi-VN" sz="2400" b="1" dirty="0" err="1">
                <a:latin typeface="+mj-lt"/>
              </a:rPr>
              <a:t>cuồng</a:t>
            </a:r>
            <a:r>
              <a:rPr lang="vi-VN" sz="2400" b="1" dirty="0">
                <a:latin typeface="+mj-lt"/>
              </a:rPr>
              <a:t> phong. Nhưng ba tôi </a:t>
            </a:r>
            <a:r>
              <a:rPr lang="vi-VN" sz="2400" b="1" dirty="0" err="1">
                <a:latin typeface="+mj-lt"/>
              </a:rPr>
              <a:t>chỉ</a:t>
            </a:r>
            <a:r>
              <a:rPr lang="vi-VN" sz="2400" b="1" dirty="0">
                <a:latin typeface="+mj-lt"/>
              </a:rPr>
              <a:t> </a:t>
            </a:r>
            <a:r>
              <a:rPr lang="vi-VN" sz="2400" b="1" dirty="0" err="1">
                <a:latin typeface="+mj-lt"/>
              </a:rPr>
              <a:t>buồn</a:t>
            </a:r>
            <a:r>
              <a:rPr lang="vi-VN" sz="2400" b="1" dirty="0">
                <a:latin typeface="+mj-lt"/>
              </a:rPr>
              <a:t> </a:t>
            </a:r>
            <a:r>
              <a:rPr lang="vi-VN" sz="2400" b="1" dirty="0" err="1">
                <a:latin typeface="+mj-lt"/>
              </a:rPr>
              <a:t>rầu</a:t>
            </a:r>
            <a:r>
              <a:rPr lang="vi-VN" sz="2400" b="1" dirty="0">
                <a:latin typeface="+mj-lt"/>
              </a:rPr>
              <a:t> </a:t>
            </a:r>
            <a:r>
              <a:rPr lang="vi-VN" sz="2400" b="1" dirty="0" err="1">
                <a:latin typeface="+mj-lt"/>
              </a:rPr>
              <a:t>bảo</a:t>
            </a:r>
            <a:r>
              <a:rPr lang="vi-VN" sz="2400" b="1" dirty="0">
                <a:latin typeface="+mj-lt"/>
              </a:rPr>
              <a:t>:</a:t>
            </a:r>
          </a:p>
          <a:p>
            <a:pPr marL="0" indent="0">
              <a:lnSpc>
                <a:spcPct val="120000"/>
              </a:lnSpc>
              <a:buNone/>
            </a:pPr>
            <a:r>
              <a:rPr lang="vi-VN" sz="2400" b="1" dirty="0">
                <a:latin typeface="+mj-lt"/>
              </a:rPr>
              <a:t>- </a:t>
            </a:r>
            <a:r>
              <a:rPr lang="vi-VN" sz="2400" b="1" dirty="0" err="1">
                <a:latin typeface="+mj-lt"/>
              </a:rPr>
              <a:t>Các</a:t>
            </a:r>
            <a:r>
              <a:rPr lang="vi-VN" sz="2400" b="1" dirty="0">
                <a:latin typeface="+mj-lt"/>
              </a:rPr>
              <a:t> con </a:t>
            </a:r>
            <a:r>
              <a:rPr lang="vi-VN" sz="2400" b="1" dirty="0" err="1">
                <a:latin typeface="+mj-lt"/>
              </a:rPr>
              <a:t>ráng</a:t>
            </a:r>
            <a:r>
              <a:rPr lang="vi-VN" sz="2400" b="1" dirty="0">
                <a:latin typeface="+mj-lt"/>
              </a:rPr>
              <a:t> </a:t>
            </a:r>
            <a:r>
              <a:rPr lang="vi-VN" sz="2400" b="1" dirty="0" err="1">
                <a:latin typeface="+mj-lt"/>
              </a:rPr>
              <a:t>bảo</a:t>
            </a:r>
            <a:r>
              <a:rPr lang="vi-VN" sz="2400" b="1" dirty="0">
                <a:latin typeface="+mj-lt"/>
              </a:rPr>
              <a:t> ban nhau </a:t>
            </a:r>
            <a:r>
              <a:rPr lang="vi-VN" sz="2400" b="1" dirty="0" err="1">
                <a:latin typeface="+mj-lt"/>
              </a:rPr>
              <a:t>mà</a:t>
            </a:r>
            <a:r>
              <a:rPr lang="vi-VN" sz="2400" b="1" dirty="0">
                <a:latin typeface="+mj-lt"/>
              </a:rPr>
              <a:t> </a:t>
            </a:r>
            <a:r>
              <a:rPr lang="vi-VN" sz="2400" b="1" dirty="0" err="1">
                <a:latin typeface="+mj-lt"/>
              </a:rPr>
              <a:t>học</a:t>
            </a:r>
            <a:r>
              <a:rPr lang="vi-VN" sz="2400" b="1" dirty="0">
                <a:latin typeface="+mj-lt"/>
              </a:rPr>
              <a:t> cho nên </a:t>
            </a:r>
            <a:r>
              <a:rPr lang="vi-VN" sz="2400" b="1" dirty="0" err="1">
                <a:latin typeface="+mj-lt"/>
              </a:rPr>
              <a:t>người</a:t>
            </a:r>
            <a:r>
              <a:rPr lang="vi-VN" sz="2400" b="1" dirty="0">
                <a:latin typeface="+mj-lt"/>
              </a:rPr>
              <a:t>.</a:t>
            </a:r>
          </a:p>
        </p:txBody>
      </p:sp>
      <p:cxnSp>
        <p:nvCxnSpPr>
          <p:cNvPr id="5" name="Đường nối Thẳng 3">
            <a:extLst>
              <a:ext uri="{FF2B5EF4-FFF2-40B4-BE49-F238E27FC236}">
                <a16:creationId xmlns:a16="http://schemas.microsoft.com/office/drawing/2014/main" id="{48229B3C-212A-444E-91E3-05AE21223364}"/>
              </a:ext>
            </a:extLst>
          </p:cNvPr>
          <p:cNvCxnSpPr>
            <a:cxnSpLocks/>
          </p:cNvCxnSpPr>
          <p:nvPr/>
        </p:nvCxnSpPr>
        <p:spPr>
          <a:xfrm>
            <a:off x="4997312" y="1992103"/>
            <a:ext cx="9525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5">
            <a:extLst>
              <a:ext uri="{FF2B5EF4-FFF2-40B4-BE49-F238E27FC236}">
                <a16:creationId xmlns:a16="http://schemas.microsoft.com/office/drawing/2014/main" id="{305B667E-83B9-435B-BFBD-9BA3796188B7}"/>
              </a:ext>
            </a:extLst>
          </p:cNvPr>
          <p:cNvCxnSpPr>
            <a:cxnSpLocks/>
          </p:cNvCxnSpPr>
          <p:nvPr/>
        </p:nvCxnSpPr>
        <p:spPr>
          <a:xfrm>
            <a:off x="7988334" y="1992103"/>
            <a:ext cx="151030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7">
            <a:extLst>
              <a:ext uri="{FF2B5EF4-FFF2-40B4-BE49-F238E27FC236}">
                <a16:creationId xmlns:a16="http://schemas.microsoft.com/office/drawing/2014/main" id="{28609015-1515-4A07-89BD-59405741C604}"/>
              </a:ext>
            </a:extLst>
          </p:cNvPr>
          <p:cNvCxnSpPr>
            <a:cxnSpLocks/>
          </p:cNvCxnSpPr>
          <p:nvPr/>
        </p:nvCxnSpPr>
        <p:spPr>
          <a:xfrm>
            <a:off x="8993449" y="4780980"/>
            <a:ext cx="158055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2">
            <a:extLst>
              <a:ext uri="{FF2B5EF4-FFF2-40B4-BE49-F238E27FC236}">
                <a16:creationId xmlns:a16="http://schemas.microsoft.com/office/drawing/2014/main" id="{B757DDF3-7627-4C7D-9742-3D32DC209ADE}"/>
              </a:ext>
            </a:extLst>
          </p:cNvPr>
          <p:cNvCxnSpPr>
            <a:cxnSpLocks/>
          </p:cNvCxnSpPr>
          <p:nvPr/>
        </p:nvCxnSpPr>
        <p:spPr>
          <a:xfrm>
            <a:off x="1222119" y="3657118"/>
            <a:ext cx="8030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4">
            <a:extLst>
              <a:ext uri="{FF2B5EF4-FFF2-40B4-BE49-F238E27FC236}">
                <a16:creationId xmlns:a16="http://schemas.microsoft.com/office/drawing/2014/main" id="{21E0A7C9-E72B-4A54-8F5E-021360D91DB0}"/>
              </a:ext>
            </a:extLst>
          </p:cNvPr>
          <p:cNvCxnSpPr>
            <a:cxnSpLocks/>
          </p:cNvCxnSpPr>
          <p:nvPr/>
        </p:nvCxnSpPr>
        <p:spPr>
          <a:xfrm>
            <a:off x="2720741" y="4780980"/>
            <a:ext cx="173622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6">
            <a:extLst>
              <a:ext uri="{FF2B5EF4-FFF2-40B4-BE49-F238E27FC236}">
                <a16:creationId xmlns:a16="http://schemas.microsoft.com/office/drawing/2014/main" id="{FB9EE690-B11C-4EAC-813A-BB78195F2018}"/>
              </a:ext>
            </a:extLst>
          </p:cNvPr>
          <p:cNvCxnSpPr>
            <a:cxnSpLocks/>
          </p:cNvCxnSpPr>
          <p:nvPr/>
        </p:nvCxnSpPr>
        <p:spPr>
          <a:xfrm>
            <a:off x="885565" y="4772183"/>
            <a:ext cx="94625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图片 2">
            <a:extLst>
              <a:ext uri="{FF2B5EF4-FFF2-40B4-BE49-F238E27FC236}">
                <a16:creationId xmlns:a16="http://schemas.microsoft.com/office/drawing/2014/main" id="{E9BED1ED-D56B-40FA-B34C-054EB27C3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3330" y="1705808"/>
            <a:ext cx="3067846" cy="3576738"/>
          </a:xfrm>
          <a:prstGeom prst="rect">
            <a:avLst/>
          </a:prstGeom>
        </p:spPr>
      </p:pic>
    </p:spTree>
    <p:extLst>
      <p:ext uri="{BB962C8B-B14F-4D97-AF65-F5344CB8AC3E}">
        <p14:creationId xmlns:p14="http://schemas.microsoft.com/office/powerpoint/2010/main" val="33398380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6" dur="500"/>
                                        <p:tgtEl>
                                          <p:spTgt spid="4">
                                            <p:txEl>
                                              <p:pRg st="1" end="1"/>
                                            </p:txEl>
                                          </p:spTgt>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0" dur="500"/>
                                        <p:tgtEl>
                                          <p:spTgt spid="4">
                                            <p:txEl>
                                              <p:pRg st="2" end="2"/>
                                            </p:txEl>
                                          </p:spTgt>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4" dur="500"/>
                                        <p:tgtEl>
                                          <p:spTgt spid="4">
                                            <p:txEl>
                                              <p:pRg st="3" end="3"/>
                                            </p:txEl>
                                          </p:spTgt>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8" dur="500"/>
                                        <p:tgtEl>
                                          <p:spTgt spid="4">
                                            <p:txEl>
                                              <p:pRg st="4" end="4"/>
                                            </p:txEl>
                                          </p:spTgt>
                                        </p:tgtEl>
                                      </p:cBhvr>
                                    </p:animEffect>
                                  </p:childTnLst>
                                </p:cTn>
                              </p:par>
                            </p:childTnLst>
                          </p:cTn>
                        </p:par>
                        <p:par>
                          <p:cTn id="29" fill="hold">
                            <p:stCondLst>
                              <p:cond delay="2500"/>
                            </p:stCondLst>
                            <p:childTnLst>
                              <p:par>
                                <p:cTn id="30" presetID="14" presetClass="entr" presetSubtype="10" fill="hold" grpId="0" nodeType="after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2" dur="500"/>
                                        <p:tgtEl>
                                          <p:spTgt spid="4">
                                            <p:txEl>
                                              <p:pRg st="5" end="5"/>
                                            </p:txEl>
                                          </p:spTgt>
                                        </p:tgtEl>
                                      </p:cBhvr>
                                    </p:animEffect>
                                  </p:childTnLst>
                                </p:cTn>
                              </p:par>
                            </p:childTnLst>
                          </p:cTn>
                        </p:par>
                        <p:par>
                          <p:cTn id="33" fill="hold">
                            <p:stCondLst>
                              <p:cond delay="3000"/>
                            </p:stCondLst>
                            <p:childTnLst>
                              <p:par>
                                <p:cTn id="34" presetID="14" presetClass="entr" presetSubtype="10" fill="hold" grpId="0" nodeType="after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randombar(horizontal)">
                                      <p:cBhvr>
                                        <p:cTn id="36" dur="500"/>
                                        <p:tgtEl>
                                          <p:spTgt spid="4">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ppt_x"/>
                                          </p:val>
                                        </p:tav>
                                        <p:tav tm="100000">
                                          <p:val>
                                            <p:strVal val="#ppt_x"/>
                                          </p:val>
                                        </p:tav>
                                      </p:tavLst>
                                    </p:anim>
                                    <p:anim calcmode="lin" valueType="num">
                                      <p:cBhvr additive="base">
                                        <p:cTn id="46" dur="500" fill="hold"/>
                                        <p:tgtEl>
                                          <p:spTgt spid="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6">
            <a:extLst>
              <a:ext uri="{FF2B5EF4-FFF2-40B4-BE49-F238E27FC236}">
                <a16:creationId xmlns:a16="http://schemas.microsoft.com/office/drawing/2014/main" id="{8E580BAA-2273-4FA8-A57F-4B997C6E100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00865" y="2834797"/>
            <a:ext cx="2463704" cy="4227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 name="Group 2">
            <a:extLst>
              <a:ext uri="{FF2B5EF4-FFF2-40B4-BE49-F238E27FC236}">
                <a16:creationId xmlns:a16="http://schemas.microsoft.com/office/drawing/2014/main" id="{EA559809-3BB1-46B0-AD0C-3C0315E20D52}"/>
              </a:ext>
            </a:extLst>
          </p:cNvPr>
          <p:cNvGrpSpPr/>
          <p:nvPr/>
        </p:nvGrpSpPr>
        <p:grpSpPr>
          <a:xfrm>
            <a:off x="2583712" y="444285"/>
            <a:ext cx="8687246" cy="4329734"/>
            <a:chOff x="1078594" y="529170"/>
            <a:chExt cx="4765642" cy="2627305"/>
          </a:xfrm>
        </p:grpSpPr>
        <p:pic>
          <p:nvPicPr>
            <p:cNvPr id="7" name="图片 2">
              <a:extLst>
                <a:ext uri="{FF2B5EF4-FFF2-40B4-BE49-F238E27FC236}">
                  <a16:creationId xmlns:a16="http://schemas.microsoft.com/office/drawing/2014/main" id="{61BA644F-0814-4A99-A66C-6052BB61283D}"/>
                </a:ext>
              </a:extLst>
            </p:cNvPr>
            <p:cNvPicPr>
              <a:picLocks noChangeAspect="1"/>
            </p:cNvPicPr>
            <p:nvPr/>
          </p:nvPicPr>
          <p:blipFill>
            <a:blip r:embed="rId3"/>
            <a:stretch>
              <a:fillRect/>
            </a:stretch>
          </p:blipFill>
          <p:spPr>
            <a:xfrm flipH="1">
              <a:off x="1078594" y="529170"/>
              <a:ext cx="4765642" cy="2627305"/>
            </a:xfrm>
            <a:prstGeom prst="rect">
              <a:avLst/>
            </a:prstGeom>
          </p:spPr>
        </p:pic>
        <p:sp>
          <p:nvSpPr>
            <p:cNvPr id="8" name="TextBox 7">
              <a:extLst>
                <a:ext uri="{FF2B5EF4-FFF2-40B4-BE49-F238E27FC236}">
                  <a16:creationId xmlns:a16="http://schemas.microsoft.com/office/drawing/2014/main" id="{3AA2AB8F-1B70-4EDE-A169-227DBCDE0051}"/>
                </a:ext>
              </a:extLst>
            </p:cNvPr>
            <p:cNvSpPr txBox="1"/>
            <p:nvPr/>
          </p:nvSpPr>
          <p:spPr>
            <a:xfrm>
              <a:off x="1422729" y="1235557"/>
              <a:ext cx="3726582" cy="803070"/>
            </a:xfrm>
            <a:prstGeom prst="rect">
              <a:avLst/>
            </a:prstGeom>
            <a:noFill/>
          </p:spPr>
          <p:txBody>
            <a:bodyPr wrap="square">
              <a:spAutoFit/>
            </a:bodyPr>
            <a:lstStyle/>
            <a:p>
              <a:pPr algn="ct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Câu</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chuyện</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muốn</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nói</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với</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chúng</a:t>
              </a:r>
              <a:r>
                <a:rPr lang="en-US" sz="4000" b="1" dirty="0" smtClean="0">
                  <a:solidFill>
                    <a:srgbClr val="C00000"/>
                  </a:solidFill>
                  <a:latin typeface="Times New Roman" panose="02020603050405020304" pitchFamily="18" charset="0"/>
                  <a:cs typeface="Times New Roman" panose="02020603050405020304" pitchFamily="18" charset="0"/>
                </a:rPr>
                <a:t> ta </a:t>
              </a:r>
              <a:r>
                <a:rPr lang="en-US" sz="4000" b="1" dirty="0" err="1" smtClean="0">
                  <a:solidFill>
                    <a:srgbClr val="C00000"/>
                  </a:solidFill>
                  <a:latin typeface="Times New Roman" panose="02020603050405020304" pitchFamily="18" charset="0"/>
                  <a:cs typeface="Times New Roman" panose="02020603050405020304" pitchFamily="18" charset="0"/>
                </a:rPr>
                <a:t>điều</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gì</a:t>
              </a:r>
              <a:r>
                <a:rPr lang="en-US" sz="4000" b="1" dirty="0" smtClean="0">
                  <a:solidFill>
                    <a:srgbClr val="C00000"/>
                  </a:solidFill>
                  <a:latin typeface="Times New Roman" panose="02020603050405020304" pitchFamily="18" charset="0"/>
                  <a:cs typeface="Times New Roman" panose="02020603050405020304" pitchFamily="18" charset="0"/>
                </a:rPr>
                <a:t>?</a:t>
              </a:r>
              <a:endParaRPr lang="vi-VN" sz="4000" b="1" dirty="0">
                <a:solidFill>
                  <a:srgbClr val="C00000"/>
                </a:solidFill>
                <a:latin typeface="Times New Roman" panose="02020603050405020304" pitchFamily="18" charset="0"/>
                <a:cs typeface="Times New Roman" panose="02020603050405020304" pitchFamily="18" charset="0"/>
              </a:endParaRPr>
            </a:p>
          </p:txBody>
        </p:sp>
      </p:grpSp>
      <p:sp>
        <p:nvSpPr>
          <p:cNvPr id="13" name="云形 15">
            <a:extLst>
              <a:ext uri="{FF2B5EF4-FFF2-40B4-BE49-F238E27FC236}">
                <a16:creationId xmlns:a16="http://schemas.microsoft.com/office/drawing/2014/main" id="{026A3620-2B38-492B-9479-53FB73F10701}"/>
              </a:ext>
            </a:extLst>
          </p:cNvPr>
          <p:cNvSpPr/>
          <p:nvPr/>
        </p:nvSpPr>
        <p:spPr>
          <a:xfrm>
            <a:off x="10612878" y="323737"/>
            <a:ext cx="1443583" cy="669282"/>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13">
            <a:extLst>
              <a:ext uri="{FF2B5EF4-FFF2-40B4-BE49-F238E27FC236}">
                <a16:creationId xmlns:a16="http://schemas.microsoft.com/office/drawing/2014/main" id="{82B3670B-4B4F-43C1-B051-4CB182D41B2B}"/>
              </a:ext>
            </a:extLst>
          </p:cNvPr>
          <p:cNvPicPr>
            <a:picLocks noChangeAspect="1"/>
          </p:cNvPicPr>
          <p:nvPr/>
        </p:nvPicPr>
        <p:blipFill>
          <a:blip r:embed="rId4"/>
          <a:srcRect/>
          <a:stretch>
            <a:fillRect/>
          </a:stretch>
        </p:blipFill>
        <p:spPr>
          <a:xfrm>
            <a:off x="6454359" y="3207883"/>
            <a:ext cx="472976" cy="442233"/>
          </a:xfrm>
          <a:prstGeom prst="rect">
            <a:avLst/>
          </a:prstGeom>
        </p:spPr>
      </p:pic>
      <p:pic>
        <p:nvPicPr>
          <p:cNvPr id="15" name="Picture 14">
            <a:extLst>
              <a:ext uri="{FF2B5EF4-FFF2-40B4-BE49-F238E27FC236}">
                <a16:creationId xmlns:a16="http://schemas.microsoft.com/office/drawing/2014/main" id="{A8BBCE89-CC9B-4881-972F-F066B178787D}"/>
              </a:ext>
            </a:extLst>
          </p:cNvPr>
          <p:cNvPicPr>
            <a:picLocks noChangeAspect="1"/>
          </p:cNvPicPr>
          <p:nvPr/>
        </p:nvPicPr>
        <p:blipFill>
          <a:blip r:embed="rId4"/>
          <a:srcRect/>
          <a:stretch>
            <a:fillRect/>
          </a:stretch>
        </p:blipFill>
        <p:spPr>
          <a:xfrm>
            <a:off x="11270958" y="102622"/>
            <a:ext cx="472976" cy="442233"/>
          </a:xfrm>
          <a:prstGeom prst="rect">
            <a:avLst/>
          </a:prstGeom>
        </p:spPr>
      </p:pic>
      <p:pic>
        <p:nvPicPr>
          <p:cNvPr id="16" name="Picture 15">
            <a:extLst>
              <a:ext uri="{FF2B5EF4-FFF2-40B4-BE49-F238E27FC236}">
                <a16:creationId xmlns:a16="http://schemas.microsoft.com/office/drawing/2014/main" id="{CF129194-50B1-4547-A8CB-A58C77E3FBF2}"/>
              </a:ext>
            </a:extLst>
          </p:cNvPr>
          <p:cNvPicPr>
            <a:picLocks noChangeAspect="1"/>
          </p:cNvPicPr>
          <p:nvPr/>
        </p:nvPicPr>
        <p:blipFill>
          <a:blip r:embed="rId4"/>
          <a:srcRect/>
          <a:stretch>
            <a:fillRect/>
          </a:stretch>
        </p:blipFill>
        <p:spPr>
          <a:xfrm>
            <a:off x="2232717" y="5123255"/>
            <a:ext cx="472976" cy="442233"/>
          </a:xfrm>
          <a:prstGeom prst="rect">
            <a:avLst/>
          </a:prstGeom>
        </p:spPr>
      </p:pic>
      <p:pic>
        <p:nvPicPr>
          <p:cNvPr id="17" name="Picture 16" descr="A close-up of a piggy bank&#10;&#10;Description automatically generated with low confidence">
            <a:extLst>
              <a:ext uri="{FF2B5EF4-FFF2-40B4-BE49-F238E27FC236}">
                <a16:creationId xmlns:a16="http://schemas.microsoft.com/office/drawing/2014/main" id="{C479ED38-316E-44FE-A806-7667CB5E61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1681" y="4991362"/>
            <a:ext cx="3152505" cy="1986476"/>
          </a:xfrm>
          <a:prstGeom prst="rect">
            <a:avLst/>
          </a:prstGeom>
        </p:spPr>
      </p:pic>
    </p:spTree>
    <p:extLst>
      <p:ext uri="{BB962C8B-B14F-4D97-AF65-F5344CB8AC3E}">
        <p14:creationId xmlns:p14="http://schemas.microsoft.com/office/powerpoint/2010/main" val="25370143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4"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1000"/>
                                        <p:tgtEl>
                                          <p:spTgt spid="3"/>
                                        </p:tgtEl>
                                      </p:cBhvr>
                                    </p:animEffect>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250"/>
                                        <p:tgtEl>
                                          <p:spTgt spid="17"/>
                                        </p:tgtEl>
                                      </p:cBhvr>
                                    </p:animEffect>
                                    <p:anim calcmode="lin" valueType="num">
                                      <p:cBhvr>
                                        <p:cTn id="17" dur="1250" fill="hold"/>
                                        <p:tgtEl>
                                          <p:spTgt spid="17"/>
                                        </p:tgtEl>
                                        <p:attrNameLst>
                                          <p:attrName>ppt_x</p:attrName>
                                        </p:attrNameLst>
                                      </p:cBhvr>
                                      <p:tavLst>
                                        <p:tav tm="0">
                                          <p:val>
                                            <p:strVal val="#ppt_x"/>
                                          </p:val>
                                        </p:tav>
                                        <p:tav tm="100000">
                                          <p:val>
                                            <p:strVal val="#ppt_x"/>
                                          </p:val>
                                        </p:tav>
                                      </p:tavLst>
                                    </p:anim>
                                    <p:anim calcmode="lin" valueType="num">
                                      <p:cBhvr>
                                        <p:cTn id="18" dur="12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DA8381E-9B9A-4576-8698-9A856A4018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132" y="836685"/>
            <a:ext cx="8125480" cy="5730240"/>
          </a:xfrm>
          <a:prstGeom prst="rect">
            <a:avLst/>
          </a:prstGeom>
        </p:spPr>
      </p:pic>
      <p:sp>
        <p:nvSpPr>
          <p:cNvPr id="13" name="云形 12">
            <a:extLst>
              <a:ext uri="{FF2B5EF4-FFF2-40B4-BE49-F238E27FC236}">
                <a16:creationId xmlns:a16="http://schemas.microsoft.com/office/drawing/2014/main" id="{2D9E09B4-BCE8-4FCF-A4D6-44526D954E8F}"/>
              </a:ext>
            </a:extLst>
          </p:cNvPr>
          <p:cNvSpPr/>
          <p:nvPr/>
        </p:nvSpPr>
        <p:spPr>
          <a:xfrm rot="332924">
            <a:off x="4012656" y="152305"/>
            <a:ext cx="3857662" cy="193470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a:extLst>
              <a:ext uri="{FF2B5EF4-FFF2-40B4-BE49-F238E27FC236}">
                <a16:creationId xmlns:a16="http://schemas.microsoft.com/office/drawing/2014/main" id="{D2608042-ED80-47C4-9727-F307FDDF4DE6}"/>
              </a:ext>
            </a:extLst>
          </p:cNvPr>
          <p:cNvSpPr txBox="1"/>
          <p:nvPr/>
        </p:nvSpPr>
        <p:spPr>
          <a:xfrm>
            <a:off x="3089105" y="486321"/>
            <a:ext cx="5704764" cy="1107996"/>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6600">
                <a:ln w="19050">
                  <a:solidFill>
                    <a:srgbClr val="C00000"/>
                  </a:solidFill>
                </a:ln>
                <a:gradFill flip="none" rotWithShape="1">
                  <a:gsLst>
                    <a:gs pos="27000">
                      <a:srgbClr val="FF0000">
                        <a:shade val="30000"/>
                        <a:satMod val="115000"/>
                      </a:srgbClr>
                    </a:gs>
                    <a:gs pos="62000">
                      <a:srgbClr val="FD676B"/>
                    </a:gs>
                    <a:gs pos="52000">
                      <a:srgbClr val="FE8A8D"/>
                    </a:gs>
                  </a:gsLst>
                  <a:lin ang="16200000" scaled="1"/>
                  <a:tileRect/>
                </a:gradFill>
                <a:effectLst>
                  <a:glow rad="50800">
                    <a:srgbClr val="FE8A8D">
                      <a:alpha val="53000"/>
                    </a:srgbClr>
                  </a:glow>
                </a:effectLst>
                <a:latin typeface="UTM Showcard" panose="02040603050506020204" pitchFamily="18" charset="0"/>
              </a:rPr>
              <a:t>Dặn dò</a:t>
            </a:r>
          </a:p>
        </p:txBody>
      </p:sp>
      <p:grpSp>
        <p:nvGrpSpPr>
          <p:cNvPr id="2" name="Group 1">
            <a:extLst>
              <a:ext uri="{FF2B5EF4-FFF2-40B4-BE49-F238E27FC236}">
                <a16:creationId xmlns:a16="http://schemas.microsoft.com/office/drawing/2014/main" id="{EE0374F3-6074-427C-812E-000FC0237F5B}"/>
              </a:ext>
            </a:extLst>
          </p:cNvPr>
          <p:cNvGrpSpPr/>
          <p:nvPr/>
        </p:nvGrpSpPr>
        <p:grpSpPr>
          <a:xfrm>
            <a:off x="7865562" y="1250017"/>
            <a:ext cx="3675534" cy="2037937"/>
            <a:chOff x="5277678" y="2630134"/>
            <a:chExt cx="3675534" cy="2037937"/>
          </a:xfrm>
        </p:grpSpPr>
        <p:sp>
          <p:nvSpPr>
            <p:cNvPr id="4" name="云形 3">
              <a:extLst>
                <a:ext uri="{FF2B5EF4-FFF2-40B4-BE49-F238E27FC236}">
                  <a16:creationId xmlns:a16="http://schemas.microsoft.com/office/drawing/2014/main" id="{C3B28C64-47E4-46C4-94C4-3609737E3A1C}"/>
                </a:ext>
              </a:extLst>
            </p:cNvPr>
            <p:cNvSpPr/>
            <p:nvPr/>
          </p:nvSpPr>
          <p:spPr>
            <a:xfrm>
              <a:off x="5277678" y="2630134"/>
              <a:ext cx="3675534" cy="203793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FD1147FB-6559-456E-A117-511D7A0BA985}"/>
                </a:ext>
              </a:extLst>
            </p:cNvPr>
            <p:cNvSpPr txBox="1"/>
            <p:nvPr/>
          </p:nvSpPr>
          <p:spPr>
            <a:xfrm>
              <a:off x="5655095" y="3378639"/>
              <a:ext cx="653087" cy="646331"/>
            </a:xfrm>
            <a:prstGeom prst="rect">
              <a:avLst/>
            </a:prstGeom>
            <a:noFill/>
          </p:spPr>
          <p:txBody>
            <a:bodyPr wrap="square" rtlCol="0">
              <a:spAutoFit/>
            </a:bodyPr>
            <a:lstStyle/>
            <a:p>
              <a:r>
                <a:rPr lang="en-US" altLang="zh-CN" sz="3600" b="1" dirty="0">
                  <a:solidFill>
                    <a:srgbClr val="FD777A"/>
                  </a:solidFill>
                  <a:latin typeface="Times New Roman" panose="02020603050405020304" pitchFamily="18" charset="0"/>
                  <a:ea typeface="字魂7号-温暖童稚体" panose="00000500000000000000" pitchFamily="2" charset="-122"/>
                  <a:cs typeface="Times New Roman" panose="02020603050405020304" pitchFamily="18" charset="0"/>
                </a:rPr>
                <a:t>01</a:t>
              </a:r>
              <a:endParaRPr lang="zh-CN" altLang="en-US" sz="3600" b="1" dirty="0">
                <a:solidFill>
                  <a:srgbClr val="FD777A"/>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sp>
          <p:nvSpPr>
            <p:cNvPr id="15" name="TextBox 14">
              <a:extLst>
                <a:ext uri="{FF2B5EF4-FFF2-40B4-BE49-F238E27FC236}">
                  <a16:creationId xmlns:a16="http://schemas.microsoft.com/office/drawing/2014/main" id="{A2A025D6-1298-41B1-9182-F8EA509BE755}"/>
                </a:ext>
              </a:extLst>
            </p:cNvPr>
            <p:cNvSpPr txBox="1"/>
            <p:nvPr/>
          </p:nvSpPr>
          <p:spPr>
            <a:xfrm>
              <a:off x="6152436" y="3059410"/>
              <a:ext cx="2388083" cy="1077218"/>
            </a:xfrm>
            <a:prstGeom prst="rect">
              <a:avLst/>
            </a:prstGeom>
            <a:noFill/>
          </p:spPr>
          <p:txBody>
            <a:bodyPr wrap="square">
              <a:spAutoFit/>
            </a:bodyPr>
            <a:lstStyle/>
            <a:p>
              <a:pPr algn="ctr"/>
              <a:r>
                <a:rPr lang="en-US" sz="3200" b="1">
                  <a:solidFill>
                    <a:srgbClr val="EF719E"/>
                  </a:solidFill>
                  <a:latin typeface="Times New Roman" panose="02020603050405020304" pitchFamily="18" charset="0"/>
                  <a:cs typeface="Times New Roman" panose="02020603050405020304" pitchFamily="18" charset="0"/>
                </a:rPr>
                <a:t>Luyện đọc </a:t>
              </a:r>
            </a:p>
            <a:p>
              <a:pPr algn="ctr"/>
              <a:r>
                <a:rPr lang="en-US" sz="3200" b="1">
                  <a:solidFill>
                    <a:srgbClr val="EF719E"/>
                  </a:solidFill>
                  <a:latin typeface="Times New Roman" panose="02020603050405020304" pitchFamily="18" charset="0"/>
                  <a:cs typeface="Times New Roman" panose="02020603050405020304" pitchFamily="18" charset="0"/>
                </a:rPr>
                <a:t>diễn cảm</a:t>
              </a:r>
              <a:endParaRPr lang="vi-VN" sz="3200" b="1">
                <a:solidFill>
                  <a:srgbClr val="EF719E"/>
                </a:solidFill>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EAD966FB-AF01-489D-A887-2BE675436EF3}"/>
              </a:ext>
            </a:extLst>
          </p:cNvPr>
          <p:cNvGrpSpPr/>
          <p:nvPr/>
        </p:nvGrpSpPr>
        <p:grpSpPr>
          <a:xfrm>
            <a:off x="5679188" y="3589510"/>
            <a:ext cx="3675534" cy="2037937"/>
            <a:chOff x="5277678" y="2630134"/>
            <a:chExt cx="3675534" cy="2037937"/>
          </a:xfrm>
        </p:grpSpPr>
        <p:sp>
          <p:nvSpPr>
            <p:cNvPr id="17" name="云形 3">
              <a:extLst>
                <a:ext uri="{FF2B5EF4-FFF2-40B4-BE49-F238E27FC236}">
                  <a16:creationId xmlns:a16="http://schemas.microsoft.com/office/drawing/2014/main" id="{DFBEAC86-EC4E-4083-8BF3-A1DB01922D46}"/>
                </a:ext>
              </a:extLst>
            </p:cNvPr>
            <p:cNvSpPr/>
            <p:nvPr/>
          </p:nvSpPr>
          <p:spPr>
            <a:xfrm>
              <a:off x="5277678" y="2630134"/>
              <a:ext cx="3675534" cy="203793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5">
              <a:extLst>
                <a:ext uri="{FF2B5EF4-FFF2-40B4-BE49-F238E27FC236}">
                  <a16:creationId xmlns:a16="http://schemas.microsoft.com/office/drawing/2014/main" id="{FBD19797-B6CF-4B9D-9A78-158F7F8346B2}"/>
                </a:ext>
              </a:extLst>
            </p:cNvPr>
            <p:cNvSpPr txBox="1"/>
            <p:nvPr/>
          </p:nvSpPr>
          <p:spPr>
            <a:xfrm>
              <a:off x="5539977" y="3325936"/>
              <a:ext cx="653087" cy="646331"/>
            </a:xfrm>
            <a:prstGeom prst="rect">
              <a:avLst/>
            </a:prstGeom>
            <a:noFill/>
          </p:spPr>
          <p:txBody>
            <a:bodyPr wrap="square" rtlCol="0">
              <a:spAutoFit/>
            </a:bodyPr>
            <a:lstStyle/>
            <a:p>
              <a:r>
                <a:rPr lang="en-US" altLang="zh-CN" sz="3600" b="1">
                  <a:solidFill>
                    <a:srgbClr val="FD777A"/>
                  </a:solidFill>
                  <a:latin typeface="Times New Roman" panose="02020603050405020304" pitchFamily="18" charset="0"/>
                  <a:ea typeface="字魂7号-温暖童稚体" panose="00000500000000000000" pitchFamily="2" charset="-122"/>
                  <a:cs typeface="Times New Roman" panose="02020603050405020304" pitchFamily="18" charset="0"/>
                </a:rPr>
                <a:t>02</a:t>
              </a:r>
              <a:endParaRPr lang="zh-CN" altLang="en-US" sz="3600" b="1" dirty="0">
                <a:solidFill>
                  <a:srgbClr val="FD777A"/>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sp>
          <p:nvSpPr>
            <p:cNvPr id="19" name="TextBox 18">
              <a:extLst>
                <a:ext uri="{FF2B5EF4-FFF2-40B4-BE49-F238E27FC236}">
                  <a16:creationId xmlns:a16="http://schemas.microsoft.com/office/drawing/2014/main" id="{F9EB4A64-C0F5-4082-9687-A20C8751185C}"/>
                </a:ext>
              </a:extLst>
            </p:cNvPr>
            <p:cNvSpPr txBox="1"/>
            <p:nvPr/>
          </p:nvSpPr>
          <p:spPr>
            <a:xfrm>
              <a:off x="6152436" y="3059410"/>
              <a:ext cx="2388083" cy="1077218"/>
            </a:xfrm>
            <a:prstGeom prst="rect">
              <a:avLst/>
            </a:prstGeom>
            <a:noFill/>
          </p:spPr>
          <p:txBody>
            <a:bodyPr wrap="square">
              <a:spAutoFit/>
            </a:bodyPr>
            <a:lstStyle/>
            <a:p>
              <a:pPr algn="ctr"/>
              <a:r>
                <a:rPr lang="en-US" sz="3200" b="1">
                  <a:solidFill>
                    <a:srgbClr val="EF719E"/>
                  </a:solidFill>
                  <a:latin typeface="Times New Roman" panose="02020603050405020304" pitchFamily="18" charset="0"/>
                  <a:cs typeface="Times New Roman" panose="02020603050405020304" pitchFamily="18" charset="0"/>
                </a:rPr>
                <a:t>Chuẩn bị bài tiếp theo</a:t>
              </a:r>
              <a:endParaRPr lang="vi-VN" sz="3200" b="1">
                <a:solidFill>
                  <a:srgbClr val="EF719E"/>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1525947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Vertical)">
                                      <p:cBhvr>
                                        <p:cTn id="11" dur="1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3" name="图片 2">
            <a:extLst>
              <a:ext uri="{FF2B5EF4-FFF2-40B4-BE49-F238E27FC236}">
                <a16:creationId xmlns:a16="http://schemas.microsoft.com/office/drawing/2014/main" id="{9A7A2051-2B77-4AE9-AED5-29AF4CE20ECA}"/>
              </a:ext>
            </a:extLst>
          </p:cNvPr>
          <p:cNvPicPr>
            <a:picLocks noChangeAspect="1"/>
          </p:cNvPicPr>
          <p:nvPr/>
        </p:nvPicPr>
        <p:blipFill>
          <a:blip r:embed="rId6"/>
          <a:stretch>
            <a:fillRect/>
          </a:stretch>
        </p:blipFill>
        <p:spPr>
          <a:xfrm rot="1184741" flipH="1">
            <a:off x="4012140" y="-338242"/>
            <a:ext cx="7590547" cy="6323184"/>
          </a:xfrm>
          <a:prstGeom prst="rect">
            <a:avLst/>
          </a:prstGeom>
        </p:spPr>
      </p:pic>
      <p:pic>
        <p:nvPicPr>
          <p:cNvPr id="2" name="HAPPY_1525159786">
            <a:hlinkClick r:id="" action="ppaction://media"/>
            <a:extLst>
              <a:ext uri="{FF2B5EF4-FFF2-40B4-BE49-F238E27FC236}">
                <a16:creationId xmlns:a16="http://schemas.microsoft.com/office/drawing/2014/main" id="{20D4A4EC-3567-4F8A-AE02-C9D9BC6C0F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019259" y="1529345"/>
            <a:ext cx="487363" cy="487363"/>
          </a:xfrm>
          <a:prstGeom prst="rect">
            <a:avLst/>
          </a:prstGeom>
        </p:spPr>
      </p:pic>
      <p:grpSp>
        <p:nvGrpSpPr>
          <p:cNvPr id="8" name="Group 1261">
            <a:extLst>
              <a:ext uri="{FF2B5EF4-FFF2-40B4-BE49-F238E27FC236}">
                <a16:creationId xmlns:a16="http://schemas.microsoft.com/office/drawing/2014/main" id="{2D52ED5B-2821-4268-89C3-677E74C50899}"/>
              </a:ext>
            </a:extLst>
          </p:cNvPr>
          <p:cNvGrpSpPr/>
          <p:nvPr/>
        </p:nvGrpSpPr>
        <p:grpSpPr>
          <a:xfrm>
            <a:off x="4487410" y="1619000"/>
            <a:ext cx="467620" cy="422875"/>
            <a:chOff x="0" y="0"/>
            <a:chExt cx="935237" cy="845748"/>
          </a:xfrm>
        </p:grpSpPr>
        <p:sp>
          <p:nvSpPr>
            <p:cNvPr id="9" name="Shape 1259">
              <a:extLst>
                <a:ext uri="{FF2B5EF4-FFF2-40B4-BE49-F238E27FC236}">
                  <a16:creationId xmlns:a16="http://schemas.microsoft.com/office/drawing/2014/main" id="{220CDEB5-D0C2-45F6-8246-35156E5EF86D}"/>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sp>
          <p:nvSpPr>
            <p:cNvPr id="10" name="Shape 1260">
              <a:extLst>
                <a:ext uri="{FF2B5EF4-FFF2-40B4-BE49-F238E27FC236}">
                  <a16:creationId xmlns:a16="http://schemas.microsoft.com/office/drawing/2014/main" id="{53044070-A273-4AFD-9211-49555A2E730E}"/>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grpSp>
      <p:grpSp>
        <p:nvGrpSpPr>
          <p:cNvPr id="11" name="Group 1261">
            <a:extLst>
              <a:ext uri="{FF2B5EF4-FFF2-40B4-BE49-F238E27FC236}">
                <a16:creationId xmlns:a16="http://schemas.microsoft.com/office/drawing/2014/main" id="{7F4D8BAE-B300-4234-890E-9409C4CEE8E0}"/>
              </a:ext>
            </a:extLst>
          </p:cNvPr>
          <p:cNvGrpSpPr/>
          <p:nvPr/>
        </p:nvGrpSpPr>
        <p:grpSpPr>
          <a:xfrm>
            <a:off x="5791202" y="4123775"/>
            <a:ext cx="467620" cy="422875"/>
            <a:chOff x="0" y="0"/>
            <a:chExt cx="935237" cy="845748"/>
          </a:xfrm>
        </p:grpSpPr>
        <p:sp>
          <p:nvSpPr>
            <p:cNvPr id="12" name="Shape 1259">
              <a:extLst>
                <a:ext uri="{FF2B5EF4-FFF2-40B4-BE49-F238E27FC236}">
                  <a16:creationId xmlns:a16="http://schemas.microsoft.com/office/drawing/2014/main" id="{C60A59D0-A2CE-4BBD-AC6A-AFD00303A488}"/>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sp>
          <p:nvSpPr>
            <p:cNvPr id="13" name="Shape 1260">
              <a:extLst>
                <a:ext uri="{FF2B5EF4-FFF2-40B4-BE49-F238E27FC236}">
                  <a16:creationId xmlns:a16="http://schemas.microsoft.com/office/drawing/2014/main" id="{DD8B4743-E199-4A24-B20C-97D51DF7AEA9}"/>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grpSp>
      <p:grpSp>
        <p:nvGrpSpPr>
          <p:cNvPr id="14" name="Group 1261">
            <a:extLst>
              <a:ext uri="{FF2B5EF4-FFF2-40B4-BE49-F238E27FC236}">
                <a16:creationId xmlns:a16="http://schemas.microsoft.com/office/drawing/2014/main" id="{2BD8F9EF-523E-4D31-8DD4-F2EC42D73A4E}"/>
              </a:ext>
            </a:extLst>
          </p:cNvPr>
          <p:cNvGrpSpPr/>
          <p:nvPr/>
        </p:nvGrpSpPr>
        <p:grpSpPr>
          <a:xfrm>
            <a:off x="10447602" y="1729997"/>
            <a:ext cx="467621" cy="422876"/>
            <a:chOff x="0" y="0"/>
            <a:chExt cx="935239" cy="845750"/>
          </a:xfrm>
        </p:grpSpPr>
        <p:sp>
          <p:nvSpPr>
            <p:cNvPr id="15" name="Shape 1259">
              <a:extLst>
                <a:ext uri="{FF2B5EF4-FFF2-40B4-BE49-F238E27FC236}">
                  <a16:creationId xmlns:a16="http://schemas.microsoft.com/office/drawing/2014/main" id="{37F8F57B-6CFD-4015-9584-DCCD42C6D71E}"/>
                </a:ext>
              </a:extLst>
            </p:cNvPr>
            <p:cNvSpPr/>
            <p:nvPr/>
          </p:nvSpPr>
          <p:spPr>
            <a:xfrm>
              <a:off x="0" y="0"/>
              <a:ext cx="935239" cy="845750"/>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sp>
          <p:nvSpPr>
            <p:cNvPr id="16" name="Shape 1260">
              <a:extLst>
                <a:ext uri="{FF2B5EF4-FFF2-40B4-BE49-F238E27FC236}">
                  <a16:creationId xmlns:a16="http://schemas.microsoft.com/office/drawing/2014/main" id="{9A55C895-4ADC-41AA-A3DE-9EFAC05B92DD}"/>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grpSp>
      <p:sp>
        <p:nvSpPr>
          <p:cNvPr id="18" name="TextBox 17">
            <a:extLst>
              <a:ext uri="{FF2B5EF4-FFF2-40B4-BE49-F238E27FC236}">
                <a16:creationId xmlns:a16="http://schemas.microsoft.com/office/drawing/2014/main" id="{9EA0A13D-0F70-46C6-9560-23B7A30D3B8F}"/>
              </a:ext>
            </a:extLst>
          </p:cNvPr>
          <p:cNvSpPr txBox="1"/>
          <p:nvPr/>
        </p:nvSpPr>
        <p:spPr>
          <a:xfrm>
            <a:off x="4530710" y="1352834"/>
            <a:ext cx="6938384" cy="2800767"/>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8800" dirty="0" err="1">
                <a:ln w="19050">
                  <a:solidFill>
                    <a:srgbClr val="C00000"/>
                  </a:solidFill>
                </a:ln>
                <a:gradFill flip="none" rotWithShape="1">
                  <a:gsLst>
                    <a:gs pos="27000">
                      <a:srgbClr val="FF0000">
                        <a:shade val="30000"/>
                        <a:satMod val="115000"/>
                      </a:srgbClr>
                    </a:gs>
                    <a:gs pos="62000">
                      <a:srgbClr val="FD676B"/>
                    </a:gs>
                    <a:gs pos="52000">
                      <a:srgbClr val="FE8A8D"/>
                    </a:gs>
                  </a:gsLst>
                  <a:lin ang="16200000" scaled="1"/>
                  <a:tileRect/>
                </a:gradFill>
                <a:effectLst>
                  <a:glow rad="50800">
                    <a:srgbClr val="FE8A8D">
                      <a:alpha val="53000"/>
                    </a:srgbClr>
                  </a:glow>
                </a:effectLst>
                <a:latin typeface="UTM Arruba KT" panose="02040603050506020204" pitchFamily="18" charset="0"/>
              </a:rPr>
              <a:t>Chúc</a:t>
            </a:r>
            <a:r>
              <a:rPr lang="en-US" sz="8800" dirty="0">
                <a:ln w="19050">
                  <a:solidFill>
                    <a:srgbClr val="C00000"/>
                  </a:solidFill>
                </a:ln>
                <a:gradFill flip="none" rotWithShape="1">
                  <a:gsLst>
                    <a:gs pos="27000">
                      <a:srgbClr val="FF0000">
                        <a:shade val="30000"/>
                        <a:satMod val="115000"/>
                      </a:srgbClr>
                    </a:gs>
                    <a:gs pos="62000">
                      <a:srgbClr val="FD676B"/>
                    </a:gs>
                    <a:gs pos="52000">
                      <a:srgbClr val="FE8A8D"/>
                    </a:gs>
                  </a:gsLst>
                  <a:lin ang="16200000" scaled="1"/>
                  <a:tileRect/>
                </a:gradFill>
                <a:effectLst>
                  <a:glow rad="50800">
                    <a:srgbClr val="FE8A8D">
                      <a:alpha val="53000"/>
                    </a:srgbClr>
                  </a:glow>
                </a:effectLst>
                <a:latin typeface="UTM Arruba KT" panose="02040603050506020204" pitchFamily="18" charset="0"/>
              </a:rPr>
              <a:t> </a:t>
            </a:r>
            <a:r>
              <a:rPr lang="en-US" sz="8800" dirty="0" err="1">
                <a:ln w="19050">
                  <a:solidFill>
                    <a:srgbClr val="C00000"/>
                  </a:solidFill>
                </a:ln>
                <a:gradFill flip="none" rotWithShape="1">
                  <a:gsLst>
                    <a:gs pos="27000">
                      <a:srgbClr val="FF0000">
                        <a:shade val="30000"/>
                        <a:satMod val="115000"/>
                      </a:srgbClr>
                    </a:gs>
                    <a:gs pos="62000">
                      <a:srgbClr val="FD676B"/>
                    </a:gs>
                    <a:gs pos="52000">
                      <a:srgbClr val="FE8A8D"/>
                    </a:gs>
                  </a:gsLst>
                  <a:lin ang="16200000" scaled="1"/>
                  <a:tileRect/>
                </a:gradFill>
                <a:effectLst>
                  <a:glow rad="50800">
                    <a:srgbClr val="FE8A8D">
                      <a:alpha val="53000"/>
                    </a:srgbClr>
                  </a:glow>
                </a:effectLst>
                <a:latin typeface="UTM Arruba KT" panose="02040603050506020204" pitchFamily="18" charset="0"/>
              </a:rPr>
              <a:t>các</a:t>
            </a:r>
            <a:r>
              <a:rPr lang="en-US" sz="8800" dirty="0">
                <a:ln w="19050">
                  <a:solidFill>
                    <a:srgbClr val="C00000"/>
                  </a:solidFill>
                </a:ln>
                <a:gradFill flip="none" rotWithShape="1">
                  <a:gsLst>
                    <a:gs pos="27000">
                      <a:srgbClr val="FF0000">
                        <a:shade val="30000"/>
                        <a:satMod val="115000"/>
                      </a:srgbClr>
                    </a:gs>
                    <a:gs pos="62000">
                      <a:srgbClr val="FD676B"/>
                    </a:gs>
                    <a:gs pos="52000">
                      <a:srgbClr val="FE8A8D"/>
                    </a:gs>
                  </a:gsLst>
                  <a:lin ang="16200000" scaled="1"/>
                  <a:tileRect/>
                </a:gradFill>
                <a:effectLst>
                  <a:glow rad="50800">
                    <a:srgbClr val="FE8A8D">
                      <a:alpha val="53000"/>
                    </a:srgbClr>
                  </a:glow>
                </a:effectLst>
                <a:latin typeface="UTM Arruba KT" panose="02040603050506020204" pitchFamily="18" charset="0"/>
              </a:rPr>
              <a:t> </a:t>
            </a:r>
            <a:r>
              <a:rPr lang="en-US" sz="8800" dirty="0" smtClean="0">
                <a:ln w="19050">
                  <a:solidFill>
                    <a:srgbClr val="C00000"/>
                  </a:solidFill>
                </a:ln>
                <a:gradFill flip="none" rotWithShape="1">
                  <a:gsLst>
                    <a:gs pos="27000">
                      <a:srgbClr val="FF0000">
                        <a:shade val="30000"/>
                        <a:satMod val="115000"/>
                      </a:srgbClr>
                    </a:gs>
                    <a:gs pos="62000">
                      <a:srgbClr val="FD676B"/>
                    </a:gs>
                    <a:gs pos="52000">
                      <a:srgbClr val="FE8A8D"/>
                    </a:gs>
                  </a:gsLst>
                  <a:lin ang="16200000" scaled="1"/>
                  <a:tileRect/>
                </a:gradFill>
                <a:effectLst>
                  <a:glow rad="50800">
                    <a:srgbClr val="FE8A8D">
                      <a:alpha val="53000"/>
                    </a:srgbClr>
                  </a:glow>
                </a:effectLst>
                <a:latin typeface="UTM Arruba KT" panose="02040603050506020204" pitchFamily="18" charset="0"/>
              </a:rPr>
              <a:t>con</a:t>
            </a:r>
            <a:r>
              <a:rPr lang="en-US" sz="8800" dirty="0" smtClean="0">
                <a:ln w="19050">
                  <a:solidFill>
                    <a:srgbClr val="C00000"/>
                  </a:solidFill>
                </a:ln>
                <a:gradFill flip="none" rotWithShape="1">
                  <a:gsLst>
                    <a:gs pos="27000">
                      <a:srgbClr val="FF0000">
                        <a:shade val="30000"/>
                        <a:satMod val="115000"/>
                      </a:srgbClr>
                    </a:gs>
                    <a:gs pos="62000">
                      <a:srgbClr val="FD676B"/>
                    </a:gs>
                    <a:gs pos="52000">
                      <a:srgbClr val="FE8A8D"/>
                    </a:gs>
                  </a:gsLst>
                  <a:lin ang="16200000" scaled="1"/>
                  <a:tileRect/>
                </a:gradFill>
                <a:effectLst>
                  <a:glow rad="50800">
                    <a:srgbClr val="FE8A8D">
                      <a:alpha val="53000"/>
                    </a:srgbClr>
                  </a:glow>
                </a:effectLst>
                <a:latin typeface="UTM Arruba KT" panose="02040603050506020204" pitchFamily="18" charset="0"/>
              </a:rPr>
              <a:t> </a:t>
            </a:r>
            <a:r>
              <a:rPr lang="en-US" sz="8800" dirty="0" err="1">
                <a:ln w="19050">
                  <a:solidFill>
                    <a:srgbClr val="C00000"/>
                  </a:solidFill>
                </a:ln>
                <a:gradFill flip="none" rotWithShape="1">
                  <a:gsLst>
                    <a:gs pos="27000">
                      <a:srgbClr val="FF0000">
                        <a:shade val="30000"/>
                        <a:satMod val="115000"/>
                      </a:srgbClr>
                    </a:gs>
                    <a:gs pos="62000">
                      <a:srgbClr val="FD676B"/>
                    </a:gs>
                    <a:gs pos="52000">
                      <a:srgbClr val="FE8A8D"/>
                    </a:gs>
                  </a:gsLst>
                  <a:lin ang="16200000" scaled="1"/>
                  <a:tileRect/>
                </a:gradFill>
                <a:effectLst>
                  <a:glow rad="50800">
                    <a:srgbClr val="FE8A8D">
                      <a:alpha val="53000"/>
                    </a:srgbClr>
                  </a:glow>
                </a:effectLst>
                <a:latin typeface="UTM Arruba KT" panose="02040603050506020204" pitchFamily="18" charset="0"/>
              </a:rPr>
              <a:t>học</a:t>
            </a:r>
            <a:r>
              <a:rPr lang="en-US" sz="8800" dirty="0">
                <a:ln w="19050">
                  <a:solidFill>
                    <a:srgbClr val="C00000"/>
                  </a:solidFill>
                </a:ln>
                <a:gradFill flip="none" rotWithShape="1">
                  <a:gsLst>
                    <a:gs pos="27000">
                      <a:srgbClr val="FF0000">
                        <a:shade val="30000"/>
                        <a:satMod val="115000"/>
                      </a:srgbClr>
                    </a:gs>
                    <a:gs pos="62000">
                      <a:srgbClr val="FD676B"/>
                    </a:gs>
                    <a:gs pos="52000">
                      <a:srgbClr val="FE8A8D"/>
                    </a:gs>
                  </a:gsLst>
                  <a:lin ang="16200000" scaled="1"/>
                  <a:tileRect/>
                </a:gradFill>
                <a:effectLst>
                  <a:glow rad="50800">
                    <a:srgbClr val="FE8A8D">
                      <a:alpha val="53000"/>
                    </a:srgbClr>
                  </a:glow>
                </a:effectLst>
                <a:latin typeface="UTM Arruba KT" panose="02040603050506020204" pitchFamily="18" charset="0"/>
              </a:rPr>
              <a:t> </a:t>
            </a:r>
            <a:r>
              <a:rPr lang="en-US" sz="8800" dirty="0" err="1">
                <a:ln w="19050">
                  <a:solidFill>
                    <a:srgbClr val="C00000"/>
                  </a:solidFill>
                </a:ln>
                <a:gradFill flip="none" rotWithShape="1">
                  <a:gsLst>
                    <a:gs pos="27000">
                      <a:srgbClr val="FF0000">
                        <a:shade val="30000"/>
                        <a:satMod val="115000"/>
                      </a:srgbClr>
                    </a:gs>
                    <a:gs pos="62000">
                      <a:srgbClr val="FD676B"/>
                    </a:gs>
                    <a:gs pos="52000">
                      <a:srgbClr val="FE8A8D"/>
                    </a:gs>
                  </a:gsLst>
                  <a:lin ang="16200000" scaled="1"/>
                  <a:tileRect/>
                </a:gradFill>
                <a:effectLst>
                  <a:glow rad="50800">
                    <a:srgbClr val="FE8A8D">
                      <a:alpha val="53000"/>
                    </a:srgbClr>
                  </a:glow>
                </a:effectLst>
                <a:latin typeface="UTM Arruba KT" panose="02040603050506020204" pitchFamily="18" charset="0"/>
              </a:rPr>
              <a:t>tốt</a:t>
            </a:r>
            <a:r>
              <a:rPr lang="en-US" sz="8800" dirty="0">
                <a:ln w="19050">
                  <a:solidFill>
                    <a:srgbClr val="C00000"/>
                  </a:solidFill>
                </a:ln>
                <a:gradFill flip="none" rotWithShape="1">
                  <a:gsLst>
                    <a:gs pos="27000">
                      <a:srgbClr val="FF0000">
                        <a:shade val="30000"/>
                        <a:satMod val="115000"/>
                      </a:srgbClr>
                    </a:gs>
                    <a:gs pos="62000">
                      <a:srgbClr val="FD676B"/>
                    </a:gs>
                    <a:gs pos="52000">
                      <a:srgbClr val="FE8A8D"/>
                    </a:gs>
                  </a:gsLst>
                  <a:lin ang="16200000" scaled="1"/>
                  <a:tileRect/>
                </a:gradFill>
                <a:effectLst>
                  <a:glow rad="50800">
                    <a:srgbClr val="FE8A8D">
                      <a:alpha val="53000"/>
                    </a:srgbClr>
                  </a:glow>
                </a:effectLst>
                <a:latin typeface="UTM Arruba KT" panose="02040603050506020204" pitchFamily="18" charset="0"/>
              </a:rPr>
              <a:t>!</a:t>
            </a:r>
          </a:p>
        </p:txBody>
      </p:sp>
      <p:pic>
        <p:nvPicPr>
          <p:cNvPr id="6" name="Picture 5" descr="A picture containing iPod&#10;&#10;Description automatically generated">
            <a:extLst>
              <a:ext uri="{FF2B5EF4-FFF2-40B4-BE49-F238E27FC236}">
                <a16:creationId xmlns:a16="http://schemas.microsoft.com/office/drawing/2014/main" id="{67F63FB8-84FF-4030-BB9D-A6CCC8183A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10853" y="3701256"/>
            <a:ext cx="3473494" cy="3186573"/>
          </a:xfrm>
          <a:prstGeom prst="rect">
            <a:avLst/>
          </a:prstGeom>
        </p:spPr>
      </p:pic>
      <p:sp>
        <p:nvSpPr>
          <p:cNvPr id="17" name="TextBox 16">
            <a:extLst>
              <a:ext uri="{FF2B5EF4-FFF2-40B4-BE49-F238E27FC236}">
                <a16:creationId xmlns:a16="http://schemas.microsoft.com/office/drawing/2014/main" id="{25BE0DCD-031B-490C-B495-94D44E2B0E6F}"/>
              </a:ext>
            </a:extLst>
          </p:cNvPr>
          <p:cNvSpPr txBox="1"/>
          <p:nvPr/>
        </p:nvSpPr>
        <p:spPr>
          <a:xfrm>
            <a:off x="0" y="0"/>
            <a:ext cx="781432" cy="369332"/>
          </a:xfrm>
          <a:prstGeom prst="rect">
            <a:avLst/>
          </a:prstGeom>
          <a:noFill/>
        </p:spPr>
        <p:txBody>
          <a:bodyPr wrap="none" rtlCol="0">
            <a:spAutoFit/>
          </a:bodyPr>
          <a:lstStyle/>
          <a:p>
            <a:r>
              <a:rPr lang="en-US">
                <a:solidFill>
                  <a:srgbClr val="FFE7E8"/>
                </a:solidFill>
                <a:latin typeface="UTM Staccato " panose="02040603050506020204" pitchFamily="18" charset="0"/>
              </a:rPr>
              <a:t>KTUTS</a:t>
            </a:r>
          </a:p>
        </p:txBody>
      </p:sp>
      <p:sp>
        <p:nvSpPr>
          <p:cNvPr id="19" name="TextBox 18">
            <a:extLst>
              <a:ext uri="{FF2B5EF4-FFF2-40B4-BE49-F238E27FC236}">
                <a16:creationId xmlns:a16="http://schemas.microsoft.com/office/drawing/2014/main" id="{8069CEE8-10F4-4F18-9D66-B2C5D2FAFD0C}"/>
              </a:ext>
            </a:extLst>
          </p:cNvPr>
          <p:cNvSpPr txBox="1"/>
          <p:nvPr/>
        </p:nvSpPr>
        <p:spPr>
          <a:xfrm>
            <a:off x="7653" y="6403966"/>
            <a:ext cx="781432" cy="369332"/>
          </a:xfrm>
          <a:prstGeom prst="rect">
            <a:avLst/>
          </a:prstGeom>
          <a:noFill/>
        </p:spPr>
        <p:txBody>
          <a:bodyPr wrap="none" rtlCol="0">
            <a:spAutoFit/>
          </a:bodyPr>
          <a:lstStyle/>
          <a:p>
            <a:r>
              <a:rPr lang="en-US">
                <a:solidFill>
                  <a:srgbClr val="FFE7E8"/>
                </a:solidFill>
                <a:latin typeface="UTM Staccato " panose="02040603050506020204" pitchFamily="18" charset="0"/>
              </a:rPr>
              <a:t>KTUTS</a:t>
            </a:r>
          </a:p>
        </p:txBody>
      </p:sp>
    </p:spTree>
    <p:extLst>
      <p:ext uri="{BB962C8B-B14F-4D97-AF65-F5344CB8AC3E}">
        <p14:creationId xmlns:p14="http://schemas.microsoft.com/office/powerpoint/2010/main" val="23378721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Effect transition="in" filter="fade">
                                      <p:cBhvr>
                                        <p:cTn id="16" dur="1000"/>
                                        <p:tgtEl>
                                          <p:spTgt spid="3"/>
                                        </p:tgtEl>
                                      </p:cBhvr>
                                    </p:animEffect>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16" presetClass="entr" presetSubtype="37"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outVertical)">
                                      <p:cBhvr>
                                        <p:cTn id="35" dur="1000"/>
                                        <p:tgtEl>
                                          <p:spTgt spid="18"/>
                                        </p:tgtEl>
                                      </p:cBhvr>
                                    </p:animEffect>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2" repeatCount="indefinite" fill="remove" display="0">
                  <p:stCondLst>
                    <p:cond delay="indefinite"/>
                  </p:stCondLst>
                  <p:endCondLst>
                    <p:cond evt="onStopAudio" delay="0">
                      <p:tgtEl>
                        <p:sldTgt/>
                      </p:tgtEl>
                    </p:cond>
                  </p:endCondLst>
                </p:cTn>
                <p:tgtEl>
                  <p:spTgt spid="2"/>
                </p:tgtEl>
              </p:cMediaNode>
            </p:audio>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5">
            <a:extLst>
              <a:ext uri="{FF2B5EF4-FFF2-40B4-BE49-F238E27FC236}">
                <a16:creationId xmlns:a16="http://schemas.microsoft.com/office/drawing/2014/main" id="{668227BF-D616-4826-842F-E79145858A4A}"/>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210617" y="873349"/>
            <a:ext cx="10066985" cy="56626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云形 15">
            <a:extLst>
              <a:ext uri="{FF2B5EF4-FFF2-40B4-BE49-F238E27FC236}">
                <a16:creationId xmlns:a16="http://schemas.microsoft.com/office/drawing/2014/main" id="{4EE551B0-B63C-47BA-8D06-57E8EF3715DF}"/>
              </a:ext>
            </a:extLst>
          </p:cNvPr>
          <p:cNvSpPr/>
          <p:nvPr/>
        </p:nvSpPr>
        <p:spPr>
          <a:xfrm>
            <a:off x="6756447" y="34944"/>
            <a:ext cx="4915600" cy="1274991"/>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a:extLst>
              <a:ext uri="{FF2B5EF4-FFF2-40B4-BE49-F238E27FC236}">
                <a16:creationId xmlns:a16="http://schemas.microsoft.com/office/drawing/2014/main" id="{B1076A05-AD1F-434A-A5E3-9D69A8D0767D}"/>
              </a:ext>
            </a:extLst>
          </p:cNvPr>
          <p:cNvSpPr txBox="1"/>
          <p:nvPr/>
        </p:nvSpPr>
        <p:spPr>
          <a:xfrm>
            <a:off x="7407772" y="227018"/>
            <a:ext cx="3869830" cy="707886"/>
          </a:xfrm>
          <a:prstGeom prst="rect">
            <a:avLst/>
          </a:prstGeom>
          <a:noFill/>
        </p:spPr>
        <p:txBody>
          <a:bodyPr wrap="square">
            <a:spAutoFit/>
            <a:scene3d>
              <a:camera prst="orthographicFront"/>
              <a:lightRig rig="threePt" dir="t"/>
            </a:scene3d>
            <a:sp3d extrusionH="57150">
              <a:bevelT w="38100" h="38100"/>
            </a:sp3d>
          </a:bodyPr>
          <a:lstStyle/>
          <a:p>
            <a:r>
              <a:rPr lang="en-US" sz="4000" dirty="0" err="1" smtClean="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Bức</a:t>
            </a:r>
            <a:r>
              <a:rPr lang="en-US" sz="4000" dirty="0" smtClean="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 </a:t>
            </a:r>
            <a:r>
              <a:rPr lang="en-US" sz="4000" dirty="0" err="1" smtClean="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tranh</a:t>
            </a:r>
            <a:r>
              <a:rPr lang="en-US" sz="4000" dirty="0" smtClean="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 </a:t>
            </a:r>
            <a:r>
              <a:rPr lang="en-US" sz="4000" dirty="0" err="1" smtClean="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vẽ</a:t>
            </a:r>
            <a:r>
              <a:rPr lang="en-US" sz="4000" dirty="0" smtClean="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 </a:t>
            </a:r>
            <a:r>
              <a:rPr lang="en-US" sz="4000" dirty="0" err="1" smtClean="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gì</a:t>
            </a:r>
            <a:r>
              <a:rPr lang="en-US" sz="4000" dirty="0" smtClean="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a:t>
            </a:r>
            <a:endParaRPr lang="vi-VN" sz="400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endParaRPr>
          </a:p>
        </p:txBody>
      </p:sp>
    </p:spTree>
    <p:extLst>
      <p:ext uri="{BB962C8B-B14F-4D97-AF65-F5344CB8AC3E}">
        <p14:creationId xmlns:p14="http://schemas.microsoft.com/office/powerpoint/2010/main" val="25660755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0F365E-1C9E-42CC-930B-0AE1BB79CB78}"/>
              </a:ext>
            </a:extLst>
          </p:cNvPr>
          <p:cNvPicPr>
            <a:picLocks noChangeAspect="1"/>
          </p:cNvPicPr>
          <p:nvPr/>
        </p:nvPicPr>
        <p:blipFill>
          <a:blip r:embed="rId2">
            <a:alphaModFix amt="67000"/>
          </a:blip>
          <a:stretch>
            <a:fillRect/>
          </a:stretch>
        </p:blipFill>
        <p:spPr>
          <a:xfrm rot="16200000">
            <a:off x="3152389" y="-2655356"/>
            <a:ext cx="6111766" cy="12168712"/>
          </a:xfrm>
          <a:prstGeom prst="rect">
            <a:avLst/>
          </a:prstGeom>
          <a:effectLst>
            <a:glow>
              <a:schemeClr val="accent1"/>
            </a:glow>
            <a:reflection endPos="65000" dist="50800" dir="5400000" sy="-100000" algn="bl" rotWithShape="0"/>
          </a:effectLst>
        </p:spPr>
      </p:pic>
      <p:sp>
        <p:nvSpPr>
          <p:cNvPr id="3" name="Rectangle 2">
            <a:extLst>
              <a:ext uri="{FF2B5EF4-FFF2-40B4-BE49-F238E27FC236}">
                <a16:creationId xmlns:a16="http://schemas.microsoft.com/office/drawing/2014/main" id="{679DE8EA-2B7E-44CA-84BF-F752497ADC69}"/>
              </a:ext>
            </a:extLst>
          </p:cNvPr>
          <p:cNvSpPr/>
          <p:nvPr/>
        </p:nvSpPr>
        <p:spPr>
          <a:xfrm>
            <a:off x="1239135" y="1170626"/>
            <a:ext cx="9648607" cy="2677656"/>
          </a:xfrm>
          <a:prstGeom prst="rect">
            <a:avLst/>
          </a:prstGeom>
        </p:spPr>
        <p:txBody>
          <a:bodyPr wrap="square">
            <a:spAutoFit/>
          </a:bodyPr>
          <a:lstStyle/>
          <a:p>
            <a:pPr algn="ctr">
              <a:lnSpc>
                <a:spcPct val="150000"/>
              </a:lnSpc>
            </a:pPr>
            <a:r>
              <a:rPr lang="en-US" sz="2800" b="1" dirty="0">
                <a:latin typeface="HP001 4 hàng" panose="020B0603050302020204" pitchFamily="34" charset="0"/>
              </a:rPr>
              <a:t>	</a:t>
            </a:r>
            <a:r>
              <a:rPr lang="en-US" sz="2800" b="1" dirty="0" err="1">
                <a:latin typeface="HP001 4 hàng" panose="020B0603050302020204" pitchFamily="34" charset="0"/>
              </a:rPr>
              <a:t>Thứ</a:t>
            </a:r>
            <a:r>
              <a:rPr lang="en-US" sz="2800" b="1" dirty="0">
                <a:latin typeface="HP001 4 hàng" panose="020B0603050302020204" pitchFamily="34" charset="0"/>
              </a:rPr>
              <a:t> </a:t>
            </a:r>
            <a:r>
              <a:rPr lang="en-US" sz="2800" b="1" dirty="0" smtClean="0">
                <a:latin typeface="HP001 4 hàng" panose="020B0603050302020204" pitchFamily="34" charset="0"/>
              </a:rPr>
              <a:t>   </a:t>
            </a:r>
            <a:r>
              <a:rPr lang="en-US" sz="2800" b="1" dirty="0" err="1" smtClean="0">
                <a:latin typeface="HP001 4 hàng" panose="020B0603050302020204" pitchFamily="34" charset="0"/>
              </a:rPr>
              <a:t>ngày</a:t>
            </a:r>
            <a:r>
              <a:rPr lang="en-US" sz="2800" b="1" dirty="0" smtClean="0">
                <a:latin typeface="HP001 4 hàng" panose="020B0603050302020204" pitchFamily="34" charset="0"/>
              </a:rPr>
              <a:t>     </a:t>
            </a:r>
            <a:r>
              <a:rPr lang="en-US" sz="2800" b="1" dirty="0" err="1">
                <a:latin typeface="HP001 4 hàng" panose="020B0603050302020204" pitchFamily="34" charset="0"/>
              </a:rPr>
              <a:t>tháng</a:t>
            </a:r>
            <a:r>
              <a:rPr lang="en-US" sz="2800" b="1" dirty="0">
                <a:latin typeface="HP001 4 hàng" panose="020B0603050302020204" pitchFamily="34" charset="0"/>
              </a:rPr>
              <a:t>  </a:t>
            </a:r>
            <a:r>
              <a:rPr lang="en-US" sz="2800" b="1" dirty="0" smtClean="0">
                <a:latin typeface="HP001 4 hàng" panose="020B0603050302020204" pitchFamily="34" charset="0"/>
              </a:rPr>
              <a:t>  </a:t>
            </a:r>
            <a:r>
              <a:rPr lang="en-US" sz="2800" b="1" dirty="0" err="1">
                <a:latin typeface="HP001 4 hàng" panose="020B0603050302020204" pitchFamily="34" charset="0"/>
              </a:rPr>
              <a:t>năm</a:t>
            </a:r>
            <a:r>
              <a:rPr lang="en-US" sz="2800" b="1" dirty="0">
                <a:latin typeface="HP001 4 hàng" panose="020B0603050302020204" pitchFamily="34" charset="0"/>
              </a:rPr>
              <a:t> </a:t>
            </a:r>
            <a:r>
              <a:rPr lang="en-US" sz="2800" b="1" dirty="0" smtClean="0">
                <a:latin typeface="HP001 4 hàng" panose="020B0603050302020204" pitchFamily="34" charset="0"/>
              </a:rPr>
              <a:t>2022</a:t>
            </a:r>
            <a:endParaRPr lang="en-US" sz="2800" b="1" dirty="0">
              <a:latin typeface="HP001 4 hàng" panose="020B0603050302020204" pitchFamily="34" charset="0"/>
            </a:endParaRPr>
          </a:p>
          <a:p>
            <a:pPr algn="ctr">
              <a:lnSpc>
                <a:spcPct val="150000"/>
              </a:lnSpc>
            </a:pPr>
            <a:r>
              <a:rPr lang="en-US" sz="2800" b="1" dirty="0" err="1">
                <a:latin typeface="HP001 4 hàng" panose="020B0603050302020204" pitchFamily="34" charset="0"/>
              </a:rPr>
              <a:t>Tập</a:t>
            </a:r>
            <a:r>
              <a:rPr lang="en-US" sz="2800" b="1" dirty="0">
                <a:latin typeface="HP001 4 hàng" panose="020B0603050302020204" pitchFamily="34" charset="0"/>
              </a:rPr>
              <a:t> </a:t>
            </a:r>
            <a:r>
              <a:rPr lang="en-US" sz="2800" b="1" dirty="0" err="1">
                <a:latin typeface="HP001 4 hàng" panose="020B0603050302020204" pitchFamily="34" charset="0"/>
              </a:rPr>
              <a:t>đọc</a:t>
            </a:r>
            <a:endParaRPr lang="en-US" sz="2800" b="1" dirty="0">
              <a:latin typeface="HP001 4 hàng" panose="020B0603050302020204" pitchFamily="34" charset="0"/>
            </a:endParaRPr>
          </a:p>
          <a:p>
            <a:pPr algn="ctr">
              <a:lnSpc>
                <a:spcPct val="150000"/>
              </a:lnSpc>
            </a:pPr>
            <a:r>
              <a:rPr lang="en-US" sz="2800" b="1" dirty="0" err="1">
                <a:solidFill>
                  <a:srgbClr val="FF0000"/>
                </a:solidFill>
                <a:latin typeface="HP001 4 hàng" panose="020B0603050302020204" pitchFamily="34" charset="0"/>
              </a:rPr>
              <a:t>Chị</a:t>
            </a:r>
            <a:r>
              <a:rPr lang="en-US" sz="2800" b="1" dirty="0">
                <a:solidFill>
                  <a:srgbClr val="FF0000"/>
                </a:solidFill>
                <a:latin typeface="HP001 4 hàng" panose="020B0603050302020204" pitchFamily="34" charset="0"/>
              </a:rPr>
              <a:t> </a:t>
            </a:r>
            <a:r>
              <a:rPr lang="en-US" sz="2800" b="1" dirty="0" err="1">
                <a:solidFill>
                  <a:srgbClr val="FF0000"/>
                </a:solidFill>
                <a:latin typeface="HP001 4 hàng" panose="020B0603050302020204" pitchFamily="34" charset="0"/>
              </a:rPr>
              <a:t>em</a:t>
            </a:r>
            <a:r>
              <a:rPr lang="en-US" sz="2800" b="1" dirty="0">
                <a:solidFill>
                  <a:srgbClr val="FF0000"/>
                </a:solidFill>
                <a:latin typeface="HP001 4 hàng" panose="020B0603050302020204" pitchFamily="34" charset="0"/>
              </a:rPr>
              <a:t> </a:t>
            </a:r>
            <a:r>
              <a:rPr lang="en-US" sz="2800" b="1" dirty="0" err="1">
                <a:solidFill>
                  <a:srgbClr val="FF0000"/>
                </a:solidFill>
                <a:latin typeface="HP001 4 hàng" panose="020B0603050302020204" pitchFamily="34" charset="0"/>
              </a:rPr>
              <a:t>tôi</a:t>
            </a:r>
            <a:r>
              <a:rPr lang="en-US" sz="2800" b="1" dirty="0">
                <a:solidFill>
                  <a:srgbClr val="FF0000"/>
                </a:solidFill>
                <a:latin typeface="HP001 4 hàng" panose="020B0603050302020204" pitchFamily="34" charset="0"/>
              </a:rPr>
              <a:t> </a:t>
            </a:r>
          </a:p>
          <a:p>
            <a:pPr algn="r">
              <a:lnSpc>
                <a:spcPct val="150000"/>
              </a:lnSpc>
            </a:pPr>
            <a:r>
              <a:rPr lang="en-US" sz="2800" b="1" dirty="0">
                <a:latin typeface="HP001 4 hàng" panose="020B0603050302020204" pitchFamily="34" charset="0"/>
              </a:rPr>
              <a:t>Theo </a:t>
            </a:r>
            <a:r>
              <a:rPr lang="en-US" sz="2800" b="1" dirty="0" err="1">
                <a:latin typeface="HP001 4 hàng" panose="020B0603050302020204" pitchFamily="34" charset="0"/>
              </a:rPr>
              <a:t>Liên</a:t>
            </a:r>
            <a:r>
              <a:rPr lang="en-US" sz="2800" b="1" dirty="0">
                <a:latin typeface="HP001 4 hàng" panose="020B0603050302020204" pitchFamily="34" charset="0"/>
              </a:rPr>
              <a:t> </a:t>
            </a:r>
            <a:r>
              <a:rPr lang="en-US" sz="2800" b="1" dirty="0" err="1">
                <a:latin typeface="HP001 4 hàng" panose="020B0603050302020204" pitchFamily="34" charset="0"/>
              </a:rPr>
              <a:t>Hương</a:t>
            </a:r>
            <a:endParaRPr lang="vi-VN" sz="2800" b="1" dirty="0">
              <a:latin typeface="HP001 4 hàng" panose="020B0603050302020204" pitchFamily="34" charset="0"/>
            </a:endParaRPr>
          </a:p>
        </p:txBody>
      </p:sp>
      <p:sp>
        <p:nvSpPr>
          <p:cNvPr id="5" name="云形 15">
            <a:extLst>
              <a:ext uri="{FF2B5EF4-FFF2-40B4-BE49-F238E27FC236}">
                <a16:creationId xmlns:a16="http://schemas.microsoft.com/office/drawing/2014/main" id="{A7DAC0E9-3684-4848-A410-6341236DEB81}"/>
              </a:ext>
            </a:extLst>
          </p:cNvPr>
          <p:cNvSpPr/>
          <p:nvPr/>
        </p:nvSpPr>
        <p:spPr>
          <a:xfrm>
            <a:off x="2630723" y="185978"/>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云形 15">
            <a:extLst>
              <a:ext uri="{FF2B5EF4-FFF2-40B4-BE49-F238E27FC236}">
                <a16:creationId xmlns:a16="http://schemas.microsoft.com/office/drawing/2014/main" id="{FE202C4E-C680-47F5-AB9F-ECB5B1410AE7}"/>
              </a:ext>
            </a:extLst>
          </p:cNvPr>
          <p:cNvSpPr/>
          <p:nvPr/>
        </p:nvSpPr>
        <p:spPr>
          <a:xfrm>
            <a:off x="10566864" y="1044702"/>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6">
            <a:extLst>
              <a:ext uri="{FF2B5EF4-FFF2-40B4-BE49-F238E27FC236}">
                <a16:creationId xmlns:a16="http://schemas.microsoft.com/office/drawing/2014/main" id="{B5C4D5D3-03B7-42E7-810A-DD617CE84AB3}"/>
              </a:ext>
            </a:extLst>
          </p:cNvPr>
          <p:cNvPicPr>
            <a:picLocks noChangeAspect="1"/>
          </p:cNvPicPr>
          <p:nvPr/>
        </p:nvPicPr>
        <p:blipFill>
          <a:blip r:embed="rId3"/>
          <a:srcRect/>
          <a:stretch>
            <a:fillRect/>
          </a:stretch>
        </p:blipFill>
        <p:spPr>
          <a:xfrm>
            <a:off x="123916" y="5991374"/>
            <a:ext cx="472976" cy="442233"/>
          </a:xfrm>
          <a:prstGeom prst="rect">
            <a:avLst/>
          </a:prstGeom>
        </p:spPr>
      </p:pic>
      <p:pic>
        <p:nvPicPr>
          <p:cNvPr id="8" name="Picture 7">
            <a:extLst>
              <a:ext uri="{FF2B5EF4-FFF2-40B4-BE49-F238E27FC236}">
                <a16:creationId xmlns:a16="http://schemas.microsoft.com/office/drawing/2014/main" id="{CD7C0830-26EA-4688-8D0D-7CCBD2DA3752}"/>
              </a:ext>
            </a:extLst>
          </p:cNvPr>
          <p:cNvPicPr>
            <a:picLocks noChangeAspect="1"/>
          </p:cNvPicPr>
          <p:nvPr/>
        </p:nvPicPr>
        <p:blipFill>
          <a:blip r:embed="rId3"/>
          <a:srcRect/>
          <a:stretch>
            <a:fillRect/>
          </a:stretch>
        </p:blipFill>
        <p:spPr>
          <a:xfrm>
            <a:off x="8394705" y="6275940"/>
            <a:ext cx="472976" cy="442233"/>
          </a:xfrm>
          <a:prstGeom prst="rect">
            <a:avLst/>
          </a:prstGeom>
        </p:spPr>
      </p:pic>
      <p:pic>
        <p:nvPicPr>
          <p:cNvPr id="9" name="Picture 8">
            <a:extLst>
              <a:ext uri="{FF2B5EF4-FFF2-40B4-BE49-F238E27FC236}">
                <a16:creationId xmlns:a16="http://schemas.microsoft.com/office/drawing/2014/main" id="{73677666-B927-4981-9265-68652B3BF373}"/>
              </a:ext>
            </a:extLst>
          </p:cNvPr>
          <p:cNvPicPr>
            <a:picLocks noChangeAspect="1"/>
          </p:cNvPicPr>
          <p:nvPr/>
        </p:nvPicPr>
        <p:blipFill>
          <a:blip r:embed="rId3"/>
          <a:srcRect/>
          <a:stretch>
            <a:fillRect/>
          </a:stretch>
        </p:blipFill>
        <p:spPr>
          <a:xfrm>
            <a:off x="9233637" y="1396843"/>
            <a:ext cx="472976" cy="442233"/>
          </a:xfrm>
          <a:prstGeom prst="rect">
            <a:avLst/>
          </a:prstGeom>
        </p:spPr>
      </p:pic>
      <p:pic>
        <p:nvPicPr>
          <p:cNvPr id="10" name="Picture 9">
            <a:extLst>
              <a:ext uri="{FF2B5EF4-FFF2-40B4-BE49-F238E27FC236}">
                <a16:creationId xmlns:a16="http://schemas.microsoft.com/office/drawing/2014/main" id="{916EF8AB-4EA1-48E6-8A2E-9A021ABBE7D7}"/>
              </a:ext>
            </a:extLst>
          </p:cNvPr>
          <p:cNvPicPr>
            <a:picLocks noChangeAspect="1"/>
          </p:cNvPicPr>
          <p:nvPr/>
        </p:nvPicPr>
        <p:blipFill>
          <a:blip r:embed="rId3"/>
          <a:srcRect/>
          <a:stretch>
            <a:fillRect/>
          </a:stretch>
        </p:blipFill>
        <p:spPr>
          <a:xfrm>
            <a:off x="11332282" y="250778"/>
            <a:ext cx="472976" cy="442233"/>
          </a:xfrm>
          <a:prstGeom prst="rect">
            <a:avLst/>
          </a:prstGeom>
        </p:spPr>
      </p:pic>
      <p:pic>
        <p:nvPicPr>
          <p:cNvPr id="11" name="Picture 10">
            <a:extLst>
              <a:ext uri="{FF2B5EF4-FFF2-40B4-BE49-F238E27FC236}">
                <a16:creationId xmlns:a16="http://schemas.microsoft.com/office/drawing/2014/main" id="{497F9AF9-3C96-4CEE-A26D-3DE697981743}"/>
              </a:ext>
            </a:extLst>
          </p:cNvPr>
          <p:cNvPicPr>
            <a:picLocks noChangeAspect="1"/>
          </p:cNvPicPr>
          <p:nvPr/>
        </p:nvPicPr>
        <p:blipFill>
          <a:blip r:embed="rId3"/>
          <a:srcRect/>
          <a:stretch>
            <a:fillRect/>
          </a:stretch>
        </p:blipFill>
        <p:spPr>
          <a:xfrm>
            <a:off x="1239133" y="664945"/>
            <a:ext cx="472976" cy="442233"/>
          </a:xfrm>
          <a:prstGeom prst="rect">
            <a:avLst/>
          </a:prstGeom>
        </p:spPr>
      </p:pic>
      <p:pic>
        <p:nvPicPr>
          <p:cNvPr id="12" name="图片 8">
            <a:extLst>
              <a:ext uri="{FF2B5EF4-FFF2-40B4-BE49-F238E27FC236}">
                <a16:creationId xmlns:a16="http://schemas.microsoft.com/office/drawing/2014/main" id="{FF479597-E16A-408D-8A77-D5DD344A4A3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584044" y="3312327"/>
            <a:ext cx="4149846" cy="35969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666136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1000"/>
                                        <p:tgtEl>
                                          <p:spTgt spid="2"/>
                                        </p:tgtEl>
                                      </p:cBhvr>
                                    </p:animEffect>
                                  </p:childTnLst>
                                </p:cTn>
                              </p:par>
                            </p:childTnLst>
                          </p:cTn>
                        </p:par>
                        <p:par>
                          <p:cTn id="20" fill="hold">
                            <p:stCondLst>
                              <p:cond delay="1000"/>
                            </p:stCondLst>
                            <p:childTnLst>
                              <p:par>
                                <p:cTn id="21" presetID="14" presetClass="entr" presetSubtype="1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1000"/>
                                        <p:tgtEl>
                                          <p:spTgt spid="3"/>
                                        </p:tgtEl>
                                      </p:cBhvr>
                                    </p:animEffect>
                                  </p:childTnLst>
                                </p:cTn>
                              </p:par>
                            </p:childTnLst>
                          </p:cTn>
                        </p:par>
                        <p:par>
                          <p:cTn id="24" fill="hold">
                            <p:stCondLst>
                              <p:cond delay="2000"/>
                            </p:stCondLst>
                            <p:childTnLst>
                              <p:par>
                                <p:cTn id="25" presetID="53" presetClass="entr" presetSubtype="528"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750" fill="hold"/>
                                        <p:tgtEl>
                                          <p:spTgt spid="8"/>
                                        </p:tgtEl>
                                        <p:attrNameLst>
                                          <p:attrName>ppt_w</p:attrName>
                                        </p:attrNameLst>
                                      </p:cBhvr>
                                      <p:tavLst>
                                        <p:tav tm="0">
                                          <p:val>
                                            <p:fltVal val="0"/>
                                          </p:val>
                                        </p:tav>
                                        <p:tav tm="100000">
                                          <p:val>
                                            <p:strVal val="#ppt_w"/>
                                          </p:val>
                                        </p:tav>
                                      </p:tavLst>
                                    </p:anim>
                                    <p:anim calcmode="lin" valueType="num">
                                      <p:cBhvr>
                                        <p:cTn id="28" dur="750" fill="hold"/>
                                        <p:tgtEl>
                                          <p:spTgt spid="8"/>
                                        </p:tgtEl>
                                        <p:attrNameLst>
                                          <p:attrName>ppt_h</p:attrName>
                                        </p:attrNameLst>
                                      </p:cBhvr>
                                      <p:tavLst>
                                        <p:tav tm="0">
                                          <p:val>
                                            <p:fltVal val="0"/>
                                          </p:val>
                                        </p:tav>
                                        <p:tav tm="100000">
                                          <p:val>
                                            <p:strVal val="#ppt_h"/>
                                          </p:val>
                                        </p:tav>
                                      </p:tavLst>
                                    </p:anim>
                                    <p:animEffect transition="in" filter="fade">
                                      <p:cBhvr>
                                        <p:cTn id="29" dur="750"/>
                                        <p:tgtEl>
                                          <p:spTgt spid="8"/>
                                        </p:tgtEl>
                                      </p:cBhvr>
                                    </p:animEffect>
                                    <p:anim calcmode="lin" valueType="num">
                                      <p:cBhvr>
                                        <p:cTn id="30" dur="750" fill="hold"/>
                                        <p:tgtEl>
                                          <p:spTgt spid="8"/>
                                        </p:tgtEl>
                                        <p:attrNameLst>
                                          <p:attrName>ppt_x</p:attrName>
                                        </p:attrNameLst>
                                      </p:cBhvr>
                                      <p:tavLst>
                                        <p:tav tm="0">
                                          <p:val>
                                            <p:fltVal val="0.5"/>
                                          </p:val>
                                        </p:tav>
                                        <p:tav tm="100000">
                                          <p:val>
                                            <p:strVal val="#ppt_x"/>
                                          </p:val>
                                        </p:tav>
                                      </p:tavLst>
                                    </p:anim>
                                    <p:anim calcmode="lin" valueType="num">
                                      <p:cBhvr>
                                        <p:cTn id="31" dur="750" fill="hold"/>
                                        <p:tgtEl>
                                          <p:spTgt spid="8"/>
                                        </p:tgtEl>
                                        <p:attrNameLst>
                                          <p:attrName>ppt_y</p:attrName>
                                        </p:attrNameLst>
                                      </p:cBhvr>
                                      <p:tavLst>
                                        <p:tav tm="0">
                                          <p:val>
                                            <p:fltVal val="0.5"/>
                                          </p:val>
                                        </p:tav>
                                        <p:tav tm="100000">
                                          <p:val>
                                            <p:strVal val="#ppt_y"/>
                                          </p:val>
                                        </p:tav>
                                      </p:tavLst>
                                    </p:anim>
                                  </p:childTnLst>
                                </p:cTn>
                              </p:par>
                              <p:par>
                                <p:cTn id="32" presetID="53" presetClass="entr" presetSubtype="528"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750" fill="hold"/>
                                        <p:tgtEl>
                                          <p:spTgt spid="7"/>
                                        </p:tgtEl>
                                        <p:attrNameLst>
                                          <p:attrName>ppt_w</p:attrName>
                                        </p:attrNameLst>
                                      </p:cBhvr>
                                      <p:tavLst>
                                        <p:tav tm="0">
                                          <p:val>
                                            <p:fltVal val="0"/>
                                          </p:val>
                                        </p:tav>
                                        <p:tav tm="100000">
                                          <p:val>
                                            <p:strVal val="#ppt_w"/>
                                          </p:val>
                                        </p:tav>
                                      </p:tavLst>
                                    </p:anim>
                                    <p:anim calcmode="lin" valueType="num">
                                      <p:cBhvr>
                                        <p:cTn id="35" dur="750" fill="hold"/>
                                        <p:tgtEl>
                                          <p:spTgt spid="7"/>
                                        </p:tgtEl>
                                        <p:attrNameLst>
                                          <p:attrName>ppt_h</p:attrName>
                                        </p:attrNameLst>
                                      </p:cBhvr>
                                      <p:tavLst>
                                        <p:tav tm="0">
                                          <p:val>
                                            <p:fltVal val="0"/>
                                          </p:val>
                                        </p:tav>
                                        <p:tav tm="100000">
                                          <p:val>
                                            <p:strVal val="#ppt_h"/>
                                          </p:val>
                                        </p:tav>
                                      </p:tavLst>
                                    </p:anim>
                                    <p:animEffect transition="in" filter="fade">
                                      <p:cBhvr>
                                        <p:cTn id="36" dur="750"/>
                                        <p:tgtEl>
                                          <p:spTgt spid="7"/>
                                        </p:tgtEl>
                                      </p:cBhvr>
                                    </p:animEffect>
                                    <p:anim calcmode="lin" valueType="num">
                                      <p:cBhvr>
                                        <p:cTn id="37" dur="750" fill="hold"/>
                                        <p:tgtEl>
                                          <p:spTgt spid="7"/>
                                        </p:tgtEl>
                                        <p:attrNameLst>
                                          <p:attrName>ppt_x</p:attrName>
                                        </p:attrNameLst>
                                      </p:cBhvr>
                                      <p:tavLst>
                                        <p:tav tm="0">
                                          <p:val>
                                            <p:fltVal val="0.5"/>
                                          </p:val>
                                        </p:tav>
                                        <p:tav tm="100000">
                                          <p:val>
                                            <p:strVal val="#ppt_x"/>
                                          </p:val>
                                        </p:tav>
                                      </p:tavLst>
                                    </p:anim>
                                    <p:anim calcmode="lin" valueType="num">
                                      <p:cBhvr>
                                        <p:cTn id="38" dur="750" fill="hold"/>
                                        <p:tgtEl>
                                          <p:spTgt spid="7"/>
                                        </p:tgtEl>
                                        <p:attrNameLst>
                                          <p:attrName>ppt_y</p:attrName>
                                        </p:attrNameLst>
                                      </p:cBhvr>
                                      <p:tavLst>
                                        <p:tav tm="0">
                                          <p:val>
                                            <p:fltVal val="0.5"/>
                                          </p:val>
                                        </p:tav>
                                        <p:tav tm="100000">
                                          <p:val>
                                            <p:strVal val="#ppt_y"/>
                                          </p:val>
                                        </p:tav>
                                      </p:tavLst>
                                    </p:anim>
                                  </p:childTnLst>
                                </p:cTn>
                              </p:par>
                              <p:par>
                                <p:cTn id="39" presetID="53" presetClass="entr" presetSubtype="528"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750" fill="hold"/>
                                        <p:tgtEl>
                                          <p:spTgt spid="11"/>
                                        </p:tgtEl>
                                        <p:attrNameLst>
                                          <p:attrName>ppt_w</p:attrName>
                                        </p:attrNameLst>
                                      </p:cBhvr>
                                      <p:tavLst>
                                        <p:tav tm="0">
                                          <p:val>
                                            <p:fltVal val="0"/>
                                          </p:val>
                                        </p:tav>
                                        <p:tav tm="100000">
                                          <p:val>
                                            <p:strVal val="#ppt_w"/>
                                          </p:val>
                                        </p:tav>
                                      </p:tavLst>
                                    </p:anim>
                                    <p:anim calcmode="lin" valueType="num">
                                      <p:cBhvr>
                                        <p:cTn id="42" dur="750" fill="hold"/>
                                        <p:tgtEl>
                                          <p:spTgt spid="11"/>
                                        </p:tgtEl>
                                        <p:attrNameLst>
                                          <p:attrName>ppt_h</p:attrName>
                                        </p:attrNameLst>
                                      </p:cBhvr>
                                      <p:tavLst>
                                        <p:tav tm="0">
                                          <p:val>
                                            <p:fltVal val="0"/>
                                          </p:val>
                                        </p:tav>
                                        <p:tav tm="100000">
                                          <p:val>
                                            <p:strVal val="#ppt_h"/>
                                          </p:val>
                                        </p:tav>
                                      </p:tavLst>
                                    </p:anim>
                                    <p:animEffect transition="in" filter="fade">
                                      <p:cBhvr>
                                        <p:cTn id="43" dur="750"/>
                                        <p:tgtEl>
                                          <p:spTgt spid="11"/>
                                        </p:tgtEl>
                                      </p:cBhvr>
                                    </p:animEffect>
                                    <p:anim calcmode="lin" valueType="num">
                                      <p:cBhvr>
                                        <p:cTn id="44" dur="750" fill="hold"/>
                                        <p:tgtEl>
                                          <p:spTgt spid="11"/>
                                        </p:tgtEl>
                                        <p:attrNameLst>
                                          <p:attrName>ppt_x</p:attrName>
                                        </p:attrNameLst>
                                      </p:cBhvr>
                                      <p:tavLst>
                                        <p:tav tm="0">
                                          <p:val>
                                            <p:fltVal val="0.5"/>
                                          </p:val>
                                        </p:tav>
                                        <p:tav tm="100000">
                                          <p:val>
                                            <p:strVal val="#ppt_x"/>
                                          </p:val>
                                        </p:tav>
                                      </p:tavLst>
                                    </p:anim>
                                    <p:anim calcmode="lin" valueType="num">
                                      <p:cBhvr>
                                        <p:cTn id="45" dur="750" fill="hold"/>
                                        <p:tgtEl>
                                          <p:spTgt spid="11"/>
                                        </p:tgtEl>
                                        <p:attrNameLst>
                                          <p:attrName>ppt_y</p:attrName>
                                        </p:attrNameLst>
                                      </p:cBhvr>
                                      <p:tavLst>
                                        <p:tav tm="0">
                                          <p:val>
                                            <p:fltVal val="0.5"/>
                                          </p:val>
                                        </p:tav>
                                        <p:tav tm="100000">
                                          <p:val>
                                            <p:strVal val="#ppt_y"/>
                                          </p:val>
                                        </p:tav>
                                      </p:tavLst>
                                    </p:anim>
                                  </p:childTnLst>
                                </p:cTn>
                              </p:par>
                              <p:par>
                                <p:cTn id="46" presetID="53" presetClass="entr" presetSubtype="528"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750" fill="hold"/>
                                        <p:tgtEl>
                                          <p:spTgt spid="9"/>
                                        </p:tgtEl>
                                        <p:attrNameLst>
                                          <p:attrName>ppt_w</p:attrName>
                                        </p:attrNameLst>
                                      </p:cBhvr>
                                      <p:tavLst>
                                        <p:tav tm="0">
                                          <p:val>
                                            <p:fltVal val="0"/>
                                          </p:val>
                                        </p:tav>
                                        <p:tav tm="100000">
                                          <p:val>
                                            <p:strVal val="#ppt_w"/>
                                          </p:val>
                                        </p:tav>
                                      </p:tavLst>
                                    </p:anim>
                                    <p:anim calcmode="lin" valueType="num">
                                      <p:cBhvr>
                                        <p:cTn id="49" dur="750" fill="hold"/>
                                        <p:tgtEl>
                                          <p:spTgt spid="9"/>
                                        </p:tgtEl>
                                        <p:attrNameLst>
                                          <p:attrName>ppt_h</p:attrName>
                                        </p:attrNameLst>
                                      </p:cBhvr>
                                      <p:tavLst>
                                        <p:tav tm="0">
                                          <p:val>
                                            <p:fltVal val="0"/>
                                          </p:val>
                                        </p:tav>
                                        <p:tav tm="100000">
                                          <p:val>
                                            <p:strVal val="#ppt_h"/>
                                          </p:val>
                                        </p:tav>
                                      </p:tavLst>
                                    </p:anim>
                                    <p:animEffect transition="in" filter="fade">
                                      <p:cBhvr>
                                        <p:cTn id="50" dur="750"/>
                                        <p:tgtEl>
                                          <p:spTgt spid="9"/>
                                        </p:tgtEl>
                                      </p:cBhvr>
                                    </p:animEffect>
                                    <p:anim calcmode="lin" valueType="num">
                                      <p:cBhvr>
                                        <p:cTn id="51" dur="750" fill="hold"/>
                                        <p:tgtEl>
                                          <p:spTgt spid="9"/>
                                        </p:tgtEl>
                                        <p:attrNameLst>
                                          <p:attrName>ppt_x</p:attrName>
                                        </p:attrNameLst>
                                      </p:cBhvr>
                                      <p:tavLst>
                                        <p:tav tm="0">
                                          <p:val>
                                            <p:fltVal val="0.5"/>
                                          </p:val>
                                        </p:tav>
                                        <p:tav tm="100000">
                                          <p:val>
                                            <p:strVal val="#ppt_x"/>
                                          </p:val>
                                        </p:tav>
                                      </p:tavLst>
                                    </p:anim>
                                    <p:anim calcmode="lin" valueType="num">
                                      <p:cBhvr>
                                        <p:cTn id="52" dur="750" fill="hold"/>
                                        <p:tgtEl>
                                          <p:spTgt spid="9"/>
                                        </p:tgtEl>
                                        <p:attrNameLst>
                                          <p:attrName>ppt_y</p:attrName>
                                        </p:attrNameLst>
                                      </p:cBhvr>
                                      <p:tavLst>
                                        <p:tav tm="0">
                                          <p:val>
                                            <p:fltVal val="0.5"/>
                                          </p:val>
                                        </p:tav>
                                        <p:tav tm="100000">
                                          <p:val>
                                            <p:strVal val="#ppt_y"/>
                                          </p:val>
                                        </p:tav>
                                      </p:tavLst>
                                    </p:anim>
                                  </p:childTnLst>
                                </p:cTn>
                              </p:par>
                              <p:par>
                                <p:cTn id="53" presetID="53" presetClass="entr" presetSubtype="528"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750" fill="hold"/>
                                        <p:tgtEl>
                                          <p:spTgt spid="10"/>
                                        </p:tgtEl>
                                        <p:attrNameLst>
                                          <p:attrName>ppt_w</p:attrName>
                                        </p:attrNameLst>
                                      </p:cBhvr>
                                      <p:tavLst>
                                        <p:tav tm="0">
                                          <p:val>
                                            <p:fltVal val="0"/>
                                          </p:val>
                                        </p:tav>
                                        <p:tav tm="100000">
                                          <p:val>
                                            <p:strVal val="#ppt_w"/>
                                          </p:val>
                                        </p:tav>
                                      </p:tavLst>
                                    </p:anim>
                                    <p:anim calcmode="lin" valueType="num">
                                      <p:cBhvr>
                                        <p:cTn id="56" dur="750" fill="hold"/>
                                        <p:tgtEl>
                                          <p:spTgt spid="10"/>
                                        </p:tgtEl>
                                        <p:attrNameLst>
                                          <p:attrName>ppt_h</p:attrName>
                                        </p:attrNameLst>
                                      </p:cBhvr>
                                      <p:tavLst>
                                        <p:tav tm="0">
                                          <p:val>
                                            <p:fltVal val="0"/>
                                          </p:val>
                                        </p:tav>
                                        <p:tav tm="100000">
                                          <p:val>
                                            <p:strVal val="#ppt_h"/>
                                          </p:val>
                                        </p:tav>
                                      </p:tavLst>
                                    </p:anim>
                                    <p:animEffect transition="in" filter="fade">
                                      <p:cBhvr>
                                        <p:cTn id="57" dur="750"/>
                                        <p:tgtEl>
                                          <p:spTgt spid="10"/>
                                        </p:tgtEl>
                                      </p:cBhvr>
                                    </p:animEffect>
                                    <p:anim calcmode="lin" valueType="num">
                                      <p:cBhvr>
                                        <p:cTn id="58" dur="750" fill="hold"/>
                                        <p:tgtEl>
                                          <p:spTgt spid="10"/>
                                        </p:tgtEl>
                                        <p:attrNameLst>
                                          <p:attrName>ppt_x</p:attrName>
                                        </p:attrNameLst>
                                      </p:cBhvr>
                                      <p:tavLst>
                                        <p:tav tm="0">
                                          <p:val>
                                            <p:fltVal val="0.5"/>
                                          </p:val>
                                        </p:tav>
                                        <p:tav tm="100000">
                                          <p:val>
                                            <p:strVal val="#ppt_x"/>
                                          </p:val>
                                        </p:tav>
                                      </p:tavLst>
                                    </p:anim>
                                    <p:anim calcmode="lin" valueType="num">
                                      <p:cBhvr>
                                        <p:cTn id="59" dur="750" fill="hold"/>
                                        <p:tgtEl>
                                          <p:spTgt spid="10"/>
                                        </p:tgtEl>
                                        <p:attrNameLst>
                                          <p:attrName>ppt_y</p:attrName>
                                        </p:attrNameLst>
                                      </p:cBhvr>
                                      <p:tavLst>
                                        <p:tav tm="0">
                                          <p:val>
                                            <p:fltVal val="0.5"/>
                                          </p:val>
                                        </p:tav>
                                        <p:tav tm="100000">
                                          <p:val>
                                            <p:strVal val="#ppt_y"/>
                                          </p:val>
                                        </p:tav>
                                      </p:tavLst>
                                    </p:anim>
                                  </p:childTnLst>
                                </p:cTn>
                              </p:par>
                            </p:childTnLst>
                          </p:cTn>
                        </p:par>
                        <p:par>
                          <p:cTn id="60" fill="hold">
                            <p:stCondLst>
                              <p:cond delay="2750"/>
                            </p:stCondLst>
                            <p:childTnLst>
                              <p:par>
                                <p:cTn id="61" presetID="42" presetClass="entr" presetSubtype="0"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4755" descr="PPT素材-16">
            <a:extLst>
              <a:ext uri="{FF2B5EF4-FFF2-40B4-BE49-F238E27FC236}">
                <a16:creationId xmlns:a16="http://schemas.microsoft.com/office/drawing/2014/main" id="{0B6A7F8F-6F52-41E9-8406-D49CD35D36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114" y="-817065"/>
            <a:ext cx="13599799" cy="767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65F3E56-E931-4935-A3DF-503B0BB4B532}"/>
              </a:ext>
            </a:extLst>
          </p:cNvPr>
          <p:cNvSpPr txBox="1"/>
          <p:nvPr/>
        </p:nvSpPr>
        <p:spPr>
          <a:xfrm>
            <a:off x="1183341" y="716533"/>
            <a:ext cx="3636198" cy="646331"/>
          </a:xfrm>
          <a:prstGeom prst="rect">
            <a:avLst/>
          </a:prstGeom>
          <a:noFill/>
        </p:spPr>
        <p:txBody>
          <a:bodyPr wrap="square" rtlCol="0">
            <a:spAutoFit/>
          </a:bodyPr>
          <a:lstStyle/>
          <a:p>
            <a:r>
              <a:rPr lang="en-US" sz="3600" b="1" dirty="0" err="1" smtClean="0">
                <a:solidFill>
                  <a:srgbClr val="FF0000"/>
                </a:solidFill>
                <a:latin typeface="Times New Roman" panose="02020603050405020304" pitchFamily="18" charset="0"/>
                <a:cs typeface="Times New Roman" panose="02020603050405020304" pitchFamily="18" charset="0"/>
              </a:rPr>
              <a:t>Yêu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cầu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cần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đạt</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6" name="图片 3092" descr="PPT素材-13">
            <a:extLst>
              <a:ext uri="{FF2B5EF4-FFF2-40B4-BE49-F238E27FC236}">
                <a16:creationId xmlns:a16="http://schemas.microsoft.com/office/drawing/2014/main" id="{C681276C-8206-4EE2-AA83-B6D067854B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3171" y="4305059"/>
            <a:ext cx="4156662" cy="276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DA2257A-3484-46AD-AF1B-625300AA8A8F}"/>
              </a:ext>
            </a:extLst>
          </p:cNvPr>
          <p:cNvSpPr txBox="1"/>
          <p:nvPr/>
        </p:nvSpPr>
        <p:spPr>
          <a:xfrm>
            <a:off x="1630034" y="2066360"/>
            <a:ext cx="8109390" cy="954107"/>
          </a:xfrm>
          <a:prstGeom prst="rect">
            <a:avLst/>
          </a:prstGeom>
          <a:noFill/>
        </p:spPr>
        <p:txBody>
          <a:bodyPr wrap="square">
            <a:spAutoFit/>
          </a:bodyPr>
          <a:lstStyle/>
          <a:p>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nhẹ</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nhàng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p>
        </p:txBody>
      </p:sp>
      <p:sp>
        <p:nvSpPr>
          <p:cNvPr id="10" name="TextBox 9">
            <a:extLst>
              <a:ext uri="{FF2B5EF4-FFF2-40B4-BE49-F238E27FC236}">
                <a16:creationId xmlns:a16="http://schemas.microsoft.com/office/drawing/2014/main" id="{62EBE961-2431-459F-B61A-BB7CA73E83AD}"/>
              </a:ext>
            </a:extLst>
          </p:cNvPr>
          <p:cNvSpPr txBox="1"/>
          <p:nvPr/>
        </p:nvSpPr>
        <p:spPr>
          <a:xfrm>
            <a:off x="1630034" y="3949298"/>
            <a:ext cx="7258472" cy="523220"/>
          </a:xfrm>
          <a:prstGeom prst="rect">
            <a:avLst/>
          </a:prstGeom>
          <a:noFill/>
        </p:spPr>
        <p:txBody>
          <a:bodyPr wrap="square">
            <a:spAutoFit/>
          </a:bodyPr>
          <a:lstStyle/>
          <a:p>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 Trả lời được các câu hỏi trong </a:t>
            </a:r>
            <a:r>
              <a:rPr lang="pt-BR"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SGK.</a:t>
            </a:r>
            <a:endParaRPr lang="en-US" sz="2800" dirty="0"/>
          </a:p>
        </p:txBody>
      </p:sp>
      <p:sp>
        <p:nvSpPr>
          <p:cNvPr id="12" name="TextBox 11">
            <a:extLst>
              <a:ext uri="{FF2B5EF4-FFF2-40B4-BE49-F238E27FC236}">
                <a16:creationId xmlns:a16="http://schemas.microsoft.com/office/drawing/2014/main" id="{57FC931F-A053-4847-B2C5-6000B590DDC2}"/>
              </a:ext>
            </a:extLst>
          </p:cNvPr>
          <p:cNvSpPr txBox="1"/>
          <p:nvPr/>
        </p:nvSpPr>
        <p:spPr>
          <a:xfrm>
            <a:off x="1630034" y="2995191"/>
            <a:ext cx="7977246" cy="954107"/>
          </a:xfrm>
          <a:prstGeom prst="rect">
            <a:avLst/>
          </a:prstGeom>
          <a:noFill/>
        </p:spPr>
        <p:txBody>
          <a:bodyPr wrap="square">
            <a:spAutoFit/>
          </a:bodyPr>
          <a:lstStyle/>
          <a:p>
            <a:r>
              <a:rPr lang="pt-BR" sz="2800" dirty="0">
                <a:effectLst/>
                <a:latin typeface="Times New Roman" panose="02020603050405020304" pitchFamily="18" charset="0"/>
                <a:ea typeface="Times New Roman" panose="02020603050405020304" pitchFamily="18" charset="0"/>
              </a:rPr>
              <a:t> -  Hiểu nội dung : Câu chuyện là lời khuyên học sinh không được nói dối.</a:t>
            </a:r>
            <a:endParaRPr lang="en-US" sz="2800" dirty="0"/>
          </a:p>
        </p:txBody>
      </p:sp>
    </p:spTree>
    <p:extLst>
      <p:ext uri="{BB962C8B-B14F-4D97-AF65-F5344CB8AC3E}">
        <p14:creationId xmlns:p14="http://schemas.microsoft.com/office/powerpoint/2010/main" val="10012550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2BCCCDA0-F89B-44BA-A43C-321596DC6135}"/>
              </a:ext>
            </a:extLst>
          </p:cNvPr>
          <p:cNvPicPr>
            <a:picLocks noChangeAspect="1"/>
          </p:cNvPicPr>
          <p:nvPr/>
        </p:nvPicPr>
        <p:blipFill>
          <a:blip r:embed="rId2">
            <a:alphaModFix amt="67000"/>
          </a:blip>
          <a:stretch>
            <a:fillRect/>
          </a:stretch>
        </p:blipFill>
        <p:spPr>
          <a:xfrm rot="16200000">
            <a:off x="3051282" y="-2888774"/>
            <a:ext cx="6357987" cy="12927503"/>
          </a:xfrm>
          <a:prstGeom prst="rect">
            <a:avLst/>
          </a:prstGeom>
          <a:effectLst>
            <a:glow>
              <a:schemeClr val="accent1"/>
            </a:glow>
            <a:reflection endPos="65000" dist="50800" dir="5400000" sy="-100000" algn="bl" rotWithShape="0"/>
          </a:effectLst>
        </p:spPr>
      </p:pic>
      <p:sp>
        <p:nvSpPr>
          <p:cNvPr id="4" name="Rectangle 3"/>
          <p:cNvSpPr/>
          <p:nvPr/>
        </p:nvSpPr>
        <p:spPr>
          <a:xfrm>
            <a:off x="123916" y="690207"/>
            <a:ext cx="11962498" cy="3231654"/>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Dắt xe ra cửa, tôi lễ phép thưa:</a:t>
            </a:r>
          </a:p>
          <a:p>
            <a:pPr algn="just"/>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 Thưa ba, con xin phép đi học nhóm.</a:t>
            </a:r>
          </a:p>
          <a:p>
            <a:pPr algn="just"/>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Ba tôi mỉm cười:</a:t>
            </a:r>
          </a:p>
          <a:p>
            <a:pPr algn="just"/>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 Ờ, nhớ về sớm nghe con!</a:t>
            </a:r>
          </a:p>
          <a:p>
            <a:pPr algn="just"/>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Không biết đây là lần thứ bao nhiêu tôi đã nói dối ba. Mỗi lần nói dối tôi đều ân hận,</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nhưng </a:t>
            </a:r>
            <a:r>
              <a:rPr lang="en-US" sz="2000" dirty="0" err="1">
                <a:latin typeface="Times New Roman" panose="02020603050405020304" pitchFamily="18" charset="0"/>
                <a:cs typeface="Times New Roman" panose="02020603050405020304" pitchFamily="18" charset="0"/>
              </a:rPr>
              <a:t>rồi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lại</a:t>
            </a:r>
            <a:r>
              <a:rPr lang="vi-VN" sz="2000" dirty="0">
                <a:latin typeface="Times New Roman" panose="02020603050405020304" pitchFamily="18" charset="0"/>
                <a:cs typeface="Times New Roman" panose="02020603050405020304" pitchFamily="18" charset="0"/>
              </a:rPr>
              <a:t> tặc lưỡi cho qua.</a:t>
            </a:r>
          </a:p>
          <a:p>
            <a:pPr algn="just"/>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Cho đến một hôm, vừa yên vị trong rạp chiếu bóng, tôi chợt thấy em gái mình lướt qua cùng một đ</a:t>
            </a:r>
            <a:r>
              <a:rPr lang="en-US" sz="2000" dirty="0">
                <a:latin typeface="Times New Roman" panose="02020603050405020304" pitchFamily="18" charset="0"/>
                <a:cs typeface="Times New Roman" panose="02020603050405020304" pitchFamily="18" charset="0"/>
              </a:rPr>
              <a:t>ứ</a:t>
            </a:r>
            <a:r>
              <a:rPr lang="vi-VN" sz="2000" dirty="0">
                <a:latin typeface="Times New Roman" panose="02020603050405020304" pitchFamily="18" charset="0"/>
                <a:cs typeface="Times New Roman" panose="02020603050405020304" pitchFamily="18" charset="0"/>
              </a:rPr>
              <a:t>a bạn. Từ ngạc nhiên, tôi chuy</a:t>
            </a:r>
            <a:r>
              <a:rPr lang="en-US" sz="2000" dirty="0">
                <a:latin typeface="Times New Roman" panose="02020603050405020304" pitchFamily="18" charset="0"/>
                <a:cs typeface="Times New Roman" panose="02020603050405020304" pitchFamily="18" charset="0"/>
              </a:rPr>
              <a:t>ể</a:t>
            </a:r>
            <a:r>
              <a:rPr lang="vi-VN" sz="2000" dirty="0">
                <a:latin typeface="Times New Roman" panose="02020603050405020304" pitchFamily="18" charset="0"/>
                <a:cs typeface="Times New Roman" panose="02020603050405020304" pitchFamily="18" charset="0"/>
              </a:rPr>
              <a:t>n sang giận </a:t>
            </a:r>
            <a:r>
              <a:rPr lang="en-US" sz="2000" dirty="0">
                <a:latin typeface="Times New Roman" panose="02020603050405020304" pitchFamily="18" charset="0"/>
                <a:cs typeface="Times New Roman" panose="02020603050405020304" pitchFamily="18" charset="0"/>
              </a:rPr>
              <a:t>d</a:t>
            </a:r>
            <a:r>
              <a:rPr lang="vi-VN" sz="2000" dirty="0">
                <a:latin typeface="Times New Roman" panose="02020603050405020304" pitchFamily="18" charset="0"/>
                <a:cs typeface="Times New Roman" panose="02020603050405020304" pitchFamily="18" charset="0"/>
              </a:rPr>
              <a:t>ữ và mặc lời năn nỉ của bạn, tôi bỏ về.</a:t>
            </a:r>
          </a:p>
          <a:p>
            <a:pPr algn="just"/>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Hai chị em về đến nhà, tôi mắng em gái dám nói dối ba bỏ học đi chơi, không chịu học hành. Nhưng đáp lại sự giận dữ của tôi, nó chỉ thủng thẳng:</a:t>
            </a:r>
          </a:p>
        </p:txBody>
      </p:sp>
      <p:sp>
        <p:nvSpPr>
          <p:cNvPr id="6" name="Rectangle 5">
            <a:extLst>
              <a:ext uri="{FF2B5EF4-FFF2-40B4-BE49-F238E27FC236}">
                <a16:creationId xmlns:a16="http://schemas.microsoft.com/office/drawing/2014/main" id="{CC0B8B0D-7849-41FB-80CE-0113EAE4AE41}"/>
              </a:ext>
            </a:extLst>
          </p:cNvPr>
          <p:cNvSpPr/>
          <p:nvPr/>
        </p:nvSpPr>
        <p:spPr>
          <a:xfrm>
            <a:off x="3777302" y="-37270"/>
            <a:ext cx="4260912" cy="707886"/>
          </a:xfrm>
          <a:prstGeom prst="rect">
            <a:avLst/>
          </a:prstGeom>
          <a:noFill/>
        </p:spPr>
        <p:txBody>
          <a:bodyPr wrap="square">
            <a:spAutoFit/>
          </a:bodyPr>
          <a:lstStyle/>
          <a:p>
            <a:pPr algn="ctr">
              <a:defRPr/>
            </a:pPr>
            <a:r>
              <a:rPr lang="en-US" sz="4000" b="1" dirty="0">
                <a:ln w="9525">
                  <a:solidFill>
                    <a:schemeClr val="bg1"/>
                  </a:solidFill>
                  <a:prstDash val="solid"/>
                </a:ln>
                <a:solidFill>
                  <a:srgbClr val="C00000"/>
                </a:solidFill>
                <a:effectLst>
                  <a:outerShdw blurRad="12700" dist="38100" dir="2700000" algn="tl" rotWithShape="0">
                    <a:schemeClr val="bg1">
                      <a:lumMod val="50000"/>
                    </a:schemeClr>
                  </a:outerShdw>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CHỊ EM TÔI</a:t>
            </a:r>
          </a:p>
        </p:txBody>
      </p:sp>
      <p:sp>
        <p:nvSpPr>
          <p:cNvPr id="7" name="云形 15">
            <a:extLst>
              <a:ext uri="{FF2B5EF4-FFF2-40B4-BE49-F238E27FC236}">
                <a16:creationId xmlns:a16="http://schemas.microsoft.com/office/drawing/2014/main" id="{BCC0B1C5-B757-4597-99BF-9094BDE779EE}"/>
              </a:ext>
            </a:extLst>
          </p:cNvPr>
          <p:cNvSpPr/>
          <p:nvPr/>
        </p:nvSpPr>
        <p:spPr>
          <a:xfrm>
            <a:off x="2630723" y="185978"/>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云形 15">
            <a:extLst>
              <a:ext uri="{FF2B5EF4-FFF2-40B4-BE49-F238E27FC236}">
                <a16:creationId xmlns:a16="http://schemas.microsoft.com/office/drawing/2014/main" id="{694D2C9E-DE77-497A-A6EC-73784D216374}"/>
              </a:ext>
            </a:extLst>
          </p:cNvPr>
          <p:cNvSpPr/>
          <p:nvPr/>
        </p:nvSpPr>
        <p:spPr>
          <a:xfrm>
            <a:off x="10566864" y="1044702"/>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a:extLst>
              <a:ext uri="{FF2B5EF4-FFF2-40B4-BE49-F238E27FC236}">
                <a16:creationId xmlns:a16="http://schemas.microsoft.com/office/drawing/2014/main" id="{F51BD4BF-62D9-4E4A-A1A3-AC7D03C43278}"/>
              </a:ext>
            </a:extLst>
          </p:cNvPr>
          <p:cNvPicPr>
            <a:picLocks noChangeAspect="1"/>
          </p:cNvPicPr>
          <p:nvPr/>
        </p:nvPicPr>
        <p:blipFill>
          <a:blip r:embed="rId3"/>
          <a:srcRect/>
          <a:stretch>
            <a:fillRect/>
          </a:stretch>
        </p:blipFill>
        <p:spPr>
          <a:xfrm>
            <a:off x="123916" y="5991374"/>
            <a:ext cx="472976" cy="442233"/>
          </a:xfrm>
          <a:prstGeom prst="rect">
            <a:avLst/>
          </a:prstGeom>
        </p:spPr>
      </p:pic>
      <p:pic>
        <p:nvPicPr>
          <p:cNvPr id="10" name="Picture 9">
            <a:extLst>
              <a:ext uri="{FF2B5EF4-FFF2-40B4-BE49-F238E27FC236}">
                <a16:creationId xmlns:a16="http://schemas.microsoft.com/office/drawing/2014/main" id="{245C1483-AB3C-4FD4-9F7A-AC0F591D3772}"/>
              </a:ext>
            </a:extLst>
          </p:cNvPr>
          <p:cNvPicPr>
            <a:picLocks noChangeAspect="1"/>
          </p:cNvPicPr>
          <p:nvPr/>
        </p:nvPicPr>
        <p:blipFill>
          <a:blip r:embed="rId3"/>
          <a:srcRect/>
          <a:stretch>
            <a:fillRect/>
          </a:stretch>
        </p:blipFill>
        <p:spPr>
          <a:xfrm>
            <a:off x="8394705" y="6275940"/>
            <a:ext cx="472976" cy="442233"/>
          </a:xfrm>
          <a:prstGeom prst="rect">
            <a:avLst/>
          </a:prstGeom>
        </p:spPr>
      </p:pic>
      <p:pic>
        <p:nvPicPr>
          <p:cNvPr id="11" name="Picture 10">
            <a:extLst>
              <a:ext uri="{FF2B5EF4-FFF2-40B4-BE49-F238E27FC236}">
                <a16:creationId xmlns:a16="http://schemas.microsoft.com/office/drawing/2014/main" id="{58D48AB7-BB3B-48FB-AB3C-745088BC979B}"/>
              </a:ext>
            </a:extLst>
          </p:cNvPr>
          <p:cNvPicPr>
            <a:picLocks noChangeAspect="1"/>
          </p:cNvPicPr>
          <p:nvPr/>
        </p:nvPicPr>
        <p:blipFill>
          <a:blip r:embed="rId3"/>
          <a:srcRect/>
          <a:stretch>
            <a:fillRect/>
          </a:stretch>
        </p:blipFill>
        <p:spPr>
          <a:xfrm>
            <a:off x="9233637" y="1396843"/>
            <a:ext cx="472976" cy="442233"/>
          </a:xfrm>
          <a:prstGeom prst="rect">
            <a:avLst/>
          </a:prstGeom>
        </p:spPr>
      </p:pic>
      <p:pic>
        <p:nvPicPr>
          <p:cNvPr id="12" name="Picture 11">
            <a:extLst>
              <a:ext uri="{FF2B5EF4-FFF2-40B4-BE49-F238E27FC236}">
                <a16:creationId xmlns:a16="http://schemas.microsoft.com/office/drawing/2014/main" id="{A574FBCE-3E67-40B6-9F71-74FF65B523A5}"/>
              </a:ext>
            </a:extLst>
          </p:cNvPr>
          <p:cNvPicPr>
            <a:picLocks noChangeAspect="1"/>
          </p:cNvPicPr>
          <p:nvPr/>
        </p:nvPicPr>
        <p:blipFill>
          <a:blip r:embed="rId3"/>
          <a:srcRect/>
          <a:stretch>
            <a:fillRect/>
          </a:stretch>
        </p:blipFill>
        <p:spPr>
          <a:xfrm>
            <a:off x="11332282" y="250778"/>
            <a:ext cx="472976" cy="442233"/>
          </a:xfrm>
          <a:prstGeom prst="rect">
            <a:avLst/>
          </a:prstGeom>
        </p:spPr>
      </p:pic>
      <p:pic>
        <p:nvPicPr>
          <p:cNvPr id="13" name="Picture 12">
            <a:extLst>
              <a:ext uri="{FF2B5EF4-FFF2-40B4-BE49-F238E27FC236}">
                <a16:creationId xmlns:a16="http://schemas.microsoft.com/office/drawing/2014/main" id="{6CC29846-9B16-40B8-A7E3-037981F0F2AD}"/>
              </a:ext>
            </a:extLst>
          </p:cNvPr>
          <p:cNvPicPr>
            <a:picLocks noChangeAspect="1"/>
          </p:cNvPicPr>
          <p:nvPr/>
        </p:nvPicPr>
        <p:blipFill>
          <a:blip r:embed="rId3"/>
          <a:srcRect/>
          <a:stretch>
            <a:fillRect/>
          </a:stretch>
        </p:blipFill>
        <p:spPr>
          <a:xfrm>
            <a:off x="274225" y="304000"/>
            <a:ext cx="472976" cy="442233"/>
          </a:xfrm>
          <a:prstGeom prst="rect">
            <a:avLst/>
          </a:prstGeom>
        </p:spPr>
      </p:pic>
      <p:sp>
        <p:nvSpPr>
          <p:cNvPr id="14" name="TextBox 13">
            <a:extLst>
              <a:ext uri="{FF2B5EF4-FFF2-40B4-BE49-F238E27FC236}">
                <a16:creationId xmlns:a16="http://schemas.microsoft.com/office/drawing/2014/main" id="{D6227238-FCA6-4361-8535-4BDBA9B8BB54}"/>
              </a:ext>
            </a:extLst>
          </p:cNvPr>
          <p:cNvSpPr txBox="1"/>
          <p:nvPr/>
        </p:nvSpPr>
        <p:spPr>
          <a:xfrm>
            <a:off x="257437" y="3717722"/>
            <a:ext cx="11677121" cy="3170099"/>
          </a:xfrm>
          <a:prstGeom prst="rect">
            <a:avLst/>
          </a:prstGeom>
          <a:noFill/>
        </p:spPr>
        <p:txBody>
          <a:bodyPr wrap="square">
            <a:spAutoFit/>
          </a:bodyPr>
          <a:lstStyle/>
          <a:p>
            <a:pPr algn="just"/>
            <a:r>
              <a:rPr lang="vi-VN"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Em đi </a:t>
            </a:r>
            <a:r>
              <a:rPr lang="vi-VN" sz="2000" dirty="0" err="1">
                <a:latin typeface="Times New Roman" panose="02020603050405020304" pitchFamily="18" charset="0"/>
                <a:cs typeface="Times New Roman" panose="02020603050405020304" pitchFamily="18" charset="0"/>
              </a:rPr>
              <a:t>tập</a:t>
            </a:r>
            <a:r>
              <a:rPr lang="vi-VN" sz="2000" dirty="0">
                <a:latin typeface="Times New Roman" panose="02020603050405020304" pitchFamily="18" charset="0"/>
                <a:cs typeface="Times New Roman" panose="02020603050405020304" pitchFamily="18" charset="0"/>
              </a:rPr>
              <a:t> văn </a:t>
            </a:r>
            <a:r>
              <a:rPr lang="vi-VN" sz="2000" dirty="0" err="1">
                <a:latin typeface="Times New Roman" panose="02020603050405020304" pitchFamily="18" charset="0"/>
                <a:cs typeface="Times New Roman" panose="02020603050405020304" pitchFamily="18" charset="0"/>
              </a:rPr>
              <a:t>nghệ</a:t>
            </a:r>
            <a:r>
              <a:rPr lang="vi-VN"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p>
          <a:p>
            <a:pPr algn="just"/>
            <a:r>
              <a:rPr lang="en-US" sz="2000" dirty="0">
                <a:latin typeface="Times New Roman" panose="02020603050405020304" pitchFamily="18" charset="0"/>
                <a:cs typeface="Times New Roman" panose="02020603050405020304" pitchFamily="18" charset="0"/>
              </a:rPr>
              <a:t>     - </a:t>
            </a:r>
            <a:r>
              <a:rPr lang="vi-VN" sz="2000" dirty="0" err="1">
                <a:latin typeface="Times New Roman" panose="02020603050405020304" pitchFamily="18" charset="0"/>
                <a:cs typeface="Times New Roman" panose="02020603050405020304" pitchFamily="18" charset="0"/>
              </a:rPr>
              <a:t>Mày</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tập</a:t>
            </a:r>
            <a:r>
              <a:rPr lang="vi-VN" sz="2000" dirty="0">
                <a:latin typeface="Times New Roman" panose="02020603050405020304" pitchFamily="18" charset="0"/>
                <a:cs typeface="Times New Roman" panose="02020603050405020304" pitchFamily="18" charset="0"/>
              </a:rPr>
              <a:t> văn </a:t>
            </a:r>
            <a:r>
              <a:rPr lang="vi-VN" sz="2000" dirty="0" err="1">
                <a:latin typeface="Times New Roman" panose="02020603050405020304" pitchFamily="18" charset="0"/>
                <a:cs typeface="Times New Roman" panose="02020603050405020304" pitchFamily="18" charset="0"/>
              </a:rPr>
              <a:t>nghệ</a:t>
            </a:r>
            <a:r>
              <a:rPr lang="vi-VN" sz="2000" dirty="0">
                <a:latin typeface="Times New Roman" panose="02020603050405020304" pitchFamily="18" charset="0"/>
                <a:cs typeface="Times New Roman" panose="02020603050405020304" pitchFamily="18" charset="0"/>
              </a:rPr>
              <a:t> ở </a:t>
            </a:r>
            <a:r>
              <a:rPr lang="vi-VN" sz="2000" dirty="0" err="1">
                <a:latin typeface="Times New Roman" panose="02020603050405020304" pitchFamily="18" charset="0"/>
                <a:cs typeface="Times New Roman" panose="02020603050405020304" pitchFamily="18" charset="0"/>
              </a:rPr>
              <a:t>rạp</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chiếu</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bóng</a:t>
            </a:r>
            <a:r>
              <a:rPr lang="vi-VN" sz="2000" dirty="0">
                <a:latin typeface="Times New Roman" panose="02020603050405020304" pitchFamily="18" charset="0"/>
                <a:cs typeface="Times New Roman" panose="02020603050405020304" pitchFamily="18" charset="0"/>
              </a:rPr>
              <a:t> à?</a:t>
            </a:r>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Nó</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cười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giả</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bộ</a:t>
            </a:r>
            <a:r>
              <a:rPr lang="vi-VN" sz="2000" dirty="0">
                <a:latin typeface="Times New Roman" panose="02020603050405020304" pitchFamily="18" charset="0"/>
                <a:cs typeface="Times New Roman" panose="02020603050405020304" pitchFamily="18" charset="0"/>
              </a:rPr>
              <a:t> ngây thơ:</a:t>
            </a:r>
          </a:p>
          <a:p>
            <a:pPr algn="just"/>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Ủa</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chị</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cũng</a:t>
            </a:r>
            <a:r>
              <a:rPr lang="vi-VN" sz="2000" dirty="0">
                <a:latin typeface="Times New Roman" panose="02020603050405020304" pitchFamily="18" charset="0"/>
                <a:cs typeface="Times New Roman" panose="02020603050405020304" pitchFamily="18" charset="0"/>
              </a:rPr>
              <a:t> ở </a:t>
            </a:r>
            <a:r>
              <a:rPr lang="vi-VN" sz="2000" dirty="0" err="1">
                <a:latin typeface="Times New Roman" panose="02020603050405020304" pitchFamily="18" charset="0"/>
                <a:cs typeface="Times New Roman" panose="02020603050405020304" pitchFamily="18" charset="0"/>
              </a:rPr>
              <a:t>đó</a:t>
            </a:r>
            <a:r>
              <a:rPr lang="vi-VN" sz="2000" dirty="0">
                <a:latin typeface="Times New Roman" panose="02020603050405020304" pitchFamily="18" charset="0"/>
                <a:cs typeface="Times New Roman" panose="02020603050405020304" pitchFamily="18" charset="0"/>
              </a:rPr>
              <a:t> sao? </a:t>
            </a:r>
            <a:r>
              <a:rPr lang="vi-VN" sz="2000" dirty="0" err="1">
                <a:latin typeface="Times New Roman" panose="02020603050405020304" pitchFamily="18" charset="0"/>
                <a:cs typeface="Times New Roman" panose="02020603050405020304" pitchFamily="18" charset="0"/>
              </a:rPr>
              <a:t>Hồi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nãy</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chị</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bảo</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chị</a:t>
            </a:r>
            <a:r>
              <a:rPr lang="vi-VN" sz="2000" dirty="0">
                <a:latin typeface="Times New Roman" panose="02020603050405020304" pitchFamily="18" charset="0"/>
                <a:cs typeface="Times New Roman" panose="02020603050405020304" pitchFamily="18" charset="0"/>
              </a:rPr>
              <a:t> đi </a:t>
            </a:r>
            <a:r>
              <a:rPr lang="vi-VN" sz="2000" dirty="0" err="1">
                <a:latin typeface="Times New Roman" panose="02020603050405020304" pitchFamily="18" charset="0"/>
                <a:cs typeface="Times New Roman" panose="02020603050405020304" pitchFamily="18" charset="0"/>
              </a:rPr>
              <a:t>học</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nhóm</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mà</a:t>
            </a:r>
            <a:r>
              <a:rPr lang="vi-VN" sz="2000" dirty="0">
                <a:latin typeface="Times New Roman" panose="02020603050405020304" pitchFamily="18" charset="0"/>
                <a:cs typeface="Times New Roman" panose="02020603050405020304" pitchFamily="18" charset="0"/>
              </a:rPr>
              <a:t>!</a:t>
            </a:r>
          </a:p>
          <a:p>
            <a:pPr algn="just"/>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Tôi </a:t>
            </a:r>
            <a:r>
              <a:rPr lang="vi-VN" sz="2000" dirty="0" err="1">
                <a:latin typeface="Times New Roman" panose="02020603050405020304" pitchFamily="18" charset="0"/>
                <a:cs typeface="Times New Roman" panose="02020603050405020304" pitchFamily="18" charset="0"/>
              </a:rPr>
              <a:t>sững</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sờ</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đứng</a:t>
            </a:r>
            <a:r>
              <a:rPr lang="vi-VN" sz="2000" dirty="0">
                <a:latin typeface="Times New Roman" panose="02020603050405020304" pitchFamily="18" charset="0"/>
                <a:cs typeface="Times New Roman" panose="02020603050405020304" pitchFamily="18" charset="0"/>
              </a:rPr>
              <a:t> im như </a:t>
            </a:r>
            <a:r>
              <a:rPr lang="vi-VN" sz="2000" dirty="0" err="1">
                <a:latin typeface="Times New Roman" panose="02020603050405020304" pitchFamily="18" charset="0"/>
                <a:cs typeface="Times New Roman" panose="02020603050405020304" pitchFamily="18" charset="0"/>
              </a:rPr>
              <a:t>phỗng</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Ngước</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nhìn</a:t>
            </a:r>
            <a:r>
              <a:rPr lang="vi-VN" sz="2000" dirty="0">
                <a:latin typeface="Times New Roman" panose="02020603050405020304" pitchFamily="18" charset="0"/>
                <a:cs typeface="Times New Roman" panose="02020603050405020304" pitchFamily="18" charset="0"/>
              </a:rPr>
              <a:t> ba tôi </a:t>
            </a:r>
            <a:r>
              <a:rPr lang="vi-VN" sz="2000" dirty="0" err="1">
                <a:latin typeface="Times New Roman" panose="02020603050405020304" pitchFamily="18" charset="0"/>
                <a:cs typeface="Times New Roman" panose="02020603050405020304" pitchFamily="18" charset="0"/>
              </a:rPr>
              <a:t>đợi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một</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trận</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cuồng</a:t>
            </a:r>
            <a:r>
              <a:rPr lang="vi-VN" sz="2000" dirty="0">
                <a:latin typeface="Times New Roman" panose="02020603050405020304" pitchFamily="18" charset="0"/>
                <a:cs typeface="Times New Roman" panose="02020603050405020304" pitchFamily="18" charset="0"/>
              </a:rPr>
              <a:t> phong. Nhưng ba tôi </a:t>
            </a:r>
            <a:r>
              <a:rPr lang="vi-VN" sz="2000" dirty="0" err="1">
                <a:latin typeface="Times New Roman" panose="02020603050405020304" pitchFamily="18" charset="0"/>
                <a:cs typeface="Times New Roman" panose="02020603050405020304" pitchFamily="18" charset="0"/>
              </a:rPr>
              <a:t>chỉ</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buồ</a:t>
            </a:r>
            <a:r>
              <a:rPr lang="en-US" sz="2000" dirty="0">
                <a:latin typeface="Times New Roman" panose="02020603050405020304" pitchFamily="18" charset="0"/>
                <a:cs typeface="Times New Roman" panose="02020603050405020304" pitchFamily="18" charset="0"/>
              </a:rPr>
              <a:t>n</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rầu</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bảo</a:t>
            </a:r>
            <a:r>
              <a:rPr lang="vi-VN" sz="2000" dirty="0">
                <a:latin typeface="Times New Roman" panose="02020603050405020304" pitchFamily="18" charset="0"/>
                <a:cs typeface="Times New Roman" panose="02020603050405020304" pitchFamily="18" charset="0"/>
              </a:rPr>
              <a:t>:</a:t>
            </a:r>
          </a:p>
          <a:p>
            <a:pPr algn="just"/>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Các</a:t>
            </a:r>
            <a:r>
              <a:rPr lang="vi-VN" sz="2000" dirty="0">
                <a:latin typeface="Times New Roman" panose="02020603050405020304" pitchFamily="18" charset="0"/>
                <a:cs typeface="Times New Roman" panose="02020603050405020304" pitchFamily="18" charset="0"/>
              </a:rPr>
              <a:t> con </a:t>
            </a:r>
            <a:r>
              <a:rPr lang="vi-VN" sz="2000" dirty="0" err="1">
                <a:latin typeface="Times New Roman" panose="02020603050405020304" pitchFamily="18" charset="0"/>
                <a:cs typeface="Times New Roman" panose="02020603050405020304" pitchFamily="18" charset="0"/>
              </a:rPr>
              <a:t>ráng</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bảo</a:t>
            </a:r>
            <a:r>
              <a:rPr lang="vi-VN" sz="2000" dirty="0">
                <a:latin typeface="Times New Roman" panose="02020603050405020304" pitchFamily="18" charset="0"/>
                <a:cs typeface="Times New Roman" panose="02020603050405020304" pitchFamily="18" charset="0"/>
              </a:rPr>
              <a:t> ban nhau </a:t>
            </a:r>
            <a:r>
              <a:rPr lang="vi-VN" sz="2000" dirty="0" err="1">
                <a:latin typeface="Times New Roman" panose="02020603050405020304" pitchFamily="18" charset="0"/>
                <a:cs typeface="Times New Roman" panose="02020603050405020304" pitchFamily="18" charset="0"/>
              </a:rPr>
              <a:t>mà</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học</a:t>
            </a:r>
            <a:r>
              <a:rPr lang="vi-VN" sz="2000" dirty="0">
                <a:latin typeface="Times New Roman" panose="02020603050405020304" pitchFamily="18" charset="0"/>
                <a:cs typeface="Times New Roman" panose="02020603050405020304" pitchFamily="18" charset="0"/>
              </a:rPr>
              <a:t> cho nên </a:t>
            </a:r>
            <a:r>
              <a:rPr lang="vi-VN" sz="2000" dirty="0" err="1">
                <a:latin typeface="Times New Roman" panose="02020603050405020304" pitchFamily="18" charset="0"/>
                <a:cs typeface="Times New Roman" panose="02020603050405020304" pitchFamily="18" charset="0"/>
              </a:rPr>
              <a:t>người</a:t>
            </a:r>
            <a:r>
              <a:rPr lang="vi-VN" sz="2000" dirty="0">
                <a:latin typeface="Times New Roman" panose="02020603050405020304" pitchFamily="18" charset="0"/>
                <a:cs typeface="Times New Roman" panose="02020603050405020304" pitchFamily="18" charset="0"/>
              </a:rPr>
              <a:t>.</a:t>
            </a:r>
          </a:p>
          <a:p>
            <a:pPr algn="just"/>
            <a:r>
              <a:rPr lang="en-US"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Từ</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đó</a:t>
            </a:r>
            <a:r>
              <a:rPr lang="vi-VN" sz="2000" dirty="0">
                <a:latin typeface="Times New Roman" panose="02020603050405020304" pitchFamily="18" charset="0"/>
                <a:cs typeface="Times New Roman" panose="02020603050405020304" pitchFamily="18" charset="0"/>
              </a:rPr>
              <a:t> tôi không bao </a:t>
            </a:r>
            <a:r>
              <a:rPr lang="vi-VN" sz="2000" dirty="0" err="1">
                <a:latin typeface="Times New Roman" panose="02020603050405020304" pitchFamily="18" charset="0"/>
                <a:cs typeface="Times New Roman" panose="02020603050405020304" pitchFamily="18" charset="0"/>
              </a:rPr>
              <a:t>giờ</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nói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dối</a:t>
            </a:r>
            <a:r>
              <a:rPr lang="vi-VN" sz="2000" dirty="0">
                <a:latin typeface="Times New Roman" panose="02020603050405020304" pitchFamily="18" charset="0"/>
                <a:cs typeface="Times New Roman" panose="02020603050405020304" pitchFamily="18" charset="0"/>
              </a:rPr>
              <a:t> ba đi chơi </a:t>
            </a:r>
            <a:r>
              <a:rPr lang="vi-VN" sz="2000" dirty="0" err="1">
                <a:latin typeface="Times New Roman" panose="02020603050405020304" pitchFamily="18" charset="0"/>
                <a:cs typeface="Times New Roman" panose="02020603050405020304" pitchFamily="18" charset="0"/>
              </a:rPr>
              <a:t>nữa</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Thỉnh</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thoảng</a:t>
            </a:r>
            <a:r>
              <a:rPr lang="vi-VN" sz="2000" dirty="0">
                <a:latin typeface="Times New Roman" panose="02020603050405020304" pitchFamily="18" charset="0"/>
                <a:cs typeface="Times New Roman" panose="02020603050405020304" pitchFamily="18" charset="0"/>
              </a:rPr>
              <a:t>, hai </a:t>
            </a:r>
            <a:r>
              <a:rPr lang="vi-VN" sz="2000" dirty="0" err="1">
                <a:latin typeface="Times New Roman" panose="02020603050405020304" pitchFamily="18" charset="0"/>
                <a:cs typeface="Times New Roman" panose="02020603050405020304" pitchFamily="18" charset="0"/>
              </a:rPr>
              <a:t>chị</a:t>
            </a:r>
            <a:r>
              <a:rPr lang="vi-VN" sz="2000" dirty="0">
                <a:latin typeface="Times New Roman" panose="02020603050405020304" pitchFamily="18" charset="0"/>
                <a:cs typeface="Times New Roman" panose="02020603050405020304" pitchFamily="18" charset="0"/>
              </a:rPr>
              <a:t> em </a:t>
            </a:r>
            <a:r>
              <a:rPr lang="vi-VN" sz="2000" dirty="0" err="1">
                <a:latin typeface="Times New Roman" panose="02020603050405020304" pitchFamily="18" charset="0"/>
                <a:cs typeface="Times New Roman" panose="02020603050405020304" pitchFamily="18" charset="0"/>
              </a:rPr>
              <a:t>lại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cười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phá</a:t>
            </a:r>
            <a:r>
              <a:rPr lang="vi-VN" sz="2000" dirty="0">
                <a:latin typeface="Times New Roman" panose="02020603050405020304" pitchFamily="18" charset="0"/>
                <a:cs typeface="Times New Roman" panose="02020603050405020304" pitchFamily="18" charset="0"/>
              </a:rPr>
              <a:t> lên khi </a:t>
            </a:r>
            <a:r>
              <a:rPr lang="vi-VN" sz="2000" dirty="0" err="1">
                <a:latin typeface="Times New Roman" panose="02020603050405020304" pitchFamily="18" charset="0"/>
                <a:cs typeface="Times New Roman" panose="02020603050405020304" pitchFamily="18" charset="0"/>
              </a:rPr>
              <a:t>nhắc</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lại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chuyện</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nó</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rủ</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bạn</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vào</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rạp</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chiếu</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bóng</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chọc</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tức</a:t>
            </a:r>
            <a:r>
              <a:rPr lang="vi-VN" sz="2000" dirty="0">
                <a:latin typeface="Times New Roman" panose="02020603050405020304" pitchFamily="18" charset="0"/>
                <a:cs typeface="Times New Roman" panose="02020603050405020304" pitchFamily="18" charset="0"/>
              </a:rPr>
              <a:t> tôi, </a:t>
            </a:r>
            <a:r>
              <a:rPr lang="vi-VN" sz="2000" dirty="0" err="1">
                <a:latin typeface="Times New Roman" panose="02020603050405020304" pitchFamily="18" charset="0"/>
                <a:cs typeface="Times New Roman" panose="02020603050405020304" pitchFamily="18" charset="0"/>
              </a:rPr>
              <a:t>làm</a:t>
            </a:r>
            <a:r>
              <a:rPr lang="vi-VN" sz="2000" dirty="0">
                <a:latin typeface="Times New Roman" panose="02020603050405020304" pitchFamily="18" charset="0"/>
                <a:cs typeface="Times New Roman" panose="02020603050405020304" pitchFamily="18" charset="0"/>
              </a:rPr>
              <a:t> cho tôi </a:t>
            </a:r>
            <a:r>
              <a:rPr lang="vi-VN" sz="2000" dirty="0" err="1">
                <a:latin typeface="Times New Roman" panose="02020603050405020304" pitchFamily="18" charset="0"/>
                <a:cs typeface="Times New Roman" panose="02020603050405020304" pitchFamily="18" charset="0"/>
              </a:rPr>
              <a:t>tỉnh</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ngộ</a:t>
            </a:r>
            <a:r>
              <a:rPr lang="vi-VN"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algn="r"/>
            <a:r>
              <a:rPr lang="en-US" sz="2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Theo </a:t>
            </a:r>
            <a:r>
              <a:rPr lang="en-US" sz="2000" i="1" dirty="0" err="1">
                <a:solidFill>
                  <a:srgbClr val="C00000"/>
                </a:solidFill>
                <a:latin typeface="Times New Roman" panose="02020603050405020304" pitchFamily="18" charset="0"/>
                <a:cs typeface="Times New Roman" panose="02020603050405020304" pitchFamily="18" charset="0"/>
              </a:rPr>
              <a:t>Liên</a:t>
            </a:r>
            <a:r>
              <a:rPr lang="en-US" sz="2000" i="1" dirty="0">
                <a:solidFill>
                  <a:srgbClr val="C00000"/>
                </a:solidFill>
                <a:latin typeface="Times New Roman" panose="02020603050405020304" pitchFamily="18" charset="0"/>
                <a:cs typeface="Times New Roman" panose="02020603050405020304" pitchFamily="18" charset="0"/>
              </a:rPr>
              <a:t> </a:t>
            </a:r>
            <a:r>
              <a:rPr lang="en-US" sz="2000" i="1" dirty="0" err="1">
                <a:solidFill>
                  <a:srgbClr val="C00000"/>
                </a:solidFill>
                <a:latin typeface="Times New Roman" panose="02020603050405020304" pitchFamily="18" charset="0"/>
                <a:cs typeface="Times New Roman" panose="02020603050405020304" pitchFamily="18" charset="0"/>
              </a:rPr>
              <a:t>Hương</a:t>
            </a:r>
            <a:endParaRPr lang="vi-VN" sz="20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02489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6771AB4-86E2-4930-90DE-76FD22F9CBE4}"/>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389510" y="136675"/>
            <a:ext cx="6912106" cy="5912263"/>
          </a:xfrm>
          <a:prstGeom prst="rect">
            <a:avLst/>
          </a:prstGeom>
        </p:spPr>
      </p:pic>
      <p:sp>
        <p:nvSpPr>
          <p:cNvPr id="3" name="Shape 233">
            <a:extLst>
              <a:ext uri="{FF2B5EF4-FFF2-40B4-BE49-F238E27FC236}">
                <a16:creationId xmlns:a16="http://schemas.microsoft.com/office/drawing/2014/main" id="{23EA636E-4DF6-4750-B861-02DE2646E5D4}"/>
              </a:ext>
            </a:extLst>
          </p:cNvPr>
          <p:cNvSpPr/>
          <p:nvPr/>
        </p:nvSpPr>
        <p:spPr>
          <a:xfrm>
            <a:off x="637975" y="2439607"/>
            <a:ext cx="4516653" cy="2082621"/>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r>
              <a:rPr lang="vi-VN" sz="64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Bài tập đọc gồm</a:t>
            </a:r>
            <a:r>
              <a:rPr lang="en-US" sz="64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3</a:t>
            </a:r>
            <a:r>
              <a:rPr lang="vi-VN" sz="64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đoạn:</a:t>
            </a:r>
          </a:p>
        </p:txBody>
      </p:sp>
      <p:grpSp>
        <p:nvGrpSpPr>
          <p:cNvPr id="19" name="Group 18">
            <a:extLst>
              <a:ext uri="{FF2B5EF4-FFF2-40B4-BE49-F238E27FC236}">
                <a16:creationId xmlns:a16="http://schemas.microsoft.com/office/drawing/2014/main" id="{E66B93C1-E46E-4AD1-8211-FA3889C163AD}"/>
              </a:ext>
            </a:extLst>
          </p:cNvPr>
          <p:cNvGrpSpPr/>
          <p:nvPr/>
        </p:nvGrpSpPr>
        <p:grpSpPr>
          <a:xfrm>
            <a:off x="5948825" y="2358721"/>
            <a:ext cx="5906845" cy="1549657"/>
            <a:chOff x="5948823" y="280819"/>
            <a:chExt cx="5906845" cy="1549657"/>
          </a:xfrm>
        </p:grpSpPr>
        <p:sp>
          <p:nvSpPr>
            <p:cNvPr id="20" name="双波形 3">
              <a:extLst>
                <a:ext uri="{FF2B5EF4-FFF2-40B4-BE49-F238E27FC236}">
                  <a16:creationId xmlns:a16="http://schemas.microsoft.com/office/drawing/2014/main" id="{C3BAEEAA-A86C-474C-8F4E-5B0888D10A76}"/>
                </a:ext>
              </a:extLst>
            </p:cNvPr>
            <p:cNvSpPr/>
            <p:nvPr/>
          </p:nvSpPr>
          <p:spPr>
            <a:xfrm>
              <a:off x="5948824" y="280819"/>
              <a:ext cx="5906844" cy="1549657"/>
            </a:xfrm>
            <a:prstGeom prst="doubleWave">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Shape 887">
              <a:extLst>
                <a:ext uri="{FF2B5EF4-FFF2-40B4-BE49-F238E27FC236}">
                  <a16:creationId xmlns:a16="http://schemas.microsoft.com/office/drawing/2014/main" id="{F00335B6-8B73-45C0-BBF3-64487E55AE5F}"/>
                </a:ext>
              </a:extLst>
            </p:cNvPr>
            <p:cNvSpPr/>
            <p:nvPr/>
          </p:nvSpPr>
          <p:spPr>
            <a:xfrm>
              <a:off x="7504705" y="537556"/>
              <a:ext cx="3926826" cy="1036181"/>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r>
                <a:rPr lang="en-US" sz="3200" b="1">
                  <a:solidFill>
                    <a:srgbClr val="00B050"/>
                  </a:solidFill>
                  <a:latin typeface="Times New Roman" panose="02020603050405020304" pitchFamily="18" charset="0"/>
                  <a:cs typeface="Times New Roman" panose="02020603050405020304" pitchFamily="18" charset="0"/>
                </a:rPr>
                <a:t>Cho đến một hôm </a:t>
              </a:r>
              <a:r>
                <a:rPr lang="vi-VN" sz="3200" b="1">
                  <a:solidFill>
                    <a:srgbClr val="00B050"/>
                  </a:solidFill>
                  <a:latin typeface="Times New Roman" panose="02020603050405020304" pitchFamily="18" charset="0"/>
                  <a:cs typeface="Times New Roman" panose="02020603050405020304" pitchFamily="18" charset="0"/>
                </a:rPr>
                <a:t>… nên người.</a:t>
              </a:r>
            </a:p>
          </p:txBody>
        </p:sp>
        <p:sp>
          <p:nvSpPr>
            <p:cNvPr id="22" name="文本框 5">
              <a:extLst>
                <a:ext uri="{FF2B5EF4-FFF2-40B4-BE49-F238E27FC236}">
                  <a16:creationId xmlns:a16="http://schemas.microsoft.com/office/drawing/2014/main" id="{31B5B86A-2CD2-46A4-BE84-8354A0059026}"/>
                </a:ext>
              </a:extLst>
            </p:cNvPr>
            <p:cNvSpPr txBox="1"/>
            <p:nvPr/>
          </p:nvSpPr>
          <p:spPr>
            <a:xfrm>
              <a:off x="5948823" y="428669"/>
              <a:ext cx="1432720" cy="1200329"/>
            </a:xfrm>
            <a:prstGeom prst="rect">
              <a:avLst/>
            </a:prstGeom>
            <a:noFill/>
          </p:spPr>
          <p:txBody>
            <a:bodyPr wrap="square" rtlCol="0">
              <a:spAutoFit/>
            </a:bodyPr>
            <a:lstStyle/>
            <a:p>
              <a:pPr algn="ctr"/>
              <a:r>
                <a:rPr lang="en-US" altLang="zh-CN" sz="3600" b="1">
                  <a:latin typeface="Times New Roman" panose="02020603050405020304" pitchFamily="18" charset="0"/>
                  <a:ea typeface="字魂7号-温暖童稚体" panose="00000500000000000000" pitchFamily="2" charset="-122"/>
                  <a:cs typeface="Times New Roman" panose="02020603050405020304" pitchFamily="18" charset="0"/>
                </a:rPr>
                <a:t>Đoạn </a:t>
              </a:r>
            </a:p>
            <a:p>
              <a:pPr algn="ctr"/>
              <a:r>
                <a:rPr lang="en-US" altLang="zh-CN" sz="3600" b="1">
                  <a:latin typeface="Times New Roman" panose="02020603050405020304" pitchFamily="18" charset="0"/>
                  <a:ea typeface="字魂7号-温暖童稚体" panose="00000500000000000000" pitchFamily="2" charset="-122"/>
                  <a:cs typeface="Times New Roman" panose="02020603050405020304" pitchFamily="18" charset="0"/>
                </a:rPr>
                <a:t>2</a:t>
              </a:r>
              <a:endParaRPr lang="zh-CN" altLang="en-US" sz="3600" b="1" dirty="0">
                <a:latin typeface="Times New Roman" panose="02020603050405020304" pitchFamily="18" charset="0"/>
                <a:ea typeface="字魂7号-温暖童稚体" panose="00000500000000000000" pitchFamily="2" charset="-122"/>
                <a:cs typeface="Times New Roman" panose="02020603050405020304" pitchFamily="18" charset="0"/>
              </a:endParaRPr>
            </a:p>
          </p:txBody>
        </p:sp>
      </p:grpSp>
      <p:grpSp>
        <p:nvGrpSpPr>
          <p:cNvPr id="23" name="Group 22">
            <a:extLst>
              <a:ext uri="{FF2B5EF4-FFF2-40B4-BE49-F238E27FC236}">
                <a16:creationId xmlns:a16="http://schemas.microsoft.com/office/drawing/2014/main" id="{F4E018C6-0F25-447A-8A31-88C1C42D376D}"/>
              </a:ext>
            </a:extLst>
          </p:cNvPr>
          <p:cNvGrpSpPr/>
          <p:nvPr/>
        </p:nvGrpSpPr>
        <p:grpSpPr>
          <a:xfrm>
            <a:off x="5948825" y="4382993"/>
            <a:ext cx="5906845" cy="1549657"/>
            <a:chOff x="5948823" y="280819"/>
            <a:chExt cx="5906845" cy="1549657"/>
          </a:xfrm>
        </p:grpSpPr>
        <p:sp>
          <p:nvSpPr>
            <p:cNvPr id="24" name="双波形 3">
              <a:extLst>
                <a:ext uri="{FF2B5EF4-FFF2-40B4-BE49-F238E27FC236}">
                  <a16:creationId xmlns:a16="http://schemas.microsoft.com/office/drawing/2014/main" id="{0E6DEAB2-16C6-4A53-B837-CD2381F76273}"/>
                </a:ext>
              </a:extLst>
            </p:cNvPr>
            <p:cNvSpPr/>
            <p:nvPr/>
          </p:nvSpPr>
          <p:spPr>
            <a:xfrm>
              <a:off x="5948824" y="280819"/>
              <a:ext cx="5906844" cy="1549657"/>
            </a:xfrm>
            <a:prstGeom prst="doubleWave">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Shape 887">
              <a:extLst>
                <a:ext uri="{FF2B5EF4-FFF2-40B4-BE49-F238E27FC236}">
                  <a16:creationId xmlns:a16="http://schemas.microsoft.com/office/drawing/2014/main" id="{2BB3898C-AB78-4FB3-B65F-8B1BBD6A3D5F}"/>
                </a:ext>
              </a:extLst>
            </p:cNvPr>
            <p:cNvSpPr/>
            <p:nvPr/>
          </p:nvSpPr>
          <p:spPr>
            <a:xfrm>
              <a:off x="7504705" y="743036"/>
              <a:ext cx="3926826" cy="543739"/>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r>
                <a:rPr lang="en-US" sz="3200" b="1">
                  <a:solidFill>
                    <a:srgbClr val="00B0F0"/>
                  </a:solidFill>
                  <a:latin typeface="Times New Roman" panose="02020603050405020304" pitchFamily="18" charset="0"/>
                  <a:cs typeface="Times New Roman" panose="02020603050405020304" pitchFamily="18" charset="0"/>
                </a:rPr>
                <a:t>Phần còn lại.</a:t>
              </a:r>
              <a:endParaRPr lang="vi-VN" sz="3200" b="1">
                <a:solidFill>
                  <a:srgbClr val="00B0F0"/>
                </a:solidFill>
                <a:latin typeface="Times New Roman" panose="02020603050405020304" pitchFamily="18" charset="0"/>
                <a:cs typeface="Times New Roman" panose="02020603050405020304" pitchFamily="18" charset="0"/>
              </a:endParaRPr>
            </a:p>
          </p:txBody>
        </p:sp>
        <p:sp>
          <p:nvSpPr>
            <p:cNvPr id="26" name="文本框 5">
              <a:extLst>
                <a:ext uri="{FF2B5EF4-FFF2-40B4-BE49-F238E27FC236}">
                  <a16:creationId xmlns:a16="http://schemas.microsoft.com/office/drawing/2014/main" id="{661E57CF-CDEE-4FF8-85BC-07DE6BE15600}"/>
                </a:ext>
              </a:extLst>
            </p:cNvPr>
            <p:cNvSpPr txBox="1"/>
            <p:nvPr/>
          </p:nvSpPr>
          <p:spPr>
            <a:xfrm>
              <a:off x="5948823" y="428669"/>
              <a:ext cx="1432720" cy="1200329"/>
            </a:xfrm>
            <a:prstGeom prst="rect">
              <a:avLst/>
            </a:prstGeom>
            <a:noFill/>
          </p:spPr>
          <p:txBody>
            <a:bodyPr wrap="square" rtlCol="0">
              <a:spAutoFit/>
            </a:bodyPr>
            <a:lstStyle/>
            <a:p>
              <a:pPr algn="ctr"/>
              <a:r>
                <a:rPr lang="en-US" altLang="zh-CN" sz="3600" b="1">
                  <a:latin typeface="Times New Roman" panose="02020603050405020304" pitchFamily="18" charset="0"/>
                  <a:ea typeface="字魂7号-温暖童稚体" panose="00000500000000000000" pitchFamily="2" charset="-122"/>
                  <a:cs typeface="Times New Roman" panose="02020603050405020304" pitchFamily="18" charset="0"/>
                </a:rPr>
                <a:t>Đoạn </a:t>
              </a:r>
            </a:p>
            <a:p>
              <a:pPr algn="ctr"/>
              <a:r>
                <a:rPr lang="en-US" altLang="zh-CN" sz="3600" b="1">
                  <a:latin typeface="Times New Roman" panose="02020603050405020304" pitchFamily="18" charset="0"/>
                  <a:ea typeface="字魂7号-温暖童稚体" panose="00000500000000000000" pitchFamily="2" charset="-122"/>
                  <a:cs typeface="Times New Roman" panose="02020603050405020304" pitchFamily="18" charset="0"/>
                </a:rPr>
                <a:t>3</a:t>
              </a:r>
              <a:endParaRPr lang="zh-CN" altLang="en-US" sz="3600" b="1" dirty="0">
                <a:latin typeface="Times New Roman" panose="02020603050405020304" pitchFamily="18" charset="0"/>
                <a:ea typeface="字魂7号-温暖童稚体" panose="00000500000000000000" pitchFamily="2" charset="-122"/>
                <a:cs typeface="Times New Roman" panose="02020603050405020304" pitchFamily="18" charset="0"/>
              </a:endParaRPr>
            </a:p>
          </p:txBody>
        </p:sp>
      </p:grpSp>
      <p:grpSp>
        <p:nvGrpSpPr>
          <p:cNvPr id="32" name="Group 31">
            <a:extLst>
              <a:ext uri="{FF2B5EF4-FFF2-40B4-BE49-F238E27FC236}">
                <a16:creationId xmlns:a16="http://schemas.microsoft.com/office/drawing/2014/main" id="{268C8573-3D97-45D3-BFA7-C63174030E28}"/>
              </a:ext>
            </a:extLst>
          </p:cNvPr>
          <p:cNvGrpSpPr/>
          <p:nvPr/>
        </p:nvGrpSpPr>
        <p:grpSpPr>
          <a:xfrm>
            <a:off x="5948825" y="280821"/>
            <a:ext cx="5906845" cy="1549657"/>
            <a:chOff x="5948823" y="280819"/>
            <a:chExt cx="5906845" cy="1549657"/>
          </a:xfrm>
        </p:grpSpPr>
        <p:grpSp>
          <p:nvGrpSpPr>
            <p:cNvPr id="18" name="Group 17">
              <a:extLst>
                <a:ext uri="{FF2B5EF4-FFF2-40B4-BE49-F238E27FC236}">
                  <a16:creationId xmlns:a16="http://schemas.microsoft.com/office/drawing/2014/main" id="{136891F5-C7ED-4385-9D05-BF3B353B9790}"/>
                </a:ext>
              </a:extLst>
            </p:cNvPr>
            <p:cNvGrpSpPr/>
            <p:nvPr/>
          </p:nvGrpSpPr>
          <p:grpSpPr>
            <a:xfrm>
              <a:off x="5948823" y="280819"/>
              <a:ext cx="5906845" cy="1549657"/>
              <a:chOff x="5948823" y="280819"/>
              <a:chExt cx="5906845" cy="1549657"/>
            </a:xfrm>
          </p:grpSpPr>
          <p:sp>
            <p:nvSpPr>
              <p:cNvPr id="4" name="双波形 3">
                <a:extLst>
                  <a:ext uri="{FF2B5EF4-FFF2-40B4-BE49-F238E27FC236}">
                    <a16:creationId xmlns:a16="http://schemas.microsoft.com/office/drawing/2014/main" id="{6BA071DE-FA3D-4F56-A42A-040C1A756580}"/>
                  </a:ext>
                </a:extLst>
              </p:cNvPr>
              <p:cNvSpPr/>
              <p:nvPr/>
            </p:nvSpPr>
            <p:spPr>
              <a:xfrm>
                <a:off x="5948824" y="280819"/>
                <a:ext cx="5906844" cy="1549657"/>
              </a:xfrm>
              <a:prstGeom prst="doubleWave">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64EFC385-3E85-495C-8D15-F41B03922BA1}"/>
                  </a:ext>
                </a:extLst>
              </p:cNvPr>
              <p:cNvSpPr txBox="1"/>
              <p:nvPr/>
            </p:nvSpPr>
            <p:spPr>
              <a:xfrm>
                <a:off x="5948823" y="428669"/>
                <a:ext cx="1432720" cy="1200329"/>
              </a:xfrm>
              <a:prstGeom prst="rect">
                <a:avLst/>
              </a:prstGeom>
              <a:noFill/>
            </p:spPr>
            <p:txBody>
              <a:bodyPr wrap="square" rtlCol="0">
                <a:spAutoFit/>
              </a:bodyPr>
              <a:lstStyle/>
              <a:p>
                <a:pPr algn="ctr"/>
                <a:r>
                  <a:rPr lang="en-US" altLang="zh-CN" sz="3600" b="1">
                    <a:latin typeface="Times New Roman" panose="02020603050405020304" pitchFamily="18" charset="0"/>
                    <a:ea typeface="字魂7号-温暖童稚体" panose="00000500000000000000" pitchFamily="2" charset="-122"/>
                    <a:cs typeface="Times New Roman" panose="02020603050405020304" pitchFamily="18" charset="0"/>
                  </a:rPr>
                  <a:t>Đoạn 1</a:t>
                </a:r>
                <a:endParaRPr lang="zh-CN" altLang="en-US" sz="3600" b="1" dirty="0">
                  <a:latin typeface="Times New Roman" panose="02020603050405020304" pitchFamily="18" charset="0"/>
                  <a:ea typeface="字魂7号-温暖童稚体" panose="00000500000000000000" pitchFamily="2" charset="-122"/>
                  <a:cs typeface="Times New Roman" panose="02020603050405020304" pitchFamily="18" charset="0"/>
                </a:endParaRPr>
              </a:p>
            </p:txBody>
          </p:sp>
        </p:grpSp>
        <p:sp>
          <p:nvSpPr>
            <p:cNvPr id="31" name="Shape 887">
              <a:extLst>
                <a:ext uri="{FF2B5EF4-FFF2-40B4-BE49-F238E27FC236}">
                  <a16:creationId xmlns:a16="http://schemas.microsoft.com/office/drawing/2014/main" id="{9E4538CB-D91F-4464-95D3-BB3E352F8260}"/>
                </a:ext>
              </a:extLst>
            </p:cNvPr>
            <p:cNvSpPr/>
            <p:nvPr/>
          </p:nvSpPr>
          <p:spPr>
            <a:xfrm>
              <a:off x="7504705" y="592817"/>
              <a:ext cx="3926826" cy="1036181"/>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r>
                <a:rPr lang="en-US" sz="3200" b="1" dirty="0">
                  <a:solidFill>
                    <a:srgbClr val="FFC000"/>
                  </a:solidFill>
                  <a:latin typeface="Times New Roman" panose="02020603050405020304" pitchFamily="18" charset="0"/>
                  <a:cs typeface="Times New Roman" panose="02020603050405020304" pitchFamily="18" charset="0"/>
                </a:rPr>
                <a:t>T</a:t>
              </a:r>
              <a:r>
                <a:rPr lang="vi-VN" sz="3200" b="1" dirty="0">
                  <a:solidFill>
                    <a:srgbClr val="FFC000"/>
                  </a:solidFill>
                  <a:latin typeface="Times New Roman" panose="02020603050405020304" pitchFamily="18" charset="0"/>
                  <a:cs typeface="Times New Roman" panose="02020603050405020304" pitchFamily="18" charset="0"/>
                </a:rPr>
                <a:t>ừ </a:t>
              </a:r>
              <a:r>
                <a:rPr lang="vi-VN" sz="3200" b="1" dirty="0" err="1">
                  <a:solidFill>
                    <a:srgbClr val="FFC000"/>
                  </a:solidFill>
                  <a:latin typeface="Times New Roman" panose="02020603050405020304" pitchFamily="18" charset="0"/>
                  <a:cs typeface="Times New Roman" panose="02020603050405020304" pitchFamily="18" charset="0"/>
                </a:rPr>
                <a:t>đầu</a:t>
              </a:r>
              <a:r>
                <a:rPr lang="en-US" sz="3200" b="1" dirty="0">
                  <a:solidFill>
                    <a:srgbClr val="FFC000"/>
                  </a:solidFill>
                  <a:latin typeface="Times New Roman" panose="02020603050405020304" pitchFamily="18" charset="0"/>
                  <a:cs typeface="Times New Roman" panose="02020603050405020304" pitchFamily="18" charset="0"/>
                </a:rPr>
                <a:t> </a:t>
              </a:r>
              <a:r>
                <a:rPr lang="vi-VN" sz="3200" b="1" dirty="0">
                  <a:solidFill>
                    <a:srgbClr val="FFC000"/>
                  </a:solidFill>
                  <a:latin typeface="Times New Roman" panose="02020603050405020304" pitchFamily="18" charset="0"/>
                  <a:cs typeface="Times New Roman" panose="02020603050405020304" pitchFamily="18" charset="0"/>
                </a:rPr>
                <a:t>….</a:t>
              </a:r>
              <a:r>
                <a:rPr lang="en-US" sz="3200" b="1" dirty="0">
                  <a:solidFill>
                    <a:srgbClr val="FFC000"/>
                  </a:solidFill>
                  <a:latin typeface="Times New Roman" panose="02020603050405020304" pitchFamily="18" charset="0"/>
                  <a:cs typeface="Times New Roman" panose="02020603050405020304" pitchFamily="18" charset="0"/>
                </a:rPr>
                <a:t> </a:t>
              </a:r>
              <a:r>
                <a:rPr lang="vi-VN" sz="3200" b="1" dirty="0" err="1">
                  <a:solidFill>
                    <a:srgbClr val="FFC000"/>
                  </a:solidFill>
                  <a:latin typeface="Times New Roman" panose="02020603050405020304" pitchFamily="18" charset="0"/>
                  <a:cs typeface="Times New Roman" panose="02020603050405020304" pitchFamily="18" charset="0"/>
                </a:rPr>
                <a:t>tặc</a:t>
              </a:r>
              <a:r>
                <a:rPr lang="vi-VN" sz="3200" b="1" dirty="0">
                  <a:solidFill>
                    <a:srgbClr val="FFC000"/>
                  </a:solidFill>
                  <a:latin typeface="Times New Roman" panose="02020603050405020304" pitchFamily="18" charset="0"/>
                  <a:cs typeface="Times New Roman" panose="02020603050405020304" pitchFamily="18" charset="0"/>
                </a:rPr>
                <a:t> </a:t>
              </a:r>
              <a:r>
                <a:rPr lang="vi-VN" sz="3200" b="1" dirty="0" err="1">
                  <a:solidFill>
                    <a:srgbClr val="FFC000"/>
                  </a:solidFill>
                  <a:latin typeface="Times New Roman" panose="02020603050405020304" pitchFamily="18" charset="0"/>
                  <a:cs typeface="Times New Roman" panose="02020603050405020304" pitchFamily="18" charset="0"/>
                </a:rPr>
                <a:t>lưỡi</a:t>
              </a:r>
              <a:r>
                <a:rPr lang="vi-VN" sz="3200" b="1" dirty="0">
                  <a:solidFill>
                    <a:srgbClr val="FFC000"/>
                  </a:solidFill>
                  <a:latin typeface="Times New Roman" panose="02020603050405020304" pitchFamily="18" charset="0"/>
                  <a:cs typeface="Times New Roman" panose="02020603050405020304" pitchFamily="18" charset="0"/>
                </a:rPr>
                <a:t> cho qua.</a:t>
              </a:r>
            </a:p>
          </p:txBody>
        </p:sp>
      </p:grpSp>
    </p:spTree>
    <p:extLst>
      <p:ext uri="{BB962C8B-B14F-4D97-AF65-F5344CB8AC3E}">
        <p14:creationId xmlns:p14="http://schemas.microsoft.com/office/powerpoint/2010/main" val="21105564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6" presetClass="entr" presetSubtype="3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out)">
                                      <p:cBhvr>
                                        <p:cTn id="11" dur="1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2BCCCDA0-F89B-44BA-A43C-321596DC6135}"/>
              </a:ext>
            </a:extLst>
          </p:cNvPr>
          <p:cNvPicPr>
            <a:picLocks noChangeAspect="1"/>
          </p:cNvPicPr>
          <p:nvPr/>
        </p:nvPicPr>
        <p:blipFill>
          <a:blip r:embed="rId2">
            <a:alphaModFix amt="67000"/>
          </a:blip>
          <a:stretch>
            <a:fillRect/>
          </a:stretch>
        </p:blipFill>
        <p:spPr>
          <a:xfrm rot="16200000">
            <a:off x="3114503" y="-2863728"/>
            <a:ext cx="6285385" cy="12514393"/>
          </a:xfrm>
          <a:prstGeom prst="rect">
            <a:avLst/>
          </a:prstGeom>
          <a:effectLst>
            <a:glow>
              <a:schemeClr val="accent1"/>
            </a:glow>
            <a:reflection endPos="65000" dist="50800" dir="5400000" sy="-100000" algn="bl" rotWithShape="0"/>
          </a:effectLst>
        </p:spPr>
      </p:pic>
      <p:sp>
        <p:nvSpPr>
          <p:cNvPr id="4" name="Rectangle 3"/>
          <p:cNvSpPr/>
          <p:nvPr/>
        </p:nvSpPr>
        <p:spPr>
          <a:xfrm>
            <a:off x="360404" y="626759"/>
            <a:ext cx="11327824" cy="3170099"/>
          </a:xfrm>
          <a:prstGeom prst="rect">
            <a:avLst/>
          </a:prstGeom>
        </p:spPr>
        <p:txBody>
          <a:bodyPr wrap="square">
            <a:spAutoFit/>
          </a:bodyPr>
          <a:lstStyle/>
          <a:p>
            <a:r>
              <a:rPr lang="en-US" sz="2000" b="1" dirty="0">
                <a:solidFill>
                  <a:srgbClr val="C00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Dắt xe ra cửa, tôi lễ phép thưa:</a:t>
            </a:r>
          </a:p>
          <a:p>
            <a:pPr algn="just"/>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 Thưa ba, con xin phép đi học nhóm.</a:t>
            </a:r>
          </a:p>
          <a:p>
            <a:pPr algn="just"/>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Ba tôi mỉm cười:</a:t>
            </a:r>
          </a:p>
          <a:p>
            <a:pPr algn="just"/>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 Ờ, nhớ về sớm nghe con!</a:t>
            </a:r>
          </a:p>
          <a:p>
            <a:pPr algn="just"/>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Không biết đây là lần thứ bao nhiêu tôi đã nói dối ba. Mỗi lần nói dối tôi đều ân hận,</a:t>
            </a:r>
            <a:r>
              <a:rPr lang="en-US" sz="2000" b="1" dirty="0">
                <a:solidFill>
                  <a:srgbClr val="FFC000"/>
                </a:solidFill>
                <a:latin typeface="Times New Roman" panose="02020603050405020304" pitchFamily="18" charset="0"/>
                <a:cs typeface="Times New Roman" panose="02020603050405020304" pitchFamily="18" charset="0"/>
              </a:rPr>
              <a:t> </a:t>
            </a:r>
            <a:r>
              <a:rPr lang="vi-VN" sz="2000" b="1" dirty="0">
                <a:solidFill>
                  <a:srgbClr val="FFC000"/>
                </a:solidFill>
                <a:latin typeface="Times New Roman" panose="02020603050405020304" pitchFamily="18" charset="0"/>
                <a:cs typeface="Times New Roman" panose="02020603050405020304" pitchFamily="18" charset="0"/>
              </a:rPr>
              <a:t>nhưng </a:t>
            </a:r>
            <a:r>
              <a:rPr lang="en-US" sz="2000" b="1" dirty="0" err="1">
                <a:solidFill>
                  <a:srgbClr val="FFC000"/>
                </a:solidFill>
                <a:latin typeface="Times New Roman" panose="02020603050405020304" pitchFamily="18" charset="0"/>
                <a:cs typeface="Times New Roman" panose="02020603050405020304" pitchFamily="18" charset="0"/>
              </a:rPr>
              <a:t>rồi</a:t>
            </a:r>
            <a:r>
              <a:rPr lang="en-US" sz="2000" b="1" dirty="0">
                <a:solidFill>
                  <a:srgbClr val="FFC000"/>
                </a:solidFill>
                <a:latin typeface="Times New Roman" panose="02020603050405020304" pitchFamily="18" charset="0"/>
                <a:cs typeface="Times New Roman" panose="02020603050405020304" pitchFamily="18" charset="0"/>
              </a:rPr>
              <a:t> </a:t>
            </a:r>
            <a:r>
              <a:rPr lang="en-US" sz="2000" b="1" dirty="0" err="1">
                <a:solidFill>
                  <a:srgbClr val="FFC000"/>
                </a:solidFill>
                <a:latin typeface="Times New Roman" panose="02020603050405020304" pitchFamily="18" charset="0"/>
                <a:cs typeface="Times New Roman" panose="02020603050405020304" pitchFamily="18" charset="0"/>
              </a:rPr>
              <a:t>lại</a:t>
            </a:r>
            <a:r>
              <a:rPr lang="vi-VN" sz="2000" b="1" dirty="0">
                <a:solidFill>
                  <a:srgbClr val="FFC000"/>
                </a:solidFill>
                <a:latin typeface="Times New Roman" panose="02020603050405020304" pitchFamily="18" charset="0"/>
                <a:cs typeface="Times New Roman" panose="02020603050405020304" pitchFamily="18" charset="0"/>
              </a:rPr>
              <a:t> tặc lưỡi cho qua.</a:t>
            </a:r>
          </a:p>
          <a:p>
            <a:pPr algn="just"/>
            <a:r>
              <a:rPr lang="en-US" sz="2000" b="1" dirty="0">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Cho đến một hôm, vừa yên vị trong rạp chiếu bóng, tôi chợt thấy em gái mình lướt qua cùng một đ</a:t>
            </a:r>
            <a:r>
              <a:rPr lang="en-US" sz="2000" b="1" dirty="0">
                <a:solidFill>
                  <a:srgbClr val="00B050"/>
                </a:solidFill>
                <a:latin typeface="Times New Roman" panose="02020603050405020304" pitchFamily="18" charset="0"/>
                <a:cs typeface="Times New Roman" panose="02020603050405020304" pitchFamily="18" charset="0"/>
              </a:rPr>
              <a:t>ứ</a:t>
            </a:r>
            <a:r>
              <a:rPr lang="vi-VN" sz="2000" b="1" dirty="0">
                <a:solidFill>
                  <a:srgbClr val="00B050"/>
                </a:solidFill>
                <a:latin typeface="Times New Roman" panose="02020603050405020304" pitchFamily="18" charset="0"/>
                <a:cs typeface="Times New Roman" panose="02020603050405020304" pitchFamily="18" charset="0"/>
              </a:rPr>
              <a:t>a bạn. Từ ngạc nhiên, tôi chuy</a:t>
            </a:r>
            <a:r>
              <a:rPr lang="en-US" sz="2000" b="1" dirty="0">
                <a:solidFill>
                  <a:srgbClr val="00B050"/>
                </a:solidFill>
                <a:latin typeface="Times New Roman" panose="02020603050405020304" pitchFamily="18" charset="0"/>
                <a:cs typeface="Times New Roman" panose="02020603050405020304" pitchFamily="18" charset="0"/>
              </a:rPr>
              <a:t>ể</a:t>
            </a:r>
            <a:r>
              <a:rPr lang="vi-VN" sz="2000" b="1" dirty="0">
                <a:solidFill>
                  <a:srgbClr val="00B050"/>
                </a:solidFill>
                <a:latin typeface="Times New Roman" panose="02020603050405020304" pitchFamily="18" charset="0"/>
                <a:cs typeface="Times New Roman" panose="02020603050405020304" pitchFamily="18" charset="0"/>
              </a:rPr>
              <a:t>n sang giận </a:t>
            </a:r>
            <a:r>
              <a:rPr lang="en-US" sz="2000" b="1" dirty="0">
                <a:solidFill>
                  <a:srgbClr val="00B050"/>
                </a:solidFill>
                <a:latin typeface="Times New Roman" panose="02020603050405020304" pitchFamily="18" charset="0"/>
                <a:cs typeface="Times New Roman" panose="02020603050405020304" pitchFamily="18" charset="0"/>
              </a:rPr>
              <a:t>d</a:t>
            </a:r>
            <a:r>
              <a:rPr lang="vi-VN" sz="2000" b="1" dirty="0">
                <a:solidFill>
                  <a:srgbClr val="00B050"/>
                </a:solidFill>
                <a:latin typeface="Times New Roman" panose="02020603050405020304" pitchFamily="18" charset="0"/>
                <a:cs typeface="Times New Roman" panose="02020603050405020304" pitchFamily="18" charset="0"/>
              </a:rPr>
              <a:t>ữ và mặc lời năn nỉ của bạn, tôi bỏ về.</a:t>
            </a: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Hai chị em về đến nhà, tôi mắng em gái dám nói dối ba bỏ học đi chơi, không chịu học hành. Nhưng đáp lại sự giận dữ của tôi, nó chỉ thủng thẳng:</a:t>
            </a:r>
          </a:p>
        </p:txBody>
      </p:sp>
      <p:sp>
        <p:nvSpPr>
          <p:cNvPr id="6" name="Rectangle 5">
            <a:extLst>
              <a:ext uri="{FF2B5EF4-FFF2-40B4-BE49-F238E27FC236}">
                <a16:creationId xmlns:a16="http://schemas.microsoft.com/office/drawing/2014/main" id="{CC0B8B0D-7849-41FB-80CE-0113EAE4AE41}"/>
              </a:ext>
            </a:extLst>
          </p:cNvPr>
          <p:cNvSpPr/>
          <p:nvPr/>
        </p:nvSpPr>
        <p:spPr>
          <a:xfrm>
            <a:off x="3777304" y="-37269"/>
            <a:ext cx="4853891" cy="584775"/>
          </a:xfrm>
          <a:prstGeom prst="rect">
            <a:avLst/>
          </a:prstGeom>
          <a:noFill/>
        </p:spPr>
        <p:txBody>
          <a:bodyPr wrap="square">
            <a:spAutoFit/>
          </a:bodyPr>
          <a:lstStyle/>
          <a:p>
            <a:pPr algn="ctr">
              <a:defRPr/>
            </a:pPr>
            <a:r>
              <a:rPr lang="en-US" sz="3200" b="1" dirty="0">
                <a:ln w="9525">
                  <a:solidFill>
                    <a:schemeClr val="bg1"/>
                  </a:solidFill>
                  <a:prstDash val="solid"/>
                </a:ln>
                <a:solidFill>
                  <a:srgbClr val="C00000"/>
                </a:solidFill>
                <a:effectLst>
                  <a:outerShdw blurRad="12700" dist="38100" dir="2700000" algn="tl" rotWithShape="0">
                    <a:schemeClr val="bg1">
                      <a:lumMod val="50000"/>
                    </a:schemeClr>
                  </a:outerShdw>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CHỊ EM TÔI</a:t>
            </a:r>
          </a:p>
        </p:txBody>
      </p:sp>
      <p:sp>
        <p:nvSpPr>
          <p:cNvPr id="7" name="云形 15">
            <a:extLst>
              <a:ext uri="{FF2B5EF4-FFF2-40B4-BE49-F238E27FC236}">
                <a16:creationId xmlns:a16="http://schemas.microsoft.com/office/drawing/2014/main" id="{BCC0B1C5-B757-4597-99BF-9094BDE779EE}"/>
              </a:ext>
            </a:extLst>
          </p:cNvPr>
          <p:cNvSpPr/>
          <p:nvPr/>
        </p:nvSpPr>
        <p:spPr>
          <a:xfrm>
            <a:off x="2630723" y="185978"/>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云形 15">
            <a:extLst>
              <a:ext uri="{FF2B5EF4-FFF2-40B4-BE49-F238E27FC236}">
                <a16:creationId xmlns:a16="http://schemas.microsoft.com/office/drawing/2014/main" id="{694D2C9E-DE77-497A-A6EC-73784D216374}"/>
              </a:ext>
            </a:extLst>
          </p:cNvPr>
          <p:cNvSpPr/>
          <p:nvPr/>
        </p:nvSpPr>
        <p:spPr>
          <a:xfrm>
            <a:off x="10566864" y="1044702"/>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a:extLst>
              <a:ext uri="{FF2B5EF4-FFF2-40B4-BE49-F238E27FC236}">
                <a16:creationId xmlns:a16="http://schemas.microsoft.com/office/drawing/2014/main" id="{F51BD4BF-62D9-4E4A-A1A3-AC7D03C43278}"/>
              </a:ext>
            </a:extLst>
          </p:cNvPr>
          <p:cNvPicPr>
            <a:picLocks noChangeAspect="1"/>
          </p:cNvPicPr>
          <p:nvPr/>
        </p:nvPicPr>
        <p:blipFill>
          <a:blip r:embed="rId3"/>
          <a:srcRect/>
          <a:stretch>
            <a:fillRect/>
          </a:stretch>
        </p:blipFill>
        <p:spPr>
          <a:xfrm>
            <a:off x="123916" y="5991374"/>
            <a:ext cx="472976" cy="442233"/>
          </a:xfrm>
          <a:prstGeom prst="rect">
            <a:avLst/>
          </a:prstGeom>
        </p:spPr>
      </p:pic>
      <p:pic>
        <p:nvPicPr>
          <p:cNvPr id="10" name="Picture 9">
            <a:extLst>
              <a:ext uri="{FF2B5EF4-FFF2-40B4-BE49-F238E27FC236}">
                <a16:creationId xmlns:a16="http://schemas.microsoft.com/office/drawing/2014/main" id="{245C1483-AB3C-4FD4-9F7A-AC0F591D3772}"/>
              </a:ext>
            </a:extLst>
          </p:cNvPr>
          <p:cNvPicPr>
            <a:picLocks noChangeAspect="1"/>
          </p:cNvPicPr>
          <p:nvPr/>
        </p:nvPicPr>
        <p:blipFill>
          <a:blip r:embed="rId3"/>
          <a:srcRect/>
          <a:stretch>
            <a:fillRect/>
          </a:stretch>
        </p:blipFill>
        <p:spPr>
          <a:xfrm>
            <a:off x="8394705" y="6275940"/>
            <a:ext cx="472976" cy="442233"/>
          </a:xfrm>
          <a:prstGeom prst="rect">
            <a:avLst/>
          </a:prstGeom>
        </p:spPr>
      </p:pic>
      <p:pic>
        <p:nvPicPr>
          <p:cNvPr id="11" name="Picture 10">
            <a:extLst>
              <a:ext uri="{FF2B5EF4-FFF2-40B4-BE49-F238E27FC236}">
                <a16:creationId xmlns:a16="http://schemas.microsoft.com/office/drawing/2014/main" id="{58D48AB7-BB3B-48FB-AB3C-745088BC979B}"/>
              </a:ext>
            </a:extLst>
          </p:cNvPr>
          <p:cNvPicPr>
            <a:picLocks noChangeAspect="1"/>
          </p:cNvPicPr>
          <p:nvPr/>
        </p:nvPicPr>
        <p:blipFill>
          <a:blip r:embed="rId3"/>
          <a:srcRect/>
          <a:stretch>
            <a:fillRect/>
          </a:stretch>
        </p:blipFill>
        <p:spPr>
          <a:xfrm>
            <a:off x="9233637" y="1396843"/>
            <a:ext cx="472976" cy="442233"/>
          </a:xfrm>
          <a:prstGeom prst="rect">
            <a:avLst/>
          </a:prstGeom>
        </p:spPr>
      </p:pic>
      <p:pic>
        <p:nvPicPr>
          <p:cNvPr id="12" name="Picture 11">
            <a:extLst>
              <a:ext uri="{FF2B5EF4-FFF2-40B4-BE49-F238E27FC236}">
                <a16:creationId xmlns:a16="http://schemas.microsoft.com/office/drawing/2014/main" id="{A574FBCE-3E67-40B6-9F71-74FF65B523A5}"/>
              </a:ext>
            </a:extLst>
          </p:cNvPr>
          <p:cNvPicPr>
            <a:picLocks noChangeAspect="1"/>
          </p:cNvPicPr>
          <p:nvPr/>
        </p:nvPicPr>
        <p:blipFill>
          <a:blip r:embed="rId3"/>
          <a:srcRect/>
          <a:stretch>
            <a:fillRect/>
          </a:stretch>
        </p:blipFill>
        <p:spPr>
          <a:xfrm>
            <a:off x="11332282" y="250778"/>
            <a:ext cx="472976" cy="442233"/>
          </a:xfrm>
          <a:prstGeom prst="rect">
            <a:avLst/>
          </a:prstGeom>
        </p:spPr>
      </p:pic>
      <p:sp>
        <p:nvSpPr>
          <p:cNvPr id="14" name="TextBox 13">
            <a:extLst>
              <a:ext uri="{FF2B5EF4-FFF2-40B4-BE49-F238E27FC236}">
                <a16:creationId xmlns:a16="http://schemas.microsoft.com/office/drawing/2014/main" id="{24217658-454A-4352-A2BA-C71B95ED81C1}"/>
              </a:ext>
            </a:extLst>
          </p:cNvPr>
          <p:cNvSpPr txBox="1"/>
          <p:nvPr/>
        </p:nvSpPr>
        <p:spPr>
          <a:xfrm>
            <a:off x="267284" y="3687903"/>
            <a:ext cx="11327824" cy="3170099"/>
          </a:xfrm>
          <a:prstGeom prst="rect">
            <a:avLst/>
          </a:prstGeom>
          <a:noFill/>
        </p:spPr>
        <p:txBody>
          <a:bodyPr wrap="square">
            <a:spAutoFit/>
          </a:bodyPr>
          <a:lstStyle/>
          <a:p>
            <a:pPr algn="just"/>
            <a:r>
              <a:rPr lang="en-US" sz="2000" b="1" dirty="0">
                <a:latin typeface="Times New Roman" panose="02020603050405020304" pitchFamily="18" charset="0"/>
                <a:cs typeface="Times New Roman" panose="02020603050405020304" pitchFamily="18" charset="0"/>
              </a:rPr>
              <a:t> </a:t>
            </a:r>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 Em đi </a:t>
            </a:r>
            <a:r>
              <a:rPr lang="vi-VN" sz="2000" b="1" dirty="0" err="1">
                <a:solidFill>
                  <a:srgbClr val="00B050"/>
                </a:solidFill>
                <a:latin typeface="Times New Roman" panose="02020603050405020304" pitchFamily="18" charset="0"/>
                <a:cs typeface="Times New Roman" panose="02020603050405020304" pitchFamily="18" charset="0"/>
              </a:rPr>
              <a:t>tập</a:t>
            </a:r>
            <a:r>
              <a:rPr lang="vi-VN" sz="2000" b="1" dirty="0">
                <a:solidFill>
                  <a:srgbClr val="00B050"/>
                </a:solidFill>
                <a:latin typeface="Times New Roman" panose="02020603050405020304" pitchFamily="18" charset="0"/>
                <a:cs typeface="Times New Roman" panose="02020603050405020304" pitchFamily="18" charset="0"/>
              </a:rPr>
              <a:t> văn </a:t>
            </a:r>
            <a:r>
              <a:rPr lang="vi-VN" sz="2000" b="1" dirty="0" err="1">
                <a:solidFill>
                  <a:srgbClr val="00B050"/>
                </a:solidFill>
                <a:latin typeface="Times New Roman" panose="02020603050405020304" pitchFamily="18" charset="0"/>
                <a:cs typeface="Times New Roman" panose="02020603050405020304" pitchFamily="18" charset="0"/>
              </a:rPr>
              <a:t>nghệ</a:t>
            </a:r>
            <a:r>
              <a:rPr lang="vi-VN" sz="2000" b="1" dirty="0">
                <a:solidFill>
                  <a:srgbClr val="00B050"/>
                </a:solidFill>
                <a:latin typeface="Times New Roman" panose="02020603050405020304" pitchFamily="18" charset="0"/>
                <a:cs typeface="Times New Roman" panose="02020603050405020304" pitchFamily="18" charset="0"/>
              </a:rPr>
              <a:t>.</a:t>
            </a:r>
            <a:r>
              <a:rPr lang="en-US" sz="2000" b="1" dirty="0">
                <a:solidFill>
                  <a:srgbClr val="00B050"/>
                </a:solidFill>
                <a:latin typeface="Times New Roman" panose="02020603050405020304" pitchFamily="18" charset="0"/>
                <a:cs typeface="Times New Roman" panose="02020603050405020304" pitchFamily="18" charset="0"/>
              </a:rPr>
              <a:t> </a:t>
            </a:r>
          </a:p>
          <a:p>
            <a:pPr algn="just"/>
            <a:r>
              <a:rPr lang="en-US" sz="2000" b="1" dirty="0">
                <a:solidFill>
                  <a:srgbClr val="00B050"/>
                </a:solidFill>
                <a:latin typeface="Times New Roman" panose="02020603050405020304" pitchFamily="18" charset="0"/>
                <a:cs typeface="Times New Roman" panose="02020603050405020304" pitchFamily="18" charset="0"/>
              </a:rPr>
              <a:t>     - </a:t>
            </a:r>
            <a:r>
              <a:rPr lang="vi-VN" sz="2000" b="1" dirty="0" err="1">
                <a:solidFill>
                  <a:srgbClr val="00B050"/>
                </a:solidFill>
                <a:latin typeface="Times New Roman" panose="02020603050405020304" pitchFamily="18" charset="0"/>
                <a:cs typeface="Times New Roman" panose="02020603050405020304" pitchFamily="18" charset="0"/>
              </a:rPr>
              <a:t>Mày</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tập</a:t>
            </a:r>
            <a:r>
              <a:rPr lang="vi-VN" sz="2000" b="1" dirty="0">
                <a:solidFill>
                  <a:srgbClr val="00B050"/>
                </a:solidFill>
                <a:latin typeface="Times New Roman" panose="02020603050405020304" pitchFamily="18" charset="0"/>
                <a:cs typeface="Times New Roman" panose="02020603050405020304" pitchFamily="18" charset="0"/>
              </a:rPr>
              <a:t> văn </a:t>
            </a:r>
            <a:r>
              <a:rPr lang="vi-VN" sz="2000" b="1" dirty="0" err="1">
                <a:solidFill>
                  <a:srgbClr val="00B050"/>
                </a:solidFill>
                <a:latin typeface="Times New Roman" panose="02020603050405020304" pitchFamily="18" charset="0"/>
                <a:cs typeface="Times New Roman" panose="02020603050405020304" pitchFamily="18" charset="0"/>
              </a:rPr>
              <a:t>nghệ</a:t>
            </a:r>
            <a:r>
              <a:rPr lang="vi-VN" sz="2000" b="1" dirty="0">
                <a:solidFill>
                  <a:srgbClr val="00B050"/>
                </a:solidFill>
                <a:latin typeface="Times New Roman" panose="02020603050405020304" pitchFamily="18" charset="0"/>
                <a:cs typeface="Times New Roman" panose="02020603050405020304" pitchFamily="18" charset="0"/>
              </a:rPr>
              <a:t> ở </a:t>
            </a:r>
            <a:r>
              <a:rPr lang="vi-VN" sz="2000" b="1" dirty="0" err="1">
                <a:solidFill>
                  <a:srgbClr val="00B050"/>
                </a:solidFill>
                <a:latin typeface="Times New Roman" panose="02020603050405020304" pitchFamily="18" charset="0"/>
                <a:cs typeface="Times New Roman" panose="02020603050405020304" pitchFamily="18" charset="0"/>
              </a:rPr>
              <a:t>rạp</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chiếu</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bóng</a:t>
            </a:r>
            <a:r>
              <a:rPr lang="vi-VN" sz="2000" b="1" dirty="0">
                <a:solidFill>
                  <a:srgbClr val="00B050"/>
                </a:solidFill>
                <a:latin typeface="Times New Roman" panose="02020603050405020304" pitchFamily="18" charset="0"/>
                <a:cs typeface="Times New Roman" panose="02020603050405020304" pitchFamily="18" charset="0"/>
              </a:rPr>
              <a:t> à?</a:t>
            </a:r>
            <a:endParaRPr lang="en-US" sz="2000" b="1" dirty="0">
              <a:solidFill>
                <a:srgbClr val="00B050"/>
              </a:solidFill>
              <a:latin typeface="Times New Roman" panose="02020603050405020304" pitchFamily="18" charset="0"/>
              <a:cs typeface="Times New Roman" panose="02020603050405020304" pitchFamily="18" charset="0"/>
            </a:endParaRP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Nó</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cười</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giả</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bộ</a:t>
            </a:r>
            <a:r>
              <a:rPr lang="vi-VN" sz="2000" b="1" dirty="0">
                <a:solidFill>
                  <a:srgbClr val="00B050"/>
                </a:solidFill>
                <a:latin typeface="Times New Roman" panose="02020603050405020304" pitchFamily="18" charset="0"/>
                <a:cs typeface="Times New Roman" panose="02020603050405020304" pitchFamily="18" charset="0"/>
              </a:rPr>
              <a:t> ngây thơ:</a:t>
            </a: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Ủa</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chị</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cũng</a:t>
            </a:r>
            <a:r>
              <a:rPr lang="vi-VN" sz="2000" b="1" dirty="0">
                <a:solidFill>
                  <a:srgbClr val="00B050"/>
                </a:solidFill>
                <a:latin typeface="Times New Roman" panose="02020603050405020304" pitchFamily="18" charset="0"/>
                <a:cs typeface="Times New Roman" panose="02020603050405020304" pitchFamily="18" charset="0"/>
              </a:rPr>
              <a:t> ở </a:t>
            </a:r>
            <a:r>
              <a:rPr lang="vi-VN" sz="2000" b="1" dirty="0" err="1">
                <a:solidFill>
                  <a:srgbClr val="00B050"/>
                </a:solidFill>
                <a:latin typeface="Times New Roman" panose="02020603050405020304" pitchFamily="18" charset="0"/>
                <a:cs typeface="Times New Roman" panose="02020603050405020304" pitchFamily="18" charset="0"/>
              </a:rPr>
              <a:t>đó</a:t>
            </a:r>
            <a:r>
              <a:rPr lang="vi-VN" sz="2000" b="1" dirty="0">
                <a:solidFill>
                  <a:srgbClr val="00B050"/>
                </a:solidFill>
                <a:latin typeface="Times New Roman" panose="02020603050405020304" pitchFamily="18" charset="0"/>
                <a:cs typeface="Times New Roman" panose="02020603050405020304" pitchFamily="18" charset="0"/>
              </a:rPr>
              <a:t> sao? </a:t>
            </a:r>
            <a:r>
              <a:rPr lang="vi-VN" sz="2000" b="1" dirty="0" err="1">
                <a:solidFill>
                  <a:srgbClr val="00B050"/>
                </a:solidFill>
                <a:latin typeface="Times New Roman" panose="02020603050405020304" pitchFamily="18" charset="0"/>
                <a:cs typeface="Times New Roman" panose="02020603050405020304" pitchFamily="18" charset="0"/>
              </a:rPr>
              <a:t>Hồi</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nãy</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chị</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bảo</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chị</a:t>
            </a:r>
            <a:r>
              <a:rPr lang="vi-VN" sz="2000" b="1" dirty="0">
                <a:solidFill>
                  <a:srgbClr val="00B050"/>
                </a:solidFill>
                <a:latin typeface="Times New Roman" panose="02020603050405020304" pitchFamily="18" charset="0"/>
                <a:cs typeface="Times New Roman" panose="02020603050405020304" pitchFamily="18" charset="0"/>
              </a:rPr>
              <a:t> đi </a:t>
            </a:r>
            <a:r>
              <a:rPr lang="vi-VN" sz="2000" b="1" dirty="0" err="1">
                <a:solidFill>
                  <a:srgbClr val="00B050"/>
                </a:solidFill>
                <a:latin typeface="Times New Roman" panose="02020603050405020304" pitchFamily="18" charset="0"/>
                <a:cs typeface="Times New Roman" panose="02020603050405020304" pitchFamily="18" charset="0"/>
              </a:rPr>
              <a:t>học</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nhóm</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mà</a:t>
            </a:r>
            <a:r>
              <a:rPr lang="vi-VN" sz="2000" b="1" dirty="0">
                <a:solidFill>
                  <a:srgbClr val="00B050"/>
                </a:solidFill>
                <a:latin typeface="Times New Roman" panose="02020603050405020304" pitchFamily="18" charset="0"/>
                <a:cs typeface="Times New Roman" panose="02020603050405020304" pitchFamily="18" charset="0"/>
              </a:rPr>
              <a:t>!</a:t>
            </a: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Tôi </a:t>
            </a:r>
            <a:r>
              <a:rPr lang="vi-VN" sz="2000" b="1" dirty="0" err="1">
                <a:solidFill>
                  <a:srgbClr val="00B050"/>
                </a:solidFill>
                <a:latin typeface="Times New Roman" panose="02020603050405020304" pitchFamily="18" charset="0"/>
                <a:cs typeface="Times New Roman" panose="02020603050405020304" pitchFamily="18" charset="0"/>
              </a:rPr>
              <a:t>sững</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sờ</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đứng</a:t>
            </a:r>
            <a:r>
              <a:rPr lang="vi-VN" sz="2000" b="1" dirty="0">
                <a:solidFill>
                  <a:srgbClr val="00B050"/>
                </a:solidFill>
                <a:latin typeface="Times New Roman" panose="02020603050405020304" pitchFamily="18" charset="0"/>
                <a:cs typeface="Times New Roman" panose="02020603050405020304" pitchFamily="18" charset="0"/>
              </a:rPr>
              <a:t> im như </a:t>
            </a:r>
            <a:r>
              <a:rPr lang="vi-VN" sz="2000" b="1" dirty="0" err="1">
                <a:solidFill>
                  <a:srgbClr val="00B050"/>
                </a:solidFill>
                <a:latin typeface="Times New Roman" panose="02020603050405020304" pitchFamily="18" charset="0"/>
                <a:cs typeface="Times New Roman" panose="02020603050405020304" pitchFamily="18" charset="0"/>
              </a:rPr>
              <a:t>phỗng</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Ngước</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nhìn</a:t>
            </a:r>
            <a:r>
              <a:rPr lang="vi-VN" sz="2000" b="1" dirty="0">
                <a:solidFill>
                  <a:srgbClr val="00B050"/>
                </a:solidFill>
                <a:latin typeface="Times New Roman" panose="02020603050405020304" pitchFamily="18" charset="0"/>
                <a:cs typeface="Times New Roman" panose="02020603050405020304" pitchFamily="18" charset="0"/>
              </a:rPr>
              <a:t> ba tôi </a:t>
            </a:r>
            <a:r>
              <a:rPr lang="vi-VN" sz="2000" b="1" dirty="0" err="1">
                <a:solidFill>
                  <a:srgbClr val="00B050"/>
                </a:solidFill>
                <a:latin typeface="Times New Roman" panose="02020603050405020304" pitchFamily="18" charset="0"/>
                <a:cs typeface="Times New Roman" panose="02020603050405020304" pitchFamily="18" charset="0"/>
              </a:rPr>
              <a:t>đợi</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một</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trận</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cuồng</a:t>
            </a:r>
            <a:r>
              <a:rPr lang="vi-VN" sz="2000" b="1" dirty="0">
                <a:solidFill>
                  <a:srgbClr val="00B050"/>
                </a:solidFill>
                <a:latin typeface="Times New Roman" panose="02020603050405020304" pitchFamily="18" charset="0"/>
                <a:cs typeface="Times New Roman" panose="02020603050405020304" pitchFamily="18" charset="0"/>
              </a:rPr>
              <a:t> phong. Nhưng ba tôi </a:t>
            </a:r>
            <a:r>
              <a:rPr lang="vi-VN" sz="2000" b="1" dirty="0" err="1">
                <a:solidFill>
                  <a:srgbClr val="00B050"/>
                </a:solidFill>
                <a:latin typeface="Times New Roman" panose="02020603050405020304" pitchFamily="18" charset="0"/>
                <a:cs typeface="Times New Roman" panose="02020603050405020304" pitchFamily="18" charset="0"/>
              </a:rPr>
              <a:t>chỉ</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buồ</a:t>
            </a:r>
            <a:r>
              <a:rPr lang="en-US" sz="2000" b="1" dirty="0">
                <a:solidFill>
                  <a:srgbClr val="00B050"/>
                </a:solidFill>
                <a:latin typeface="Times New Roman" panose="02020603050405020304" pitchFamily="18" charset="0"/>
                <a:cs typeface="Times New Roman" panose="02020603050405020304" pitchFamily="18" charset="0"/>
              </a:rPr>
              <a:t>n</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rầu</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bảo</a:t>
            </a:r>
            <a:r>
              <a:rPr lang="vi-VN" sz="2000" b="1" dirty="0">
                <a:solidFill>
                  <a:srgbClr val="00B050"/>
                </a:solidFill>
                <a:latin typeface="Times New Roman" panose="02020603050405020304" pitchFamily="18" charset="0"/>
                <a:cs typeface="Times New Roman" panose="02020603050405020304" pitchFamily="18" charset="0"/>
              </a:rPr>
              <a:t>:</a:t>
            </a:r>
          </a:p>
          <a:p>
            <a:pPr algn="just"/>
            <a:r>
              <a:rPr lang="en-US" sz="2000" b="1" dirty="0">
                <a:solidFill>
                  <a:srgbClr val="00B050"/>
                </a:solidFill>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Các</a:t>
            </a:r>
            <a:r>
              <a:rPr lang="vi-VN" sz="2000" b="1" dirty="0">
                <a:solidFill>
                  <a:srgbClr val="00B050"/>
                </a:solidFill>
                <a:latin typeface="Times New Roman" panose="02020603050405020304" pitchFamily="18" charset="0"/>
                <a:cs typeface="Times New Roman" panose="02020603050405020304" pitchFamily="18" charset="0"/>
              </a:rPr>
              <a:t> con </a:t>
            </a:r>
            <a:r>
              <a:rPr lang="vi-VN" sz="2000" b="1" dirty="0" err="1">
                <a:solidFill>
                  <a:srgbClr val="00B050"/>
                </a:solidFill>
                <a:latin typeface="Times New Roman" panose="02020603050405020304" pitchFamily="18" charset="0"/>
                <a:cs typeface="Times New Roman" panose="02020603050405020304" pitchFamily="18" charset="0"/>
              </a:rPr>
              <a:t>ráng</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bảo</a:t>
            </a:r>
            <a:r>
              <a:rPr lang="vi-VN" sz="2000" b="1" dirty="0">
                <a:solidFill>
                  <a:srgbClr val="00B050"/>
                </a:solidFill>
                <a:latin typeface="Times New Roman" panose="02020603050405020304" pitchFamily="18" charset="0"/>
                <a:cs typeface="Times New Roman" panose="02020603050405020304" pitchFamily="18" charset="0"/>
              </a:rPr>
              <a:t> ban nhau </a:t>
            </a:r>
            <a:r>
              <a:rPr lang="vi-VN" sz="2000" b="1" dirty="0" err="1">
                <a:solidFill>
                  <a:srgbClr val="00B050"/>
                </a:solidFill>
                <a:latin typeface="Times New Roman" panose="02020603050405020304" pitchFamily="18" charset="0"/>
                <a:cs typeface="Times New Roman" panose="02020603050405020304" pitchFamily="18" charset="0"/>
              </a:rPr>
              <a:t>mà</a:t>
            </a:r>
            <a:r>
              <a:rPr lang="vi-VN" sz="2000" b="1" dirty="0">
                <a:solidFill>
                  <a:srgbClr val="00B050"/>
                </a:solidFill>
                <a:latin typeface="Times New Roman" panose="02020603050405020304" pitchFamily="18" charset="0"/>
                <a:cs typeface="Times New Roman" panose="02020603050405020304" pitchFamily="18" charset="0"/>
              </a:rPr>
              <a:t> </a:t>
            </a:r>
            <a:r>
              <a:rPr lang="vi-VN" sz="2000" b="1" dirty="0" err="1">
                <a:solidFill>
                  <a:srgbClr val="00B050"/>
                </a:solidFill>
                <a:latin typeface="Times New Roman" panose="02020603050405020304" pitchFamily="18" charset="0"/>
                <a:cs typeface="Times New Roman" panose="02020603050405020304" pitchFamily="18" charset="0"/>
              </a:rPr>
              <a:t>học</a:t>
            </a:r>
            <a:r>
              <a:rPr lang="vi-VN" sz="2000" b="1" dirty="0">
                <a:solidFill>
                  <a:srgbClr val="00B050"/>
                </a:solidFill>
                <a:latin typeface="Times New Roman" panose="02020603050405020304" pitchFamily="18" charset="0"/>
                <a:cs typeface="Times New Roman" panose="02020603050405020304" pitchFamily="18" charset="0"/>
              </a:rPr>
              <a:t> cho nên </a:t>
            </a:r>
            <a:r>
              <a:rPr lang="vi-VN" sz="2000" b="1" dirty="0" err="1">
                <a:solidFill>
                  <a:srgbClr val="00B050"/>
                </a:solidFill>
                <a:latin typeface="Times New Roman" panose="02020603050405020304" pitchFamily="18" charset="0"/>
                <a:cs typeface="Times New Roman" panose="02020603050405020304" pitchFamily="18" charset="0"/>
              </a:rPr>
              <a:t>người</a:t>
            </a:r>
            <a:r>
              <a:rPr lang="vi-VN" sz="2000" b="1" dirty="0">
                <a:solidFill>
                  <a:srgbClr val="00B050"/>
                </a:solidFill>
                <a:latin typeface="Times New Roman" panose="02020603050405020304" pitchFamily="18" charset="0"/>
                <a:cs typeface="Times New Roman" panose="02020603050405020304" pitchFamily="18" charset="0"/>
              </a:rPr>
              <a:t>.</a:t>
            </a:r>
          </a:p>
          <a:p>
            <a:pPr algn="just"/>
            <a:r>
              <a:rPr lang="en-US"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Từ</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đó</a:t>
            </a:r>
            <a:r>
              <a:rPr lang="vi-VN" sz="2000" b="1" dirty="0">
                <a:solidFill>
                  <a:srgbClr val="0070C0"/>
                </a:solidFill>
                <a:latin typeface="Times New Roman" panose="02020603050405020304" pitchFamily="18" charset="0"/>
                <a:cs typeface="Times New Roman" panose="02020603050405020304" pitchFamily="18" charset="0"/>
              </a:rPr>
              <a:t> tôi không bao </a:t>
            </a:r>
            <a:r>
              <a:rPr lang="vi-VN" sz="2000" b="1" dirty="0" err="1">
                <a:solidFill>
                  <a:srgbClr val="0070C0"/>
                </a:solidFill>
                <a:latin typeface="Times New Roman" panose="02020603050405020304" pitchFamily="18" charset="0"/>
                <a:cs typeface="Times New Roman" panose="02020603050405020304" pitchFamily="18" charset="0"/>
              </a:rPr>
              <a:t>giờ</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nói</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dối</a:t>
            </a:r>
            <a:r>
              <a:rPr lang="vi-VN" sz="2000" b="1" dirty="0">
                <a:solidFill>
                  <a:srgbClr val="0070C0"/>
                </a:solidFill>
                <a:latin typeface="Times New Roman" panose="02020603050405020304" pitchFamily="18" charset="0"/>
                <a:cs typeface="Times New Roman" panose="02020603050405020304" pitchFamily="18" charset="0"/>
              </a:rPr>
              <a:t> ba đi chơi </a:t>
            </a:r>
            <a:r>
              <a:rPr lang="vi-VN" sz="2000" b="1" dirty="0" err="1">
                <a:solidFill>
                  <a:srgbClr val="0070C0"/>
                </a:solidFill>
                <a:latin typeface="Times New Roman" panose="02020603050405020304" pitchFamily="18" charset="0"/>
                <a:cs typeface="Times New Roman" panose="02020603050405020304" pitchFamily="18" charset="0"/>
              </a:rPr>
              <a:t>nữa</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Thỉnh</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thoảng</a:t>
            </a:r>
            <a:r>
              <a:rPr lang="vi-VN" sz="2000" b="1" dirty="0">
                <a:solidFill>
                  <a:srgbClr val="0070C0"/>
                </a:solidFill>
                <a:latin typeface="Times New Roman" panose="02020603050405020304" pitchFamily="18" charset="0"/>
                <a:cs typeface="Times New Roman" panose="02020603050405020304" pitchFamily="18" charset="0"/>
              </a:rPr>
              <a:t>, hai </a:t>
            </a:r>
            <a:r>
              <a:rPr lang="vi-VN" sz="2000" b="1" dirty="0" err="1">
                <a:solidFill>
                  <a:srgbClr val="0070C0"/>
                </a:solidFill>
                <a:latin typeface="Times New Roman" panose="02020603050405020304" pitchFamily="18" charset="0"/>
                <a:cs typeface="Times New Roman" panose="02020603050405020304" pitchFamily="18" charset="0"/>
              </a:rPr>
              <a:t>chị</a:t>
            </a:r>
            <a:r>
              <a:rPr lang="vi-VN" sz="2000" b="1" dirty="0">
                <a:solidFill>
                  <a:srgbClr val="0070C0"/>
                </a:solidFill>
                <a:latin typeface="Times New Roman" panose="02020603050405020304" pitchFamily="18" charset="0"/>
                <a:cs typeface="Times New Roman" panose="02020603050405020304" pitchFamily="18" charset="0"/>
              </a:rPr>
              <a:t> em </a:t>
            </a:r>
            <a:r>
              <a:rPr lang="vi-VN" sz="2000" b="1" dirty="0" err="1">
                <a:solidFill>
                  <a:srgbClr val="0070C0"/>
                </a:solidFill>
                <a:latin typeface="Times New Roman" panose="02020603050405020304" pitchFamily="18" charset="0"/>
                <a:cs typeface="Times New Roman" panose="02020603050405020304" pitchFamily="18" charset="0"/>
              </a:rPr>
              <a:t>lại</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cười</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phá</a:t>
            </a:r>
            <a:r>
              <a:rPr lang="vi-VN" sz="2000" b="1" dirty="0">
                <a:solidFill>
                  <a:srgbClr val="0070C0"/>
                </a:solidFill>
                <a:latin typeface="Times New Roman" panose="02020603050405020304" pitchFamily="18" charset="0"/>
                <a:cs typeface="Times New Roman" panose="02020603050405020304" pitchFamily="18" charset="0"/>
              </a:rPr>
              <a:t> lên khi </a:t>
            </a:r>
            <a:r>
              <a:rPr lang="vi-VN" sz="2000" b="1" dirty="0" err="1">
                <a:solidFill>
                  <a:srgbClr val="0070C0"/>
                </a:solidFill>
                <a:latin typeface="Times New Roman" panose="02020603050405020304" pitchFamily="18" charset="0"/>
                <a:cs typeface="Times New Roman" panose="02020603050405020304" pitchFamily="18" charset="0"/>
              </a:rPr>
              <a:t>nhắc</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lại</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chuyện</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nó</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rủ</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bạn</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vào</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rạp</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chiếu</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bóng</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chọc</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tức</a:t>
            </a:r>
            <a:r>
              <a:rPr lang="vi-VN" sz="2000" b="1" dirty="0">
                <a:solidFill>
                  <a:srgbClr val="0070C0"/>
                </a:solidFill>
                <a:latin typeface="Times New Roman" panose="02020603050405020304" pitchFamily="18" charset="0"/>
                <a:cs typeface="Times New Roman" panose="02020603050405020304" pitchFamily="18" charset="0"/>
              </a:rPr>
              <a:t> tôi, </a:t>
            </a:r>
            <a:r>
              <a:rPr lang="vi-VN" sz="2000" b="1" dirty="0" err="1">
                <a:solidFill>
                  <a:srgbClr val="0070C0"/>
                </a:solidFill>
                <a:latin typeface="Times New Roman" panose="02020603050405020304" pitchFamily="18" charset="0"/>
                <a:cs typeface="Times New Roman" panose="02020603050405020304" pitchFamily="18" charset="0"/>
              </a:rPr>
              <a:t>làm</a:t>
            </a:r>
            <a:r>
              <a:rPr lang="vi-VN" sz="2000" b="1" dirty="0">
                <a:solidFill>
                  <a:srgbClr val="0070C0"/>
                </a:solidFill>
                <a:latin typeface="Times New Roman" panose="02020603050405020304" pitchFamily="18" charset="0"/>
                <a:cs typeface="Times New Roman" panose="02020603050405020304" pitchFamily="18" charset="0"/>
              </a:rPr>
              <a:t> cho tôi </a:t>
            </a:r>
            <a:r>
              <a:rPr lang="vi-VN" sz="2000" b="1" dirty="0" err="1">
                <a:solidFill>
                  <a:srgbClr val="0070C0"/>
                </a:solidFill>
                <a:latin typeface="Times New Roman" panose="02020603050405020304" pitchFamily="18" charset="0"/>
                <a:cs typeface="Times New Roman" panose="02020603050405020304" pitchFamily="18" charset="0"/>
              </a:rPr>
              <a:t>tỉnh</a:t>
            </a:r>
            <a:r>
              <a:rPr lang="vi-VN" sz="2000" b="1" dirty="0">
                <a:solidFill>
                  <a:srgbClr val="0070C0"/>
                </a:solidFill>
                <a:latin typeface="Times New Roman" panose="02020603050405020304" pitchFamily="18" charset="0"/>
                <a:cs typeface="Times New Roman" panose="02020603050405020304" pitchFamily="18" charset="0"/>
              </a:rPr>
              <a:t> </a:t>
            </a:r>
            <a:r>
              <a:rPr lang="vi-VN" sz="2000" b="1" dirty="0" err="1">
                <a:solidFill>
                  <a:srgbClr val="0070C0"/>
                </a:solidFill>
                <a:latin typeface="Times New Roman" panose="02020603050405020304" pitchFamily="18" charset="0"/>
                <a:cs typeface="Times New Roman" panose="02020603050405020304" pitchFamily="18" charset="0"/>
              </a:rPr>
              <a:t>ngộ</a:t>
            </a:r>
            <a:r>
              <a:rPr lang="vi-VN" sz="2000" b="1" dirty="0">
                <a:solidFill>
                  <a:srgbClr val="0070C0"/>
                </a:solidFill>
                <a:latin typeface="Times New Roman" panose="02020603050405020304" pitchFamily="18" charset="0"/>
                <a:cs typeface="Times New Roman" panose="02020603050405020304" pitchFamily="18" charset="0"/>
              </a:rPr>
              <a:t>.</a:t>
            </a:r>
            <a:endParaRPr lang="en-US" sz="2000" b="1" dirty="0">
              <a:solidFill>
                <a:srgbClr val="0070C0"/>
              </a:solidFill>
              <a:latin typeface="Times New Roman" panose="02020603050405020304" pitchFamily="18" charset="0"/>
              <a:cs typeface="Times New Roman" panose="02020603050405020304" pitchFamily="18" charset="0"/>
            </a:endParaRPr>
          </a:p>
          <a:p>
            <a:pPr algn="r"/>
            <a:r>
              <a:rPr lang="en-US" sz="2000" b="1" dirty="0">
                <a:latin typeface="Times New Roman" panose="02020603050405020304" pitchFamily="18" charset="0"/>
                <a:cs typeface="Times New Roman" panose="02020603050405020304" pitchFamily="18" charset="0"/>
              </a:rPr>
              <a:t>                                                                               </a:t>
            </a:r>
            <a:endParaRPr lang="vi-VN" sz="2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821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7B94D22-52B1-4E0B-BE35-4171E859D0B9}"/>
              </a:ext>
            </a:extLst>
          </p:cNvPr>
          <p:cNvSpPr/>
          <p:nvPr/>
        </p:nvSpPr>
        <p:spPr>
          <a:xfrm>
            <a:off x="2297010" y="352018"/>
            <a:ext cx="9894988" cy="5476652"/>
          </a:xfrm>
          <a:custGeom>
            <a:avLst/>
            <a:gdLst>
              <a:gd name="connsiteX0" fmla="*/ 0 w 9894988"/>
              <a:gd name="connsiteY0" fmla="*/ 912794 h 5476652"/>
              <a:gd name="connsiteX1" fmla="*/ 912794 w 9894988"/>
              <a:gd name="connsiteY1" fmla="*/ 0 h 5476652"/>
              <a:gd name="connsiteX2" fmla="*/ 1408486 w 9894988"/>
              <a:gd name="connsiteY2" fmla="*/ 0 h 5476652"/>
              <a:gd name="connsiteX3" fmla="*/ 2146259 w 9894988"/>
              <a:gd name="connsiteY3" fmla="*/ 0 h 5476652"/>
              <a:gd name="connsiteX4" fmla="*/ 2722645 w 9894988"/>
              <a:gd name="connsiteY4" fmla="*/ 0 h 5476652"/>
              <a:gd name="connsiteX5" fmla="*/ 3460419 w 9894988"/>
              <a:gd name="connsiteY5" fmla="*/ 0 h 5476652"/>
              <a:gd name="connsiteX6" fmla="*/ 3794723 w 9894988"/>
              <a:gd name="connsiteY6" fmla="*/ 0 h 5476652"/>
              <a:gd name="connsiteX7" fmla="*/ 4532496 w 9894988"/>
              <a:gd name="connsiteY7" fmla="*/ 0 h 5476652"/>
              <a:gd name="connsiteX8" fmla="*/ 4947494 w 9894988"/>
              <a:gd name="connsiteY8" fmla="*/ 0 h 5476652"/>
              <a:gd name="connsiteX9" fmla="*/ 5281798 w 9894988"/>
              <a:gd name="connsiteY9" fmla="*/ 0 h 5476652"/>
              <a:gd name="connsiteX10" fmla="*/ 5616101 w 9894988"/>
              <a:gd name="connsiteY10" fmla="*/ 0 h 5476652"/>
              <a:gd name="connsiteX11" fmla="*/ 6192487 w 9894988"/>
              <a:gd name="connsiteY11" fmla="*/ 0 h 5476652"/>
              <a:gd name="connsiteX12" fmla="*/ 6849567 w 9894988"/>
              <a:gd name="connsiteY12" fmla="*/ 0 h 5476652"/>
              <a:gd name="connsiteX13" fmla="*/ 7345259 w 9894988"/>
              <a:gd name="connsiteY13" fmla="*/ 0 h 5476652"/>
              <a:gd name="connsiteX14" fmla="*/ 7679562 w 9894988"/>
              <a:gd name="connsiteY14" fmla="*/ 0 h 5476652"/>
              <a:gd name="connsiteX15" fmla="*/ 8094560 w 9894988"/>
              <a:gd name="connsiteY15" fmla="*/ 0 h 5476652"/>
              <a:gd name="connsiteX16" fmla="*/ 8982194 w 9894988"/>
              <a:gd name="connsiteY16" fmla="*/ 0 h 5476652"/>
              <a:gd name="connsiteX17" fmla="*/ 9894988 w 9894988"/>
              <a:gd name="connsiteY17" fmla="*/ 912794 h 5476652"/>
              <a:gd name="connsiteX18" fmla="*/ 9894988 w 9894988"/>
              <a:gd name="connsiteY18" fmla="*/ 1470885 h 5476652"/>
              <a:gd name="connsiteX19" fmla="*/ 9894988 w 9894988"/>
              <a:gd name="connsiteY19" fmla="*/ 1992466 h 5476652"/>
              <a:gd name="connsiteX20" fmla="*/ 9894988 w 9894988"/>
              <a:gd name="connsiteY20" fmla="*/ 2404514 h 5476652"/>
              <a:gd name="connsiteX21" fmla="*/ 9894988 w 9894988"/>
              <a:gd name="connsiteY21" fmla="*/ 2926095 h 5476652"/>
              <a:gd name="connsiteX22" fmla="*/ 9894988 w 9894988"/>
              <a:gd name="connsiteY22" fmla="*/ 3374654 h 5476652"/>
              <a:gd name="connsiteX23" fmla="*/ 9894988 w 9894988"/>
              <a:gd name="connsiteY23" fmla="*/ 3859724 h 5476652"/>
              <a:gd name="connsiteX24" fmla="*/ 9894988 w 9894988"/>
              <a:gd name="connsiteY24" fmla="*/ 4563858 h 5476652"/>
              <a:gd name="connsiteX25" fmla="*/ 8982194 w 9894988"/>
              <a:gd name="connsiteY25" fmla="*/ 5476652 h 5476652"/>
              <a:gd name="connsiteX26" fmla="*/ 8567196 w 9894988"/>
              <a:gd name="connsiteY26" fmla="*/ 5476652 h 5476652"/>
              <a:gd name="connsiteX27" fmla="*/ 7910117 w 9894988"/>
              <a:gd name="connsiteY27" fmla="*/ 5476652 h 5476652"/>
              <a:gd name="connsiteX28" fmla="*/ 7414425 w 9894988"/>
              <a:gd name="connsiteY28" fmla="*/ 5476652 h 5476652"/>
              <a:gd name="connsiteX29" fmla="*/ 6999427 w 9894988"/>
              <a:gd name="connsiteY29" fmla="*/ 5476652 h 5476652"/>
              <a:gd name="connsiteX30" fmla="*/ 6584429 w 9894988"/>
              <a:gd name="connsiteY30" fmla="*/ 5476652 h 5476652"/>
              <a:gd name="connsiteX31" fmla="*/ 5927350 w 9894988"/>
              <a:gd name="connsiteY31" fmla="*/ 5476652 h 5476652"/>
              <a:gd name="connsiteX32" fmla="*/ 5593046 w 9894988"/>
              <a:gd name="connsiteY32" fmla="*/ 5476652 h 5476652"/>
              <a:gd name="connsiteX33" fmla="*/ 5016660 w 9894988"/>
              <a:gd name="connsiteY33" fmla="*/ 5476652 h 5476652"/>
              <a:gd name="connsiteX34" fmla="*/ 4682357 w 9894988"/>
              <a:gd name="connsiteY34" fmla="*/ 5476652 h 5476652"/>
              <a:gd name="connsiteX35" fmla="*/ 4105971 w 9894988"/>
              <a:gd name="connsiteY35" fmla="*/ 5476652 h 5476652"/>
              <a:gd name="connsiteX36" fmla="*/ 3690973 w 9894988"/>
              <a:gd name="connsiteY36" fmla="*/ 5476652 h 5476652"/>
              <a:gd name="connsiteX37" fmla="*/ 3195281 w 9894988"/>
              <a:gd name="connsiteY37" fmla="*/ 5476652 h 5476652"/>
              <a:gd name="connsiteX38" fmla="*/ 2699590 w 9894988"/>
              <a:gd name="connsiteY38" fmla="*/ 5476652 h 5476652"/>
              <a:gd name="connsiteX39" fmla="*/ 2365286 w 9894988"/>
              <a:gd name="connsiteY39" fmla="*/ 5476652 h 5476652"/>
              <a:gd name="connsiteX40" fmla="*/ 1869594 w 9894988"/>
              <a:gd name="connsiteY40" fmla="*/ 5476652 h 5476652"/>
              <a:gd name="connsiteX41" fmla="*/ 912794 w 9894988"/>
              <a:gd name="connsiteY41" fmla="*/ 5476652 h 5476652"/>
              <a:gd name="connsiteX42" fmla="*/ 0 w 9894988"/>
              <a:gd name="connsiteY42" fmla="*/ 4563858 h 5476652"/>
              <a:gd name="connsiteX43" fmla="*/ 0 w 9894988"/>
              <a:gd name="connsiteY43" fmla="*/ 3969256 h 5476652"/>
              <a:gd name="connsiteX44" fmla="*/ 0 w 9894988"/>
              <a:gd name="connsiteY44" fmla="*/ 3484186 h 5476652"/>
              <a:gd name="connsiteX45" fmla="*/ 0 w 9894988"/>
              <a:gd name="connsiteY45" fmla="*/ 3035627 h 5476652"/>
              <a:gd name="connsiteX46" fmla="*/ 0 w 9894988"/>
              <a:gd name="connsiteY46" fmla="*/ 2514046 h 5476652"/>
              <a:gd name="connsiteX47" fmla="*/ 0 w 9894988"/>
              <a:gd name="connsiteY47" fmla="*/ 1955955 h 5476652"/>
              <a:gd name="connsiteX48" fmla="*/ 0 w 9894988"/>
              <a:gd name="connsiteY48" fmla="*/ 1361353 h 5476652"/>
              <a:gd name="connsiteX49" fmla="*/ 0 w 9894988"/>
              <a:gd name="connsiteY49" fmla="*/ 912794 h 547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894988" h="5476652" fill="none" extrusionOk="0">
                <a:moveTo>
                  <a:pt x="0" y="912794"/>
                </a:moveTo>
                <a:cubicBezTo>
                  <a:pt x="-15163" y="389856"/>
                  <a:pt x="399686" y="-44532"/>
                  <a:pt x="912794" y="0"/>
                </a:cubicBezTo>
                <a:cubicBezTo>
                  <a:pt x="1131750" y="-20711"/>
                  <a:pt x="1208210" y="4496"/>
                  <a:pt x="1408486" y="0"/>
                </a:cubicBezTo>
                <a:cubicBezTo>
                  <a:pt x="1608762" y="-4496"/>
                  <a:pt x="1861623" y="6491"/>
                  <a:pt x="2146259" y="0"/>
                </a:cubicBezTo>
                <a:cubicBezTo>
                  <a:pt x="2430895" y="-6491"/>
                  <a:pt x="2588630" y="7252"/>
                  <a:pt x="2722645" y="0"/>
                </a:cubicBezTo>
                <a:cubicBezTo>
                  <a:pt x="2856660" y="-7252"/>
                  <a:pt x="3265919" y="78463"/>
                  <a:pt x="3460419" y="0"/>
                </a:cubicBezTo>
                <a:cubicBezTo>
                  <a:pt x="3654919" y="-78463"/>
                  <a:pt x="3671576" y="778"/>
                  <a:pt x="3794723" y="0"/>
                </a:cubicBezTo>
                <a:cubicBezTo>
                  <a:pt x="3917870" y="-778"/>
                  <a:pt x="4332745" y="10939"/>
                  <a:pt x="4532496" y="0"/>
                </a:cubicBezTo>
                <a:cubicBezTo>
                  <a:pt x="4732247" y="-10939"/>
                  <a:pt x="4784881" y="49223"/>
                  <a:pt x="4947494" y="0"/>
                </a:cubicBezTo>
                <a:cubicBezTo>
                  <a:pt x="5110107" y="-49223"/>
                  <a:pt x="5138821" y="18040"/>
                  <a:pt x="5281798" y="0"/>
                </a:cubicBezTo>
                <a:cubicBezTo>
                  <a:pt x="5424775" y="-18040"/>
                  <a:pt x="5478615" y="20266"/>
                  <a:pt x="5616101" y="0"/>
                </a:cubicBezTo>
                <a:cubicBezTo>
                  <a:pt x="5753587" y="-20266"/>
                  <a:pt x="5916900" y="38112"/>
                  <a:pt x="6192487" y="0"/>
                </a:cubicBezTo>
                <a:cubicBezTo>
                  <a:pt x="6468074" y="-38112"/>
                  <a:pt x="6650825" y="34594"/>
                  <a:pt x="6849567" y="0"/>
                </a:cubicBezTo>
                <a:cubicBezTo>
                  <a:pt x="7048309" y="-34594"/>
                  <a:pt x="7138409" y="34778"/>
                  <a:pt x="7345259" y="0"/>
                </a:cubicBezTo>
                <a:cubicBezTo>
                  <a:pt x="7552109" y="-34778"/>
                  <a:pt x="7597625" y="21143"/>
                  <a:pt x="7679562" y="0"/>
                </a:cubicBezTo>
                <a:cubicBezTo>
                  <a:pt x="7761499" y="-21143"/>
                  <a:pt x="7925966" y="33303"/>
                  <a:pt x="8094560" y="0"/>
                </a:cubicBezTo>
                <a:cubicBezTo>
                  <a:pt x="8263154" y="-33303"/>
                  <a:pt x="8649250" y="99020"/>
                  <a:pt x="8982194" y="0"/>
                </a:cubicBezTo>
                <a:cubicBezTo>
                  <a:pt x="9475383" y="3421"/>
                  <a:pt x="9837751" y="398723"/>
                  <a:pt x="9894988" y="912794"/>
                </a:cubicBezTo>
                <a:cubicBezTo>
                  <a:pt x="9921845" y="1068645"/>
                  <a:pt x="9864619" y="1349272"/>
                  <a:pt x="9894988" y="1470885"/>
                </a:cubicBezTo>
                <a:cubicBezTo>
                  <a:pt x="9925357" y="1592498"/>
                  <a:pt x="9840714" y="1819303"/>
                  <a:pt x="9894988" y="1992466"/>
                </a:cubicBezTo>
                <a:cubicBezTo>
                  <a:pt x="9949262" y="2165629"/>
                  <a:pt x="9864572" y="2318084"/>
                  <a:pt x="9894988" y="2404514"/>
                </a:cubicBezTo>
                <a:cubicBezTo>
                  <a:pt x="9925404" y="2490944"/>
                  <a:pt x="9844920" y="2738719"/>
                  <a:pt x="9894988" y="2926095"/>
                </a:cubicBezTo>
                <a:cubicBezTo>
                  <a:pt x="9945056" y="3113471"/>
                  <a:pt x="9879197" y="3276612"/>
                  <a:pt x="9894988" y="3374654"/>
                </a:cubicBezTo>
                <a:cubicBezTo>
                  <a:pt x="9910779" y="3472696"/>
                  <a:pt x="9852272" y="3629375"/>
                  <a:pt x="9894988" y="3859724"/>
                </a:cubicBezTo>
                <a:cubicBezTo>
                  <a:pt x="9937704" y="4090073"/>
                  <a:pt x="9851213" y="4221469"/>
                  <a:pt x="9894988" y="4563858"/>
                </a:cubicBezTo>
                <a:cubicBezTo>
                  <a:pt x="9953097" y="5139406"/>
                  <a:pt x="9527419" y="5477187"/>
                  <a:pt x="8982194" y="5476652"/>
                </a:cubicBezTo>
                <a:cubicBezTo>
                  <a:pt x="8856922" y="5489458"/>
                  <a:pt x="8729583" y="5462633"/>
                  <a:pt x="8567196" y="5476652"/>
                </a:cubicBezTo>
                <a:cubicBezTo>
                  <a:pt x="8404809" y="5490671"/>
                  <a:pt x="8178951" y="5413647"/>
                  <a:pt x="7910117" y="5476652"/>
                </a:cubicBezTo>
                <a:cubicBezTo>
                  <a:pt x="7641283" y="5539657"/>
                  <a:pt x="7541989" y="5426598"/>
                  <a:pt x="7414425" y="5476652"/>
                </a:cubicBezTo>
                <a:cubicBezTo>
                  <a:pt x="7286861" y="5526706"/>
                  <a:pt x="7161771" y="5471119"/>
                  <a:pt x="6999427" y="5476652"/>
                </a:cubicBezTo>
                <a:cubicBezTo>
                  <a:pt x="6837083" y="5482185"/>
                  <a:pt x="6727621" y="5440887"/>
                  <a:pt x="6584429" y="5476652"/>
                </a:cubicBezTo>
                <a:cubicBezTo>
                  <a:pt x="6441237" y="5512417"/>
                  <a:pt x="6107752" y="5450386"/>
                  <a:pt x="5927350" y="5476652"/>
                </a:cubicBezTo>
                <a:cubicBezTo>
                  <a:pt x="5746948" y="5502918"/>
                  <a:pt x="5675848" y="5474787"/>
                  <a:pt x="5593046" y="5476652"/>
                </a:cubicBezTo>
                <a:cubicBezTo>
                  <a:pt x="5510244" y="5478517"/>
                  <a:pt x="5239314" y="5471927"/>
                  <a:pt x="5016660" y="5476652"/>
                </a:cubicBezTo>
                <a:cubicBezTo>
                  <a:pt x="4794006" y="5481377"/>
                  <a:pt x="4834941" y="5472472"/>
                  <a:pt x="4682357" y="5476652"/>
                </a:cubicBezTo>
                <a:cubicBezTo>
                  <a:pt x="4529773" y="5480832"/>
                  <a:pt x="4260895" y="5438810"/>
                  <a:pt x="4105971" y="5476652"/>
                </a:cubicBezTo>
                <a:cubicBezTo>
                  <a:pt x="3951047" y="5514494"/>
                  <a:pt x="3853719" y="5467845"/>
                  <a:pt x="3690973" y="5476652"/>
                </a:cubicBezTo>
                <a:cubicBezTo>
                  <a:pt x="3528227" y="5485459"/>
                  <a:pt x="3441273" y="5440147"/>
                  <a:pt x="3195281" y="5476652"/>
                </a:cubicBezTo>
                <a:cubicBezTo>
                  <a:pt x="2949289" y="5513157"/>
                  <a:pt x="2895992" y="5469097"/>
                  <a:pt x="2699590" y="5476652"/>
                </a:cubicBezTo>
                <a:cubicBezTo>
                  <a:pt x="2503188" y="5484207"/>
                  <a:pt x="2461072" y="5473470"/>
                  <a:pt x="2365286" y="5476652"/>
                </a:cubicBezTo>
                <a:cubicBezTo>
                  <a:pt x="2269500" y="5479834"/>
                  <a:pt x="2100835" y="5435493"/>
                  <a:pt x="1869594" y="5476652"/>
                </a:cubicBezTo>
                <a:cubicBezTo>
                  <a:pt x="1638353" y="5517811"/>
                  <a:pt x="1381419" y="5453493"/>
                  <a:pt x="912794" y="5476652"/>
                </a:cubicBezTo>
                <a:cubicBezTo>
                  <a:pt x="506854" y="5475211"/>
                  <a:pt x="-28525" y="5132858"/>
                  <a:pt x="0" y="4563858"/>
                </a:cubicBezTo>
                <a:cubicBezTo>
                  <a:pt x="-46086" y="4314460"/>
                  <a:pt x="66655" y="4120552"/>
                  <a:pt x="0" y="3969256"/>
                </a:cubicBezTo>
                <a:cubicBezTo>
                  <a:pt x="-66655" y="3817960"/>
                  <a:pt x="24603" y="3596651"/>
                  <a:pt x="0" y="3484186"/>
                </a:cubicBezTo>
                <a:cubicBezTo>
                  <a:pt x="-24603" y="3371721"/>
                  <a:pt x="42589" y="3158380"/>
                  <a:pt x="0" y="3035627"/>
                </a:cubicBezTo>
                <a:cubicBezTo>
                  <a:pt x="-42589" y="2912874"/>
                  <a:pt x="40370" y="2623404"/>
                  <a:pt x="0" y="2514046"/>
                </a:cubicBezTo>
                <a:cubicBezTo>
                  <a:pt x="-40370" y="2404688"/>
                  <a:pt x="65118" y="2141041"/>
                  <a:pt x="0" y="1955955"/>
                </a:cubicBezTo>
                <a:cubicBezTo>
                  <a:pt x="-65118" y="1770869"/>
                  <a:pt x="31316" y="1535389"/>
                  <a:pt x="0" y="1361353"/>
                </a:cubicBezTo>
                <a:cubicBezTo>
                  <a:pt x="-31316" y="1187317"/>
                  <a:pt x="37099" y="1083071"/>
                  <a:pt x="0" y="912794"/>
                </a:cubicBezTo>
                <a:close/>
              </a:path>
              <a:path w="9894988" h="5476652" stroke="0" extrusionOk="0">
                <a:moveTo>
                  <a:pt x="0" y="912794"/>
                </a:moveTo>
                <a:cubicBezTo>
                  <a:pt x="22048" y="318948"/>
                  <a:pt x="484808" y="5611"/>
                  <a:pt x="912794" y="0"/>
                </a:cubicBezTo>
                <a:cubicBezTo>
                  <a:pt x="1157404" y="-24259"/>
                  <a:pt x="1425572" y="75111"/>
                  <a:pt x="1650568" y="0"/>
                </a:cubicBezTo>
                <a:cubicBezTo>
                  <a:pt x="1875564" y="-75111"/>
                  <a:pt x="1938355" y="48064"/>
                  <a:pt x="2065565" y="0"/>
                </a:cubicBezTo>
                <a:cubicBezTo>
                  <a:pt x="2192775" y="-48064"/>
                  <a:pt x="2357183" y="55390"/>
                  <a:pt x="2561257" y="0"/>
                </a:cubicBezTo>
                <a:cubicBezTo>
                  <a:pt x="2765331" y="-55390"/>
                  <a:pt x="2941672" y="67275"/>
                  <a:pt x="3218337" y="0"/>
                </a:cubicBezTo>
                <a:cubicBezTo>
                  <a:pt x="3495002" y="-67275"/>
                  <a:pt x="3573046" y="16239"/>
                  <a:pt x="3875417" y="0"/>
                </a:cubicBezTo>
                <a:cubicBezTo>
                  <a:pt x="4177788" y="-16239"/>
                  <a:pt x="4399789" y="35998"/>
                  <a:pt x="4532496" y="0"/>
                </a:cubicBezTo>
                <a:cubicBezTo>
                  <a:pt x="4665203" y="-35998"/>
                  <a:pt x="4936525" y="11554"/>
                  <a:pt x="5108882" y="0"/>
                </a:cubicBezTo>
                <a:cubicBezTo>
                  <a:pt x="5281239" y="-11554"/>
                  <a:pt x="5340185" y="17940"/>
                  <a:pt x="5443186" y="0"/>
                </a:cubicBezTo>
                <a:cubicBezTo>
                  <a:pt x="5546187" y="-17940"/>
                  <a:pt x="5655730" y="14057"/>
                  <a:pt x="5858183" y="0"/>
                </a:cubicBezTo>
                <a:cubicBezTo>
                  <a:pt x="6060636" y="-14057"/>
                  <a:pt x="6215931" y="47288"/>
                  <a:pt x="6353875" y="0"/>
                </a:cubicBezTo>
                <a:cubicBezTo>
                  <a:pt x="6491819" y="-47288"/>
                  <a:pt x="6546974" y="39302"/>
                  <a:pt x="6688179" y="0"/>
                </a:cubicBezTo>
                <a:cubicBezTo>
                  <a:pt x="6829384" y="-39302"/>
                  <a:pt x="6942761" y="49116"/>
                  <a:pt x="7103177" y="0"/>
                </a:cubicBezTo>
                <a:cubicBezTo>
                  <a:pt x="7263593" y="-49116"/>
                  <a:pt x="7468200" y="56617"/>
                  <a:pt x="7598868" y="0"/>
                </a:cubicBezTo>
                <a:cubicBezTo>
                  <a:pt x="7729536" y="-56617"/>
                  <a:pt x="8186564" y="73294"/>
                  <a:pt x="8336642" y="0"/>
                </a:cubicBezTo>
                <a:cubicBezTo>
                  <a:pt x="8486720" y="-73294"/>
                  <a:pt x="8761015" y="62306"/>
                  <a:pt x="8982194" y="0"/>
                </a:cubicBezTo>
                <a:cubicBezTo>
                  <a:pt x="9543709" y="-26179"/>
                  <a:pt x="9845657" y="392349"/>
                  <a:pt x="9894988" y="912794"/>
                </a:cubicBezTo>
                <a:cubicBezTo>
                  <a:pt x="9920110" y="1035257"/>
                  <a:pt x="9849467" y="1192716"/>
                  <a:pt x="9894988" y="1470885"/>
                </a:cubicBezTo>
                <a:cubicBezTo>
                  <a:pt x="9940509" y="1749054"/>
                  <a:pt x="9885709" y="1764021"/>
                  <a:pt x="9894988" y="1955955"/>
                </a:cubicBezTo>
                <a:cubicBezTo>
                  <a:pt x="9904267" y="2147889"/>
                  <a:pt x="9844329" y="2274196"/>
                  <a:pt x="9894988" y="2550557"/>
                </a:cubicBezTo>
                <a:cubicBezTo>
                  <a:pt x="9945647" y="2826918"/>
                  <a:pt x="9888570" y="2831754"/>
                  <a:pt x="9894988" y="3108648"/>
                </a:cubicBezTo>
                <a:cubicBezTo>
                  <a:pt x="9901406" y="3385542"/>
                  <a:pt x="9866288" y="3348415"/>
                  <a:pt x="9894988" y="3520697"/>
                </a:cubicBezTo>
                <a:cubicBezTo>
                  <a:pt x="9923688" y="3692979"/>
                  <a:pt x="9826019" y="3931372"/>
                  <a:pt x="9894988" y="4115299"/>
                </a:cubicBezTo>
                <a:cubicBezTo>
                  <a:pt x="9963957" y="4299226"/>
                  <a:pt x="9858169" y="4463225"/>
                  <a:pt x="9894988" y="4563858"/>
                </a:cubicBezTo>
                <a:cubicBezTo>
                  <a:pt x="9848249" y="5142244"/>
                  <a:pt x="9457989" y="5427202"/>
                  <a:pt x="8982194" y="5476652"/>
                </a:cubicBezTo>
                <a:cubicBezTo>
                  <a:pt x="8846315" y="5503045"/>
                  <a:pt x="8720315" y="5472237"/>
                  <a:pt x="8567196" y="5476652"/>
                </a:cubicBezTo>
                <a:cubicBezTo>
                  <a:pt x="8414077" y="5481067"/>
                  <a:pt x="8056526" y="5402730"/>
                  <a:pt x="7829423" y="5476652"/>
                </a:cubicBezTo>
                <a:cubicBezTo>
                  <a:pt x="7602320" y="5550574"/>
                  <a:pt x="7614349" y="5446864"/>
                  <a:pt x="7495119" y="5476652"/>
                </a:cubicBezTo>
                <a:cubicBezTo>
                  <a:pt x="7375889" y="5506440"/>
                  <a:pt x="7188843" y="5452954"/>
                  <a:pt x="7080121" y="5476652"/>
                </a:cubicBezTo>
                <a:cubicBezTo>
                  <a:pt x="6971399" y="5500350"/>
                  <a:pt x="6691360" y="5434563"/>
                  <a:pt x="6503735" y="5476652"/>
                </a:cubicBezTo>
                <a:cubicBezTo>
                  <a:pt x="6316110" y="5518741"/>
                  <a:pt x="6251423" y="5446047"/>
                  <a:pt x="6008044" y="5476652"/>
                </a:cubicBezTo>
                <a:cubicBezTo>
                  <a:pt x="5764665" y="5507257"/>
                  <a:pt x="5587935" y="5418590"/>
                  <a:pt x="5270270" y="5476652"/>
                </a:cubicBezTo>
                <a:cubicBezTo>
                  <a:pt x="4952605" y="5534714"/>
                  <a:pt x="4924750" y="5463857"/>
                  <a:pt x="4774578" y="5476652"/>
                </a:cubicBezTo>
                <a:cubicBezTo>
                  <a:pt x="4624406" y="5489447"/>
                  <a:pt x="4552681" y="5441487"/>
                  <a:pt x="4359581" y="5476652"/>
                </a:cubicBezTo>
                <a:cubicBezTo>
                  <a:pt x="4166481" y="5511817"/>
                  <a:pt x="4094321" y="5440890"/>
                  <a:pt x="3944583" y="5476652"/>
                </a:cubicBezTo>
                <a:cubicBezTo>
                  <a:pt x="3794845" y="5512414"/>
                  <a:pt x="3672403" y="5470240"/>
                  <a:pt x="3448891" y="5476652"/>
                </a:cubicBezTo>
                <a:cubicBezTo>
                  <a:pt x="3225379" y="5483064"/>
                  <a:pt x="3128082" y="5453367"/>
                  <a:pt x="3033893" y="5476652"/>
                </a:cubicBezTo>
                <a:cubicBezTo>
                  <a:pt x="2939704" y="5499937"/>
                  <a:pt x="2637524" y="5473046"/>
                  <a:pt x="2538202" y="5476652"/>
                </a:cubicBezTo>
                <a:cubicBezTo>
                  <a:pt x="2438880" y="5480258"/>
                  <a:pt x="2312001" y="5434018"/>
                  <a:pt x="2123204" y="5476652"/>
                </a:cubicBezTo>
                <a:cubicBezTo>
                  <a:pt x="1934407" y="5519286"/>
                  <a:pt x="1765481" y="5475929"/>
                  <a:pt x="1466124" y="5476652"/>
                </a:cubicBezTo>
                <a:cubicBezTo>
                  <a:pt x="1166767" y="5477375"/>
                  <a:pt x="1117848" y="5453194"/>
                  <a:pt x="912794" y="5476652"/>
                </a:cubicBezTo>
                <a:cubicBezTo>
                  <a:pt x="387949" y="5409799"/>
                  <a:pt x="69188" y="4995126"/>
                  <a:pt x="0" y="4563858"/>
                </a:cubicBezTo>
                <a:cubicBezTo>
                  <a:pt x="-54149" y="4403745"/>
                  <a:pt x="65594" y="4204295"/>
                  <a:pt x="0" y="4005767"/>
                </a:cubicBezTo>
                <a:cubicBezTo>
                  <a:pt x="-65594" y="3807239"/>
                  <a:pt x="4800" y="3692254"/>
                  <a:pt x="0" y="3593718"/>
                </a:cubicBezTo>
                <a:cubicBezTo>
                  <a:pt x="-4800" y="3495182"/>
                  <a:pt x="32761" y="3278357"/>
                  <a:pt x="0" y="3072138"/>
                </a:cubicBezTo>
                <a:cubicBezTo>
                  <a:pt x="-32761" y="2865919"/>
                  <a:pt x="45548" y="2740733"/>
                  <a:pt x="0" y="2623578"/>
                </a:cubicBezTo>
                <a:cubicBezTo>
                  <a:pt x="-45548" y="2506423"/>
                  <a:pt x="50887" y="2224915"/>
                  <a:pt x="0" y="2028976"/>
                </a:cubicBezTo>
                <a:cubicBezTo>
                  <a:pt x="-50887" y="1833037"/>
                  <a:pt x="46880" y="1686389"/>
                  <a:pt x="0" y="1470885"/>
                </a:cubicBezTo>
                <a:cubicBezTo>
                  <a:pt x="-46880" y="1255381"/>
                  <a:pt x="33281" y="1028535"/>
                  <a:pt x="0" y="912794"/>
                </a:cubicBezTo>
                <a:close/>
              </a:path>
            </a:pathLst>
          </a:custGeom>
          <a:solidFill>
            <a:schemeClr val="bg1">
              <a:alpha val="89000"/>
            </a:schemeClr>
          </a:solidFill>
          <a:ln w="28575">
            <a:solidFill>
              <a:srgbClr val="FEBCBD"/>
            </a:solidFill>
            <a:extLst>
              <a:ext uri="{C807C97D-BFC1-408E-A445-0C87EB9F89A2}">
                <ask:lineSketchStyleProps xmlns="" xmlns:ask="http://schemas.microsoft.com/office/drawing/2018/sketchyshapes" sd="87126686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ỗ dành sẵn cho Nội dung 2">
            <a:extLst>
              <a:ext uri="{FF2B5EF4-FFF2-40B4-BE49-F238E27FC236}">
                <a16:creationId xmlns:a16="http://schemas.microsoft.com/office/drawing/2014/main" id="{AC68EE5C-3096-48CE-A4DB-F996E4920FCE}"/>
              </a:ext>
            </a:extLst>
          </p:cNvPr>
          <p:cNvSpPr>
            <a:spLocks noGrp="1"/>
          </p:cNvSpPr>
          <p:nvPr>
            <p:ph idx="4294967295"/>
          </p:nvPr>
        </p:nvSpPr>
        <p:spPr>
          <a:xfrm>
            <a:off x="2535485" y="1248226"/>
            <a:ext cx="9290874" cy="5284246"/>
          </a:xfrm>
          <a:prstGeom prst="rect">
            <a:avLst/>
          </a:prstGeom>
        </p:spPr>
        <p:txBody>
          <a:bodyPr>
            <a:normAutofit/>
          </a:bodyPr>
          <a:lstStyle/>
          <a:p>
            <a:pPr marL="0" indent="0" algn="just">
              <a:lnSpc>
                <a:spcPct val="100000"/>
              </a:lnSpc>
              <a:buNone/>
            </a:pPr>
            <a:r>
              <a:rPr lang="vi-VN" sz="4200" b="1" dirty="0" smtClean="0">
                <a:solidFill>
                  <a:srgbClr val="C00000"/>
                </a:solidFill>
                <a:latin typeface="Times New Roman" panose="02020603050405020304" pitchFamily="18" charset="0"/>
                <a:cs typeface="Times New Roman" panose="02020603050405020304" pitchFamily="18" charset="0"/>
              </a:rPr>
              <a:t>Luyện </a:t>
            </a:r>
            <a:r>
              <a:rPr lang="vi-VN" sz="4200" b="1" dirty="0">
                <a:solidFill>
                  <a:srgbClr val="C00000"/>
                </a:solidFill>
                <a:latin typeface="Times New Roman" panose="02020603050405020304" pitchFamily="18" charset="0"/>
                <a:cs typeface="Times New Roman" panose="02020603050405020304" pitchFamily="18" charset="0"/>
              </a:rPr>
              <a:t>đọc câu: </a:t>
            </a:r>
          </a:p>
          <a:p>
            <a:pPr marL="0" indent="0" algn="just">
              <a:lnSpc>
                <a:spcPct val="100000"/>
              </a:lnSpc>
              <a:buNone/>
            </a:pPr>
            <a:r>
              <a:rPr lang="vi-VN" sz="4200" b="1" dirty="0">
                <a:latin typeface="Times New Roman" panose="02020603050405020304" pitchFamily="18" charset="0"/>
                <a:cs typeface="Times New Roman" panose="02020603050405020304" pitchFamily="18" charset="0"/>
              </a:rPr>
              <a:t>Thỉnh thoảng, hai chị em lại cười phá lên khi nhắc lại chuyện nó rủ bạn vào rạp chiếu bóng chọc tức tôi, làm cho tôi tỉnh ngộ.</a:t>
            </a:r>
          </a:p>
        </p:txBody>
      </p:sp>
      <p:cxnSp>
        <p:nvCxnSpPr>
          <p:cNvPr id="11" name="Đường nối Thẳng 4">
            <a:extLst>
              <a:ext uri="{FF2B5EF4-FFF2-40B4-BE49-F238E27FC236}">
                <a16:creationId xmlns:a16="http://schemas.microsoft.com/office/drawing/2014/main" id="{7FE64E8E-D414-4EE4-BC52-A9BDFB81D50B}"/>
              </a:ext>
            </a:extLst>
          </p:cNvPr>
          <p:cNvCxnSpPr>
            <a:cxnSpLocks/>
          </p:cNvCxnSpPr>
          <p:nvPr/>
        </p:nvCxnSpPr>
        <p:spPr>
          <a:xfrm flipH="1">
            <a:off x="8992485" y="3485785"/>
            <a:ext cx="130969" cy="385763"/>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3" name="Đường nối Thẳng 4">
            <a:extLst>
              <a:ext uri="{FF2B5EF4-FFF2-40B4-BE49-F238E27FC236}">
                <a16:creationId xmlns:a16="http://schemas.microsoft.com/office/drawing/2014/main" id="{7FE64E8E-D414-4EE4-BC52-A9BDFB81D50B}"/>
              </a:ext>
            </a:extLst>
          </p:cNvPr>
          <p:cNvCxnSpPr>
            <a:cxnSpLocks/>
          </p:cNvCxnSpPr>
          <p:nvPr/>
        </p:nvCxnSpPr>
        <p:spPr>
          <a:xfrm flipH="1">
            <a:off x="8197516" y="2869227"/>
            <a:ext cx="130969" cy="385763"/>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5" name="Đường nối Thẳng 4">
            <a:extLst>
              <a:ext uri="{FF2B5EF4-FFF2-40B4-BE49-F238E27FC236}">
                <a16:creationId xmlns:a16="http://schemas.microsoft.com/office/drawing/2014/main" id="{7FE64E8E-D414-4EE4-BC52-A9BDFB81D50B}"/>
              </a:ext>
            </a:extLst>
          </p:cNvPr>
          <p:cNvCxnSpPr>
            <a:cxnSpLocks/>
          </p:cNvCxnSpPr>
          <p:nvPr/>
        </p:nvCxnSpPr>
        <p:spPr>
          <a:xfrm flipH="1">
            <a:off x="4676438" y="4139451"/>
            <a:ext cx="130969" cy="385763"/>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6" name="Đường nối Thẳng 4">
            <a:extLst>
              <a:ext uri="{FF2B5EF4-FFF2-40B4-BE49-F238E27FC236}">
                <a16:creationId xmlns:a16="http://schemas.microsoft.com/office/drawing/2014/main" id="{7FE64E8E-D414-4EE4-BC52-A9BDFB81D50B}"/>
              </a:ext>
            </a:extLst>
          </p:cNvPr>
          <p:cNvCxnSpPr>
            <a:cxnSpLocks/>
          </p:cNvCxnSpPr>
          <p:nvPr/>
        </p:nvCxnSpPr>
        <p:spPr>
          <a:xfrm flipH="1">
            <a:off x="4741922" y="4139450"/>
            <a:ext cx="130969" cy="385763"/>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pic>
        <p:nvPicPr>
          <p:cNvPr id="26" name="Picture 25" descr="A picture containing doll, toy, vector graphics&#10;&#10;Description automatically generated">
            <a:extLst>
              <a:ext uri="{FF2B5EF4-FFF2-40B4-BE49-F238E27FC236}">
                <a16:creationId xmlns:a16="http://schemas.microsoft.com/office/drawing/2014/main" id="{E5E5253B-7BFF-4FEA-9F6F-512C9E51AF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0" y="3073233"/>
            <a:ext cx="3968138" cy="3968138"/>
          </a:xfrm>
          <a:prstGeom prst="rect">
            <a:avLst/>
          </a:prstGeom>
        </p:spPr>
      </p:pic>
      <p:pic>
        <p:nvPicPr>
          <p:cNvPr id="28" name="Picture 27" descr="A picture containing icon&#10;&#10;Description automatically generated">
            <a:extLst>
              <a:ext uri="{FF2B5EF4-FFF2-40B4-BE49-F238E27FC236}">
                <a16:creationId xmlns:a16="http://schemas.microsoft.com/office/drawing/2014/main" id="{EDE0E8CC-6AA3-412E-B2D7-8FE21E69B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1780" y="2"/>
            <a:ext cx="2289967" cy="2289967"/>
          </a:xfrm>
          <a:prstGeom prst="rect">
            <a:avLst/>
          </a:prstGeom>
        </p:spPr>
      </p:pic>
      <p:sp>
        <p:nvSpPr>
          <p:cNvPr id="29" name="云形 15">
            <a:extLst>
              <a:ext uri="{FF2B5EF4-FFF2-40B4-BE49-F238E27FC236}">
                <a16:creationId xmlns:a16="http://schemas.microsoft.com/office/drawing/2014/main" id="{A1051895-BA82-43CD-B166-B36B35572BEB}"/>
              </a:ext>
            </a:extLst>
          </p:cNvPr>
          <p:cNvSpPr/>
          <p:nvPr/>
        </p:nvSpPr>
        <p:spPr>
          <a:xfrm>
            <a:off x="2" y="1027108"/>
            <a:ext cx="1443583" cy="669282"/>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Picture 29">
            <a:extLst>
              <a:ext uri="{FF2B5EF4-FFF2-40B4-BE49-F238E27FC236}">
                <a16:creationId xmlns:a16="http://schemas.microsoft.com/office/drawing/2014/main" id="{A125A112-EC20-4E9B-A087-484CFA9C1B73}"/>
              </a:ext>
            </a:extLst>
          </p:cNvPr>
          <p:cNvPicPr>
            <a:picLocks noChangeAspect="1"/>
          </p:cNvPicPr>
          <p:nvPr/>
        </p:nvPicPr>
        <p:blipFill>
          <a:blip r:embed="rId4"/>
          <a:srcRect/>
          <a:stretch>
            <a:fillRect/>
          </a:stretch>
        </p:blipFill>
        <p:spPr>
          <a:xfrm>
            <a:off x="365641" y="2648111"/>
            <a:ext cx="472976" cy="442233"/>
          </a:xfrm>
          <a:prstGeom prst="rect">
            <a:avLst/>
          </a:prstGeom>
        </p:spPr>
      </p:pic>
      <p:pic>
        <p:nvPicPr>
          <p:cNvPr id="31" name="Picture 30">
            <a:extLst>
              <a:ext uri="{FF2B5EF4-FFF2-40B4-BE49-F238E27FC236}">
                <a16:creationId xmlns:a16="http://schemas.microsoft.com/office/drawing/2014/main" id="{209592A8-183A-4761-AC62-217370483464}"/>
              </a:ext>
            </a:extLst>
          </p:cNvPr>
          <p:cNvPicPr>
            <a:picLocks noChangeAspect="1"/>
          </p:cNvPicPr>
          <p:nvPr/>
        </p:nvPicPr>
        <p:blipFill>
          <a:blip r:embed="rId4"/>
          <a:srcRect/>
          <a:stretch>
            <a:fillRect/>
          </a:stretch>
        </p:blipFill>
        <p:spPr>
          <a:xfrm>
            <a:off x="658082" y="805993"/>
            <a:ext cx="472976" cy="442233"/>
          </a:xfrm>
          <a:prstGeom prst="rect">
            <a:avLst/>
          </a:prstGeom>
        </p:spPr>
      </p:pic>
    </p:spTree>
    <p:extLst>
      <p:ext uri="{BB962C8B-B14F-4D97-AF65-F5344CB8AC3E}">
        <p14:creationId xmlns:p14="http://schemas.microsoft.com/office/powerpoint/2010/main" val="34462877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1000"/>
                                        <p:tgtEl>
                                          <p:spTgt spid="26"/>
                                        </p:tgtEl>
                                      </p:cBhvr>
                                    </p:animEffect>
                                    <p:anim calcmode="lin" valueType="num">
                                      <p:cBhvr>
                                        <p:cTn id="12" dur="1000" fill="hold"/>
                                        <p:tgtEl>
                                          <p:spTgt spid="26"/>
                                        </p:tgtEl>
                                        <p:attrNameLst>
                                          <p:attrName>ppt_x</p:attrName>
                                        </p:attrNameLst>
                                      </p:cBhvr>
                                      <p:tavLst>
                                        <p:tav tm="0">
                                          <p:val>
                                            <p:strVal val="#ppt_x"/>
                                          </p:val>
                                        </p:tav>
                                        <p:tav tm="100000">
                                          <p:val>
                                            <p:strVal val="#ppt_x"/>
                                          </p:val>
                                        </p:tav>
                                      </p:tavLst>
                                    </p:anim>
                                    <p:anim calcmode="lin" valueType="num">
                                      <p:cBhvr>
                                        <p:cTn id="1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32" presetClass="emph" presetSubtype="0" fill="hold" nodeType="afterEffect">
                                  <p:stCondLst>
                                    <p:cond delay="0"/>
                                  </p:stCondLst>
                                  <p:childTnLst>
                                    <p:animRot by="120000">
                                      <p:cBhvr>
                                        <p:cTn id="31" dur="200" fill="hold">
                                          <p:stCondLst>
                                            <p:cond delay="0"/>
                                          </p:stCondLst>
                                        </p:cTn>
                                        <p:tgtEl>
                                          <p:spTgt spid="26"/>
                                        </p:tgtEl>
                                        <p:attrNameLst>
                                          <p:attrName>r</p:attrName>
                                        </p:attrNameLst>
                                      </p:cBhvr>
                                    </p:animRot>
                                    <p:animRot by="-240000">
                                      <p:cBhvr>
                                        <p:cTn id="32" dur="400" fill="hold">
                                          <p:stCondLst>
                                            <p:cond delay="400"/>
                                          </p:stCondLst>
                                        </p:cTn>
                                        <p:tgtEl>
                                          <p:spTgt spid="26"/>
                                        </p:tgtEl>
                                        <p:attrNameLst>
                                          <p:attrName>r</p:attrName>
                                        </p:attrNameLst>
                                      </p:cBhvr>
                                    </p:animRot>
                                    <p:animRot by="240000">
                                      <p:cBhvr>
                                        <p:cTn id="33" dur="400" fill="hold">
                                          <p:stCondLst>
                                            <p:cond delay="800"/>
                                          </p:stCondLst>
                                        </p:cTn>
                                        <p:tgtEl>
                                          <p:spTgt spid="26"/>
                                        </p:tgtEl>
                                        <p:attrNameLst>
                                          <p:attrName>r</p:attrName>
                                        </p:attrNameLst>
                                      </p:cBhvr>
                                    </p:animRot>
                                    <p:animRot by="-240000">
                                      <p:cBhvr>
                                        <p:cTn id="34" dur="400" fill="hold">
                                          <p:stCondLst>
                                            <p:cond delay="1200"/>
                                          </p:stCondLst>
                                        </p:cTn>
                                        <p:tgtEl>
                                          <p:spTgt spid="26"/>
                                        </p:tgtEl>
                                        <p:attrNameLst>
                                          <p:attrName>r</p:attrName>
                                        </p:attrNameLst>
                                      </p:cBhvr>
                                    </p:animRot>
                                    <p:animRot by="120000">
                                      <p:cBhvr>
                                        <p:cTn id="35" dur="400" fill="hold">
                                          <p:stCondLst>
                                            <p:cond delay="1600"/>
                                          </p:stCondLst>
                                        </p:cTn>
                                        <p:tgtEl>
                                          <p:spTgt spid="26"/>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750" fill="hold"/>
                                        <p:tgtEl>
                                          <p:spTgt spid="11"/>
                                        </p:tgtEl>
                                        <p:attrNameLst>
                                          <p:attrName>ppt_x</p:attrName>
                                        </p:attrNameLst>
                                      </p:cBhvr>
                                      <p:tavLst>
                                        <p:tav tm="0">
                                          <p:val>
                                            <p:strVal val="#ppt_x"/>
                                          </p:val>
                                        </p:tav>
                                        <p:tav tm="100000">
                                          <p:val>
                                            <p:strVal val="#ppt_x"/>
                                          </p:val>
                                        </p:tav>
                                      </p:tavLst>
                                    </p:anim>
                                    <p:anim calcmode="lin" valueType="num">
                                      <p:cBhvr additive="base">
                                        <p:cTn id="45" dur="750" fill="hold"/>
                                        <p:tgtEl>
                                          <p:spTgt spid="11"/>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750" fill="hold"/>
                                        <p:tgtEl>
                                          <p:spTgt spid="15"/>
                                        </p:tgtEl>
                                        <p:attrNameLst>
                                          <p:attrName>ppt_x</p:attrName>
                                        </p:attrNameLst>
                                      </p:cBhvr>
                                      <p:tavLst>
                                        <p:tav tm="0">
                                          <p:val>
                                            <p:strVal val="#ppt_x"/>
                                          </p:val>
                                        </p:tav>
                                        <p:tav tm="100000">
                                          <p:val>
                                            <p:strVal val="#ppt_x"/>
                                          </p:val>
                                        </p:tav>
                                      </p:tavLst>
                                    </p:anim>
                                    <p:anim calcmode="lin" valueType="num">
                                      <p:cBhvr additive="base">
                                        <p:cTn id="49" dur="750" fill="hold"/>
                                        <p:tgtEl>
                                          <p:spTgt spid="15"/>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750" fill="hold"/>
                                        <p:tgtEl>
                                          <p:spTgt spid="16"/>
                                        </p:tgtEl>
                                        <p:attrNameLst>
                                          <p:attrName>ppt_x</p:attrName>
                                        </p:attrNameLst>
                                      </p:cBhvr>
                                      <p:tavLst>
                                        <p:tav tm="0">
                                          <p:val>
                                            <p:strVal val="#ppt_x"/>
                                          </p:val>
                                        </p:tav>
                                        <p:tav tm="100000">
                                          <p:val>
                                            <p:strVal val="#ppt_x"/>
                                          </p:val>
                                        </p:tav>
                                      </p:tavLst>
                                    </p:anim>
                                    <p:anim calcmode="lin" valueType="num">
                                      <p:cBhvr additive="base">
                                        <p:cTn id="53"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853693097"/>
</p:tagLst>
</file>

<file path=ppt/tags/tag2.xml><?xml version="1.0" encoding="utf-8"?>
<p:tagLst xmlns:a="http://schemas.openxmlformats.org/drawingml/2006/main" xmlns:r="http://schemas.openxmlformats.org/officeDocument/2006/relationships" xmlns:p="http://schemas.openxmlformats.org/presentationml/2006/main">
  <p:tag name="TIMING" val="|9.7|0.7|1.4|5.3|33.9|3.5|8.8|2.5|11.1"/>
</p:tagLst>
</file>

<file path=ppt/tags/tag3.xml><?xml version="1.0" encoding="utf-8"?>
<p:tagLst xmlns:a="http://schemas.openxmlformats.org/drawingml/2006/main" xmlns:r="http://schemas.openxmlformats.org/officeDocument/2006/relationships" xmlns:p="http://schemas.openxmlformats.org/presentationml/2006/main">
  <p:tag name="TIMING" val="|10.6|2.6|0.8|1.6"/>
</p:tagLst>
</file>

<file path=ppt/theme/theme1.xml><?xml version="1.0" encoding="utf-8"?>
<a:theme xmlns:a="http://schemas.openxmlformats.org/drawingml/2006/main" name="Theme4">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4" id="{F6CC368A-9030-4AB5-94C7-8B82ADD64311}" vid="{8299F09B-EB14-4558-8111-43A3BC022D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Theme4</Template>
  <TotalTime>6682</TotalTime>
  <Words>999</Words>
  <Application>Microsoft Office PowerPoint</Application>
  <PresentationFormat>Widescreen</PresentationFormat>
  <Paragraphs>196</Paragraphs>
  <Slides>29</Slides>
  <Notes>8</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宋体</vt:lpstr>
      <vt:lpstr>Arial</vt:lpstr>
      <vt:lpstr>Calibri</vt:lpstr>
      <vt:lpstr>Calibri Light</vt:lpstr>
      <vt:lpstr>等线</vt:lpstr>
      <vt:lpstr>HP001 4 hàng</vt:lpstr>
      <vt:lpstr>Times New Roman</vt:lpstr>
      <vt:lpstr>Ubuntu</vt:lpstr>
      <vt:lpstr>UTM Arruba KT</vt:lpstr>
      <vt:lpstr>UTM Showcard</vt:lpstr>
      <vt:lpstr>UTM Staccato </vt:lpstr>
      <vt:lpstr>字魂7号-温暖童稚体</vt:lpstr>
      <vt:lpstr>Theme4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Anh Minh</dc:creator>
  <cp:lastModifiedBy>Admin</cp:lastModifiedBy>
  <cp:revision>23</cp:revision>
  <dcterms:created xsi:type="dcterms:W3CDTF">2021-10-13T03:53:12Z</dcterms:created>
  <dcterms:modified xsi:type="dcterms:W3CDTF">2022-10-07T02:45:03Z</dcterms:modified>
</cp:coreProperties>
</file>