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41" r:id="rId2"/>
    <p:sldId id="340" r:id="rId3"/>
    <p:sldId id="342" r:id="rId4"/>
    <p:sldId id="260" r:id="rId5"/>
    <p:sldId id="294" r:id="rId6"/>
    <p:sldId id="339" r:id="rId7"/>
    <p:sldId id="296" r:id="rId8"/>
    <p:sldId id="321" r:id="rId9"/>
    <p:sldId id="334" r:id="rId10"/>
    <p:sldId id="335" r:id="rId11"/>
    <p:sldId id="300" r:id="rId12"/>
    <p:sldId id="302" r:id="rId13"/>
    <p:sldId id="336" r:id="rId14"/>
    <p:sldId id="324" r:id="rId15"/>
    <p:sldId id="337" r:id="rId16"/>
    <p:sldId id="328" r:id="rId17"/>
    <p:sldId id="331" r:id="rId18"/>
    <p:sldId id="338" r:id="rId19"/>
    <p:sldId id="330" r:id="rId20"/>
    <p:sldId id="33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" panose="020B0604020202020204" charset="-122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99"/>
    <a:srgbClr val="457E80"/>
    <a:srgbClr val="FBBA2E"/>
    <a:srgbClr val="C8659D"/>
    <a:srgbClr val="24C0E4"/>
    <a:srgbClr val="FF7C60"/>
    <a:srgbClr val="EC7F94"/>
    <a:srgbClr val="F08D1D"/>
    <a:srgbClr val="B0653F"/>
    <a:srgbClr val="E0C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1818" autoAdjust="0"/>
  </p:normalViewPr>
  <p:slideViewPr>
    <p:cSldViewPr snapToGrid="0">
      <p:cViewPr varScale="1">
        <p:scale>
          <a:sx n="58" d="100"/>
          <a:sy n="58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856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62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77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969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: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</a:p>
          <a:p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: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endParaRPr lang="en-US" altLang="zh-CN" baseline="0" dirty="0"/>
          </a:p>
          <a:p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mũi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: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36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3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15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36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450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72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76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41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4A44-FA30-41CC-93B2-CBE1BCCB16A2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36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4A44-FA30-41CC-93B2-CBE1BCCB16A2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23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8759E4-76E7-4BD9-BCEB-78AC1075D13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678" y="5068339"/>
            <a:ext cx="2071632" cy="1789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169C2-BC38-4739-83F4-CAD49CB09C61}"/>
              </a:ext>
            </a:extLst>
          </p:cNvPr>
          <p:cNvSpPr txBox="1"/>
          <p:nvPr userDrawn="1"/>
        </p:nvSpPr>
        <p:spPr>
          <a:xfrm>
            <a:off x="1126065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D629C-7FB2-458F-A2B6-5C9A8C74B07B}"/>
              </a:ext>
            </a:extLst>
          </p:cNvPr>
          <p:cNvSpPr txBox="1"/>
          <p:nvPr userDrawn="1"/>
        </p:nvSpPr>
        <p:spPr>
          <a:xfrm>
            <a:off x="-28048" y="3656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0.emf"/><Relationship Id="rId3" Type="http://schemas.openxmlformats.org/officeDocument/2006/relationships/tags" Target="../tags/tag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5.xml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20.e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em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506" y="842378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1339381" y="2866516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8050135" y="3255570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110691" y="3164505"/>
            <a:ext cx="2960156" cy="29853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904278" y="389350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980822" y="123118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46" flipH="1">
            <a:off x="-616597" y="19993"/>
            <a:ext cx="3241356" cy="1057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4306" y="207279"/>
            <a:ext cx="7978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228274" y="4219504"/>
            <a:ext cx="1685764" cy="21456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70348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4805451" y="3532331"/>
            <a:ext cx="773512" cy="82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76741" y="1715789"/>
            <a:ext cx="7978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</a:t>
            </a:r>
            <a:endParaRPr lang="en-US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组合 2"/>
          <p:cNvGrpSpPr/>
          <p:nvPr/>
        </p:nvGrpSpPr>
        <p:grpSpPr>
          <a:xfrm>
            <a:off x="980144" y="67133"/>
            <a:ext cx="10930084" cy="952286"/>
            <a:chOff x="4102967" y="2445566"/>
            <a:chExt cx="10930084" cy="952286"/>
          </a:xfrm>
        </p:grpSpPr>
        <p:sp>
          <p:nvSpPr>
            <p:cNvPr id="42" name="文本框 71"/>
            <p:cNvSpPr txBox="1"/>
            <p:nvPr/>
          </p:nvSpPr>
          <p:spPr>
            <a:xfrm>
              <a:off x="4102967" y="2530833"/>
              <a:ext cx="10930084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ngoặc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43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16" y="2445566"/>
              <a:ext cx="1385144" cy="95228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6781" y="1112659"/>
            <a:ext cx="11800953" cy="5489107"/>
            <a:chOff x="196781" y="1112659"/>
            <a:chExt cx="11800953" cy="5489107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285" y="1140728"/>
              <a:ext cx="11625943" cy="4822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Ai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khen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ngoan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phiền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………….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……………..Minh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…..……..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………..…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nhở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khuyết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…………….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4A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…..…….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Minh.</a:t>
              </a:r>
            </a:p>
            <a:p>
              <a:pPr>
                <a:lnSpc>
                  <a:spcPct val="80000"/>
                </a:lnSpc>
                <a:buFontTx/>
                <a:buNone/>
              </a:pP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(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         ,        ,               ,             ,            ,        )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36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546905" y="5370249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297433" y="5375370"/>
            <a:ext cx="15350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913721" y="5380491"/>
            <a:ext cx="1383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34158" y="5385612"/>
            <a:ext cx="15795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47998" y="5385612"/>
            <a:ext cx="110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511677" y="5385612"/>
            <a:ext cx="883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</a:t>
            </a:r>
          </a:p>
        </p:txBody>
      </p:sp>
    </p:spTree>
    <p:extLst>
      <p:ext uri="{BB962C8B-B14F-4D97-AF65-F5344CB8AC3E}">
        <p14:creationId xmlns:p14="http://schemas.microsoft.com/office/powerpoint/2010/main" val="36309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00208 L 0.25573 -0.4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394 L -0.028 -0.37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1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1068 -0.2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12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23906 -0.25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L -0.17552 -0.126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-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60013 -0.06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3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淘宝网Chenying0907出品 448"/>
          <p:cNvGrpSpPr/>
          <p:nvPr/>
        </p:nvGrpSpPr>
        <p:grpSpPr>
          <a:xfrm rot="11857843" flipH="1">
            <a:off x="6651285" y="3038097"/>
            <a:ext cx="2751022" cy="508897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4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6" name="淘宝网Chenying0907出品 448"/>
          <p:cNvGrpSpPr/>
          <p:nvPr/>
        </p:nvGrpSpPr>
        <p:grpSpPr>
          <a:xfrm rot="10377985" flipH="1">
            <a:off x="6814242" y="1556118"/>
            <a:ext cx="2467051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7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组合 83"/>
          <p:cNvGrpSpPr/>
          <p:nvPr/>
        </p:nvGrpSpPr>
        <p:grpSpPr>
          <a:xfrm>
            <a:off x="-17585" y="6050326"/>
            <a:ext cx="12203723" cy="802360"/>
            <a:chOff x="-17585" y="5729324"/>
            <a:chExt cx="12203723" cy="1123362"/>
          </a:xfrm>
        </p:grpSpPr>
        <p:pic>
          <p:nvPicPr>
            <p:cNvPr id="153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54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55" name="组合 6"/>
          <p:cNvGrpSpPr/>
          <p:nvPr/>
        </p:nvGrpSpPr>
        <p:grpSpPr>
          <a:xfrm>
            <a:off x="40553" y="122500"/>
            <a:ext cx="7550732" cy="1053284"/>
            <a:chOff x="5160102" y="4024241"/>
            <a:chExt cx="7550732" cy="1053284"/>
          </a:xfrm>
        </p:grpSpPr>
        <p:sp>
          <p:nvSpPr>
            <p:cNvPr id="156" name="文本框 72"/>
            <p:cNvSpPr txBox="1"/>
            <p:nvPr/>
          </p:nvSpPr>
          <p:spPr>
            <a:xfrm>
              <a:off x="6471038" y="4050700"/>
              <a:ext cx="623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rgbClr val="F08D1D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57" name="图片 7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102" y="4024241"/>
              <a:ext cx="1255286" cy="1053284"/>
            </a:xfrm>
            <a:prstGeom prst="rect">
              <a:avLst/>
            </a:prstGeom>
          </p:spPr>
        </p:pic>
      </p:grpSp>
      <p:sp>
        <p:nvSpPr>
          <p:cNvPr id="158" name="Rectangle 3" descr="Green marble"/>
          <p:cNvSpPr>
            <a:spLocks noChangeArrowheads="1"/>
          </p:cNvSpPr>
          <p:nvPr/>
        </p:nvSpPr>
        <p:spPr bwMode="auto">
          <a:xfrm>
            <a:off x="730589" y="1360719"/>
            <a:ext cx="6067582" cy="838200"/>
          </a:xfrm>
          <a:prstGeom prst="rect">
            <a:avLst/>
          </a:prstGeom>
          <a:solidFill>
            <a:srgbClr val="EC7F9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 12" descr="Green marble"/>
          <p:cNvSpPr>
            <a:spLocks noChangeArrowheads="1"/>
          </p:cNvSpPr>
          <p:nvPr/>
        </p:nvSpPr>
        <p:spPr bwMode="auto">
          <a:xfrm>
            <a:off x="730589" y="2351319"/>
            <a:ext cx="6067582" cy="838200"/>
          </a:xfrm>
          <a:prstGeom prst="rect">
            <a:avLst/>
          </a:prstGeom>
          <a:solidFill>
            <a:srgbClr val="92D05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0" name="Rectangle 17" descr="Green marble"/>
          <p:cNvSpPr>
            <a:spLocks noChangeArrowheads="1"/>
          </p:cNvSpPr>
          <p:nvPr/>
        </p:nvSpPr>
        <p:spPr bwMode="auto">
          <a:xfrm>
            <a:off x="730589" y="3313176"/>
            <a:ext cx="6067582" cy="838200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lòng một dạ vì việc nghĩa.</a:t>
            </a:r>
          </a:p>
        </p:txBody>
      </p:sp>
      <p:sp>
        <p:nvSpPr>
          <p:cNvPr id="161" name="Rectangle 18" descr="Green marble"/>
          <p:cNvSpPr>
            <a:spLocks noChangeArrowheads="1"/>
          </p:cNvSpPr>
          <p:nvPr/>
        </p:nvSpPr>
        <p:spPr bwMode="auto">
          <a:xfrm>
            <a:off x="730589" y="4303776"/>
            <a:ext cx="6067582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ở nhân hậu, thành thật,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sau như một.</a:t>
            </a:r>
          </a:p>
        </p:txBody>
      </p:sp>
      <p:sp>
        <p:nvSpPr>
          <p:cNvPr id="162" name="Rectangle 19" descr="Green marble"/>
          <p:cNvSpPr>
            <a:spLocks noChangeArrowheads="1"/>
          </p:cNvSpPr>
          <p:nvPr/>
        </p:nvSpPr>
        <p:spPr bwMode="auto">
          <a:xfrm>
            <a:off x="730589" y="5294376"/>
            <a:ext cx="6067582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 thẳng, thật thà.</a:t>
            </a:r>
          </a:p>
        </p:txBody>
      </p:sp>
      <p:sp>
        <p:nvSpPr>
          <p:cNvPr id="164" name="Rectangle 4" descr="Brown marble"/>
          <p:cNvSpPr>
            <a:spLocks noChangeArrowheads="1"/>
          </p:cNvSpPr>
          <p:nvPr/>
        </p:nvSpPr>
        <p:spPr bwMode="auto">
          <a:xfrm>
            <a:off x="9281874" y="1331976"/>
            <a:ext cx="2133600" cy="838200"/>
          </a:xfrm>
          <a:prstGeom prst="rect">
            <a:avLst/>
          </a:prstGeom>
          <a:solidFill>
            <a:srgbClr val="EC7F9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</a:pPr>
            <a:r>
              <a:rPr lang="en-US" sz="2800" b="1" dirty="0" err="1">
                <a:solidFill>
                  <a:schemeClr val="bg1"/>
                </a:solidFill>
              </a:rPr>
              <a:t>trung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thành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65" name="Rectangle 13" descr="Brown marble"/>
          <p:cNvSpPr>
            <a:spLocks noChangeArrowheads="1"/>
          </p:cNvSpPr>
          <p:nvPr/>
        </p:nvSpPr>
        <p:spPr bwMode="auto">
          <a:xfrm>
            <a:off x="9281874" y="2322576"/>
            <a:ext cx="2133600" cy="838200"/>
          </a:xfrm>
          <a:prstGeom prst="rect">
            <a:avLst/>
          </a:prstGeom>
          <a:solidFill>
            <a:srgbClr val="92D05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</a:pPr>
            <a:r>
              <a:rPr lang="en-US" sz="2800" b="1">
                <a:solidFill>
                  <a:schemeClr val="bg1"/>
                </a:solidFill>
              </a:rPr>
              <a:t>trung hậu</a:t>
            </a:r>
            <a:endParaRPr lang="vi-VN" sz="2800" b="1">
              <a:solidFill>
                <a:schemeClr val="bg1"/>
              </a:solidFill>
            </a:endParaRPr>
          </a:p>
        </p:txBody>
      </p:sp>
      <p:sp>
        <p:nvSpPr>
          <p:cNvPr id="166" name="Rectangle 14" descr="Brown marble"/>
          <p:cNvSpPr>
            <a:spLocks noChangeArrowheads="1"/>
          </p:cNvSpPr>
          <p:nvPr/>
        </p:nvSpPr>
        <p:spPr bwMode="auto">
          <a:xfrm>
            <a:off x="9281874" y="3313176"/>
            <a:ext cx="2133600" cy="838200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</a:pPr>
            <a:r>
              <a:rPr lang="en-US" sz="2800" b="1">
                <a:solidFill>
                  <a:schemeClr val="bg1"/>
                </a:solidFill>
              </a:rPr>
              <a:t>trung kiên</a:t>
            </a:r>
            <a:endParaRPr lang="vi-VN" sz="2800" b="1">
              <a:solidFill>
                <a:schemeClr val="bg1"/>
              </a:solidFill>
            </a:endParaRPr>
          </a:p>
        </p:txBody>
      </p:sp>
      <p:sp>
        <p:nvSpPr>
          <p:cNvPr id="167" name="Rectangle 15" descr="Brown marble"/>
          <p:cNvSpPr>
            <a:spLocks noChangeArrowheads="1"/>
          </p:cNvSpPr>
          <p:nvPr/>
        </p:nvSpPr>
        <p:spPr bwMode="auto">
          <a:xfrm>
            <a:off x="9281874" y="4303776"/>
            <a:ext cx="21336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</a:pPr>
            <a:r>
              <a:rPr lang="en-US" sz="2800" b="1">
                <a:solidFill>
                  <a:schemeClr val="bg1"/>
                </a:solidFill>
              </a:rPr>
              <a:t>trung thực</a:t>
            </a:r>
            <a:endParaRPr lang="vi-VN" sz="2800" b="1">
              <a:solidFill>
                <a:schemeClr val="bg1"/>
              </a:solidFill>
            </a:endParaRPr>
          </a:p>
        </p:txBody>
      </p:sp>
      <p:sp>
        <p:nvSpPr>
          <p:cNvPr id="168" name="Rectangle 16" descr="Brown marble"/>
          <p:cNvSpPr>
            <a:spLocks noChangeArrowheads="1"/>
          </p:cNvSpPr>
          <p:nvPr/>
        </p:nvSpPr>
        <p:spPr bwMode="auto">
          <a:xfrm>
            <a:off x="9281874" y="5294376"/>
            <a:ext cx="2133600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</a:pPr>
            <a:r>
              <a:rPr lang="en-US" sz="2800" b="1">
                <a:solidFill>
                  <a:schemeClr val="bg1"/>
                </a:solidFill>
              </a:rPr>
              <a:t>trung nghĩa</a:t>
            </a:r>
            <a:endParaRPr lang="vi-VN" sz="2800" b="1">
              <a:solidFill>
                <a:schemeClr val="bg1"/>
              </a:solidFill>
            </a:endParaRPr>
          </a:p>
        </p:txBody>
      </p:sp>
      <p:sp>
        <p:nvSpPr>
          <p:cNvPr id="171" name="文本框 72"/>
          <p:cNvSpPr txBox="1"/>
          <p:nvPr/>
        </p:nvSpPr>
        <p:spPr>
          <a:xfrm>
            <a:off x="3004457" y="812925"/>
            <a:ext cx="1566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NGHĨA</a:t>
            </a:r>
            <a:endParaRPr lang="zh-CN" altLang="en-US" sz="2800" b="1" dirty="0">
              <a:solidFill>
                <a:srgbClr val="002060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72" name="文本框 72"/>
          <p:cNvSpPr txBox="1"/>
          <p:nvPr/>
        </p:nvSpPr>
        <p:spPr>
          <a:xfrm>
            <a:off x="9986731" y="837499"/>
            <a:ext cx="7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TỪ</a:t>
            </a:r>
            <a:endParaRPr lang="zh-CN" altLang="en-US" sz="2800" b="1" dirty="0">
              <a:solidFill>
                <a:srgbClr val="002060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174" name="淘宝网Chenying0907出品 448"/>
          <p:cNvGrpSpPr/>
          <p:nvPr/>
        </p:nvGrpSpPr>
        <p:grpSpPr>
          <a:xfrm rot="12757287" flipH="1">
            <a:off x="6410353" y="4584079"/>
            <a:ext cx="3176663" cy="508897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5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0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2" name="淘宝网Chenying0907出品 448"/>
          <p:cNvGrpSpPr/>
          <p:nvPr/>
        </p:nvGrpSpPr>
        <p:grpSpPr>
          <a:xfrm rot="8221844" flipH="1">
            <a:off x="6488679" y="3501162"/>
            <a:ext cx="3180630" cy="508897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243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5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6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7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8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9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0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1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2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3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4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5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6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7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8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9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0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1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2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3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4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5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6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8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9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1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7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0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1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2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3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4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5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6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7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8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9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0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1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2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3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4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5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7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8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9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0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1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2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3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4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5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6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7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8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9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0" name="淘宝网Chenying0907出品 448"/>
          <p:cNvGrpSpPr/>
          <p:nvPr/>
        </p:nvGrpSpPr>
        <p:grpSpPr>
          <a:xfrm rot="8992381" flipH="1">
            <a:off x="6697026" y="5014052"/>
            <a:ext cx="2738740" cy="508897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311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2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3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4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5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6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8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9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0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1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2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3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4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6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7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5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6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7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8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4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5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6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7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8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9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0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1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2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3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4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5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7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8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9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0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1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2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3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4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5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6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7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8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9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0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1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2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1" grpId="0"/>
      <p:bldP spid="1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585" y="5869438"/>
            <a:ext cx="12203723" cy="983247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组合 5"/>
          <p:cNvGrpSpPr/>
          <p:nvPr/>
        </p:nvGrpSpPr>
        <p:grpSpPr>
          <a:xfrm>
            <a:off x="1720313" y="83125"/>
            <a:ext cx="9764953" cy="1023383"/>
            <a:chOff x="8194486" y="1751151"/>
            <a:chExt cx="9764953" cy="1023383"/>
          </a:xfrm>
        </p:grpSpPr>
        <p:sp>
          <p:nvSpPr>
            <p:cNvPr id="17" name="文本框 74"/>
            <p:cNvSpPr txBox="1"/>
            <p:nvPr/>
          </p:nvSpPr>
          <p:spPr>
            <a:xfrm>
              <a:off x="8443279" y="1820427"/>
              <a:ext cx="9516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Xếp các từ ghép dưới đây thành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vi-VN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hai nhóm </a:t>
              </a:r>
              <a:endParaRPr lang="en-US" altLang="zh-CN" sz="2800" b="1" dirty="0">
                <a:solidFill>
                  <a:srgbClr val="457E8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  <a:p>
              <a:pPr algn="ctr"/>
              <a:r>
                <a:rPr lang="vi-VN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dựa theo nghĩa của tiếng </a:t>
              </a: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“</a:t>
              </a:r>
              <a:r>
                <a:rPr lang="vi-VN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trung</a:t>
              </a: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”</a:t>
              </a:r>
              <a:r>
                <a:rPr lang="vi-VN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8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486" y="1751151"/>
              <a:ext cx="1284144" cy="96671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69276" y="1224028"/>
            <a:ext cx="11706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nghĩa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thực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96905" y="2598580"/>
            <a:ext cx="4288361" cy="3348446"/>
            <a:chOff x="7196905" y="2551252"/>
            <a:chExt cx="4288361" cy="2672456"/>
          </a:xfrm>
        </p:grpSpPr>
        <p:grpSp>
          <p:nvGrpSpPr>
            <p:cNvPr id="28" name="Group 27"/>
            <p:cNvGrpSpPr/>
            <p:nvPr/>
          </p:nvGrpSpPr>
          <p:grpSpPr>
            <a:xfrm>
              <a:off x="7196905" y="3111915"/>
              <a:ext cx="3859261" cy="2111793"/>
              <a:chOff x="6028279" y="1961151"/>
              <a:chExt cx="3859261" cy="2111793"/>
            </a:xfrm>
          </p:grpSpPr>
          <p:sp>
            <p:nvSpPr>
              <p:cNvPr id="29" name="矩形 10"/>
              <p:cNvSpPr/>
              <p:nvPr/>
            </p:nvSpPr>
            <p:spPr>
              <a:xfrm>
                <a:off x="6028279" y="2817766"/>
                <a:ext cx="3859261" cy="1169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 err="1">
                    <a:solidFill>
                      <a:srgbClr val="5A94A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Trung</a:t>
                </a:r>
                <a:r>
                  <a:rPr lang="en-US" altLang="zh-CN" sz="2800" b="1" dirty="0">
                    <a:solidFill>
                      <a:srgbClr val="5A94A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có </a:t>
                </a:r>
                <a:r>
                  <a:rPr lang="en-US" altLang="zh-CN" sz="2800" b="1" dirty="0" err="1">
                    <a:solidFill>
                      <a:srgbClr val="5A94A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nghĩa</a:t>
                </a:r>
                <a:r>
                  <a:rPr lang="en-US" altLang="zh-CN" sz="2800" b="1" dirty="0">
                    <a:solidFill>
                      <a:srgbClr val="5A94A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là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“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một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lòng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một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dạ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”</a:t>
                </a:r>
              </a:p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M: </a:t>
                </a:r>
                <a:r>
                  <a:rPr lang="en-US" altLang="zh-CN" sz="2800" b="1" dirty="0" err="1" smtClean="0">
                    <a:solidFill>
                      <a:srgbClr val="22609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trung</a:t>
                </a:r>
                <a:r>
                  <a:rPr lang="en-US" altLang="zh-CN" sz="2800" b="1" dirty="0" smtClean="0">
                    <a:solidFill>
                      <a:srgbClr val="22609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800" b="1" dirty="0" err="1" smtClean="0">
                    <a:solidFill>
                      <a:srgbClr val="22609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thành</a:t>
                </a:r>
                <a:r>
                  <a:rPr lang="en-US" altLang="zh-CN" sz="2800" b="1" dirty="0" smtClean="0">
                    <a:solidFill>
                      <a:srgbClr val="22609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endParaRPr lang="en-US" altLang="zh-CN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6028279" y="1961151"/>
                <a:ext cx="3826498" cy="2111793"/>
              </a:xfrm>
              <a:prstGeom prst="snip2SameRect">
                <a:avLst>
                  <a:gd name="adj1" fmla="val 29753"/>
                  <a:gd name="adj2" fmla="val 0"/>
                </a:avLst>
              </a:prstGeom>
              <a:noFill/>
              <a:ln w="38100">
                <a:solidFill>
                  <a:srgbClr val="5A94A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2" y="2551252"/>
              <a:ext cx="1342514" cy="134251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6675" y="2842953"/>
            <a:ext cx="4494447" cy="3122051"/>
            <a:chOff x="676675" y="2608411"/>
            <a:chExt cx="4494447" cy="2615297"/>
          </a:xfrm>
        </p:grpSpPr>
        <p:grpSp>
          <p:nvGrpSpPr>
            <p:cNvPr id="20" name="Group 19"/>
            <p:cNvGrpSpPr/>
            <p:nvPr/>
          </p:nvGrpSpPr>
          <p:grpSpPr>
            <a:xfrm>
              <a:off x="1292460" y="3118469"/>
              <a:ext cx="3878662" cy="2105239"/>
              <a:chOff x="2976236" y="1957894"/>
              <a:chExt cx="3878662" cy="2105239"/>
            </a:xfrm>
          </p:grpSpPr>
          <p:sp>
            <p:nvSpPr>
              <p:cNvPr id="21" name="Snip Same Side Corner Rectangle 20"/>
              <p:cNvSpPr/>
              <p:nvPr/>
            </p:nvSpPr>
            <p:spPr>
              <a:xfrm>
                <a:off x="2976236" y="1957894"/>
                <a:ext cx="3826498" cy="2105239"/>
              </a:xfrm>
              <a:prstGeom prst="snip2SameRect">
                <a:avLst>
                  <a:gd name="adj1" fmla="val 29753"/>
                  <a:gd name="adj2" fmla="val 0"/>
                </a:avLst>
              </a:prstGeom>
              <a:noFill/>
              <a:ln w="38100">
                <a:solidFill>
                  <a:srgbClr val="3FB39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矩形 8"/>
              <p:cNvSpPr/>
              <p:nvPr/>
            </p:nvSpPr>
            <p:spPr>
              <a:xfrm>
                <a:off x="2976236" y="2733191"/>
                <a:ext cx="3878662" cy="1314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3200" b="1" dirty="0">
                    <a:solidFill>
                      <a:srgbClr val="3FB393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Trung có nghĩa là </a:t>
                </a:r>
                <a:endParaRPr lang="en-US" altLang="zh-CN" sz="3200" b="1" dirty="0">
                  <a:solidFill>
                    <a:srgbClr val="3FB393"/>
                  </a:solidFill>
                  <a:ea typeface="汉仪帅线体简" panose="00020600040101010101" pitchFamily="18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vi-VN" altLang="zh-CN" sz="3200" b="1" dirty="0">
                    <a:solidFill>
                      <a:srgbClr val="FF0000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“ở giữa</a:t>
                </a:r>
                <a:r>
                  <a:rPr lang="vi-VN" altLang="zh-CN" sz="3200" b="1" dirty="0" smtClean="0">
                    <a:solidFill>
                      <a:srgbClr val="FF0000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”</a:t>
                </a:r>
                <a:endParaRPr lang="en-US" altLang="zh-CN" sz="3200" b="1" dirty="0" smtClean="0">
                  <a:solidFill>
                    <a:srgbClr val="FF0000"/>
                  </a:solidFill>
                  <a:ea typeface="汉仪帅线体简" panose="00020600040101010101" pitchFamily="18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3200" b="1" dirty="0" smtClean="0">
                    <a:solidFill>
                      <a:srgbClr val="FF0000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M: </a:t>
                </a:r>
                <a:r>
                  <a:rPr lang="en-US" altLang="zh-CN" sz="3200" b="1" dirty="0" err="1" smtClean="0">
                    <a:solidFill>
                      <a:srgbClr val="226099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trung</a:t>
                </a:r>
                <a:r>
                  <a:rPr lang="en-US" altLang="zh-CN" sz="3200" b="1" dirty="0" smtClean="0">
                    <a:solidFill>
                      <a:srgbClr val="226099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 smtClean="0">
                    <a:solidFill>
                      <a:srgbClr val="226099"/>
                    </a:solidFill>
                    <a:ea typeface="汉仪帅线体简" panose="00020600040101010101" pitchFamily="18" charset="-122"/>
                    <a:cs typeface="Arial" panose="020B0604020202020204" pitchFamily="34" charset="0"/>
                  </a:rPr>
                  <a:t>thu</a:t>
                </a:r>
                <a:endParaRPr lang="vi-VN" altLang="zh-CN" sz="3200" b="1" dirty="0">
                  <a:solidFill>
                    <a:srgbClr val="226099"/>
                  </a:solidFill>
                  <a:ea typeface="汉仪帅线体简" panose="00020600040101010101" pitchFamily="18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75" y="2608411"/>
              <a:ext cx="1342514" cy="1342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BEDFFF38-7976-4F0F-BDC1-2BF5F2606F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5" y="2885957"/>
            <a:ext cx="3752293" cy="2417956"/>
          </a:xfrm>
          <a:prstGeom prst="rect">
            <a:avLst/>
          </a:prstGeom>
        </p:spPr>
      </p:pic>
      <p:pic>
        <p:nvPicPr>
          <p:cNvPr id="3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24" y="1597204"/>
            <a:ext cx="3483430" cy="2244702"/>
          </a:xfrm>
          <a:prstGeom prst="rect">
            <a:avLst/>
          </a:prstGeom>
        </p:spPr>
      </p:pic>
      <p:pic>
        <p:nvPicPr>
          <p:cNvPr id="4" name="PA_图片 6">
            <a:extLst>
              <a:ext uri="{FF2B5EF4-FFF2-40B4-BE49-F238E27FC236}">
                <a16:creationId xmlns:a16="http://schemas.microsoft.com/office/drawing/2014/main" id="{BC9B2B72-3434-457F-9824-325FB77C2B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69" y="2836167"/>
            <a:ext cx="3483430" cy="224470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78F6EB-4B56-43D4-B2CE-C97D5B44FA79}"/>
              </a:ext>
            </a:extLst>
          </p:cNvPr>
          <p:cNvSpPr/>
          <p:nvPr/>
        </p:nvSpPr>
        <p:spPr>
          <a:xfrm>
            <a:off x="2528184" y="3571171"/>
            <a:ext cx="27565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bình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A9CB4A-1184-49E4-9203-91235A3A8B24}"/>
              </a:ext>
            </a:extLst>
          </p:cNvPr>
          <p:cNvSpPr/>
          <p:nvPr/>
        </p:nvSpPr>
        <p:spPr>
          <a:xfrm>
            <a:off x="5680005" y="2197649"/>
            <a:ext cx="2915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thu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5E9FD6-ECC5-4A53-9959-D7D215589F7C}"/>
              </a:ext>
            </a:extLst>
          </p:cNvPr>
          <p:cNvSpPr/>
          <p:nvPr/>
        </p:nvSpPr>
        <p:spPr>
          <a:xfrm>
            <a:off x="8550343" y="3454057"/>
            <a:ext cx="2915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tâm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2" y="4491394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42" y="219774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460" y="958686"/>
            <a:ext cx="7115150" cy="699352"/>
            <a:chOff x="210098" y="261712"/>
            <a:chExt cx="7115150" cy="699352"/>
          </a:xfrm>
        </p:grpSpPr>
        <p:grpSp>
          <p:nvGrpSpPr>
            <p:cNvPr id="18" name="PA_库_组合 5"/>
            <p:cNvGrpSpPr/>
            <p:nvPr>
              <p:custDataLst>
                <p:tags r:id="rId4"/>
              </p:custDataLst>
            </p:nvPr>
          </p:nvGrpSpPr>
          <p:grpSpPr>
            <a:xfrm>
              <a:off x="210098" y="261712"/>
              <a:ext cx="7115150" cy="699352"/>
              <a:chOff x="1874329" y="2452708"/>
              <a:chExt cx="1534600" cy="699352"/>
            </a:xfrm>
          </p:grpSpPr>
          <p:sp>
            <p:nvSpPr>
              <p:cNvPr id="19" name="任意多边形 10"/>
              <p:cNvSpPr/>
              <p:nvPr/>
            </p:nvSpPr>
            <p:spPr>
              <a:xfrm>
                <a:off x="1886559" y="2454748"/>
                <a:ext cx="1522370" cy="697312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  <a:gd name="connsiteX0" fmla="*/ 920229 w 1891187"/>
                  <a:gd name="connsiteY0" fmla="*/ 80158 h 828882"/>
                  <a:gd name="connsiteX1" fmla="*/ 1760230 w 1891187"/>
                  <a:gd name="connsiteY1" fmla="*/ 70373 h 828882"/>
                  <a:gd name="connsiteX2" fmla="*/ 1867806 w 1891187"/>
                  <a:gd name="connsiteY2" fmla="*/ 801892 h 828882"/>
                  <a:gd name="connsiteX3" fmla="*/ 60522 w 1891187"/>
                  <a:gd name="connsiteY3" fmla="*/ 769620 h 828882"/>
                  <a:gd name="connsiteX4" fmla="*/ 28249 w 1891187"/>
                  <a:gd name="connsiteY4" fmla="*/ 102646 h 828882"/>
                  <a:gd name="connsiteX0" fmla="*/ 953754 w 2038657"/>
                  <a:gd name="connsiteY0" fmla="*/ 80158 h 875087"/>
                  <a:gd name="connsiteX1" fmla="*/ 1793755 w 2038657"/>
                  <a:gd name="connsiteY1" fmla="*/ 70373 h 875087"/>
                  <a:gd name="connsiteX2" fmla="*/ 1901331 w 2038657"/>
                  <a:gd name="connsiteY2" fmla="*/ 801892 h 875087"/>
                  <a:gd name="connsiteX3" fmla="*/ 37845 w 2038657"/>
                  <a:gd name="connsiteY3" fmla="*/ 792108 h 875087"/>
                  <a:gd name="connsiteX4" fmla="*/ 61774 w 2038657"/>
                  <a:gd name="connsiteY4" fmla="*/ 102646 h 875087"/>
                  <a:gd name="connsiteX0" fmla="*/ 984916 w 2069819"/>
                  <a:gd name="connsiteY0" fmla="*/ 80158 h 887366"/>
                  <a:gd name="connsiteX1" fmla="*/ 1824917 w 2069819"/>
                  <a:gd name="connsiteY1" fmla="*/ 70373 h 887366"/>
                  <a:gd name="connsiteX2" fmla="*/ 1932493 w 2069819"/>
                  <a:gd name="connsiteY2" fmla="*/ 801892 h 887366"/>
                  <a:gd name="connsiteX3" fmla="*/ 69007 w 2069819"/>
                  <a:gd name="connsiteY3" fmla="*/ 792108 h 887366"/>
                  <a:gd name="connsiteX4" fmla="*/ 389999 w 2069819"/>
                  <a:gd name="connsiteY4" fmla="*/ 80159 h 887366"/>
                  <a:gd name="connsiteX0" fmla="*/ 1007612 w 2092515"/>
                  <a:gd name="connsiteY0" fmla="*/ 80158 h 887365"/>
                  <a:gd name="connsiteX1" fmla="*/ 1847613 w 2092515"/>
                  <a:gd name="connsiteY1" fmla="*/ 70373 h 887365"/>
                  <a:gd name="connsiteX2" fmla="*/ 1955189 w 2092515"/>
                  <a:gd name="connsiteY2" fmla="*/ 801892 h 887365"/>
                  <a:gd name="connsiteX3" fmla="*/ 91703 w 2092515"/>
                  <a:gd name="connsiteY3" fmla="*/ 792108 h 887365"/>
                  <a:gd name="connsiteX4" fmla="*/ 412695 w 2092515"/>
                  <a:gd name="connsiteY4" fmla="*/ 80159 h 887365"/>
                  <a:gd name="connsiteX0" fmla="*/ 1087979 w 2172882"/>
                  <a:gd name="connsiteY0" fmla="*/ 80158 h 865313"/>
                  <a:gd name="connsiteX1" fmla="*/ 1927980 w 2172882"/>
                  <a:gd name="connsiteY1" fmla="*/ 70373 h 865313"/>
                  <a:gd name="connsiteX2" fmla="*/ 2035556 w 2172882"/>
                  <a:gd name="connsiteY2" fmla="*/ 801892 h 865313"/>
                  <a:gd name="connsiteX3" fmla="*/ 172070 w 2172882"/>
                  <a:gd name="connsiteY3" fmla="*/ 792108 h 865313"/>
                  <a:gd name="connsiteX4" fmla="*/ 244170 w 2172882"/>
                  <a:gd name="connsiteY4" fmla="*/ 492446 h 865313"/>
                  <a:gd name="connsiteX0" fmla="*/ 1043749 w 2128652"/>
                  <a:gd name="connsiteY0" fmla="*/ 80158 h 865313"/>
                  <a:gd name="connsiteX1" fmla="*/ 1883750 w 2128652"/>
                  <a:gd name="connsiteY1" fmla="*/ 70373 h 865313"/>
                  <a:gd name="connsiteX2" fmla="*/ 1991326 w 2128652"/>
                  <a:gd name="connsiteY2" fmla="*/ 801892 h 865313"/>
                  <a:gd name="connsiteX3" fmla="*/ 127840 w 2128652"/>
                  <a:gd name="connsiteY3" fmla="*/ 792108 h 865313"/>
                  <a:gd name="connsiteX4" fmla="*/ 199940 w 2128652"/>
                  <a:gd name="connsiteY4" fmla="*/ 492446 h 865313"/>
                  <a:gd name="connsiteX0" fmla="*/ 1078008 w 2162911"/>
                  <a:gd name="connsiteY0" fmla="*/ 80158 h 865313"/>
                  <a:gd name="connsiteX1" fmla="*/ 1918009 w 2162911"/>
                  <a:gd name="connsiteY1" fmla="*/ 70373 h 865313"/>
                  <a:gd name="connsiteX2" fmla="*/ 2025585 w 2162911"/>
                  <a:gd name="connsiteY2" fmla="*/ 801892 h 865313"/>
                  <a:gd name="connsiteX3" fmla="*/ 162099 w 2162911"/>
                  <a:gd name="connsiteY3" fmla="*/ 792108 h 865313"/>
                  <a:gd name="connsiteX4" fmla="*/ 137854 w 2162911"/>
                  <a:gd name="connsiteY4" fmla="*/ 492446 h 865313"/>
                  <a:gd name="connsiteX0" fmla="*/ 1042572 w 2127475"/>
                  <a:gd name="connsiteY0" fmla="*/ 80158 h 865313"/>
                  <a:gd name="connsiteX1" fmla="*/ 1882573 w 2127475"/>
                  <a:gd name="connsiteY1" fmla="*/ 70373 h 865313"/>
                  <a:gd name="connsiteX2" fmla="*/ 1990149 w 2127475"/>
                  <a:gd name="connsiteY2" fmla="*/ 801892 h 865313"/>
                  <a:gd name="connsiteX3" fmla="*/ 126663 w 2127475"/>
                  <a:gd name="connsiteY3" fmla="*/ 792108 h 865313"/>
                  <a:gd name="connsiteX4" fmla="*/ 102418 w 2127475"/>
                  <a:gd name="connsiteY4" fmla="*/ 492446 h 865313"/>
                  <a:gd name="connsiteX0" fmla="*/ 971813 w 2049582"/>
                  <a:gd name="connsiteY0" fmla="*/ 80158 h 878885"/>
                  <a:gd name="connsiteX1" fmla="*/ 1811814 w 2049582"/>
                  <a:gd name="connsiteY1" fmla="*/ 70373 h 878885"/>
                  <a:gd name="connsiteX2" fmla="*/ 1919390 w 2049582"/>
                  <a:gd name="connsiteY2" fmla="*/ 801892 h 878885"/>
                  <a:gd name="connsiteX3" fmla="*/ 152249 w 2049582"/>
                  <a:gd name="connsiteY3" fmla="*/ 822093 h 878885"/>
                  <a:gd name="connsiteX4" fmla="*/ 31659 w 2049582"/>
                  <a:gd name="connsiteY4" fmla="*/ 492446 h 878885"/>
                  <a:gd name="connsiteX0" fmla="*/ 1009140 w 2086909"/>
                  <a:gd name="connsiteY0" fmla="*/ 80158 h 878885"/>
                  <a:gd name="connsiteX1" fmla="*/ 1849141 w 2086909"/>
                  <a:gd name="connsiteY1" fmla="*/ 70373 h 878885"/>
                  <a:gd name="connsiteX2" fmla="*/ 1956717 w 2086909"/>
                  <a:gd name="connsiteY2" fmla="*/ 801892 h 878885"/>
                  <a:gd name="connsiteX3" fmla="*/ 189576 w 2086909"/>
                  <a:gd name="connsiteY3" fmla="*/ 822093 h 878885"/>
                  <a:gd name="connsiteX4" fmla="*/ 68986 w 2086909"/>
                  <a:gd name="connsiteY4" fmla="*/ 492446 h 878885"/>
                  <a:gd name="connsiteX0" fmla="*/ 1041174 w 2118943"/>
                  <a:gd name="connsiteY0" fmla="*/ 80158 h 872392"/>
                  <a:gd name="connsiteX1" fmla="*/ 1881175 w 2118943"/>
                  <a:gd name="connsiteY1" fmla="*/ 70373 h 872392"/>
                  <a:gd name="connsiteX2" fmla="*/ 1988751 w 2118943"/>
                  <a:gd name="connsiteY2" fmla="*/ 801892 h 872392"/>
                  <a:gd name="connsiteX3" fmla="*/ 221610 w 2118943"/>
                  <a:gd name="connsiteY3" fmla="*/ 822093 h 872392"/>
                  <a:gd name="connsiteX4" fmla="*/ 44818 w 2118943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996356 w 2074125"/>
                  <a:gd name="connsiteY0" fmla="*/ 80158 h 861823"/>
                  <a:gd name="connsiteX1" fmla="*/ 1836357 w 2074125"/>
                  <a:gd name="connsiteY1" fmla="*/ 70373 h 861823"/>
                  <a:gd name="connsiteX2" fmla="*/ 1943933 w 2074125"/>
                  <a:gd name="connsiteY2" fmla="*/ 801892 h 861823"/>
                  <a:gd name="connsiteX3" fmla="*/ 176792 w 2074125"/>
                  <a:gd name="connsiteY3" fmla="*/ 822093 h 861823"/>
                  <a:gd name="connsiteX4" fmla="*/ 0 w 2074125"/>
                  <a:gd name="connsiteY4" fmla="*/ 612383 h 861823"/>
                  <a:gd name="connsiteX0" fmla="*/ 996356 w 1970804"/>
                  <a:gd name="connsiteY0" fmla="*/ 80158 h 823168"/>
                  <a:gd name="connsiteX1" fmla="*/ 1836357 w 1970804"/>
                  <a:gd name="connsiteY1" fmla="*/ 70373 h 823168"/>
                  <a:gd name="connsiteX2" fmla="*/ 1943933 w 1970804"/>
                  <a:gd name="connsiteY2" fmla="*/ 801892 h 823168"/>
                  <a:gd name="connsiteX3" fmla="*/ 176792 w 1970804"/>
                  <a:gd name="connsiteY3" fmla="*/ 822093 h 823168"/>
                  <a:gd name="connsiteX4" fmla="*/ 0 w 1970804"/>
                  <a:gd name="connsiteY4" fmla="*/ 612383 h 823168"/>
                  <a:gd name="connsiteX0" fmla="*/ 1010802 w 1991303"/>
                  <a:gd name="connsiteY0" fmla="*/ 81745 h 843471"/>
                  <a:gd name="connsiteX1" fmla="*/ 1850803 w 1991303"/>
                  <a:gd name="connsiteY1" fmla="*/ 71960 h 843471"/>
                  <a:gd name="connsiteX2" fmla="*/ 1966407 w 1991303"/>
                  <a:gd name="connsiteY2" fmla="*/ 825967 h 843471"/>
                  <a:gd name="connsiteX3" fmla="*/ 191238 w 1991303"/>
                  <a:gd name="connsiteY3" fmla="*/ 823680 h 843471"/>
                  <a:gd name="connsiteX4" fmla="*/ 14446 w 1991303"/>
                  <a:gd name="connsiteY4" fmla="*/ 613970 h 843471"/>
                  <a:gd name="connsiteX0" fmla="*/ 1009760 w 1978344"/>
                  <a:gd name="connsiteY0" fmla="*/ 81745 h 843471"/>
                  <a:gd name="connsiteX1" fmla="*/ 1849761 w 1978344"/>
                  <a:gd name="connsiteY1" fmla="*/ 71960 h 843471"/>
                  <a:gd name="connsiteX2" fmla="*/ 1949307 w 1978344"/>
                  <a:gd name="connsiteY2" fmla="*/ 825967 h 843471"/>
                  <a:gd name="connsiteX3" fmla="*/ 190196 w 1978344"/>
                  <a:gd name="connsiteY3" fmla="*/ 823680 h 843471"/>
                  <a:gd name="connsiteX4" fmla="*/ 13404 w 1978344"/>
                  <a:gd name="connsiteY4" fmla="*/ 613970 h 843471"/>
                  <a:gd name="connsiteX0" fmla="*/ 996356 w 1964940"/>
                  <a:gd name="connsiteY0" fmla="*/ 81745 h 840320"/>
                  <a:gd name="connsiteX1" fmla="*/ 1836357 w 1964940"/>
                  <a:gd name="connsiteY1" fmla="*/ 71960 h 840320"/>
                  <a:gd name="connsiteX2" fmla="*/ 1935903 w 1964940"/>
                  <a:gd name="connsiteY2" fmla="*/ 825967 h 840320"/>
                  <a:gd name="connsiteX3" fmla="*/ 176792 w 1964940"/>
                  <a:gd name="connsiteY3" fmla="*/ 823680 h 840320"/>
                  <a:gd name="connsiteX4" fmla="*/ 0 w 1964940"/>
                  <a:gd name="connsiteY4" fmla="*/ 613970 h 84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4940" h="840320">
                    <a:moveTo>
                      <a:pt x="996356" y="81745"/>
                    </a:moveTo>
                    <a:cubicBezTo>
                      <a:pt x="1634643" y="6441"/>
                      <a:pt x="1679766" y="-52077"/>
                      <a:pt x="1836357" y="71960"/>
                    </a:cubicBezTo>
                    <a:cubicBezTo>
                      <a:pt x="1992948" y="195997"/>
                      <a:pt x="1979663" y="813122"/>
                      <a:pt x="1935903" y="825967"/>
                    </a:cubicBezTo>
                    <a:cubicBezTo>
                      <a:pt x="1892143" y="838812"/>
                      <a:pt x="282666" y="851518"/>
                      <a:pt x="176792" y="823680"/>
                    </a:cubicBezTo>
                    <a:cubicBezTo>
                      <a:pt x="70918" y="795842"/>
                      <a:pt x="51561" y="817904"/>
                      <a:pt x="0" y="613970"/>
                    </a:cubicBezTo>
                  </a:path>
                </a:pathLst>
              </a:custGeom>
              <a:pattFill prst="wdDnDiag">
                <a:fgClr>
                  <a:srgbClr val="F59C1F"/>
                </a:fgClr>
                <a:bgClr>
                  <a:schemeClr val="bg1"/>
                </a:bgClr>
              </a:patt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 11"/>
              <p:cNvSpPr/>
              <p:nvPr/>
            </p:nvSpPr>
            <p:spPr>
              <a:xfrm>
                <a:off x="1874329" y="2452708"/>
                <a:ext cx="1456448" cy="652929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853" h="786834">
                    <a:moveTo>
                      <a:pt x="189613" y="60598"/>
                    </a:moveTo>
                    <a:cubicBezTo>
                      <a:pt x="827900" y="-14706"/>
                      <a:pt x="1663411" y="-12912"/>
                      <a:pt x="1760230" y="28325"/>
                    </a:cubicBezTo>
                    <a:cubicBezTo>
                      <a:pt x="1857049" y="69562"/>
                      <a:pt x="1903665" y="729364"/>
                      <a:pt x="1867806" y="759844"/>
                    </a:cubicBezTo>
                    <a:cubicBezTo>
                      <a:pt x="1831947" y="790324"/>
                      <a:pt x="141204" y="811840"/>
                      <a:pt x="60522" y="727572"/>
                    </a:cubicBezTo>
                    <a:cubicBezTo>
                      <a:pt x="-20160" y="643304"/>
                      <a:pt x="-8507" y="399464"/>
                      <a:pt x="28249" y="60598"/>
                    </a:cubicBezTo>
                  </a:path>
                </a:pathLst>
              </a:custGeom>
              <a:solidFill>
                <a:schemeClr val="bg1"/>
              </a:solid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8"/>
            <p:cNvSpPr/>
            <p:nvPr/>
          </p:nvSpPr>
          <p:spPr>
            <a:xfrm>
              <a:off x="807832" y="295157"/>
              <a:ext cx="53989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3200" b="1" dirty="0">
                  <a:solidFill>
                    <a:srgbClr val="3FB393"/>
                  </a:solidFill>
                  <a:ea typeface="汉仪帅线体简" panose="00020600040101010101" pitchFamily="18" charset="-122"/>
                  <a:cs typeface="Arial" panose="020B0604020202020204" pitchFamily="34" charset="0"/>
                </a:rPr>
                <a:t>Trung có nghĩa là </a:t>
              </a:r>
              <a:r>
                <a:rPr lang="vi-VN" altLang="zh-CN" sz="3200" b="1" dirty="0">
                  <a:solidFill>
                    <a:srgbClr val="FF0000"/>
                  </a:solidFill>
                  <a:ea typeface="汉仪帅线体简" panose="00020600040101010101" pitchFamily="18" charset="-122"/>
                  <a:cs typeface="Arial" panose="020B0604020202020204" pitchFamily="34" charset="0"/>
                </a:rPr>
                <a:t>“ở giữa”</a:t>
              </a:r>
            </a:p>
          </p:txBody>
        </p:sp>
      </p:grpSp>
      <p:pic>
        <p:nvPicPr>
          <p:cNvPr id="26" name="图片 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" y="366900"/>
            <a:ext cx="1284144" cy="9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3791F22-FEAC-4A9D-89FD-F6F68AC39566}"/>
              </a:ext>
            </a:extLst>
          </p:cNvPr>
          <p:cNvSpPr/>
          <p:nvPr/>
        </p:nvSpPr>
        <p:spPr>
          <a:xfrm>
            <a:off x="2007813" y="1522817"/>
            <a:ext cx="3233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thành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4D0E0A-42C0-43C1-B51C-5F287F1C7F86}"/>
              </a:ext>
            </a:extLst>
          </p:cNvPr>
          <p:cNvSpPr/>
          <p:nvPr/>
        </p:nvSpPr>
        <p:spPr>
          <a:xfrm>
            <a:off x="2865018" y="2313902"/>
            <a:ext cx="3159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nghĩa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2F03C3-25D0-4551-99BF-9BB95D378658}"/>
              </a:ext>
            </a:extLst>
          </p:cNvPr>
          <p:cNvSpPr/>
          <p:nvPr/>
        </p:nvSpPr>
        <p:spPr>
          <a:xfrm>
            <a:off x="3099204" y="3140405"/>
            <a:ext cx="3250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kiên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2DB8B-6A0C-4CC6-8D63-F55124C09C7E}"/>
              </a:ext>
            </a:extLst>
          </p:cNvPr>
          <p:cNvSpPr/>
          <p:nvPr/>
        </p:nvSpPr>
        <p:spPr>
          <a:xfrm>
            <a:off x="3787619" y="3955260"/>
            <a:ext cx="3404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  <a:sym typeface="+mn-lt"/>
              </a:rPr>
              <a:t>thực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汉仪帅线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6B359B-9FDA-4947-A047-145771D4E0B1}"/>
              </a:ext>
            </a:extLst>
          </p:cNvPr>
          <p:cNvSpPr txBox="1"/>
          <p:nvPr/>
        </p:nvSpPr>
        <p:spPr>
          <a:xfrm>
            <a:off x="1451045" y="172084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57E80"/>
                </a:solidFill>
                <a:latin typeface="UTM Loko" panose="02040603050506020204" pitchFamily="18" charset="0"/>
                <a:ea typeface="小鹿犬拼音体" panose="02010601030101010101" pitchFamily="2" charset="-122"/>
                <a:cs typeface="YF补 汉仪夏日体+黑白emoji" panose="020B0604000101010104" pitchFamily="34" charset="-128"/>
              </a:rPr>
              <a:t>01</a:t>
            </a:r>
            <a:endParaRPr lang="zh-CN" altLang="en-US" sz="4000" b="1" dirty="0">
              <a:solidFill>
                <a:srgbClr val="457E80"/>
              </a:solidFill>
              <a:latin typeface="UTM Loko" panose="02040603050506020204" pitchFamily="18" charset="0"/>
              <a:ea typeface="小鹿犬拼音体" panose="02010601030101010101" pitchFamily="2" charset="-122"/>
              <a:cs typeface="YF补 汉仪夏日体+黑白emoji" panose="020B0604000101010104" pitchFamily="34" charset="-128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659B57-C30E-4757-873D-046B4A4F328C}"/>
              </a:ext>
            </a:extLst>
          </p:cNvPr>
          <p:cNvSpPr txBox="1"/>
          <p:nvPr/>
        </p:nvSpPr>
        <p:spPr>
          <a:xfrm>
            <a:off x="2187234" y="247634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57E80"/>
                </a:solidFill>
                <a:latin typeface="UTM Loko" panose="02040603050506020204" pitchFamily="18" charset="0"/>
                <a:ea typeface="小鹿犬拼音体" panose="02010601030101010101" pitchFamily="2" charset="-122"/>
                <a:cs typeface="YF补 汉仪夏日体+黑白emoji" panose="020B0604000101010104" pitchFamily="34" charset="-128"/>
              </a:rPr>
              <a:t>02</a:t>
            </a:r>
            <a:endParaRPr lang="zh-CN" altLang="en-US" sz="4000" b="1" dirty="0">
              <a:solidFill>
                <a:srgbClr val="457E80"/>
              </a:solidFill>
              <a:latin typeface="UTM Loko" panose="02040603050506020204" pitchFamily="18" charset="0"/>
              <a:ea typeface="小鹿犬拼音体" panose="02010601030101010101" pitchFamily="2" charset="-122"/>
              <a:cs typeface="YF补 汉仪夏日体+黑白emoji" panose="020B0604000101010104" pitchFamily="34" charset="-128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CF812A1-FE93-4FE0-AD2B-22D76C89F858}"/>
              </a:ext>
            </a:extLst>
          </p:cNvPr>
          <p:cNvSpPr txBox="1"/>
          <p:nvPr/>
        </p:nvSpPr>
        <p:spPr>
          <a:xfrm>
            <a:off x="2799380" y="333603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57E80"/>
                </a:solidFill>
                <a:latin typeface="UTM Loko" panose="02040603050506020204" pitchFamily="18" charset="0"/>
                <a:ea typeface="小鹿犬拼音体" panose="02010601030101010101" pitchFamily="2" charset="-122"/>
                <a:cs typeface="YF补 汉仪夏日体+黑白emoji" panose="020B0604000101010104" pitchFamily="34" charset="-128"/>
              </a:rPr>
              <a:t>03</a:t>
            </a:r>
            <a:endParaRPr lang="zh-CN" altLang="en-US" sz="4000" b="1" dirty="0">
              <a:solidFill>
                <a:srgbClr val="457E80"/>
              </a:solidFill>
              <a:latin typeface="UTM Loko" panose="02040603050506020204" pitchFamily="18" charset="0"/>
              <a:ea typeface="小鹿犬拼音体" panose="02010601030101010101" pitchFamily="2" charset="-122"/>
              <a:cs typeface="YF补 汉仪夏日体+黑白emoji" panose="020B0604000101010104" pitchFamily="34" charset="-128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287417-2E42-4627-A373-1BACB306D114}"/>
              </a:ext>
            </a:extLst>
          </p:cNvPr>
          <p:cNvSpPr txBox="1"/>
          <p:nvPr/>
        </p:nvSpPr>
        <p:spPr>
          <a:xfrm>
            <a:off x="3473151" y="4144867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57E80"/>
                </a:solidFill>
                <a:latin typeface="UTM Loko" panose="02040603050506020204" pitchFamily="18" charset="0"/>
                <a:ea typeface="小鹿犬拼音体" panose="02010601030101010101" pitchFamily="2" charset="-122"/>
                <a:cs typeface="YF补 汉仪夏日体+黑白emoji" panose="020B0604000101010104" pitchFamily="34" charset="-128"/>
              </a:rPr>
              <a:t>04</a:t>
            </a:r>
            <a:endParaRPr lang="zh-CN" altLang="en-US" sz="4000" b="1" dirty="0">
              <a:solidFill>
                <a:srgbClr val="457E80"/>
              </a:solidFill>
              <a:latin typeface="UTM Loko" panose="02040603050506020204" pitchFamily="18" charset="0"/>
              <a:ea typeface="小鹿犬拼音体" panose="02010601030101010101" pitchFamily="2" charset="-122"/>
              <a:cs typeface="YF补 汉仪夏日体+黑白emoji" panose="020B0604000101010104" pitchFamily="34" charset="-128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2" y="1862935"/>
            <a:ext cx="2299224" cy="501764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586522" y="2927265"/>
            <a:ext cx="3566848" cy="3923574"/>
            <a:chOff x="8586522" y="2927265"/>
            <a:chExt cx="3566848" cy="392357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1128663" y="1492219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9352806" y="317780"/>
            <a:ext cx="419620" cy="5445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12174" y="660825"/>
            <a:ext cx="9414374" cy="703340"/>
            <a:chOff x="210098" y="257724"/>
            <a:chExt cx="9414374" cy="703340"/>
          </a:xfrm>
        </p:grpSpPr>
        <p:grpSp>
          <p:nvGrpSpPr>
            <p:cNvPr id="27" name="PA_库_组合 5"/>
            <p:cNvGrpSpPr/>
            <p:nvPr>
              <p:custDataLst>
                <p:tags r:id="rId1"/>
              </p:custDataLst>
            </p:nvPr>
          </p:nvGrpSpPr>
          <p:grpSpPr>
            <a:xfrm>
              <a:off x="210098" y="261712"/>
              <a:ext cx="9414374" cy="699352"/>
              <a:chOff x="1874329" y="2452708"/>
              <a:chExt cx="2030498" cy="699352"/>
            </a:xfrm>
          </p:grpSpPr>
          <p:sp>
            <p:nvSpPr>
              <p:cNvPr id="29" name="任意多边形 10"/>
              <p:cNvSpPr/>
              <p:nvPr/>
            </p:nvSpPr>
            <p:spPr>
              <a:xfrm>
                <a:off x="1886559" y="2454748"/>
                <a:ext cx="2018268" cy="697312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  <a:gd name="connsiteX0" fmla="*/ 920229 w 1891187"/>
                  <a:gd name="connsiteY0" fmla="*/ 80158 h 828882"/>
                  <a:gd name="connsiteX1" fmla="*/ 1760230 w 1891187"/>
                  <a:gd name="connsiteY1" fmla="*/ 70373 h 828882"/>
                  <a:gd name="connsiteX2" fmla="*/ 1867806 w 1891187"/>
                  <a:gd name="connsiteY2" fmla="*/ 801892 h 828882"/>
                  <a:gd name="connsiteX3" fmla="*/ 60522 w 1891187"/>
                  <a:gd name="connsiteY3" fmla="*/ 769620 h 828882"/>
                  <a:gd name="connsiteX4" fmla="*/ 28249 w 1891187"/>
                  <a:gd name="connsiteY4" fmla="*/ 102646 h 828882"/>
                  <a:gd name="connsiteX0" fmla="*/ 953754 w 2038657"/>
                  <a:gd name="connsiteY0" fmla="*/ 80158 h 875087"/>
                  <a:gd name="connsiteX1" fmla="*/ 1793755 w 2038657"/>
                  <a:gd name="connsiteY1" fmla="*/ 70373 h 875087"/>
                  <a:gd name="connsiteX2" fmla="*/ 1901331 w 2038657"/>
                  <a:gd name="connsiteY2" fmla="*/ 801892 h 875087"/>
                  <a:gd name="connsiteX3" fmla="*/ 37845 w 2038657"/>
                  <a:gd name="connsiteY3" fmla="*/ 792108 h 875087"/>
                  <a:gd name="connsiteX4" fmla="*/ 61774 w 2038657"/>
                  <a:gd name="connsiteY4" fmla="*/ 102646 h 875087"/>
                  <a:gd name="connsiteX0" fmla="*/ 984916 w 2069819"/>
                  <a:gd name="connsiteY0" fmla="*/ 80158 h 887366"/>
                  <a:gd name="connsiteX1" fmla="*/ 1824917 w 2069819"/>
                  <a:gd name="connsiteY1" fmla="*/ 70373 h 887366"/>
                  <a:gd name="connsiteX2" fmla="*/ 1932493 w 2069819"/>
                  <a:gd name="connsiteY2" fmla="*/ 801892 h 887366"/>
                  <a:gd name="connsiteX3" fmla="*/ 69007 w 2069819"/>
                  <a:gd name="connsiteY3" fmla="*/ 792108 h 887366"/>
                  <a:gd name="connsiteX4" fmla="*/ 389999 w 2069819"/>
                  <a:gd name="connsiteY4" fmla="*/ 80159 h 887366"/>
                  <a:gd name="connsiteX0" fmla="*/ 1007612 w 2092515"/>
                  <a:gd name="connsiteY0" fmla="*/ 80158 h 887365"/>
                  <a:gd name="connsiteX1" fmla="*/ 1847613 w 2092515"/>
                  <a:gd name="connsiteY1" fmla="*/ 70373 h 887365"/>
                  <a:gd name="connsiteX2" fmla="*/ 1955189 w 2092515"/>
                  <a:gd name="connsiteY2" fmla="*/ 801892 h 887365"/>
                  <a:gd name="connsiteX3" fmla="*/ 91703 w 2092515"/>
                  <a:gd name="connsiteY3" fmla="*/ 792108 h 887365"/>
                  <a:gd name="connsiteX4" fmla="*/ 412695 w 2092515"/>
                  <a:gd name="connsiteY4" fmla="*/ 80159 h 887365"/>
                  <a:gd name="connsiteX0" fmla="*/ 1087979 w 2172882"/>
                  <a:gd name="connsiteY0" fmla="*/ 80158 h 865313"/>
                  <a:gd name="connsiteX1" fmla="*/ 1927980 w 2172882"/>
                  <a:gd name="connsiteY1" fmla="*/ 70373 h 865313"/>
                  <a:gd name="connsiteX2" fmla="*/ 2035556 w 2172882"/>
                  <a:gd name="connsiteY2" fmla="*/ 801892 h 865313"/>
                  <a:gd name="connsiteX3" fmla="*/ 172070 w 2172882"/>
                  <a:gd name="connsiteY3" fmla="*/ 792108 h 865313"/>
                  <a:gd name="connsiteX4" fmla="*/ 244170 w 2172882"/>
                  <a:gd name="connsiteY4" fmla="*/ 492446 h 865313"/>
                  <a:gd name="connsiteX0" fmla="*/ 1043749 w 2128652"/>
                  <a:gd name="connsiteY0" fmla="*/ 80158 h 865313"/>
                  <a:gd name="connsiteX1" fmla="*/ 1883750 w 2128652"/>
                  <a:gd name="connsiteY1" fmla="*/ 70373 h 865313"/>
                  <a:gd name="connsiteX2" fmla="*/ 1991326 w 2128652"/>
                  <a:gd name="connsiteY2" fmla="*/ 801892 h 865313"/>
                  <a:gd name="connsiteX3" fmla="*/ 127840 w 2128652"/>
                  <a:gd name="connsiteY3" fmla="*/ 792108 h 865313"/>
                  <a:gd name="connsiteX4" fmla="*/ 199940 w 2128652"/>
                  <a:gd name="connsiteY4" fmla="*/ 492446 h 865313"/>
                  <a:gd name="connsiteX0" fmla="*/ 1078008 w 2162911"/>
                  <a:gd name="connsiteY0" fmla="*/ 80158 h 865313"/>
                  <a:gd name="connsiteX1" fmla="*/ 1918009 w 2162911"/>
                  <a:gd name="connsiteY1" fmla="*/ 70373 h 865313"/>
                  <a:gd name="connsiteX2" fmla="*/ 2025585 w 2162911"/>
                  <a:gd name="connsiteY2" fmla="*/ 801892 h 865313"/>
                  <a:gd name="connsiteX3" fmla="*/ 162099 w 2162911"/>
                  <a:gd name="connsiteY3" fmla="*/ 792108 h 865313"/>
                  <a:gd name="connsiteX4" fmla="*/ 137854 w 2162911"/>
                  <a:gd name="connsiteY4" fmla="*/ 492446 h 865313"/>
                  <a:gd name="connsiteX0" fmla="*/ 1042572 w 2127475"/>
                  <a:gd name="connsiteY0" fmla="*/ 80158 h 865313"/>
                  <a:gd name="connsiteX1" fmla="*/ 1882573 w 2127475"/>
                  <a:gd name="connsiteY1" fmla="*/ 70373 h 865313"/>
                  <a:gd name="connsiteX2" fmla="*/ 1990149 w 2127475"/>
                  <a:gd name="connsiteY2" fmla="*/ 801892 h 865313"/>
                  <a:gd name="connsiteX3" fmla="*/ 126663 w 2127475"/>
                  <a:gd name="connsiteY3" fmla="*/ 792108 h 865313"/>
                  <a:gd name="connsiteX4" fmla="*/ 102418 w 2127475"/>
                  <a:gd name="connsiteY4" fmla="*/ 492446 h 865313"/>
                  <a:gd name="connsiteX0" fmla="*/ 971813 w 2049582"/>
                  <a:gd name="connsiteY0" fmla="*/ 80158 h 878885"/>
                  <a:gd name="connsiteX1" fmla="*/ 1811814 w 2049582"/>
                  <a:gd name="connsiteY1" fmla="*/ 70373 h 878885"/>
                  <a:gd name="connsiteX2" fmla="*/ 1919390 w 2049582"/>
                  <a:gd name="connsiteY2" fmla="*/ 801892 h 878885"/>
                  <a:gd name="connsiteX3" fmla="*/ 152249 w 2049582"/>
                  <a:gd name="connsiteY3" fmla="*/ 822093 h 878885"/>
                  <a:gd name="connsiteX4" fmla="*/ 31659 w 2049582"/>
                  <a:gd name="connsiteY4" fmla="*/ 492446 h 878885"/>
                  <a:gd name="connsiteX0" fmla="*/ 1009140 w 2086909"/>
                  <a:gd name="connsiteY0" fmla="*/ 80158 h 878885"/>
                  <a:gd name="connsiteX1" fmla="*/ 1849141 w 2086909"/>
                  <a:gd name="connsiteY1" fmla="*/ 70373 h 878885"/>
                  <a:gd name="connsiteX2" fmla="*/ 1956717 w 2086909"/>
                  <a:gd name="connsiteY2" fmla="*/ 801892 h 878885"/>
                  <a:gd name="connsiteX3" fmla="*/ 189576 w 2086909"/>
                  <a:gd name="connsiteY3" fmla="*/ 822093 h 878885"/>
                  <a:gd name="connsiteX4" fmla="*/ 68986 w 2086909"/>
                  <a:gd name="connsiteY4" fmla="*/ 492446 h 878885"/>
                  <a:gd name="connsiteX0" fmla="*/ 1041174 w 2118943"/>
                  <a:gd name="connsiteY0" fmla="*/ 80158 h 872392"/>
                  <a:gd name="connsiteX1" fmla="*/ 1881175 w 2118943"/>
                  <a:gd name="connsiteY1" fmla="*/ 70373 h 872392"/>
                  <a:gd name="connsiteX2" fmla="*/ 1988751 w 2118943"/>
                  <a:gd name="connsiteY2" fmla="*/ 801892 h 872392"/>
                  <a:gd name="connsiteX3" fmla="*/ 221610 w 2118943"/>
                  <a:gd name="connsiteY3" fmla="*/ 822093 h 872392"/>
                  <a:gd name="connsiteX4" fmla="*/ 44818 w 2118943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996356 w 2074125"/>
                  <a:gd name="connsiteY0" fmla="*/ 80158 h 861823"/>
                  <a:gd name="connsiteX1" fmla="*/ 1836357 w 2074125"/>
                  <a:gd name="connsiteY1" fmla="*/ 70373 h 861823"/>
                  <a:gd name="connsiteX2" fmla="*/ 1943933 w 2074125"/>
                  <a:gd name="connsiteY2" fmla="*/ 801892 h 861823"/>
                  <a:gd name="connsiteX3" fmla="*/ 176792 w 2074125"/>
                  <a:gd name="connsiteY3" fmla="*/ 822093 h 861823"/>
                  <a:gd name="connsiteX4" fmla="*/ 0 w 2074125"/>
                  <a:gd name="connsiteY4" fmla="*/ 612383 h 861823"/>
                  <a:gd name="connsiteX0" fmla="*/ 996356 w 1970804"/>
                  <a:gd name="connsiteY0" fmla="*/ 80158 h 823168"/>
                  <a:gd name="connsiteX1" fmla="*/ 1836357 w 1970804"/>
                  <a:gd name="connsiteY1" fmla="*/ 70373 h 823168"/>
                  <a:gd name="connsiteX2" fmla="*/ 1943933 w 1970804"/>
                  <a:gd name="connsiteY2" fmla="*/ 801892 h 823168"/>
                  <a:gd name="connsiteX3" fmla="*/ 176792 w 1970804"/>
                  <a:gd name="connsiteY3" fmla="*/ 822093 h 823168"/>
                  <a:gd name="connsiteX4" fmla="*/ 0 w 1970804"/>
                  <a:gd name="connsiteY4" fmla="*/ 612383 h 823168"/>
                  <a:gd name="connsiteX0" fmla="*/ 1010802 w 1991303"/>
                  <a:gd name="connsiteY0" fmla="*/ 81745 h 843471"/>
                  <a:gd name="connsiteX1" fmla="*/ 1850803 w 1991303"/>
                  <a:gd name="connsiteY1" fmla="*/ 71960 h 843471"/>
                  <a:gd name="connsiteX2" fmla="*/ 1966407 w 1991303"/>
                  <a:gd name="connsiteY2" fmla="*/ 825967 h 843471"/>
                  <a:gd name="connsiteX3" fmla="*/ 191238 w 1991303"/>
                  <a:gd name="connsiteY3" fmla="*/ 823680 h 843471"/>
                  <a:gd name="connsiteX4" fmla="*/ 14446 w 1991303"/>
                  <a:gd name="connsiteY4" fmla="*/ 613970 h 843471"/>
                  <a:gd name="connsiteX0" fmla="*/ 1009760 w 1978344"/>
                  <a:gd name="connsiteY0" fmla="*/ 81745 h 843471"/>
                  <a:gd name="connsiteX1" fmla="*/ 1849761 w 1978344"/>
                  <a:gd name="connsiteY1" fmla="*/ 71960 h 843471"/>
                  <a:gd name="connsiteX2" fmla="*/ 1949307 w 1978344"/>
                  <a:gd name="connsiteY2" fmla="*/ 825967 h 843471"/>
                  <a:gd name="connsiteX3" fmla="*/ 190196 w 1978344"/>
                  <a:gd name="connsiteY3" fmla="*/ 823680 h 843471"/>
                  <a:gd name="connsiteX4" fmla="*/ 13404 w 1978344"/>
                  <a:gd name="connsiteY4" fmla="*/ 613970 h 843471"/>
                  <a:gd name="connsiteX0" fmla="*/ 996356 w 1964940"/>
                  <a:gd name="connsiteY0" fmla="*/ 81745 h 840320"/>
                  <a:gd name="connsiteX1" fmla="*/ 1836357 w 1964940"/>
                  <a:gd name="connsiteY1" fmla="*/ 71960 h 840320"/>
                  <a:gd name="connsiteX2" fmla="*/ 1935903 w 1964940"/>
                  <a:gd name="connsiteY2" fmla="*/ 825967 h 840320"/>
                  <a:gd name="connsiteX3" fmla="*/ 176792 w 1964940"/>
                  <a:gd name="connsiteY3" fmla="*/ 823680 h 840320"/>
                  <a:gd name="connsiteX4" fmla="*/ 0 w 1964940"/>
                  <a:gd name="connsiteY4" fmla="*/ 613970 h 84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4940" h="840320">
                    <a:moveTo>
                      <a:pt x="996356" y="81745"/>
                    </a:moveTo>
                    <a:cubicBezTo>
                      <a:pt x="1634643" y="6441"/>
                      <a:pt x="1679766" y="-52077"/>
                      <a:pt x="1836357" y="71960"/>
                    </a:cubicBezTo>
                    <a:cubicBezTo>
                      <a:pt x="1992948" y="195997"/>
                      <a:pt x="1979663" y="813122"/>
                      <a:pt x="1935903" y="825967"/>
                    </a:cubicBezTo>
                    <a:cubicBezTo>
                      <a:pt x="1892143" y="838812"/>
                      <a:pt x="282666" y="851518"/>
                      <a:pt x="176792" y="823680"/>
                    </a:cubicBezTo>
                    <a:cubicBezTo>
                      <a:pt x="70918" y="795842"/>
                      <a:pt x="51561" y="817904"/>
                      <a:pt x="0" y="613970"/>
                    </a:cubicBezTo>
                  </a:path>
                </a:pathLst>
              </a:custGeom>
              <a:pattFill prst="wdDnDiag">
                <a:fgClr>
                  <a:srgbClr val="F59C1F"/>
                </a:fgClr>
                <a:bgClr>
                  <a:schemeClr val="bg1"/>
                </a:bgClr>
              </a:patt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 11"/>
              <p:cNvSpPr/>
              <p:nvPr/>
            </p:nvSpPr>
            <p:spPr>
              <a:xfrm>
                <a:off x="1874329" y="2452708"/>
                <a:ext cx="1992548" cy="652929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853" h="786834">
                    <a:moveTo>
                      <a:pt x="189613" y="60598"/>
                    </a:moveTo>
                    <a:cubicBezTo>
                      <a:pt x="827900" y="-14706"/>
                      <a:pt x="1663411" y="-12912"/>
                      <a:pt x="1760230" y="28325"/>
                    </a:cubicBezTo>
                    <a:cubicBezTo>
                      <a:pt x="1857049" y="69562"/>
                      <a:pt x="1903665" y="729364"/>
                      <a:pt x="1867806" y="759844"/>
                    </a:cubicBezTo>
                    <a:cubicBezTo>
                      <a:pt x="1831947" y="790324"/>
                      <a:pt x="141204" y="811840"/>
                      <a:pt x="60522" y="727572"/>
                    </a:cubicBezTo>
                    <a:cubicBezTo>
                      <a:pt x="-20160" y="643304"/>
                      <a:pt x="-8507" y="399464"/>
                      <a:pt x="28249" y="60598"/>
                    </a:cubicBezTo>
                  </a:path>
                </a:pathLst>
              </a:custGeom>
              <a:solidFill>
                <a:schemeClr val="bg1"/>
              </a:solid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矩形 8"/>
            <p:cNvSpPr/>
            <p:nvPr/>
          </p:nvSpPr>
          <p:spPr>
            <a:xfrm>
              <a:off x="1188595" y="257724"/>
              <a:ext cx="73444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có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nghĩa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là 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“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một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lòng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một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dạ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” </a:t>
              </a:r>
            </a:p>
          </p:txBody>
        </p:sp>
      </p:grpSp>
      <p:pic>
        <p:nvPicPr>
          <p:cNvPr id="31" name="图片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" y="55531"/>
            <a:ext cx="1284144" cy="9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组合 123"/>
          <p:cNvGrpSpPr/>
          <p:nvPr/>
        </p:nvGrpSpPr>
        <p:grpSpPr>
          <a:xfrm>
            <a:off x="4068243" y="1950958"/>
            <a:ext cx="1505515" cy="1297389"/>
            <a:chOff x="3978461" y="2452512"/>
            <a:chExt cx="1505319" cy="1297689"/>
          </a:xfrm>
        </p:grpSpPr>
        <p:sp>
          <p:nvSpPr>
            <p:cNvPr id="6" name="梯形 5"/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" name="六边形 2"/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梯形 71"/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梯形 8"/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318048" y="2177966"/>
            <a:ext cx="1011098" cy="843370"/>
            <a:chOff x="4228234" y="2679573"/>
            <a:chExt cx="1010966" cy="843565"/>
          </a:xfrm>
        </p:grpSpPr>
        <p:sp>
          <p:nvSpPr>
            <p:cNvPr id="5" name="六边形 4"/>
            <p:cNvSpPr/>
            <p:nvPr/>
          </p:nvSpPr>
          <p:spPr>
            <a:xfrm>
              <a:off x="4241852" y="2679573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1"/>
            <p:cNvSpPr txBox="1"/>
            <p:nvPr/>
          </p:nvSpPr>
          <p:spPr>
            <a:xfrm>
              <a:off x="4228234" y="2842334"/>
              <a:ext cx="1010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 sz="28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4068243" y="3245336"/>
            <a:ext cx="1505515" cy="1297389"/>
            <a:chOff x="3978461" y="3747190"/>
            <a:chExt cx="1505319" cy="1297689"/>
          </a:xfrm>
        </p:grpSpPr>
        <p:sp>
          <p:nvSpPr>
            <p:cNvPr id="22" name="梯形 21"/>
            <p:cNvSpPr/>
            <p:nvPr/>
          </p:nvSpPr>
          <p:spPr>
            <a:xfrm>
              <a:off x="4344623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梯形 24"/>
            <p:cNvSpPr/>
            <p:nvPr/>
          </p:nvSpPr>
          <p:spPr>
            <a:xfrm flipV="1">
              <a:off x="4344623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六边形 18"/>
            <p:cNvSpPr/>
            <p:nvPr/>
          </p:nvSpPr>
          <p:spPr>
            <a:xfrm>
              <a:off x="3978461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4051993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梯形 71"/>
            <p:cNvSpPr/>
            <p:nvPr/>
          </p:nvSpPr>
          <p:spPr>
            <a:xfrm rot="14580000" flipH="1">
              <a:off x="4859296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052375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4103126" y="3472343"/>
            <a:ext cx="1454395" cy="885177"/>
            <a:chOff x="4013340" y="3974251"/>
            <a:chExt cx="1454205" cy="885382"/>
          </a:xfrm>
        </p:grpSpPr>
        <p:sp>
          <p:nvSpPr>
            <p:cNvPr id="21" name="六边形 20"/>
            <p:cNvSpPr/>
            <p:nvPr/>
          </p:nvSpPr>
          <p:spPr>
            <a:xfrm>
              <a:off x="4241852" y="3974251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2" name="文本框 26"/>
            <p:cNvSpPr txBox="1"/>
            <p:nvPr/>
          </p:nvSpPr>
          <p:spPr>
            <a:xfrm>
              <a:off x="4013340" y="4028444"/>
              <a:ext cx="1454205" cy="83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hậu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440930" y="1950958"/>
            <a:ext cx="1505515" cy="1297389"/>
            <a:chOff x="6350839" y="2452512"/>
            <a:chExt cx="1505319" cy="1297689"/>
          </a:xfrm>
        </p:grpSpPr>
        <p:sp>
          <p:nvSpPr>
            <p:cNvPr id="30" name="梯形 29"/>
            <p:cNvSpPr/>
            <p:nvPr/>
          </p:nvSpPr>
          <p:spPr>
            <a:xfrm>
              <a:off x="6717001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梯形 32"/>
            <p:cNvSpPr/>
            <p:nvPr/>
          </p:nvSpPr>
          <p:spPr>
            <a:xfrm flipV="1">
              <a:off x="6717001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六边形 26"/>
            <p:cNvSpPr/>
            <p:nvPr/>
          </p:nvSpPr>
          <p:spPr>
            <a:xfrm>
              <a:off x="6350839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6424371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1" name="梯形 71"/>
            <p:cNvSpPr/>
            <p:nvPr/>
          </p:nvSpPr>
          <p:spPr>
            <a:xfrm rot="14580000" flipH="1">
              <a:off x="7231674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6424753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478881" y="2177964"/>
            <a:ext cx="1503362" cy="874382"/>
            <a:chOff x="6388787" y="2679573"/>
            <a:chExt cx="1503166" cy="874585"/>
          </a:xfrm>
        </p:grpSpPr>
        <p:sp>
          <p:nvSpPr>
            <p:cNvPr id="29" name="六边形 28"/>
            <p:cNvSpPr/>
            <p:nvPr/>
          </p:nvSpPr>
          <p:spPr>
            <a:xfrm>
              <a:off x="6614230" y="2679573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3" name="文本框 47"/>
            <p:cNvSpPr txBox="1"/>
            <p:nvPr/>
          </p:nvSpPr>
          <p:spPr>
            <a:xfrm>
              <a:off x="6388787" y="2722968"/>
              <a:ext cx="1503166" cy="83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kiên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6440930" y="3245336"/>
            <a:ext cx="1505515" cy="1297389"/>
            <a:chOff x="6350839" y="3747190"/>
            <a:chExt cx="1505319" cy="1297689"/>
          </a:xfrm>
        </p:grpSpPr>
        <p:sp>
          <p:nvSpPr>
            <p:cNvPr id="46" name="梯形 45"/>
            <p:cNvSpPr/>
            <p:nvPr/>
          </p:nvSpPr>
          <p:spPr>
            <a:xfrm>
              <a:off x="6717001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9" name="梯形 48"/>
            <p:cNvSpPr/>
            <p:nvPr/>
          </p:nvSpPr>
          <p:spPr>
            <a:xfrm flipV="1">
              <a:off x="6717001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六边形 4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7" name="梯形 71"/>
            <p:cNvSpPr/>
            <p:nvPr/>
          </p:nvSpPr>
          <p:spPr>
            <a:xfrm rot="14580000" flipH="1">
              <a:off x="7231674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6539267" y="3472345"/>
            <a:ext cx="1342961" cy="879700"/>
            <a:chOff x="6449166" y="3974251"/>
            <a:chExt cx="1342786" cy="879903"/>
          </a:xfrm>
        </p:grpSpPr>
        <p:sp>
          <p:nvSpPr>
            <p:cNvPr id="45" name="六边形 44"/>
            <p:cNvSpPr/>
            <p:nvPr/>
          </p:nvSpPr>
          <p:spPr>
            <a:xfrm>
              <a:off x="6614230" y="3974251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4" name="文本框 50"/>
            <p:cNvSpPr txBox="1"/>
            <p:nvPr/>
          </p:nvSpPr>
          <p:spPr>
            <a:xfrm>
              <a:off x="6449166" y="4022965"/>
              <a:ext cx="1342786" cy="83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thu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254564" y="3880947"/>
            <a:ext cx="1505515" cy="1297389"/>
            <a:chOff x="5164627" y="4382948"/>
            <a:chExt cx="1505319" cy="1297689"/>
          </a:xfrm>
        </p:grpSpPr>
        <p:sp>
          <p:nvSpPr>
            <p:cNvPr id="38" name="梯形 37"/>
            <p:cNvSpPr/>
            <p:nvPr/>
          </p:nvSpPr>
          <p:spPr>
            <a:xfrm>
              <a:off x="5530789" y="545357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梯形 40"/>
            <p:cNvSpPr/>
            <p:nvPr/>
          </p:nvSpPr>
          <p:spPr>
            <a:xfrm flipV="1">
              <a:off x="5530789" y="4445491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六边形 34"/>
            <p:cNvSpPr/>
            <p:nvPr/>
          </p:nvSpPr>
          <p:spPr>
            <a:xfrm>
              <a:off x="5164627" y="4382948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5238159" y="4445492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梯形 71"/>
            <p:cNvSpPr/>
            <p:nvPr/>
          </p:nvSpPr>
          <p:spPr>
            <a:xfrm rot="14580000" flipH="1">
              <a:off x="6045462" y="4690928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5238541" y="4449709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5327951" y="4107954"/>
            <a:ext cx="1395329" cy="881027"/>
            <a:chOff x="5238004" y="4610010"/>
            <a:chExt cx="1395147" cy="881231"/>
          </a:xfrm>
        </p:grpSpPr>
        <p:sp>
          <p:nvSpPr>
            <p:cNvPr id="37" name="六边形 36"/>
            <p:cNvSpPr/>
            <p:nvPr/>
          </p:nvSpPr>
          <p:spPr>
            <a:xfrm>
              <a:off x="5428018" y="4610010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5" name="文本框 52"/>
            <p:cNvSpPr txBox="1"/>
            <p:nvPr/>
          </p:nvSpPr>
          <p:spPr>
            <a:xfrm>
              <a:off x="5238004" y="4660052"/>
              <a:ext cx="1395147" cy="83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tâm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254564" y="1302961"/>
            <a:ext cx="1505515" cy="1297389"/>
            <a:chOff x="5164627" y="1804365"/>
            <a:chExt cx="1505319" cy="1297689"/>
          </a:xfrm>
        </p:grpSpPr>
        <p:sp>
          <p:nvSpPr>
            <p:cNvPr id="17" name="梯形 16"/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梯形 13"/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梯形 71"/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202531" y="1518345"/>
            <a:ext cx="1649723" cy="854992"/>
            <a:chOff x="5112599" y="2019801"/>
            <a:chExt cx="1649508" cy="855190"/>
          </a:xfrm>
        </p:grpSpPr>
        <p:sp>
          <p:nvSpPr>
            <p:cNvPr id="13" name="六边形 12"/>
            <p:cNvSpPr/>
            <p:nvPr/>
          </p:nvSpPr>
          <p:spPr>
            <a:xfrm>
              <a:off x="5428018" y="2031426"/>
              <a:ext cx="978537" cy="843565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prstClr val="white"/>
                  </a:solidFill>
                  <a:cs typeface="+mn-ea"/>
                  <a:sym typeface="+mn-lt"/>
                </a:rPr>
                <a:t> </a:t>
              </a: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6" name="文本框 54"/>
            <p:cNvSpPr txBox="1"/>
            <p:nvPr/>
          </p:nvSpPr>
          <p:spPr>
            <a:xfrm>
              <a:off x="5112599" y="2019801"/>
              <a:ext cx="1649508" cy="83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trung</a:t>
              </a:r>
              <a:endParaRPr lang="en-US" altLang="zh-C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  <a:p>
              <a:pPr algn="ctr"/>
              <a:r>
                <a:rPr lang="en-US" altLang="zh-CN" sz="24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thành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684743" y="1522431"/>
            <a:ext cx="3159618" cy="359255"/>
            <a:chOff x="5415884" y="5002052"/>
            <a:chExt cx="2972305" cy="359338"/>
          </a:xfrm>
        </p:grpSpPr>
        <p:sp>
          <p:nvSpPr>
            <p:cNvPr id="60" name="任意多边形 59"/>
            <p:cNvSpPr/>
            <p:nvPr/>
          </p:nvSpPr>
          <p:spPr>
            <a:xfrm flipH="1">
              <a:off x="5487706" y="5063233"/>
              <a:ext cx="2900483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457E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57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56471" y="2857424"/>
            <a:ext cx="1736378" cy="359255"/>
            <a:chOff x="5415884" y="5002052"/>
            <a:chExt cx="1633441" cy="359338"/>
          </a:xfrm>
        </p:grpSpPr>
        <p:sp>
          <p:nvSpPr>
            <p:cNvPr id="65" name="任意多边形 64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856471" y="4177030"/>
            <a:ext cx="1736378" cy="359255"/>
            <a:chOff x="5415884" y="5002052"/>
            <a:chExt cx="1633441" cy="359338"/>
          </a:xfrm>
        </p:grpSpPr>
        <p:sp>
          <p:nvSpPr>
            <p:cNvPr id="70" name="任意多边形 69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 flipH="1" flipV="1">
            <a:off x="2775735" y="4753606"/>
            <a:ext cx="2631082" cy="353687"/>
            <a:chOff x="5415884" y="5007622"/>
            <a:chExt cx="3006387" cy="353769"/>
          </a:xfrm>
        </p:grpSpPr>
        <p:sp>
          <p:nvSpPr>
            <p:cNvPr id="73" name="任意多边形 72"/>
            <p:cNvSpPr/>
            <p:nvPr/>
          </p:nvSpPr>
          <p:spPr>
            <a:xfrm flipH="1">
              <a:off x="5521870" y="5063234"/>
              <a:ext cx="290040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 flipH="1" flipV="1">
            <a:off x="2699947" y="3293938"/>
            <a:ext cx="1443102" cy="353688"/>
            <a:chOff x="5415884" y="5007622"/>
            <a:chExt cx="1648950" cy="353770"/>
          </a:xfrm>
        </p:grpSpPr>
        <p:sp>
          <p:nvSpPr>
            <p:cNvPr id="95" name="任意多边形 94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F08D1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flipH="1" flipV="1">
            <a:off x="2699947" y="1993264"/>
            <a:ext cx="1443102" cy="353688"/>
            <a:chOff x="5415884" y="5007622"/>
            <a:chExt cx="1648950" cy="353770"/>
          </a:xfrm>
        </p:grpSpPr>
        <p:sp>
          <p:nvSpPr>
            <p:cNvPr id="100" name="任意多边形 99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EC7F9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C7F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1" y="2754323"/>
            <a:ext cx="1053817" cy="9902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05393" y="1881686"/>
            <a:ext cx="2615039" cy="792669"/>
          </a:xfrm>
          <a:prstGeom prst="rect">
            <a:avLst/>
          </a:prstGeom>
          <a:solidFill>
            <a:srgbClr val="457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Loài</a:t>
            </a:r>
            <a:r>
              <a:rPr lang="en-US" sz="2400" b="1" dirty="0"/>
              <a:t> </a:t>
            </a:r>
            <a:r>
              <a:rPr lang="en-US" sz="2400" b="1" dirty="0" err="1"/>
              <a:t>chó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chủ</a:t>
            </a:r>
            <a:r>
              <a:rPr lang="en-US" sz="2400" b="1" dirty="0"/>
              <a:t>.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9105393" y="3232962"/>
            <a:ext cx="2615039" cy="7926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kiên</a:t>
            </a:r>
            <a:r>
              <a:rPr lang="en-US" sz="2400" b="1" dirty="0"/>
              <a:t>.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9105393" y="4584238"/>
            <a:ext cx="2615039" cy="79266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thích</a:t>
            </a:r>
            <a:r>
              <a:rPr lang="en-US" sz="2400" b="1" dirty="0"/>
              <a:t> </a:t>
            </a:r>
            <a:r>
              <a:rPr lang="en-US" sz="2400" b="1" dirty="0" err="1"/>
              <a:t>rước</a:t>
            </a:r>
            <a:r>
              <a:rPr lang="en-US" sz="2400" b="1" dirty="0"/>
              <a:t> </a:t>
            </a:r>
            <a:r>
              <a:rPr lang="en-US" sz="2400" b="1" dirty="0" err="1"/>
              <a:t>đèn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thu.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75867" y="3780695"/>
            <a:ext cx="3574068" cy="10523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Trường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nằm</a:t>
            </a:r>
            <a:r>
              <a:rPr lang="en-US" sz="2400" b="1" dirty="0"/>
              <a:t> </a:t>
            </a:r>
            <a:r>
              <a:rPr lang="en-US" sz="2400" b="1" dirty="0" err="1"/>
              <a:t>ngay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phố</a:t>
            </a:r>
            <a:r>
              <a:rPr lang="en-US" sz="2400" b="1" dirty="0"/>
              <a:t>.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70915" y="2472159"/>
            <a:ext cx="2615039" cy="792669"/>
          </a:xfrm>
          <a:prstGeom prst="rect">
            <a:avLst/>
          </a:prstGeom>
          <a:solidFill>
            <a:srgbClr val="F08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hậu</a:t>
            </a:r>
            <a:r>
              <a:rPr lang="en-US" sz="2400" b="1" dirty="0"/>
              <a:t>.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581749" y="1163623"/>
            <a:ext cx="2615039" cy="792669"/>
          </a:xfrm>
          <a:prstGeom prst="rect">
            <a:avLst/>
          </a:prstGeom>
          <a:solidFill>
            <a:srgbClr val="EC7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Anh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6406" y="2184404"/>
            <a:ext cx="970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103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04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05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06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7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8" name="组合 7"/>
          <p:cNvGrpSpPr/>
          <p:nvPr/>
        </p:nvGrpSpPr>
        <p:grpSpPr>
          <a:xfrm>
            <a:off x="35120" y="50139"/>
            <a:ext cx="9809241" cy="1053284"/>
            <a:chOff x="9155461" y="3181739"/>
            <a:chExt cx="9809241" cy="1053284"/>
          </a:xfrm>
        </p:grpSpPr>
        <p:sp>
          <p:nvSpPr>
            <p:cNvPr id="109" name="文本框 73"/>
            <p:cNvSpPr txBox="1"/>
            <p:nvPr/>
          </p:nvSpPr>
          <p:spPr>
            <a:xfrm>
              <a:off x="10529948" y="3340519"/>
              <a:ext cx="8434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Đặt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câu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với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một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từ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đã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cho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trong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bài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tập</a:t>
              </a:r>
              <a:r>
                <a:rPr lang="en-US" altLang="zh-CN" sz="2800" b="1" dirty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3</a:t>
              </a:r>
              <a:endParaRPr lang="zh-CN" altLang="en-US" sz="2800" b="1" dirty="0">
                <a:solidFill>
                  <a:srgbClr val="457E8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20" name="图片 7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461" y="3181739"/>
              <a:ext cx="1341858" cy="1053284"/>
            </a:xfrm>
            <a:prstGeom prst="rect">
              <a:avLst/>
            </a:prstGeom>
          </p:spPr>
        </p:pic>
      </p:grpSp>
      <p:pic>
        <p:nvPicPr>
          <p:cNvPr id="218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pic>
        <p:nvPicPr>
          <p:cNvPr id="219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3798" flipH="1">
            <a:off x="9291397" y="-89320"/>
            <a:ext cx="3221032" cy="10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1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1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1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1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1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1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1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1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13" grpId="0" animBg="1"/>
          <p:bldP spid="115" grpId="0" animBg="1"/>
          <p:bldP spid="116" grpId="0" animBg="1"/>
          <p:bldP spid="118" grpId="0" animBg="1"/>
          <p:bldP spid="11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13" grpId="0" animBg="1"/>
          <p:bldP spid="115" grpId="0" animBg="1"/>
          <p:bldP spid="116" grpId="0" animBg="1"/>
          <p:bldP spid="118" grpId="0" animBg="1"/>
          <p:bldP spid="119" grpId="0" animBg="1"/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01" y="1063673"/>
            <a:ext cx="3775078" cy="4556636"/>
          </a:xfrm>
          <a:prstGeom prst="rect">
            <a:avLst/>
          </a:prstGeom>
        </p:spPr>
      </p:pic>
      <p:pic>
        <p:nvPicPr>
          <p:cNvPr id="1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3236351"/>
            <a:ext cx="2608626" cy="3148692"/>
          </a:xfrm>
          <a:prstGeom prst="rect">
            <a:avLst/>
          </a:prstGeom>
        </p:spPr>
      </p:pic>
      <p:pic>
        <p:nvPicPr>
          <p:cNvPr id="3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9" y="244892"/>
            <a:ext cx="5454246" cy="388516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" name="原创设计师QQ：178119980 喵小姐"/>
          <p:cNvSpPr/>
          <p:nvPr/>
        </p:nvSpPr>
        <p:spPr>
          <a:xfrm>
            <a:off x="2230733" y="1421108"/>
            <a:ext cx="363169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TRÒ CHƠI </a:t>
            </a:r>
          </a:p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Ô CHỮ BÍ MẬT</a:t>
            </a:r>
            <a:endParaRPr lang="en-US" altLang="zh-CN" sz="24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37" y="3812336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25094"/>
              </p:ext>
            </p:extLst>
          </p:nvPr>
        </p:nvGraphicFramePr>
        <p:xfrm>
          <a:off x="4185350" y="3490645"/>
          <a:ext cx="326447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Ự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À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815150"/>
              </p:ext>
            </p:extLst>
          </p:nvPr>
        </p:nvGraphicFramePr>
        <p:xfrm>
          <a:off x="4833898" y="1580453"/>
          <a:ext cx="326447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Ự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41174"/>
              </p:ext>
            </p:extLst>
          </p:nvPr>
        </p:nvGraphicFramePr>
        <p:xfrm>
          <a:off x="3530968" y="2220533"/>
          <a:ext cx="522316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587350051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Ậ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140203"/>
              </p:ext>
            </p:extLst>
          </p:nvPr>
        </p:nvGraphicFramePr>
        <p:xfrm>
          <a:off x="4833898" y="2860613"/>
          <a:ext cx="587605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587350051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433154541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Ự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UTM Guanine" panose="02040603050506020204" pitchFamily="18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44"/>
              </p:ext>
            </p:extLst>
          </p:nvPr>
        </p:nvGraphicFramePr>
        <p:xfrm>
          <a:off x="3530968" y="4660161"/>
          <a:ext cx="457026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Ự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Guanine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195754" y="280717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US" sz="36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6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36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8177" y="1539015"/>
            <a:ext cx="643094" cy="64309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Loko" panose="02040603050506020204" pitchFamily="18" charset="0"/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2212853" y="2242857"/>
            <a:ext cx="643094" cy="643094"/>
          </a:xfrm>
          <a:prstGeom prst="ellipse">
            <a:avLst/>
          </a:prstGeom>
          <a:solidFill>
            <a:srgbClr val="EC7F9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Loko" panose="02040603050506020204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2212853" y="2972102"/>
            <a:ext cx="643094" cy="64309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Loko" panose="02040603050506020204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2212853" y="3731488"/>
            <a:ext cx="643094" cy="64309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Loko" panose="02040603050506020204" pitchFamily="18" charset="0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216794" y="280717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</a:t>
            </a:r>
            <a:r>
              <a:rPr lang="en-US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ở nhân hậu, thành thật, trước sau như một.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16794" y="290505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457E80"/>
                </a:solidFill>
                <a:cs typeface="Arial" panose="020B0604020202020204" pitchFamily="34" charset="0"/>
              </a:rPr>
              <a:t>Câu 3:</a:t>
            </a:r>
            <a:r>
              <a:rPr lang="vi-VN" sz="3200" dirty="0">
                <a:solidFill>
                  <a:srgbClr val="457E8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200" b="1" dirty="0">
                <a:solidFill>
                  <a:srgbClr val="457E80"/>
                </a:solidFill>
                <a:cs typeface="Arial" panose="020B0604020202020204" pitchFamily="34" charset="0"/>
              </a:rPr>
              <a:t>Ngay thẳng, thật thà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216794" y="300293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</a:t>
            </a:r>
            <a:r>
              <a:rPr lang="en-US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4</a:t>
            </a:r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vi-VN" sz="3200" b="1" dirty="0">
                <a:solidFill>
                  <a:srgbClr val="457E80"/>
                </a:solidFill>
                <a:cs typeface="Arial" panose="020B0604020202020204" pitchFamily="34" charset="0"/>
              </a:rPr>
              <a:t>Hài lòng, hãnh diện về cái mình có </a:t>
            </a:r>
            <a:endParaRPr lang="vi-VN" sz="32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12853" y="4623637"/>
            <a:ext cx="643094" cy="6430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Loko" panose="02040603050506020204" pitchFamily="18" charset="0"/>
                <a:sym typeface="Wingdings" panose="05000000000000000000" pitchFamily="2" charset="2"/>
              </a:rPr>
              <a:t></a:t>
            </a:r>
            <a:endParaRPr lang="en-US" sz="4400" dirty="0">
              <a:latin typeface="UTM Loko" panose="0204060305050602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16794" y="300293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i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 trọng và giữ gìn phẩm giá của mình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09179"/>
              </p:ext>
            </p:extLst>
          </p:nvPr>
        </p:nvGraphicFramePr>
        <p:xfrm>
          <a:off x="4833898" y="1580453"/>
          <a:ext cx="326447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80274"/>
              </p:ext>
            </p:extLst>
          </p:nvPr>
        </p:nvGraphicFramePr>
        <p:xfrm>
          <a:off x="3530968" y="2222149"/>
          <a:ext cx="522316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587350051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F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25439"/>
              </p:ext>
            </p:extLst>
          </p:nvPr>
        </p:nvGraphicFramePr>
        <p:xfrm>
          <a:off x="4833897" y="2862229"/>
          <a:ext cx="587605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587350051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433154541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530889"/>
              </p:ext>
            </p:extLst>
          </p:nvPr>
        </p:nvGraphicFramePr>
        <p:xfrm>
          <a:off x="4185349" y="3490645"/>
          <a:ext cx="326447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277986"/>
              </p:ext>
            </p:extLst>
          </p:nvPr>
        </p:nvGraphicFramePr>
        <p:xfrm>
          <a:off x="3530968" y="4660161"/>
          <a:ext cx="4570265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895">
                  <a:extLst>
                    <a:ext uri="{9D8B030D-6E8A-4147-A177-3AD203B41FA5}">
                      <a16:colId xmlns:a16="http://schemas.microsoft.com/office/drawing/2014/main" val="611298384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78501222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1014187479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388835160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772538885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85263826"/>
                    </a:ext>
                  </a:extLst>
                </a:gridCol>
                <a:gridCol w="652895">
                  <a:extLst>
                    <a:ext uri="{9D8B030D-6E8A-4147-A177-3AD203B41FA5}">
                      <a16:colId xmlns:a16="http://schemas.microsoft.com/office/drawing/2014/main" val="2307642896"/>
                    </a:ext>
                  </a:extLst>
                </a:gridCol>
              </a:tblGrid>
              <a:tr h="42584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Guanine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66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1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 t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833" y="184740"/>
            <a:ext cx="11334307" cy="6375548"/>
          </a:xfrm>
          <a:prstGeom prst="rect">
            <a:avLst/>
          </a:prstGeom>
        </p:spPr>
      </p:pic>
      <p:grpSp>
        <p:nvGrpSpPr>
          <p:cNvPr id="6" name="组合 22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23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3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62" y="3557800"/>
            <a:ext cx="1271312" cy="2298578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16" y="3716432"/>
            <a:ext cx="2001862" cy="2411544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6" y="2863703"/>
            <a:ext cx="1443726" cy="312962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753D2F4-A5CD-4A2E-ABE1-9B582C7B0194}"/>
              </a:ext>
            </a:extLst>
          </p:cNvPr>
          <p:cNvSpPr/>
          <p:nvPr/>
        </p:nvSpPr>
        <p:spPr>
          <a:xfrm>
            <a:off x="7297721" y="763279"/>
            <a:ext cx="4386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>
                <a:solidFill>
                  <a:srgbClr val="24C0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sử dụng </a:t>
            </a:r>
            <a:endParaRPr lang="en-US" altLang="zh-CN" sz="2800" b="1" dirty="0">
              <a:solidFill>
                <a:srgbClr val="24C0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altLang="zh-CN" sz="2800" b="1" dirty="0">
                <a:solidFill>
                  <a:srgbClr val="24C0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từ học được</a:t>
            </a:r>
            <a:r>
              <a:rPr lang="en-US" altLang="zh-CN" sz="2800" b="1" dirty="0">
                <a:solidFill>
                  <a:srgbClr val="24C0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24C0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1A471C-A697-4417-BC69-C89D978CDAE7}"/>
              </a:ext>
            </a:extLst>
          </p:cNvPr>
          <p:cNvSpPr/>
          <p:nvPr/>
        </p:nvSpPr>
        <p:spPr>
          <a:xfrm>
            <a:off x="7297721" y="74757"/>
            <a:ext cx="2533705" cy="76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srgbClr val="24C0E4"/>
                </a:solidFill>
                <a:latin typeface="UTM Loko" panose="02040603050506020204" pitchFamily="18" charset="0"/>
                <a:ea typeface="汉仪帅线体简" panose="00020600040101010101" pitchFamily="18" charset="-122"/>
                <a:cs typeface="YF补 汉仪夏日体+黑白emoji" panose="020B0604000101010104" pitchFamily="34" charset="-128"/>
                <a:sym typeface="+mn-lt"/>
              </a:rPr>
              <a:t>02</a:t>
            </a:r>
            <a:endParaRPr lang="zh-CN" altLang="en-US" sz="3200" dirty="0">
              <a:solidFill>
                <a:srgbClr val="24C0E4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YF补 汉仪夏日体+黑白emoji" panose="020B0604000101010104" pitchFamily="34" charset="-128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4DE4D74-C562-4CC9-957A-5BD899D698E6}"/>
              </a:ext>
            </a:extLst>
          </p:cNvPr>
          <p:cNvSpPr/>
          <p:nvPr/>
        </p:nvSpPr>
        <p:spPr>
          <a:xfrm>
            <a:off x="7459643" y="2204388"/>
            <a:ext cx="2533705" cy="76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srgbClr val="C8659D"/>
                </a:solidFill>
                <a:latin typeface="UTM Loko" panose="02040603050506020204" pitchFamily="18" charset="0"/>
                <a:ea typeface="汉仪帅线体简" panose="00020600040101010101" pitchFamily="18" charset="-122"/>
                <a:cs typeface="YF补 汉仪夏日体+黑白emoji" panose="020B0604000101010104" pitchFamily="34" charset="-128"/>
                <a:sym typeface="+mn-lt"/>
              </a:rPr>
              <a:t>03</a:t>
            </a:r>
            <a:endParaRPr lang="zh-CN" altLang="en-US" sz="3200" dirty="0">
              <a:solidFill>
                <a:srgbClr val="C8659D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YF补 汉仪夏日体+黑白emoji" panose="020B0604000101010104" pitchFamily="34" charset="-128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141C77-72F7-464B-8A34-50BDD22084E6}"/>
              </a:ext>
            </a:extLst>
          </p:cNvPr>
          <p:cNvSpPr/>
          <p:nvPr/>
        </p:nvSpPr>
        <p:spPr>
          <a:xfrm>
            <a:off x="536664" y="2863704"/>
            <a:ext cx="43866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altLang="zh-CN" sz="2800" b="1" dirty="0">
                <a:solidFill>
                  <a:srgbClr val="FBB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bài: </a:t>
            </a:r>
            <a:endParaRPr lang="en-US" altLang="zh-CN" sz="2800" b="1" dirty="0">
              <a:solidFill>
                <a:srgbClr val="FBB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altLang="zh-CN" sz="2800" b="1" dirty="0">
                <a:solidFill>
                  <a:srgbClr val="FBB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viết tên người,</a:t>
            </a:r>
          </a:p>
          <a:p>
            <a:pPr algn="r"/>
            <a:r>
              <a:rPr lang="vi-VN" altLang="zh-CN" sz="2800" b="1" dirty="0">
                <a:solidFill>
                  <a:srgbClr val="FBB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lý Việt Nam</a:t>
            </a:r>
            <a:r>
              <a:rPr lang="en-US" altLang="zh-CN" sz="2800" b="1" dirty="0">
                <a:solidFill>
                  <a:srgbClr val="FBB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FBB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798A2D-DE09-4984-9E29-DC11AC761A8C}"/>
              </a:ext>
            </a:extLst>
          </p:cNvPr>
          <p:cNvSpPr/>
          <p:nvPr/>
        </p:nvSpPr>
        <p:spPr>
          <a:xfrm>
            <a:off x="2251478" y="2204388"/>
            <a:ext cx="2533705" cy="76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3200" dirty="0">
                <a:solidFill>
                  <a:srgbClr val="FBBA2E"/>
                </a:solidFill>
                <a:latin typeface="UTM Loko" panose="02040603050506020204" pitchFamily="18" charset="0"/>
                <a:ea typeface="汉仪帅线体简" panose="00020600040101010101" pitchFamily="18" charset="-122"/>
                <a:cs typeface="YF补 汉仪夏日体+黑白emoji" panose="020B0604000101010104" pitchFamily="34" charset="-128"/>
                <a:sym typeface="+mn-lt"/>
              </a:rPr>
              <a:t>04</a:t>
            </a:r>
            <a:endParaRPr lang="zh-CN" altLang="en-US" sz="3200" dirty="0">
              <a:solidFill>
                <a:srgbClr val="FBBA2E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YF补 汉仪夏日体+黑白emoji" panose="020B0604000101010104" pitchFamily="34" charset="-128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952653-8534-41A5-B17A-7B5304ED986B}"/>
              </a:ext>
            </a:extLst>
          </p:cNvPr>
          <p:cNvSpPr/>
          <p:nvPr/>
        </p:nvSpPr>
        <p:spPr>
          <a:xfrm>
            <a:off x="348581" y="744627"/>
            <a:ext cx="4386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zh-CN" sz="2800" b="1" dirty="0">
                <a:solidFill>
                  <a:srgbClr val="FF7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A874AC-D708-48E9-A7EE-AD061E306C3E}"/>
              </a:ext>
            </a:extLst>
          </p:cNvPr>
          <p:cNvSpPr/>
          <p:nvPr/>
        </p:nvSpPr>
        <p:spPr>
          <a:xfrm>
            <a:off x="2251478" y="74757"/>
            <a:ext cx="2533705" cy="76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altLang="zh-CN" sz="3200" dirty="0">
                <a:solidFill>
                  <a:srgbClr val="FF7C60"/>
                </a:solidFill>
                <a:latin typeface="UTM Loko" panose="02040603050506020204" pitchFamily="18" charset="0"/>
                <a:ea typeface="汉仪帅线体简" panose="00020600040101010101" pitchFamily="18" charset="-122"/>
                <a:cs typeface="YF补 汉仪夏日体+黑白emoji" panose="020B0604000101010104" pitchFamily="34" charset="-128"/>
                <a:sym typeface="+mn-lt"/>
              </a:rPr>
              <a:t>01</a:t>
            </a:r>
            <a:endParaRPr lang="zh-CN" altLang="en-US" sz="3200" dirty="0">
              <a:solidFill>
                <a:srgbClr val="FF7C60"/>
              </a:solidFill>
              <a:latin typeface="UTM Loko" panose="02040603050506020204" pitchFamily="18" charset="0"/>
              <a:ea typeface="汉仪帅线体简" panose="00020600040101010101" pitchFamily="18" charset="-122"/>
              <a:cs typeface="YF补 汉仪夏日体+黑白emoji" panose="020B0604000101010104" pitchFamily="34" charset="-128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474" y="4446456"/>
            <a:ext cx="12192000" cy="2505456"/>
            <a:chOff x="-175847" y="4352544"/>
            <a:chExt cx="12367847" cy="250545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4947105" y="813188"/>
            <a:ext cx="2350616" cy="2325096"/>
            <a:chOff x="4920692" y="2266452"/>
            <a:chExt cx="2350616" cy="232509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DCBFA4-F66C-4349-A4A1-73E0827E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0692" y="2266452"/>
              <a:ext cx="2350616" cy="232509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480" y="2693597"/>
              <a:ext cx="1453662" cy="1458622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A9F36060-5085-42A7-A171-8104490B2A52}"/>
              </a:ext>
            </a:extLst>
          </p:cNvPr>
          <p:cNvSpPr/>
          <p:nvPr/>
        </p:nvSpPr>
        <p:spPr>
          <a:xfrm>
            <a:off x="7459644" y="2863704"/>
            <a:ext cx="37989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luyện bản thân </a:t>
            </a:r>
            <a:r>
              <a:rPr lang="vi-VN" altLang="zh-CN" sz="2800" b="1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thành</a:t>
            </a:r>
            <a:r>
              <a:rPr lang="en-US" altLang="zh-CN" sz="2800" b="1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800" b="1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vi-VN" altLang="zh-CN" sz="2800" b="1" dirty="0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thực, tự trọng</a:t>
            </a:r>
            <a:r>
              <a:rPr lang="en-US" altLang="zh-CN" sz="2800" b="1" dirty="0">
                <a:solidFill>
                  <a:srgbClr val="C865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C865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953" y="3000482"/>
            <a:ext cx="2471672" cy="2983385"/>
          </a:xfrm>
          <a:prstGeom prst="rect">
            <a:avLst/>
          </a:prstGeom>
        </p:spPr>
      </p:pic>
      <p:pic>
        <p:nvPicPr>
          <p:cNvPr id="25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77" y="2516994"/>
            <a:ext cx="2608626" cy="3148692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7" y="3824639"/>
            <a:ext cx="1838450" cy="22190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16624" y="4367581"/>
            <a:ext cx="12192000" cy="2505456"/>
            <a:chOff x="-175847" y="4352544"/>
            <a:chExt cx="12367847" cy="25054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2660987" y="1399585"/>
            <a:ext cx="7131293" cy="19116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KHỞI ĐỘNG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6" y="549717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6624" y="4367581"/>
            <a:ext cx="12192000" cy="2505456"/>
            <a:chOff x="-175847" y="4352544"/>
            <a:chExt cx="12367847" cy="25054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10100" y="2312503"/>
            <a:ext cx="1005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4026" y="1026867"/>
            <a:ext cx="3674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506" y="842378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1339381" y="2866516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8050135" y="3255570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110691" y="3164505"/>
            <a:ext cx="2960156" cy="29853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904278" y="389350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980822" y="123118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46" flipH="1">
            <a:off x="-616597" y="19993"/>
            <a:ext cx="3241356" cy="1057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53" y="2014728"/>
            <a:ext cx="10604672" cy="1688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1700" y="630505"/>
            <a:ext cx="614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44740" y="1473385"/>
            <a:ext cx="435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159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MỞ RỘNG VỐN TỪ</a:t>
            </a:r>
          </a:p>
        </p:txBody>
      </p:sp>
      <p:pic>
        <p:nvPicPr>
          <p:cNvPr id="26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228274" y="4219504"/>
            <a:ext cx="1685764" cy="21456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70348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4805451" y="3532331"/>
            <a:ext cx="773512" cy="8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953" y="3000482"/>
            <a:ext cx="2471672" cy="2983385"/>
          </a:xfrm>
          <a:prstGeom prst="rect">
            <a:avLst/>
          </a:prstGeom>
        </p:spPr>
      </p:pic>
      <p:pic>
        <p:nvPicPr>
          <p:cNvPr id="25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77" y="2516994"/>
            <a:ext cx="2608626" cy="3148692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7" y="3824639"/>
            <a:ext cx="1838450" cy="22190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16624" y="4367581"/>
            <a:ext cx="12192000" cy="2505456"/>
            <a:chOff x="-175847" y="4352544"/>
            <a:chExt cx="12367847" cy="25054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3722974" y="668485"/>
            <a:ext cx="5021455" cy="7636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YÊU CẦU CẦN ĐẠT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93853" y="1175784"/>
            <a:ext cx="4523784" cy="3795227"/>
            <a:chOff x="2493347" y="1246864"/>
            <a:chExt cx="4523784" cy="3477457"/>
          </a:xfrm>
        </p:grpSpPr>
        <p:sp>
          <p:nvSpPr>
            <p:cNvPr id="19" name="Snip Same Side Corner Rectangle 18"/>
            <p:cNvSpPr/>
            <p:nvPr/>
          </p:nvSpPr>
          <p:spPr>
            <a:xfrm>
              <a:off x="2976236" y="1957894"/>
              <a:ext cx="3826498" cy="2610855"/>
            </a:xfrm>
            <a:prstGeom prst="snip2SameRect">
              <a:avLst>
                <a:gd name="adj1" fmla="val 29753"/>
                <a:gd name="adj2" fmla="val 0"/>
              </a:avLst>
            </a:prstGeom>
            <a:noFill/>
            <a:ln w="38100">
              <a:solidFill>
                <a:srgbClr val="3FB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347" y="1246864"/>
              <a:ext cx="1627304" cy="163285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661545" y="2662218"/>
              <a:ext cx="435558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Mở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rộng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vốn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thuộc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chủ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: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Trung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-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trọng</a:t>
              </a:r>
              <a:r>
                <a:rPr lang="en-US" altLang="zh-CN" sz="3200" b="1" dirty="0">
                  <a:solidFill>
                    <a:srgbClr val="3FB393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63886" y="1101133"/>
            <a:ext cx="4209664" cy="3700090"/>
            <a:chOff x="6028279" y="1182024"/>
            <a:chExt cx="4209664" cy="3389982"/>
          </a:xfrm>
        </p:grpSpPr>
        <p:sp>
          <p:nvSpPr>
            <p:cNvPr id="11" name="矩形 10"/>
            <p:cNvSpPr/>
            <p:nvPr/>
          </p:nvSpPr>
          <p:spPr>
            <a:xfrm>
              <a:off x="6028279" y="2849155"/>
              <a:ext cx="38592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Sử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dụng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từ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để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đặt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chuyển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thành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vốn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từ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tích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cực</a:t>
              </a:r>
              <a:r>
                <a:rPr lang="en-US" altLang="zh-CN" sz="3200" b="1" dirty="0">
                  <a:solidFill>
                    <a:srgbClr val="5A94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. </a:t>
              </a:r>
              <a:endParaRPr lang="zh-CN" altLang="en-US" sz="3200" b="1" dirty="0">
                <a:solidFill>
                  <a:srgbClr val="5A94AC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1" name="Snip Same Side Corner Rectangle 20"/>
            <p:cNvSpPr/>
            <p:nvPr/>
          </p:nvSpPr>
          <p:spPr>
            <a:xfrm>
              <a:off x="6028279" y="1961151"/>
              <a:ext cx="3826498" cy="2610855"/>
            </a:xfrm>
            <a:prstGeom prst="snip2SameRect">
              <a:avLst>
                <a:gd name="adj1" fmla="val 29753"/>
                <a:gd name="adj2" fmla="val 0"/>
              </a:avLst>
            </a:prstGeom>
            <a:noFill/>
            <a:ln w="38100">
              <a:solidFill>
                <a:srgbClr val="5A9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639" y="1182024"/>
              <a:ext cx="1627304" cy="1632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2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953" y="3000482"/>
            <a:ext cx="2471672" cy="2983385"/>
          </a:xfrm>
          <a:prstGeom prst="rect">
            <a:avLst/>
          </a:prstGeom>
        </p:spPr>
      </p:pic>
      <p:pic>
        <p:nvPicPr>
          <p:cNvPr id="25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77" y="2516994"/>
            <a:ext cx="2608626" cy="3148692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7" y="3824639"/>
            <a:ext cx="1838450" cy="22190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16624" y="4367581"/>
            <a:ext cx="12192000" cy="2505456"/>
            <a:chOff x="-175847" y="4352544"/>
            <a:chExt cx="12367847" cy="25054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2660987" y="1399585"/>
            <a:ext cx="7131293" cy="19116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KHÁM PHÁ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组合 2"/>
          <p:cNvGrpSpPr/>
          <p:nvPr/>
        </p:nvGrpSpPr>
        <p:grpSpPr>
          <a:xfrm>
            <a:off x="980144" y="67133"/>
            <a:ext cx="10930084" cy="952286"/>
            <a:chOff x="4102967" y="2445566"/>
            <a:chExt cx="10930084" cy="952286"/>
          </a:xfrm>
        </p:grpSpPr>
        <p:sp>
          <p:nvSpPr>
            <p:cNvPr id="42" name="文本框 71"/>
            <p:cNvSpPr txBox="1"/>
            <p:nvPr/>
          </p:nvSpPr>
          <p:spPr>
            <a:xfrm>
              <a:off x="4102967" y="2530833"/>
              <a:ext cx="10930084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ngoặc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 smtClean="0">
                <a:solidFill>
                  <a:srgbClr val="226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2800" b="1" dirty="0" err="1" smtClean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 smtClean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43" name="图片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16" y="2445566"/>
              <a:ext cx="1385144" cy="95228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6781" y="1112659"/>
            <a:ext cx="11800953" cy="5489107"/>
            <a:chOff x="196781" y="1112659"/>
            <a:chExt cx="11800953" cy="5489107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285" y="1140728"/>
              <a:ext cx="11625943" cy="4822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Ai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khen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ngoan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phiền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………….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……………..Minh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…..……..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………..…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nhở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mắc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khuyết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Minh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…………….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4A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…..…….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Minh.</a:t>
              </a: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2800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i="1" dirty="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tin,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kiêu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hào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36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0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8398A4-C31A-4EBC-A7F3-C67C4BD3AFA8}"/>
              </a:ext>
            </a:extLst>
          </p:cNvPr>
          <p:cNvSpPr/>
          <p:nvPr/>
        </p:nvSpPr>
        <p:spPr>
          <a:xfrm>
            <a:off x="2020775" y="2843110"/>
            <a:ext cx="2398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3200" b="1" dirty="0" err="1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C7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200" b="1" dirty="0">
              <a:solidFill>
                <a:srgbClr val="EC7F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5AD478-6BAF-4ED1-B823-A79B59D55BE4}"/>
              </a:ext>
            </a:extLst>
          </p:cNvPr>
          <p:cNvSpPr/>
          <p:nvPr/>
        </p:nvSpPr>
        <p:spPr>
          <a:xfrm>
            <a:off x="4768627" y="2840906"/>
            <a:ext cx="29823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A48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B0CFA0-5247-45BF-89E7-70DDEB28A2F9}"/>
              </a:ext>
            </a:extLst>
          </p:cNvPr>
          <p:cNvSpPr/>
          <p:nvPr/>
        </p:nvSpPr>
        <p:spPr>
          <a:xfrm>
            <a:off x="8007962" y="2831895"/>
            <a:ext cx="2897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6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200" b="1" dirty="0">
              <a:solidFill>
                <a:srgbClr val="B06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1DE4BCC-C223-4933-82CC-688BC787D552}"/>
              </a:ext>
            </a:extLst>
          </p:cNvPr>
          <p:cNvCxnSpPr/>
          <p:nvPr/>
        </p:nvCxnSpPr>
        <p:spPr>
          <a:xfrm>
            <a:off x="4751783" y="1377664"/>
            <a:ext cx="0" cy="3525345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4AE88EC-1052-48A6-91A3-8ED56D50C1B6}"/>
              </a:ext>
            </a:extLst>
          </p:cNvPr>
          <p:cNvCxnSpPr/>
          <p:nvPr/>
        </p:nvCxnSpPr>
        <p:spPr>
          <a:xfrm>
            <a:off x="7683668" y="1387186"/>
            <a:ext cx="0" cy="359104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5212090" y="1240370"/>
            <a:ext cx="1908817" cy="1464905"/>
            <a:chOff x="5001074" y="2101764"/>
            <a:chExt cx="1908817" cy="146490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3493F9-D37C-45DE-9C98-1665A6C65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613" y="2107506"/>
              <a:ext cx="1412278" cy="794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D117CA1-4B69-430D-A66A-BDB789EC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634" y="2879625"/>
              <a:ext cx="1497973" cy="68704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064C321-468F-40C8-B2D8-AA8971E470C4}"/>
                </a:ext>
              </a:extLst>
            </p:cNvPr>
            <p:cNvSpPr txBox="1"/>
            <p:nvPr/>
          </p:nvSpPr>
          <p:spPr>
            <a:xfrm>
              <a:off x="5729249" y="2619819"/>
              <a:ext cx="9556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 err="1">
                  <a:solidFill>
                    <a:srgbClr val="A48E74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tự</a:t>
              </a:r>
              <a:r>
                <a:rPr lang="en-US" altLang="zh-CN" sz="3000" b="1" dirty="0">
                  <a:solidFill>
                    <a:srgbClr val="A48E74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000" b="1" dirty="0" err="1">
                  <a:solidFill>
                    <a:srgbClr val="A48E74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ti</a:t>
              </a:r>
              <a:endParaRPr lang="zh-CN" altLang="en-US" sz="3000" b="1" dirty="0">
                <a:solidFill>
                  <a:srgbClr val="A48E74"/>
                </a:solidFill>
                <a:latin typeface="Arial" panose="020B0604020202020204" pitchFamily="34" charset="0"/>
                <a:ea typeface="小鹿犬拼音体" panose="02010601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5" t="4721" r="25342" b="12358"/>
            <a:stretch/>
          </p:blipFill>
          <p:spPr>
            <a:xfrm>
              <a:off x="5001074" y="2101764"/>
              <a:ext cx="900948" cy="143246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8007962" y="1246112"/>
            <a:ext cx="2607591" cy="1459697"/>
            <a:chOff x="7796946" y="2107506"/>
            <a:chExt cx="2607591" cy="145969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9FCF8F0-2265-4C4C-9E75-88C9AADBA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1325" y="2107506"/>
              <a:ext cx="1943212" cy="79473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9CFAC61-0BBA-4D01-8612-7D55CE2A2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4346" y="2879625"/>
              <a:ext cx="2030191" cy="68704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0722587-A1E2-40C0-A87B-3109886DFA5A}"/>
                </a:ext>
              </a:extLst>
            </p:cNvPr>
            <p:cNvSpPr txBox="1"/>
            <p:nvPr/>
          </p:nvSpPr>
          <p:spPr>
            <a:xfrm>
              <a:off x="8579688" y="2565839"/>
              <a:ext cx="17486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 err="1">
                  <a:solidFill>
                    <a:srgbClr val="B0653F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tự</a:t>
              </a:r>
              <a:r>
                <a:rPr lang="en-US" altLang="zh-CN" sz="3000" b="1" dirty="0">
                  <a:solidFill>
                    <a:srgbClr val="B0653F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000" b="1" dirty="0" err="1">
                  <a:solidFill>
                    <a:srgbClr val="B0653F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trọng</a:t>
              </a:r>
              <a:endParaRPr lang="zh-CN" altLang="en-US" sz="3000" b="1" dirty="0">
                <a:solidFill>
                  <a:srgbClr val="B0653F"/>
                </a:solidFill>
                <a:latin typeface="Arial" panose="020B0604020202020204" pitchFamily="34" charset="0"/>
                <a:ea typeface="小鹿犬拼音体" panose="02010601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3" t="17996" r="25454" b="10431"/>
            <a:stretch/>
          </p:blipFill>
          <p:spPr>
            <a:xfrm>
              <a:off x="7796946" y="2306173"/>
              <a:ext cx="915016" cy="126103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983147" y="1246112"/>
            <a:ext cx="2187801" cy="1521560"/>
            <a:chOff x="1772131" y="2107506"/>
            <a:chExt cx="2187801" cy="152156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3902" y="2107506"/>
              <a:ext cx="1412278" cy="79473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1959" y="2879625"/>
              <a:ext cx="1497973" cy="687044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2537939" y="2629006"/>
              <a:ext cx="1331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 err="1">
                  <a:solidFill>
                    <a:srgbClr val="EC7F94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tự</a:t>
              </a:r>
              <a:r>
                <a:rPr lang="en-US" altLang="zh-CN" sz="3000" b="1" dirty="0">
                  <a:solidFill>
                    <a:srgbClr val="EC7F94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rPr>
                <a:t> tin</a:t>
              </a:r>
              <a:endParaRPr lang="zh-CN" altLang="en-US" sz="3000" b="1" dirty="0">
                <a:solidFill>
                  <a:srgbClr val="EC7F94"/>
                </a:solidFill>
                <a:latin typeface="Arial" panose="020B0604020202020204" pitchFamily="34" charset="0"/>
                <a:ea typeface="小鹿犬拼音体" panose="02010601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772131" y="2248580"/>
              <a:ext cx="928258" cy="1380486"/>
            </a:xfrm>
            <a:prstGeom prst="rect">
              <a:avLst/>
            </a:prstGeom>
          </p:spPr>
        </p:pic>
      </p:grpSp>
      <p:grpSp>
        <p:nvGrpSpPr>
          <p:cNvPr id="26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27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8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31" name="Round Diagonal Corner Rectangle 30"/>
          <p:cNvSpPr/>
          <p:nvPr/>
        </p:nvSpPr>
        <p:spPr>
          <a:xfrm>
            <a:off x="92109" y="274800"/>
            <a:ext cx="5021455" cy="7636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1583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8398A4-C31A-4EBC-A7F3-C67C4BD3AFA8}"/>
              </a:ext>
            </a:extLst>
          </p:cNvPr>
          <p:cNvSpPr/>
          <p:nvPr/>
        </p:nvSpPr>
        <p:spPr>
          <a:xfrm>
            <a:off x="1035912" y="2938393"/>
            <a:ext cx="3414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5AD478-6BAF-4ED1-B823-A79B59D55BE4}"/>
              </a:ext>
            </a:extLst>
          </p:cNvPr>
          <p:cNvSpPr/>
          <p:nvPr/>
        </p:nvSpPr>
        <p:spPr>
          <a:xfrm>
            <a:off x="4476448" y="2938392"/>
            <a:ext cx="29823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hãnh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08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3200" b="1" dirty="0">
              <a:solidFill>
                <a:srgbClr val="F08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B0CFA0-5247-45BF-89E7-70DDEB28A2F9}"/>
              </a:ext>
            </a:extLst>
          </p:cNvPr>
          <p:cNvSpPr/>
          <p:nvPr/>
        </p:nvSpPr>
        <p:spPr>
          <a:xfrm>
            <a:off x="7538337" y="2977057"/>
            <a:ext cx="36682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200" b="1" dirty="0">
                <a:solidFill>
                  <a:srgbClr val="457E80"/>
                </a:solidFill>
                <a:cs typeface="Arial" panose="020B0604020202020204" pitchFamily="34" charset="0"/>
              </a:rPr>
              <a:t>khó chịu khi cảm thấy bị đánh giá thấp hoặc bị coi thường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1DE4BCC-C223-4933-82CC-688BC787D552}"/>
              </a:ext>
            </a:extLst>
          </p:cNvPr>
          <p:cNvCxnSpPr/>
          <p:nvPr/>
        </p:nvCxnSpPr>
        <p:spPr>
          <a:xfrm>
            <a:off x="4490526" y="1429735"/>
            <a:ext cx="0" cy="3525345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4AE88EC-1052-48A6-91A3-8ED56D50C1B6}"/>
              </a:ext>
            </a:extLst>
          </p:cNvPr>
          <p:cNvCxnSpPr/>
          <p:nvPr/>
        </p:nvCxnSpPr>
        <p:spPr>
          <a:xfrm>
            <a:off x="7422411" y="1439257"/>
            <a:ext cx="0" cy="359104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27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8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31" name="Round Diagonal Corner Rectangle 30"/>
          <p:cNvSpPr/>
          <p:nvPr/>
        </p:nvSpPr>
        <p:spPr>
          <a:xfrm>
            <a:off x="92109" y="274800"/>
            <a:ext cx="5021455" cy="7636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GIẢI NGHĨA TỪ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55264" y="1298183"/>
            <a:ext cx="2772679" cy="1500088"/>
            <a:chOff x="1816521" y="1246112"/>
            <a:chExt cx="2772679" cy="1500088"/>
          </a:xfrm>
        </p:grpSpPr>
        <p:grpSp>
          <p:nvGrpSpPr>
            <p:cNvPr id="2" name="组合 1"/>
            <p:cNvGrpSpPr/>
            <p:nvPr/>
          </p:nvGrpSpPr>
          <p:grpSpPr>
            <a:xfrm>
              <a:off x="2632783" y="1246112"/>
              <a:ext cx="1956417" cy="1459163"/>
              <a:chOff x="2421767" y="2107506"/>
              <a:chExt cx="1956417" cy="1459163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08154B51-01D4-4435-9FA8-6C5220E38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3901" y="2107506"/>
                <a:ext cx="1744645" cy="794739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EC401102-F7EB-4883-81E7-4FF23F6E3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1767" y="2879625"/>
                <a:ext cx="1853852" cy="687044"/>
              </a:xfrm>
              <a:prstGeom prst="rect">
                <a:avLst/>
              </a:prstGeom>
            </p:spPr>
          </p:pic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0FBA709-7ADA-4829-B5FC-963396AEC836}"/>
                  </a:ext>
                </a:extLst>
              </p:cNvPr>
              <p:cNvSpPr txBox="1"/>
              <p:nvPr/>
            </p:nvSpPr>
            <p:spPr>
              <a:xfrm>
                <a:off x="2637577" y="2559427"/>
                <a:ext cx="174060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b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tự</a:t>
                </a:r>
                <a:r>
                  <a:rPr lang="en-US" altLang="zh-CN" sz="30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000" b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kiêu</a:t>
                </a:r>
                <a:endParaRPr lang="en-US" altLang="zh-CN" sz="3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图片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8109">
              <a:off x="1816521" y="1407799"/>
              <a:ext cx="1252603" cy="133840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20789" y="1298183"/>
            <a:ext cx="2659310" cy="1478653"/>
            <a:chOff x="4782046" y="1246112"/>
            <a:chExt cx="2659310" cy="1478653"/>
          </a:xfrm>
        </p:grpSpPr>
        <p:grpSp>
          <p:nvGrpSpPr>
            <p:cNvPr id="14" name="组合 13"/>
            <p:cNvGrpSpPr/>
            <p:nvPr/>
          </p:nvGrpSpPr>
          <p:grpSpPr>
            <a:xfrm>
              <a:off x="5621650" y="1246112"/>
              <a:ext cx="1819706" cy="1459163"/>
              <a:chOff x="5410634" y="2107506"/>
              <a:chExt cx="1499257" cy="145916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73493F9-D37C-45DE-9C98-1665A6C65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7613" y="2107506"/>
                <a:ext cx="1412278" cy="794739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D117CA1-4B69-430D-A66A-BDB789EC4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0634" y="2879625"/>
                <a:ext cx="1497973" cy="687044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64C321-468F-40C8-B2D8-AA8971E470C4}"/>
                  </a:ext>
                </a:extLst>
              </p:cNvPr>
              <p:cNvSpPr txBox="1"/>
              <p:nvPr/>
            </p:nvSpPr>
            <p:spPr>
              <a:xfrm>
                <a:off x="5682384" y="2534811"/>
                <a:ext cx="11948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b="1" dirty="0" err="1">
                    <a:solidFill>
                      <a:srgbClr val="F08D1D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tự</a:t>
                </a:r>
                <a:r>
                  <a:rPr lang="en-US" altLang="zh-CN" sz="3000" b="1" dirty="0">
                    <a:solidFill>
                      <a:srgbClr val="F08D1D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000" b="1" dirty="0" err="1">
                    <a:solidFill>
                      <a:srgbClr val="F08D1D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hào</a:t>
                </a:r>
                <a:endParaRPr lang="zh-CN" altLang="en-US" sz="3000" b="1" dirty="0">
                  <a:solidFill>
                    <a:srgbClr val="F08D1D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图片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00000">
              <a:off x="4782046" y="1299196"/>
              <a:ext cx="1366783" cy="142556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651547" y="1298183"/>
            <a:ext cx="2702749" cy="1459163"/>
            <a:chOff x="7912804" y="1246112"/>
            <a:chExt cx="2702749" cy="1459163"/>
          </a:xfrm>
        </p:grpSpPr>
        <p:grpSp>
          <p:nvGrpSpPr>
            <p:cNvPr id="17" name="组合 16"/>
            <p:cNvGrpSpPr/>
            <p:nvPr/>
          </p:nvGrpSpPr>
          <p:grpSpPr>
            <a:xfrm>
              <a:off x="8585362" y="1246112"/>
              <a:ext cx="2030191" cy="1459163"/>
              <a:chOff x="8374346" y="2107506"/>
              <a:chExt cx="2030191" cy="1459163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9FCF8F0-2265-4C4C-9E75-88C9AADBA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1325" y="2107506"/>
                <a:ext cx="1943212" cy="79473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29CFAC61-0BBA-4D01-8612-7D55CE2A2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74346" y="2879625"/>
                <a:ext cx="2030191" cy="687044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0722587-A1E2-40C0-A87B-3109886DFA5A}"/>
                  </a:ext>
                </a:extLst>
              </p:cNvPr>
              <p:cNvSpPr txBox="1"/>
              <p:nvPr/>
            </p:nvSpPr>
            <p:spPr>
              <a:xfrm>
                <a:off x="8589021" y="2513178"/>
                <a:ext cx="17486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b="1" dirty="0" err="1">
                    <a:solidFill>
                      <a:srgbClr val="457E80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tự</a:t>
                </a:r>
                <a:r>
                  <a:rPr lang="en-US" altLang="zh-CN" sz="3000" b="1" dirty="0">
                    <a:solidFill>
                      <a:srgbClr val="457E80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000" b="1" dirty="0" err="1">
                    <a:solidFill>
                      <a:srgbClr val="457E80"/>
                    </a:solidFill>
                    <a:latin typeface="Arial" panose="020B0604020202020204" pitchFamily="34" charset="0"/>
                    <a:ea typeface="小鹿犬拼音体" panose="02010601030101010101" pitchFamily="2" charset="-122"/>
                    <a:cs typeface="Arial" panose="020B0604020202020204" pitchFamily="34" charset="0"/>
                  </a:rPr>
                  <a:t>ái</a:t>
                </a:r>
                <a:endParaRPr lang="en-US" altLang="zh-CN" sz="3000" b="1" dirty="0">
                  <a:solidFill>
                    <a:srgbClr val="457E80"/>
                  </a:solidFill>
                  <a:latin typeface="Arial" panose="020B0604020202020204" pitchFamily="34" charset="0"/>
                  <a:ea typeface="小鹿犬拼音体" panose="02010601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图片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0000">
              <a:off x="7904426" y="1377462"/>
              <a:ext cx="1306883" cy="1290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9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679</Words>
  <Application>Microsoft Office PowerPoint</Application>
  <PresentationFormat>Widescreen</PresentationFormat>
  <Paragraphs>189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Times New Roman</vt:lpstr>
      <vt:lpstr>Wingdings</vt:lpstr>
      <vt:lpstr>Calibri</vt:lpstr>
      <vt:lpstr>等线</vt:lpstr>
      <vt:lpstr>Arial</vt:lpstr>
      <vt:lpstr>汉仪帅线体简</vt:lpstr>
      <vt:lpstr>等线 Light</vt:lpstr>
      <vt:lpstr>UTM Netmuc KT</vt:lpstr>
      <vt:lpstr>小鹿犬拼音体</vt:lpstr>
      <vt:lpstr>UTM Loko</vt:lpstr>
      <vt:lpstr>YF补 汉仪夏日体+黑白emoji</vt:lpstr>
      <vt:lpstr>UTM Guanine</vt:lpstr>
      <vt:lpstr>方正喵呜体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80</cp:revision>
  <dcterms:created xsi:type="dcterms:W3CDTF">2017-08-18T03:02:00Z</dcterms:created>
  <dcterms:modified xsi:type="dcterms:W3CDTF">2022-10-07T03:39:16Z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