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91" r:id="rId4"/>
    <p:sldId id="258" r:id="rId5"/>
    <p:sldId id="329" r:id="rId6"/>
    <p:sldId id="302" r:id="rId7"/>
    <p:sldId id="337" r:id="rId8"/>
    <p:sldId id="281" r:id="rId9"/>
    <p:sldId id="282" r:id="rId10"/>
    <p:sldId id="333" r:id="rId11"/>
    <p:sldId id="303" r:id="rId12"/>
    <p:sldId id="334" r:id="rId13"/>
    <p:sldId id="295" r:id="rId14"/>
    <p:sldId id="330" r:id="rId15"/>
    <p:sldId id="336" r:id="rId16"/>
    <p:sldId id="331" r:id="rId17"/>
    <p:sldId id="285" r:id="rId18"/>
    <p:sldId id="280" r:id="rId19"/>
    <p:sldId id="283" r:id="rId20"/>
    <p:sldId id="293" r:id="rId21"/>
  </p:sldIdLst>
  <p:sldSz cx="12192000" cy="6858000"/>
  <p:notesSz cx="6858000" cy="9144000"/>
  <p:embeddedFontLst>
    <p:embeddedFont>
      <p:font typeface="#9Slide03 AllRoundGothic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CA99"/>
    <a:srgbClr val="E0562A"/>
    <a:srgbClr val="FFEAD9"/>
    <a:srgbClr val="3D2D63"/>
    <a:srgbClr val="FE8D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8" d="100"/>
          <a:sy n="58" d="100"/>
        </p:scale>
        <p:origin x="78" y="6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1C5AC-AB50-456C-ACCE-0829DF305563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5C41F-F3A8-4D41-8FC1-0CC04EBF2F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14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5C41F-F3A8-4D41-8FC1-0CC04EBF2F0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131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746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56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01656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76405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30706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486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5C41F-F3A8-4D41-8FC1-0CC04EBF2F0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708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794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99079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5C41F-F3A8-4D41-8FC1-0CC04EBF2F0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52828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5C41F-F3A8-4D41-8FC1-0CC04EBF2F0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763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99244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5C41F-F3A8-4D41-8FC1-0CC04EBF2F0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925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5C41F-F3A8-4D41-8FC1-0CC04EBF2F0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497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545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038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654D-A0A3-46EB-BCAB-8B67A409A983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3245-ED9A-459F-8E3E-761FE64473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654D-A0A3-46EB-BCAB-8B67A409A983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3245-ED9A-459F-8E3E-761FE64473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654D-A0A3-46EB-BCAB-8B67A409A983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3245-ED9A-459F-8E3E-761FE64473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385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231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653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654D-A0A3-46EB-BCAB-8B67A409A983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3245-ED9A-459F-8E3E-761FE64473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654D-A0A3-46EB-BCAB-8B67A409A983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3245-ED9A-459F-8E3E-761FE64473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654D-A0A3-46EB-BCAB-8B67A409A983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3245-ED9A-459F-8E3E-761FE64473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654D-A0A3-46EB-BCAB-8B67A409A983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3245-ED9A-459F-8E3E-761FE64473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654D-A0A3-46EB-BCAB-8B67A409A983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3245-ED9A-459F-8E3E-761FE64473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654D-A0A3-46EB-BCAB-8B67A409A983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3245-ED9A-459F-8E3E-761FE64473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654D-A0A3-46EB-BCAB-8B67A409A983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3245-ED9A-459F-8E3E-761FE64473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654D-A0A3-46EB-BCAB-8B67A409A983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3245-ED9A-459F-8E3E-761FE64473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9654D-A0A3-46EB-BCAB-8B67A409A983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D3245-ED9A-459F-8E3E-761FE64473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84214124-A706-4592-A007-A916659DB9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00EFF-B374-43F0-8F2F-771AC3BDE77B}"/>
              </a:ext>
            </a:extLst>
          </p:cNvPr>
          <p:cNvSpPr txBox="1"/>
          <p:nvPr userDrawn="1"/>
        </p:nvSpPr>
        <p:spPr>
          <a:xfrm>
            <a:off x="0" y="0"/>
            <a:ext cx="19467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EECA99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1D3B99-D270-4DBC-8775-EA92D0A00B8D}"/>
              </a:ext>
            </a:extLst>
          </p:cNvPr>
          <p:cNvSpPr txBox="1"/>
          <p:nvPr userDrawn="1"/>
        </p:nvSpPr>
        <p:spPr>
          <a:xfrm>
            <a:off x="10245213" y="6362613"/>
            <a:ext cx="19467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dirty="0">
                <a:solidFill>
                  <a:srgbClr val="EECA99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1C4725-5288-4238-A775-3565BC2513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995" y="8879305"/>
            <a:ext cx="1683357" cy="14542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9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3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microsoft.com/office/2007/relationships/hdphoto" Target="../media/hdphoto10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jpeg"/><Relationship Id="rId4" Type="http://schemas.microsoft.com/office/2007/relationships/hdphoto" Target="../media/hdphoto2.wdp"/><Relationship Id="rId9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8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836" y="1228748"/>
            <a:ext cx="8355555" cy="497777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003" r="10999" b="41815"/>
          <a:stretch>
            <a:fillRect/>
          </a:stretch>
        </p:blipFill>
        <p:spPr>
          <a:xfrm>
            <a:off x="8990961" y="2040064"/>
            <a:ext cx="2456638" cy="101205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-380596" y="1500457"/>
            <a:ext cx="5516555" cy="5516555"/>
            <a:chOff x="-1690221" y="-6090"/>
            <a:chExt cx="7450578" cy="669484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690221" y="-6090"/>
              <a:ext cx="7450578" cy="6694846"/>
            </a:xfrm>
            <a:prstGeom prst="rect">
              <a:avLst/>
            </a:prstGeom>
          </p:spPr>
        </p:pic>
        <p:pic>
          <p:nvPicPr>
            <p:cNvPr id="1026" name="Picture 2" descr="卡通蘑菇图片画册免费下载-千图网www....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783" b="100000" l="0" r="98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4" t="34080" r="37448" b="32565"/>
            <a:stretch>
              <a:fillRect/>
            </a:stretch>
          </p:blipFill>
          <p:spPr bwMode="auto">
            <a:xfrm>
              <a:off x="-143876" y="4889609"/>
              <a:ext cx="946590" cy="815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73" y="277339"/>
            <a:ext cx="1208613" cy="16114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10" b="99313" l="9986" r="964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79" y="2236174"/>
            <a:ext cx="5146349" cy="36343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355" y="418262"/>
            <a:ext cx="2005584" cy="1548384"/>
          </a:xfrm>
          <a:prstGeom prst="rect">
            <a:avLst/>
          </a:prstGeom>
        </p:spPr>
      </p:pic>
      <p:pic>
        <p:nvPicPr>
          <p:cNvPr id="22" name="Picture 2" descr="卡通蘑菇图片画册免费下载-千图网www....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783" b="71937" l="69231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6" t="34080" r="-3928" b="27837"/>
          <a:stretch>
            <a:fillRect/>
          </a:stretch>
        </p:blipFill>
        <p:spPr bwMode="auto">
          <a:xfrm>
            <a:off x="9730994" y="651865"/>
            <a:ext cx="1172863" cy="93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卡通蘑菇图片画册免费下载-千图网www.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783" b="100000" l="0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14" t="34080" r="37448" b="32565"/>
          <a:stretch>
            <a:fillRect/>
          </a:stretch>
        </p:blipFill>
        <p:spPr bwMode="auto">
          <a:xfrm>
            <a:off x="9026132" y="709658"/>
            <a:ext cx="946590" cy="81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卡通蘑菇图片画册免费下载-千图网www....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379" b="100000" l="1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985" r="67690"/>
          <a:stretch>
            <a:fillRect/>
          </a:stretch>
        </p:blipFill>
        <p:spPr bwMode="auto">
          <a:xfrm>
            <a:off x="8400462" y="907598"/>
            <a:ext cx="869091" cy="73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5">
            <a:extLst>
              <a:ext uri="{FF2B5EF4-FFF2-40B4-BE49-F238E27FC236}">
                <a16:creationId xmlns:a16="http://schemas.microsoft.com/office/drawing/2014/main" id="{8AFF4FE6-6402-41F8-B9CF-B99024A9847A}"/>
              </a:ext>
            </a:extLst>
          </p:cNvPr>
          <p:cNvSpPr txBox="1"/>
          <p:nvPr/>
        </p:nvSpPr>
        <p:spPr>
          <a:xfrm>
            <a:off x="4766641" y="3000290"/>
            <a:ext cx="64839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9000" spc="300">
                <a:solidFill>
                  <a:srgbClr val="E0562A"/>
                </a:solidFill>
                <a:latin typeface="UTM Gradoo" panose="02040603050506020204" pitchFamily="18" charset="0"/>
                <a:ea typeface="方正少儿简体"/>
                <a:cs typeface="+mn-ea"/>
                <a:sym typeface="+mn-lt"/>
              </a:rPr>
              <a:t>Kể chuyện</a:t>
            </a:r>
            <a:endParaRPr lang="zh-CN" altLang="en-US" sz="9000" spc="300" dirty="0">
              <a:solidFill>
                <a:srgbClr val="E0562A"/>
              </a:solidFill>
              <a:latin typeface="UTM Gradoo" panose="02040603050506020204" pitchFamily="18" charset="0"/>
              <a:ea typeface="方正少儿简体"/>
              <a:cs typeface="+mn-ea"/>
              <a:sym typeface="+mn-lt"/>
            </a:endParaRP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85B33841-AE7B-4224-B1BD-4B36EB27169D}"/>
              </a:ext>
            </a:extLst>
          </p:cNvPr>
          <p:cNvSpPr txBox="1"/>
          <p:nvPr/>
        </p:nvSpPr>
        <p:spPr>
          <a:xfrm>
            <a:off x="7449824" y="4551952"/>
            <a:ext cx="154721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500" b="1" spc="300" dirty="0">
                <a:solidFill>
                  <a:srgbClr val="3D2D63"/>
                </a:solidFill>
                <a:latin typeface="UTM Gradoo" panose="02040603050506020204" pitchFamily="18" charset="0"/>
                <a:ea typeface="方正少儿简体"/>
                <a:cs typeface="+mn-ea"/>
                <a:sym typeface="+mn-lt"/>
              </a:rPr>
              <a:t>LỚP 4</a:t>
            </a:r>
            <a:endParaRPr lang="zh-CN" altLang="en-US" sz="3500" b="1" spc="300" dirty="0">
              <a:solidFill>
                <a:srgbClr val="3D2D63"/>
              </a:solidFill>
              <a:latin typeface="UTM Gradoo" panose="02040603050506020204" pitchFamily="18" charset="0"/>
              <a:ea typeface="方正少儿简体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2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38DDDBD0-D882-499B-9B4C-47699EF1BD3F}"/>
              </a:ext>
            </a:extLst>
          </p:cNvPr>
          <p:cNvSpPr/>
          <p:nvPr/>
        </p:nvSpPr>
        <p:spPr>
          <a:xfrm>
            <a:off x="304800" y="133350"/>
            <a:ext cx="5105748" cy="3124200"/>
          </a:xfrm>
          <a:prstGeom prst="cloud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8AA3736B-AC0C-4DAB-BBC5-BCF273464507}"/>
              </a:ext>
            </a:extLst>
          </p:cNvPr>
          <p:cNvSpPr/>
          <p:nvPr/>
        </p:nvSpPr>
        <p:spPr>
          <a:xfrm>
            <a:off x="6953250" y="457200"/>
            <a:ext cx="4933950" cy="5943600"/>
          </a:xfrm>
          <a:prstGeom prst="cloud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C1D3E205-BA6E-49C2-B26E-C1FC424B0007}"/>
              </a:ext>
            </a:extLst>
          </p:cNvPr>
          <p:cNvSpPr/>
          <p:nvPr/>
        </p:nvSpPr>
        <p:spPr>
          <a:xfrm>
            <a:off x="685454" y="3257550"/>
            <a:ext cx="6096000" cy="3600450"/>
          </a:xfrm>
          <a:prstGeom prst="cloud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3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94C426-4267-49C5-BC2C-3A2B4290D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9" b="13212"/>
          <a:stretch/>
        </p:blipFill>
        <p:spPr>
          <a:xfrm>
            <a:off x="2784639" y="177664"/>
            <a:ext cx="10051594" cy="639113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D0876D6-7FC5-4C10-B380-FBFA1E1A6057}"/>
              </a:ext>
            </a:extLst>
          </p:cNvPr>
          <p:cNvGrpSpPr/>
          <p:nvPr/>
        </p:nvGrpSpPr>
        <p:grpSpPr>
          <a:xfrm>
            <a:off x="700618" y="177664"/>
            <a:ext cx="10841212" cy="461665"/>
            <a:chOff x="-2655131" y="662300"/>
            <a:chExt cx="10843722" cy="461771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A5E3E22-FB80-4774-97E0-5A22B8A21794}"/>
                </a:ext>
              </a:extLst>
            </p:cNvPr>
            <p:cNvSpPr/>
            <p:nvPr/>
          </p:nvSpPr>
          <p:spPr>
            <a:xfrm>
              <a:off x="4191718" y="939542"/>
              <a:ext cx="3996873" cy="45719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E0562A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4A2E9CC-4799-4C2E-A112-DE52003BEA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1011" y="662300"/>
              <a:ext cx="3255323" cy="461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000" b="1" spc="600" dirty="0">
                  <a:solidFill>
                    <a:srgbClr val="E0562A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KHÁM PHÁ</a:t>
              </a:r>
              <a:endParaRPr lang="zh-CN" altLang="en-US" sz="3000" b="1" spc="600" dirty="0">
                <a:solidFill>
                  <a:srgbClr val="E0562A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D534B20-46E6-427C-B49F-EDBACC33D8FC}"/>
                </a:ext>
              </a:extLst>
            </p:cNvPr>
            <p:cNvSpPr/>
            <p:nvPr/>
          </p:nvSpPr>
          <p:spPr>
            <a:xfrm>
              <a:off x="-2655131" y="939542"/>
              <a:ext cx="3996873" cy="45719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E0562A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</p:grpSp>
      <p:sp>
        <p:nvSpPr>
          <p:cNvPr id="11" name="内容占位符 3"/>
          <p:cNvSpPr txBox="1">
            <a:spLocks/>
          </p:cNvSpPr>
          <p:nvPr/>
        </p:nvSpPr>
        <p:spPr>
          <a:xfrm>
            <a:off x="4363173" y="1411483"/>
            <a:ext cx="6969943" cy="732819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Tìm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chuyện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về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ước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mơ</a:t>
            </a:r>
            <a:endParaRPr lang="zh-CN" altLang="en-US" sz="3200" b="1" dirty="0">
              <a:solidFill>
                <a:srgbClr val="7030A0"/>
              </a:solidFill>
              <a:latin typeface="Arial" panose="020B0604020202020204" pitchFamily="34" charset="0"/>
              <a:ea typeface=".黑体-日本语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54" y="1319492"/>
            <a:ext cx="3995949" cy="5631387"/>
          </a:xfrm>
          <a:prstGeom prst="rect">
            <a:avLst/>
          </a:prstGeom>
        </p:spPr>
      </p:pic>
      <p:sp>
        <p:nvSpPr>
          <p:cNvPr id="13" name="内容占位符 3">
            <a:extLst>
              <a:ext uri="{FF2B5EF4-FFF2-40B4-BE49-F238E27FC236}">
                <a16:creationId xmlns:a16="http://schemas.microsoft.com/office/drawing/2014/main" id="{D5E4F96A-F64C-4F36-B59C-298E3E83E5C7}"/>
              </a:ext>
            </a:extLst>
          </p:cNvPr>
          <p:cNvSpPr txBox="1">
            <a:spLocks/>
          </p:cNvSpPr>
          <p:nvPr/>
        </p:nvSpPr>
        <p:spPr>
          <a:xfrm>
            <a:off x="4325464" y="2233822"/>
            <a:ext cx="6969943" cy="3731278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189" algn="just">
              <a:spcBef>
                <a:spcPts val="0"/>
              </a:spcBef>
              <a:buNone/>
            </a:pP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­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viển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phi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457189" algn="just">
              <a:spcBef>
                <a:spcPts val="0"/>
              </a:spcBef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viển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­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457189" algn="just">
              <a:spcBef>
                <a:spcPts val="0"/>
              </a:spcBef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ng­ười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Pu-skin.</a:t>
            </a:r>
          </a:p>
        </p:txBody>
      </p:sp>
    </p:spTree>
    <p:extLst>
      <p:ext uri="{BB962C8B-B14F-4D97-AF65-F5344CB8AC3E}">
        <p14:creationId xmlns:p14="http://schemas.microsoft.com/office/powerpoint/2010/main" val="41329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14">
            <a:extLst>
              <a:ext uri="{FF2B5EF4-FFF2-40B4-BE49-F238E27FC236}">
                <a16:creationId xmlns:a16="http://schemas.microsoft.com/office/drawing/2014/main" id="{C1D3E205-BA6E-49C2-B26E-C1FC424B0007}"/>
              </a:ext>
            </a:extLst>
          </p:cNvPr>
          <p:cNvSpPr/>
          <p:nvPr/>
        </p:nvSpPr>
        <p:spPr>
          <a:xfrm>
            <a:off x="171450" y="2819400"/>
            <a:ext cx="6972300" cy="3943350"/>
          </a:xfrm>
          <a:prstGeom prst="cloud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8AA3736B-AC0C-4DAB-BBC5-BCF273464507}"/>
              </a:ext>
            </a:extLst>
          </p:cNvPr>
          <p:cNvSpPr/>
          <p:nvPr/>
        </p:nvSpPr>
        <p:spPr>
          <a:xfrm>
            <a:off x="4533900" y="190500"/>
            <a:ext cx="7658100" cy="3943350"/>
          </a:xfrm>
          <a:prstGeom prst="cloud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8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44422" y="141041"/>
            <a:ext cx="12237773" cy="6864415"/>
            <a:chOff x="-44422" y="141041"/>
            <a:chExt cx="12237773" cy="686441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83"/>
            <a:stretch>
              <a:fillRect/>
            </a:stretch>
          </p:blipFill>
          <p:spPr>
            <a:xfrm>
              <a:off x="-44422" y="147456"/>
              <a:ext cx="1604686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83"/>
            <a:stretch>
              <a:fillRect/>
            </a:stretch>
          </p:blipFill>
          <p:spPr>
            <a:xfrm flipH="1">
              <a:off x="10588665" y="141041"/>
              <a:ext cx="1604686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95" b="39279"/>
            <a:stretch>
              <a:fillRect/>
            </a:stretch>
          </p:blipFill>
          <p:spPr>
            <a:xfrm>
              <a:off x="2720269" y="5903868"/>
              <a:ext cx="3062416" cy="800091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95" b="39279"/>
            <a:stretch>
              <a:fillRect/>
            </a:stretch>
          </p:blipFill>
          <p:spPr>
            <a:xfrm>
              <a:off x="5782685" y="5903868"/>
              <a:ext cx="3062416" cy="800091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95" b="39279"/>
            <a:stretch>
              <a:fillRect/>
            </a:stretch>
          </p:blipFill>
          <p:spPr>
            <a:xfrm>
              <a:off x="8845101" y="5903868"/>
              <a:ext cx="3062416" cy="800091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6" t="34595" b="39279"/>
            <a:stretch>
              <a:fillRect/>
            </a:stretch>
          </p:blipFill>
          <p:spPr>
            <a:xfrm>
              <a:off x="239885" y="5903867"/>
              <a:ext cx="2480384" cy="800091"/>
            </a:xfrm>
            <a:prstGeom prst="rect">
              <a:avLst/>
            </a:prstGeom>
          </p:spPr>
        </p:pic>
      </p:grpSp>
      <p:sp>
        <p:nvSpPr>
          <p:cNvPr id="8" name="内容占位符 2"/>
          <p:cNvSpPr txBox="1">
            <a:spLocks/>
          </p:cNvSpPr>
          <p:nvPr/>
        </p:nvSpPr>
        <p:spPr>
          <a:xfrm>
            <a:off x="1560264" y="994201"/>
            <a:ext cx="5965985" cy="6856413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98" indent="-457098" defTabSz="1218926"/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Giới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thiệu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tên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chuyện</a:t>
            </a:r>
            <a:endParaRPr lang="zh-CN" altLang="en-US" sz="3200" dirty="0">
              <a:latin typeface="Arial" panose="020B0604020202020204" pitchFamily="34" charset="0"/>
              <a:ea typeface=".黑体-日本语" panose="02000500000000000000" pitchFamily="2" charset="-122"/>
              <a:cs typeface="Arial" panose="020B0604020202020204" pitchFamily="34" charset="0"/>
              <a:sym typeface="+mn-lt"/>
            </a:endParaRPr>
          </a:p>
          <a:p>
            <a:pPr marL="457098" indent="-457098" defTabSz="1218926"/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Kể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chuyện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đầu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cuối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đúng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trình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tự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:</a:t>
            </a:r>
          </a:p>
          <a:p>
            <a:pPr marL="990484" lvl="1" indent="-457098" defTabSz="1218926"/>
            <a:r>
              <a:rPr lang="en-US" altLang="zh-CN" sz="2800" i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Mở</a:t>
            </a:r>
            <a:r>
              <a:rPr lang="en-US" altLang="zh-CN" sz="2800" i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i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đầu</a:t>
            </a:r>
            <a:r>
              <a:rPr lang="en-US" altLang="zh-CN" sz="2800" i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i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2800" i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i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chuyện</a:t>
            </a:r>
            <a:endParaRPr lang="en-US" altLang="zh-CN" sz="2800" i="1" dirty="0">
              <a:latin typeface="Arial" panose="020B0604020202020204" pitchFamily="34" charset="0"/>
              <a:ea typeface=".黑体-日本语" panose="02000500000000000000" pitchFamily="2" charset="-122"/>
              <a:cs typeface="Arial" panose="020B0604020202020204" pitchFamily="34" charset="0"/>
              <a:sym typeface="+mn-lt"/>
            </a:endParaRPr>
          </a:p>
          <a:p>
            <a:pPr marL="990484" lvl="1" indent="-457098" defTabSz="1218926"/>
            <a:r>
              <a:rPr lang="en-US" altLang="zh-CN" sz="2800" i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Diễn</a:t>
            </a:r>
            <a:r>
              <a:rPr lang="en-US" altLang="zh-CN" sz="2800" i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i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biến</a:t>
            </a:r>
            <a:r>
              <a:rPr lang="en-US" altLang="zh-CN" sz="2800" i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i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2800" i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i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chuyện</a:t>
            </a:r>
            <a:endParaRPr lang="en-US" altLang="zh-CN" sz="2800" i="1" dirty="0">
              <a:latin typeface="Arial" panose="020B0604020202020204" pitchFamily="34" charset="0"/>
              <a:ea typeface=".黑体-日本语" panose="02000500000000000000" pitchFamily="2" charset="-122"/>
              <a:cs typeface="Arial" panose="020B0604020202020204" pitchFamily="34" charset="0"/>
              <a:sym typeface="+mn-lt"/>
            </a:endParaRPr>
          </a:p>
          <a:p>
            <a:pPr marL="990484" lvl="1" indent="-457098" defTabSz="1218926"/>
            <a:r>
              <a:rPr lang="en-US" altLang="zh-CN" sz="2800" i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Kết</a:t>
            </a:r>
            <a:r>
              <a:rPr lang="en-US" altLang="zh-CN" sz="2800" i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i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thúc</a:t>
            </a:r>
            <a:r>
              <a:rPr lang="en-US" altLang="zh-CN" sz="2800" i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i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2800" i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i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chuyện</a:t>
            </a:r>
            <a:endParaRPr lang="zh-CN" altLang="en-US" sz="2800" i="1" dirty="0">
              <a:latin typeface="Arial" panose="020B0604020202020204" pitchFamily="34" charset="0"/>
              <a:ea typeface=".黑体-日本语" panose="02000500000000000000" pitchFamily="2" charset="-122"/>
              <a:cs typeface="Arial" panose="020B0604020202020204" pitchFamily="34" charset="0"/>
              <a:sym typeface="+mn-lt"/>
            </a:endParaRPr>
          </a:p>
          <a:p>
            <a:pPr marL="457098" indent="-457098" defTabSz="1218926"/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Kể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bằng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ngôn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ngữ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mình</a:t>
            </a:r>
            <a:endParaRPr lang="zh-CN" altLang="en-US" sz="3200" dirty="0">
              <a:latin typeface="Arial" panose="020B0604020202020204" pitchFamily="34" charset="0"/>
              <a:ea typeface=".黑体-日本语" panose="02000500000000000000" pitchFamily="2" charset="-122"/>
              <a:cs typeface="Arial" panose="020B0604020202020204" pitchFamily="34" charset="0"/>
              <a:sym typeface="+mn-lt"/>
            </a:endParaRPr>
          </a:p>
          <a:p>
            <a:pPr marL="457098" indent="-457098" defTabSz="1218926"/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Phối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hợp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thêm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giọng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điệu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cử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chỉ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điệu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bộ</a:t>
            </a:r>
            <a:r>
              <a:rPr lang="en-US" altLang="zh-CN" sz="320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…</a:t>
            </a:r>
            <a:endParaRPr lang="zh-CN" altLang="en-US" sz="3200" dirty="0">
              <a:latin typeface="Arial" panose="020B0604020202020204" pitchFamily="34" charset="0"/>
              <a:ea typeface=".黑体-日本语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93" y="2445469"/>
            <a:ext cx="3953875" cy="3953875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D0876D6-7FC5-4C10-B380-FBFA1E1A6057}"/>
              </a:ext>
            </a:extLst>
          </p:cNvPr>
          <p:cNvGrpSpPr/>
          <p:nvPr/>
        </p:nvGrpSpPr>
        <p:grpSpPr>
          <a:xfrm>
            <a:off x="700618" y="224008"/>
            <a:ext cx="10841212" cy="461665"/>
            <a:chOff x="-2655131" y="708656"/>
            <a:chExt cx="10843722" cy="461772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A5E3E22-FB80-4774-97E0-5A22B8A21794}"/>
                </a:ext>
              </a:extLst>
            </p:cNvPr>
            <p:cNvSpPr/>
            <p:nvPr/>
          </p:nvSpPr>
          <p:spPr>
            <a:xfrm>
              <a:off x="4869243" y="939541"/>
              <a:ext cx="3319348" cy="45730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sz="2000" kern="0">
                <a:solidFill>
                  <a:srgbClr val="E0562A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21" name="TextBox 8">
              <a:extLst>
                <a:ext uri="{FF2B5EF4-FFF2-40B4-BE49-F238E27FC236}">
                  <a16:creationId xmlns:a16="http://schemas.microsoft.com/office/drawing/2014/main" id="{A4A2E9CC-4799-4C2E-A112-DE52003BEA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7890" y="708656"/>
              <a:ext cx="3744734" cy="461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914217"/>
              <a:r>
                <a:rPr lang="en-US" altLang="zh-CN" sz="3000" b="1" kern="0" spc="600" dirty="0">
                  <a:solidFill>
                    <a:srgbClr val="E0562A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CẤU TRÚC BÀI</a:t>
              </a:r>
              <a:endParaRPr lang="zh-CN" altLang="en-US" sz="3000" b="1" kern="0" spc="600" dirty="0">
                <a:solidFill>
                  <a:srgbClr val="E0562A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0D534B20-46E6-427C-B49F-EDBACC33D8FC}"/>
                </a:ext>
              </a:extLst>
            </p:cNvPr>
            <p:cNvSpPr/>
            <p:nvPr/>
          </p:nvSpPr>
          <p:spPr>
            <a:xfrm flipV="1">
              <a:off x="-2655131" y="893812"/>
              <a:ext cx="3608692" cy="45730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sz="2000" kern="0" dirty="0">
                <a:solidFill>
                  <a:srgbClr val="E0562A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4555868" y="938932"/>
            <a:ext cx="5820442" cy="2979478"/>
          </a:xfrm>
          <a:prstGeom prst="cloudCallout">
            <a:avLst>
              <a:gd name="adj1" fmla="val -73131"/>
              <a:gd name="adj2" fmla="val 19401"/>
            </a:avLst>
          </a:prstGeom>
          <a:noFill/>
          <a:ln w="9525">
            <a:solidFill>
              <a:srgbClr val="EECA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217" eaLnBrk="0" hangingPunct="0">
              <a:defRPr/>
            </a:pPr>
            <a:endParaRPr lang="zh-CN" altLang="en-US" sz="6000" b="1" kern="0" dirty="0">
              <a:solidFill>
                <a:srgbClr val="E0562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黑体-日本语" panose="02000500000000000000" pitchFamily="2" charset="-122"/>
              <a:ea typeface=".黑体-日本语" panose="02000500000000000000" pitchFamily="2" charset="-122"/>
              <a:cs typeface=".黑体-日本语" panose="02000500000000000000" pitchFamily="2" charset="-122"/>
              <a:sym typeface="+mn-lt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512729" y="1502164"/>
            <a:ext cx="3885301" cy="43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>
              <a:spcBef>
                <a:spcPct val="50000"/>
              </a:spcBef>
            </a:pPr>
            <a:endParaRPr lang="zh-CN" altLang="en-US" sz="2200" kern="0">
              <a:solidFill>
                <a:srgbClr val="E0562A"/>
              </a:solidFill>
              <a:latin typeface=".黑体-日本语" panose="02000500000000000000" pitchFamily="2" charset="-122"/>
              <a:ea typeface=".黑体-日本语" panose="02000500000000000000" pitchFamily="2" charset="-122"/>
              <a:cs typeface=".黑体-日本语" panose="02000500000000000000" pitchFamily="2" charset="-122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-44422" y="141041"/>
            <a:ext cx="12237773" cy="6864415"/>
            <a:chOff x="-44422" y="141041"/>
            <a:chExt cx="12237773" cy="6864415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83"/>
            <a:stretch>
              <a:fillRect/>
            </a:stretch>
          </p:blipFill>
          <p:spPr>
            <a:xfrm>
              <a:off x="-44422" y="147456"/>
              <a:ext cx="1604686" cy="685800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83"/>
            <a:stretch>
              <a:fillRect/>
            </a:stretch>
          </p:blipFill>
          <p:spPr>
            <a:xfrm flipH="1">
              <a:off x="10588665" y="141041"/>
              <a:ext cx="1604686" cy="68580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95" b="39279"/>
            <a:stretch>
              <a:fillRect/>
            </a:stretch>
          </p:blipFill>
          <p:spPr>
            <a:xfrm>
              <a:off x="2720269" y="5903868"/>
              <a:ext cx="3062416" cy="800091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95" b="39279"/>
            <a:stretch>
              <a:fillRect/>
            </a:stretch>
          </p:blipFill>
          <p:spPr>
            <a:xfrm>
              <a:off x="5782685" y="5903868"/>
              <a:ext cx="3062416" cy="800091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95" b="39279"/>
            <a:stretch>
              <a:fillRect/>
            </a:stretch>
          </p:blipFill>
          <p:spPr>
            <a:xfrm>
              <a:off x="8845101" y="5903868"/>
              <a:ext cx="3062416" cy="800091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6" t="34595" b="39279"/>
            <a:stretch>
              <a:fillRect/>
            </a:stretch>
          </p:blipFill>
          <p:spPr>
            <a:xfrm>
              <a:off x="239885" y="5903867"/>
              <a:ext cx="2480384" cy="800091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" b="91297" l="4255" r="952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45" t="6896" r="8044" b="7475"/>
          <a:stretch>
            <a:fillRect/>
          </a:stretch>
        </p:blipFill>
        <p:spPr>
          <a:xfrm flipH="1">
            <a:off x="1260674" y="2620107"/>
            <a:ext cx="2908249" cy="3283759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ED0876D6-7FC5-4C10-B380-FBFA1E1A6057}"/>
              </a:ext>
            </a:extLst>
          </p:cNvPr>
          <p:cNvGrpSpPr/>
          <p:nvPr/>
        </p:nvGrpSpPr>
        <p:grpSpPr>
          <a:xfrm>
            <a:off x="700618" y="131554"/>
            <a:ext cx="10841212" cy="553865"/>
            <a:chOff x="-2655131" y="616186"/>
            <a:chExt cx="10843722" cy="553998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A5E3E22-FB80-4774-97E0-5A22B8A21794}"/>
                </a:ext>
              </a:extLst>
            </p:cNvPr>
            <p:cNvSpPr/>
            <p:nvPr/>
          </p:nvSpPr>
          <p:spPr>
            <a:xfrm>
              <a:off x="3243268" y="939541"/>
              <a:ext cx="4945323" cy="45730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sz="2000" kern="0">
                <a:solidFill>
                  <a:srgbClr val="E0562A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A4A2E9CC-4799-4C2E-A112-DE52003BEA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1011" y="616186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914217"/>
              <a:r>
                <a:rPr lang="en-US" altLang="zh-CN" sz="3599" b="1" kern="0" spc="600" dirty="0">
                  <a:solidFill>
                    <a:srgbClr val="E0562A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03</a:t>
              </a:r>
              <a:endParaRPr lang="zh-CN" altLang="en-US" sz="3599" b="1" kern="0" spc="600" dirty="0">
                <a:solidFill>
                  <a:srgbClr val="E0562A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D534B20-46E6-427C-B49F-EDBACC33D8FC}"/>
                </a:ext>
              </a:extLst>
            </p:cNvPr>
            <p:cNvSpPr/>
            <p:nvPr/>
          </p:nvSpPr>
          <p:spPr>
            <a:xfrm>
              <a:off x="-2655131" y="939541"/>
              <a:ext cx="4894865" cy="45730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sz="2000" kern="0" dirty="0">
                <a:solidFill>
                  <a:srgbClr val="E0562A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5D57E14-C208-4944-B463-B08AEC596217}"/>
              </a:ext>
            </a:extLst>
          </p:cNvPr>
          <p:cNvSpPr txBox="1"/>
          <p:nvPr/>
        </p:nvSpPr>
        <p:spPr>
          <a:xfrm>
            <a:off x="4610593" y="1771149"/>
            <a:ext cx="540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 eaLnBrk="0" hangingPunct="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altLang="zh-CN" sz="6000" b="1" kern="0">
                <a:solidFill>
                  <a:srgbClr val="E056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Bell" panose="02040603050506020204" pitchFamily="18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LUYỆN TẬP</a:t>
            </a:r>
            <a:endParaRPr lang="en-US" altLang="zh-CN" sz="6000" b="1" kern="0" dirty="0">
              <a:solidFill>
                <a:srgbClr val="E0562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TM Bell" panose="02040603050506020204" pitchFamily="18" charset="0"/>
              <a:ea typeface=".黑体-日本语" panose="02000500000000000000" pitchFamily="2" charset="-122"/>
              <a:cs typeface=".黑体-日本语" panose="02000500000000000000" pitchFamily="2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171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589AD76-241D-49D3-9DB0-E3E3C2ECA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29" y="-1079982"/>
            <a:ext cx="10075606" cy="100756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BD9E70-C88A-44C2-87B5-96707C1919E9}"/>
              </a:ext>
            </a:extLst>
          </p:cNvPr>
          <p:cNvSpPr txBox="1"/>
          <p:nvPr/>
        </p:nvSpPr>
        <p:spPr>
          <a:xfrm>
            <a:off x="2241755" y="2942954"/>
            <a:ext cx="755117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>
                <a:latin typeface="Arial" panose="020B0604020202020204" pitchFamily="34" charset="0"/>
                <a:cs typeface="Arial" panose="020B0604020202020204" pitchFamily="34" charset="0"/>
              </a:rPr>
              <a:t>diêm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7498B2-D6BF-43FF-B81C-04671C667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-1674"/>
            <a:ext cx="6096001" cy="3427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132543-9A4A-4887-AEAB-1E5D58B19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096001" cy="3427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3D0459-633F-4018-A305-E99020CD3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3427328"/>
            <a:ext cx="6095998" cy="342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2F8004-D25B-4905-BCDF-B1CB59FD5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27325"/>
            <a:ext cx="6096002" cy="342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9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4555868" y="938932"/>
            <a:ext cx="5820442" cy="2979478"/>
          </a:xfrm>
          <a:prstGeom prst="cloudCallout">
            <a:avLst>
              <a:gd name="adj1" fmla="val -73131"/>
              <a:gd name="adj2" fmla="val 19401"/>
            </a:avLst>
          </a:prstGeom>
          <a:noFill/>
          <a:ln w="9525">
            <a:solidFill>
              <a:srgbClr val="EECA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217" eaLnBrk="0" hangingPunct="0">
              <a:defRPr/>
            </a:pPr>
            <a:endParaRPr lang="zh-CN" altLang="en-US" sz="6000" b="1" kern="0" dirty="0">
              <a:solidFill>
                <a:srgbClr val="E0562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黑体-日本语" panose="02000500000000000000" pitchFamily="2" charset="-122"/>
              <a:ea typeface=".黑体-日本语" panose="02000500000000000000" pitchFamily="2" charset="-122"/>
              <a:cs typeface=".黑体-日本语" panose="02000500000000000000" pitchFamily="2" charset="-122"/>
              <a:sym typeface="+mn-lt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512729" y="1502164"/>
            <a:ext cx="3885301" cy="43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>
              <a:spcBef>
                <a:spcPct val="50000"/>
              </a:spcBef>
            </a:pPr>
            <a:endParaRPr lang="zh-CN" altLang="en-US" sz="2200" kern="0">
              <a:solidFill>
                <a:srgbClr val="E0562A"/>
              </a:solidFill>
              <a:latin typeface=".黑体-日本语" panose="02000500000000000000" pitchFamily="2" charset="-122"/>
              <a:ea typeface=".黑体-日本语" panose="02000500000000000000" pitchFamily="2" charset="-122"/>
              <a:cs typeface=".黑体-日本语" panose="02000500000000000000" pitchFamily="2" charset="-122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-44422" y="141041"/>
            <a:ext cx="12237773" cy="6864415"/>
            <a:chOff x="-44422" y="141041"/>
            <a:chExt cx="12237773" cy="6864415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83"/>
            <a:stretch>
              <a:fillRect/>
            </a:stretch>
          </p:blipFill>
          <p:spPr>
            <a:xfrm>
              <a:off x="-44422" y="147456"/>
              <a:ext cx="1604686" cy="685800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83"/>
            <a:stretch>
              <a:fillRect/>
            </a:stretch>
          </p:blipFill>
          <p:spPr>
            <a:xfrm flipH="1">
              <a:off x="10588665" y="141041"/>
              <a:ext cx="1604686" cy="68580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95" b="39279"/>
            <a:stretch>
              <a:fillRect/>
            </a:stretch>
          </p:blipFill>
          <p:spPr>
            <a:xfrm>
              <a:off x="2720269" y="5903868"/>
              <a:ext cx="3062416" cy="800091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95" b="39279"/>
            <a:stretch>
              <a:fillRect/>
            </a:stretch>
          </p:blipFill>
          <p:spPr>
            <a:xfrm>
              <a:off x="5782685" y="5903868"/>
              <a:ext cx="3062416" cy="800091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95" b="39279"/>
            <a:stretch>
              <a:fillRect/>
            </a:stretch>
          </p:blipFill>
          <p:spPr>
            <a:xfrm>
              <a:off x="8845101" y="5903868"/>
              <a:ext cx="3062416" cy="800091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6" t="34595" b="39279"/>
            <a:stretch>
              <a:fillRect/>
            </a:stretch>
          </p:blipFill>
          <p:spPr>
            <a:xfrm>
              <a:off x="239885" y="5903867"/>
              <a:ext cx="2480384" cy="800091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" b="91297" l="4255" r="952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45" t="6896" r="8044" b="7475"/>
          <a:stretch>
            <a:fillRect/>
          </a:stretch>
        </p:blipFill>
        <p:spPr>
          <a:xfrm flipH="1">
            <a:off x="1260674" y="2620107"/>
            <a:ext cx="2908249" cy="3283759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ED0876D6-7FC5-4C10-B380-FBFA1E1A6057}"/>
              </a:ext>
            </a:extLst>
          </p:cNvPr>
          <p:cNvGrpSpPr/>
          <p:nvPr/>
        </p:nvGrpSpPr>
        <p:grpSpPr>
          <a:xfrm>
            <a:off x="700618" y="131554"/>
            <a:ext cx="10841212" cy="553865"/>
            <a:chOff x="-2655131" y="616186"/>
            <a:chExt cx="10843722" cy="553998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A5E3E22-FB80-4774-97E0-5A22B8A21794}"/>
                </a:ext>
              </a:extLst>
            </p:cNvPr>
            <p:cNvSpPr/>
            <p:nvPr/>
          </p:nvSpPr>
          <p:spPr>
            <a:xfrm>
              <a:off x="3243268" y="939541"/>
              <a:ext cx="4945323" cy="45730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sz="2000" kern="0">
                <a:solidFill>
                  <a:srgbClr val="E0562A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A4A2E9CC-4799-4C2E-A112-DE52003BEA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1011" y="616186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914217"/>
              <a:r>
                <a:rPr lang="en-US" altLang="zh-CN" sz="3599" b="1" kern="0" spc="600" dirty="0">
                  <a:solidFill>
                    <a:srgbClr val="E0562A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04</a:t>
              </a:r>
              <a:endParaRPr lang="zh-CN" altLang="en-US" sz="3599" b="1" kern="0" spc="600" dirty="0">
                <a:solidFill>
                  <a:srgbClr val="E0562A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D534B20-46E6-427C-B49F-EDBACC33D8FC}"/>
                </a:ext>
              </a:extLst>
            </p:cNvPr>
            <p:cNvSpPr/>
            <p:nvPr/>
          </p:nvSpPr>
          <p:spPr>
            <a:xfrm>
              <a:off x="-2655131" y="939541"/>
              <a:ext cx="4894865" cy="45730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sz="2000" kern="0" dirty="0">
                <a:solidFill>
                  <a:srgbClr val="E0562A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5D57E14-C208-4944-B463-B08AEC596217}"/>
              </a:ext>
            </a:extLst>
          </p:cNvPr>
          <p:cNvSpPr txBox="1"/>
          <p:nvPr/>
        </p:nvSpPr>
        <p:spPr>
          <a:xfrm>
            <a:off x="4752079" y="1863501"/>
            <a:ext cx="540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 eaLnBrk="0" hangingPunct="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altLang="zh-CN" sz="6000" b="1" kern="0" dirty="0">
                <a:solidFill>
                  <a:srgbClr val="E056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Bell" panose="02040603050506020204" pitchFamily="18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495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35E71F-6827-4C3D-B970-C48C9E7CF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5130" y="-765231"/>
            <a:ext cx="7623231" cy="7623231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ED0876D6-7FC5-4C10-B380-FBFA1E1A6057}"/>
              </a:ext>
            </a:extLst>
          </p:cNvPr>
          <p:cNvGrpSpPr/>
          <p:nvPr/>
        </p:nvGrpSpPr>
        <p:grpSpPr>
          <a:xfrm>
            <a:off x="492550" y="355525"/>
            <a:ext cx="11206899" cy="461665"/>
            <a:chOff x="-2655131" y="718584"/>
            <a:chExt cx="10843722" cy="461772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A5E3E22-FB80-4774-97E0-5A22B8A21794}"/>
                </a:ext>
              </a:extLst>
            </p:cNvPr>
            <p:cNvSpPr/>
            <p:nvPr/>
          </p:nvSpPr>
          <p:spPr>
            <a:xfrm>
              <a:off x="4191718" y="939542"/>
              <a:ext cx="3996873" cy="45719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rgbClr val="E0562A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A4A2E9CC-4799-4C2E-A112-DE52003BEA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2868" y="718584"/>
              <a:ext cx="3255323" cy="461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000" b="1" spc="600" dirty="0">
                  <a:solidFill>
                    <a:srgbClr val="E0562A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KỂ CHUYỆN</a:t>
              </a:r>
              <a:endParaRPr lang="zh-CN" altLang="en-US" sz="3000" b="1" spc="600" dirty="0">
                <a:solidFill>
                  <a:srgbClr val="E0562A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D534B20-46E6-427C-B49F-EDBACC33D8FC}"/>
                </a:ext>
              </a:extLst>
            </p:cNvPr>
            <p:cNvSpPr/>
            <p:nvPr/>
          </p:nvSpPr>
          <p:spPr>
            <a:xfrm>
              <a:off x="-2655131" y="939542"/>
              <a:ext cx="3996873" cy="45719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E0562A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5" b="39279"/>
          <a:stretch>
            <a:fillRect/>
          </a:stretch>
        </p:blipFill>
        <p:spPr>
          <a:xfrm>
            <a:off x="2720269" y="5903868"/>
            <a:ext cx="3062416" cy="80009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5" b="39279"/>
          <a:stretch>
            <a:fillRect/>
          </a:stretch>
        </p:blipFill>
        <p:spPr>
          <a:xfrm>
            <a:off x="5782685" y="5903868"/>
            <a:ext cx="3062416" cy="80009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5" b="39279"/>
          <a:stretch>
            <a:fillRect/>
          </a:stretch>
        </p:blipFill>
        <p:spPr>
          <a:xfrm>
            <a:off x="8845101" y="5903868"/>
            <a:ext cx="3062416" cy="80009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 t="34595" b="39279"/>
          <a:stretch>
            <a:fillRect/>
          </a:stretch>
        </p:blipFill>
        <p:spPr>
          <a:xfrm>
            <a:off x="239885" y="5903867"/>
            <a:ext cx="2480384" cy="80009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17" b="93117" l="0" r="98176">
                        <a14:foregroundMark x1="92857" y1="66599" x2="92857" y2="66599"/>
                        <a14:foregroundMark x1="92401" y1="69636" x2="92401" y2="69636"/>
                        <a14:foregroundMark x1="13526" y1="26113" x2="13526" y2="26113"/>
                        <a14:foregroundMark x1="24620" y1="19231" x2="24620" y2="19231"/>
                        <a14:foregroundMark x1="23860" y1="14777" x2="23860" y2="14777"/>
                        <a14:foregroundMark x1="26292" y1="20243" x2="26292" y2="20243"/>
                        <a14:foregroundMark x1="24316" y1="17814" x2="24316" y2="17814"/>
                        <a14:foregroundMark x1="14134" y1="26518" x2="14134" y2="26518"/>
                        <a14:foregroundMark x1="37842" y1="29352" x2="37842" y2="29352"/>
                        <a14:foregroundMark x1="25228" y1="29555" x2="25228" y2="29555"/>
                        <a14:foregroundMark x1="62310" y1="22874" x2="62310" y2="22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167" y="756032"/>
            <a:ext cx="3560350" cy="26729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C703EF-A34E-4974-86E9-6BF95443D121}"/>
              </a:ext>
            </a:extLst>
          </p:cNvPr>
          <p:cNvSpPr txBox="1"/>
          <p:nvPr/>
        </p:nvSpPr>
        <p:spPr>
          <a:xfrm>
            <a:off x="4843796" y="1883892"/>
            <a:ext cx="23198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chemeClr val="accent6">
                    <a:lumMod val="50000"/>
                  </a:schemeClr>
                </a:solidFill>
                <a:latin typeface="iCiel Crocante" panose="02000000000000000000" pitchFamily="2" charset="0"/>
                <a:cs typeface="Arial" panose="020B0604020202020204" pitchFamily="34" charset="0"/>
              </a:rPr>
              <a:t>Hội</a:t>
            </a:r>
            <a:r>
              <a:rPr lang="en-US" sz="5000" dirty="0">
                <a:solidFill>
                  <a:schemeClr val="accent6">
                    <a:lumMod val="50000"/>
                  </a:schemeClr>
                </a:solidFill>
                <a:latin typeface="iCiel Crocante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accent6">
                    <a:lumMod val="50000"/>
                  </a:schemeClr>
                </a:solidFill>
                <a:latin typeface="iCiel Crocante" panose="02000000000000000000" pitchFamily="2" charset="0"/>
                <a:cs typeface="Arial" panose="020B0604020202020204" pitchFamily="34" charset="0"/>
              </a:rPr>
              <a:t>thi</a:t>
            </a:r>
            <a:endParaRPr lang="en-US" sz="5000" dirty="0">
              <a:solidFill>
                <a:schemeClr val="accent6">
                  <a:lumMod val="50000"/>
                </a:schemeClr>
              </a:solidFill>
              <a:latin typeface="iCiel Crocante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7420F8-6D1A-470F-B1B7-D0F3132A7078}"/>
              </a:ext>
            </a:extLst>
          </p:cNvPr>
          <p:cNvSpPr txBox="1"/>
          <p:nvPr/>
        </p:nvSpPr>
        <p:spPr>
          <a:xfrm>
            <a:off x="3761308" y="3223884"/>
            <a:ext cx="444782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C00000"/>
                </a:solidFill>
                <a:latin typeface="UTM Chickenhawk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UTM Chickenhawk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000" dirty="0">
                <a:solidFill>
                  <a:srgbClr val="C00000"/>
                </a:solidFill>
                <a:latin typeface="UTM Chickenhawk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UTM Chickenhawk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000" dirty="0">
                <a:solidFill>
                  <a:srgbClr val="C00000"/>
                </a:solidFill>
                <a:latin typeface="UTM Chickenhawk" panose="02040603050506020204" pitchFamily="18" charset="0"/>
                <a:cs typeface="Arial" panose="020B0604020202020204" pitchFamily="34" charset="0"/>
              </a:rPr>
              <a:t> hay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590517B-8960-40A0-BF13-BB5A254594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89" y="2029491"/>
            <a:ext cx="4112334" cy="411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3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433" y="766487"/>
            <a:ext cx="6081918" cy="608191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446192" y="1523379"/>
            <a:ext cx="1397196" cy="117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25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Đúng</a:t>
            </a:r>
            <a:r>
              <a:rPr lang="en-US" altLang="zh-CN" sz="25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25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đề</a:t>
            </a:r>
            <a:endParaRPr lang="zh-CN" altLang="en-US" sz="2500" b="1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21" y="1282952"/>
            <a:ext cx="1208613" cy="16114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7" y="1534152"/>
            <a:ext cx="4255432" cy="5957606"/>
          </a:xfrm>
          <a:prstGeom prst="rect">
            <a:avLst/>
          </a:prstGeom>
        </p:spPr>
      </p:pic>
      <p:grpSp>
        <p:nvGrpSpPr>
          <p:cNvPr id="11" name="组合 7">
            <a:extLst>
              <a:ext uri="{FF2B5EF4-FFF2-40B4-BE49-F238E27FC236}">
                <a16:creationId xmlns:a16="http://schemas.microsoft.com/office/drawing/2014/main" id="{1CC468EB-B748-43B8-9026-B036D21EEA17}"/>
              </a:ext>
            </a:extLst>
          </p:cNvPr>
          <p:cNvGrpSpPr/>
          <p:nvPr/>
        </p:nvGrpSpPr>
        <p:grpSpPr>
          <a:xfrm>
            <a:off x="492551" y="295226"/>
            <a:ext cx="11206898" cy="461665"/>
            <a:chOff x="-2655130" y="708644"/>
            <a:chExt cx="10843721" cy="461772"/>
          </a:xfrm>
        </p:grpSpPr>
        <p:sp>
          <p:nvSpPr>
            <p:cNvPr id="12" name="矩形 12">
              <a:extLst>
                <a:ext uri="{FF2B5EF4-FFF2-40B4-BE49-F238E27FC236}">
                  <a16:creationId xmlns:a16="http://schemas.microsoft.com/office/drawing/2014/main" id="{F79802C2-74A4-429E-8CB5-F564B0F495A4}"/>
                </a:ext>
              </a:extLst>
            </p:cNvPr>
            <p:cNvSpPr/>
            <p:nvPr/>
          </p:nvSpPr>
          <p:spPr>
            <a:xfrm>
              <a:off x="5594098" y="934233"/>
              <a:ext cx="2594493" cy="51027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rgbClr val="E0562A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E86EF20C-BB99-4FDD-B076-DE71E5308F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225" y="708644"/>
              <a:ext cx="4805656" cy="461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000" b="1" spc="600" dirty="0">
                  <a:solidFill>
                    <a:srgbClr val="E0562A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TIÊU CHÍ ĐÁNH GIÁ</a:t>
              </a:r>
              <a:endParaRPr lang="zh-CN" altLang="en-US" sz="3000" b="1" spc="600" dirty="0">
                <a:solidFill>
                  <a:srgbClr val="E0562A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4" name="矩形 14">
              <a:extLst>
                <a:ext uri="{FF2B5EF4-FFF2-40B4-BE49-F238E27FC236}">
                  <a16:creationId xmlns:a16="http://schemas.microsoft.com/office/drawing/2014/main" id="{2069DAEB-5242-45E4-A3B5-0BEEEBDA5F2A}"/>
                </a:ext>
              </a:extLst>
            </p:cNvPr>
            <p:cNvSpPr/>
            <p:nvPr/>
          </p:nvSpPr>
          <p:spPr>
            <a:xfrm>
              <a:off x="-2655130" y="939532"/>
              <a:ext cx="2899140" cy="45730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E0562A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</p:grpSp>
      <p:sp>
        <p:nvSpPr>
          <p:cNvPr id="18" name="文本框 16">
            <a:extLst>
              <a:ext uri="{FF2B5EF4-FFF2-40B4-BE49-F238E27FC236}">
                <a16:creationId xmlns:a16="http://schemas.microsoft.com/office/drawing/2014/main" id="{65CA838E-8628-4AEA-9644-02DEB5752154}"/>
              </a:ext>
            </a:extLst>
          </p:cNvPr>
          <p:cNvSpPr txBox="1"/>
          <p:nvPr/>
        </p:nvSpPr>
        <p:spPr>
          <a:xfrm>
            <a:off x="6151245" y="2654005"/>
            <a:ext cx="1397196" cy="175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25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Kể</a:t>
            </a:r>
            <a:r>
              <a:rPr lang="en-US" altLang="zh-CN" sz="25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chuyện</a:t>
            </a:r>
            <a:r>
              <a:rPr lang="en-US" altLang="zh-CN" sz="25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thu</a:t>
            </a:r>
            <a:r>
              <a:rPr lang="en-US" altLang="zh-CN" sz="25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hút</a:t>
            </a:r>
            <a:endParaRPr lang="zh-CN" altLang="en-US" sz="2500" b="1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0" name="文本框 16">
            <a:extLst>
              <a:ext uri="{FF2B5EF4-FFF2-40B4-BE49-F238E27FC236}">
                <a16:creationId xmlns:a16="http://schemas.microsoft.com/office/drawing/2014/main" id="{5CA56725-1C7C-48C6-AD16-86E5C8A9E7E5}"/>
              </a:ext>
            </a:extLst>
          </p:cNvPr>
          <p:cNvSpPr txBox="1"/>
          <p:nvPr/>
        </p:nvSpPr>
        <p:spPr>
          <a:xfrm>
            <a:off x="7969072" y="4315637"/>
            <a:ext cx="2906947" cy="175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25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Nêu</a:t>
            </a:r>
            <a:r>
              <a:rPr lang="en-US" altLang="zh-CN" sz="25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được</a:t>
            </a:r>
            <a:endParaRPr lang="en-US" altLang="zh-CN" sz="2500" b="1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 algn="ctr" fontAlgn="auto">
              <a:lnSpc>
                <a:spcPct val="150000"/>
              </a:lnSpc>
            </a:pPr>
            <a:r>
              <a:rPr lang="en-US" altLang="zh-CN" sz="25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ý </a:t>
            </a:r>
            <a:r>
              <a:rPr lang="en-US" altLang="zh-CN" sz="25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nghĩa</a:t>
            </a:r>
            <a:endParaRPr lang="en-US" altLang="zh-CN" sz="2500" b="1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 algn="ctr" fontAlgn="auto">
              <a:lnSpc>
                <a:spcPct val="150000"/>
              </a:lnSpc>
            </a:pPr>
            <a:r>
              <a:rPr lang="en-US" altLang="zh-CN" sz="25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25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500" b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chuyện</a:t>
            </a:r>
            <a:endParaRPr lang="zh-CN" altLang="en-US" sz="2500" b="1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20" grpId="0"/>
      <p:bldP spid="2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28812" y="1887345"/>
            <a:ext cx="8086925" cy="800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3500" b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Tập</a:t>
            </a:r>
            <a:r>
              <a:rPr lang="en-US" altLang="zh-CN" sz="3500" b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500" b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kể</a:t>
            </a:r>
            <a:r>
              <a:rPr lang="en-US" altLang="zh-CN" sz="3500" b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500" b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nhiều</a:t>
            </a:r>
            <a:r>
              <a:rPr lang="en-US" altLang="zh-CN" sz="3500" b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500" b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3500" b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500" b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chuyện</a:t>
            </a:r>
            <a:r>
              <a:rPr lang="en-US" altLang="zh-CN" sz="3500" b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500" b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khác</a:t>
            </a:r>
            <a:r>
              <a:rPr lang="en-US" altLang="zh-CN" sz="3500" b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500" b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nhau</a:t>
            </a:r>
            <a:endParaRPr lang="zh-CN" altLang="en-US" sz="3500" b="1" dirty="0">
              <a:latin typeface="Arial" panose="020B0604020202020204" pitchFamily="34" charset="0"/>
              <a:ea typeface=".黑体-日本语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95703" y="1450903"/>
            <a:ext cx="1261532" cy="1673297"/>
            <a:chOff x="267510" y="889686"/>
            <a:chExt cx="4215074" cy="559087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10" y="889686"/>
              <a:ext cx="4215074" cy="5590875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29" b="89879" l="4711" r="8997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9112" y="5097139"/>
              <a:ext cx="1337345" cy="1004025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3"/>
          <a:stretch>
            <a:fillRect/>
          </a:stretch>
        </p:blipFill>
        <p:spPr>
          <a:xfrm flipH="1">
            <a:off x="10587314" y="442838"/>
            <a:ext cx="1604686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D0876D6-7FC5-4C10-B380-FBFA1E1A6057}"/>
              </a:ext>
            </a:extLst>
          </p:cNvPr>
          <p:cNvGrpSpPr/>
          <p:nvPr/>
        </p:nvGrpSpPr>
        <p:grpSpPr>
          <a:xfrm>
            <a:off x="700618" y="131560"/>
            <a:ext cx="10841212" cy="553870"/>
            <a:chOff x="-2655131" y="616186"/>
            <a:chExt cx="10843722" cy="553998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A5E3E22-FB80-4774-97E0-5A22B8A21794}"/>
                </a:ext>
              </a:extLst>
            </p:cNvPr>
            <p:cNvSpPr/>
            <p:nvPr/>
          </p:nvSpPr>
          <p:spPr>
            <a:xfrm>
              <a:off x="4191718" y="939542"/>
              <a:ext cx="3996873" cy="45719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E0562A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A4A2E9CC-4799-4C2E-A112-DE52003BEA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1011" y="616186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99" b="1" spc="600" dirty="0">
                  <a:solidFill>
                    <a:srgbClr val="E0562A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DẶN DÒ</a:t>
              </a:r>
              <a:endParaRPr lang="zh-CN" altLang="en-US" sz="3599" b="1" spc="600" dirty="0">
                <a:solidFill>
                  <a:srgbClr val="E0562A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D534B20-46E6-427C-B49F-EDBACC33D8FC}"/>
                </a:ext>
              </a:extLst>
            </p:cNvPr>
            <p:cNvSpPr/>
            <p:nvPr/>
          </p:nvSpPr>
          <p:spPr>
            <a:xfrm>
              <a:off x="-2655131" y="939542"/>
              <a:ext cx="3996873" cy="45719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E0562A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</p:grpSp>
      <p:sp>
        <p:nvSpPr>
          <p:cNvPr id="18" name="矩形 1">
            <a:extLst>
              <a:ext uri="{FF2B5EF4-FFF2-40B4-BE49-F238E27FC236}">
                <a16:creationId xmlns:a16="http://schemas.microsoft.com/office/drawing/2014/main" id="{57C7972F-003F-48D2-9A7B-75A57E06B7A5}"/>
              </a:ext>
            </a:extLst>
          </p:cNvPr>
          <p:cNvSpPr/>
          <p:nvPr/>
        </p:nvSpPr>
        <p:spPr>
          <a:xfrm>
            <a:off x="2328812" y="3954644"/>
            <a:ext cx="7464118" cy="1608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3500" b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Chuẩn</a:t>
            </a:r>
            <a:r>
              <a:rPr lang="en-US" altLang="zh-CN" sz="3500" b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500" b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bị</a:t>
            </a:r>
            <a:r>
              <a:rPr lang="en-US" altLang="zh-CN" sz="3500" b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500" b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3500" b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500" b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Kể</a:t>
            </a:r>
            <a:r>
              <a:rPr lang="en-US" altLang="zh-CN" sz="3500" b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500" b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chuyện</a:t>
            </a:r>
            <a:r>
              <a:rPr lang="en-US" altLang="zh-CN" sz="3500" b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500" b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được</a:t>
            </a:r>
            <a:r>
              <a:rPr lang="en-US" altLang="zh-CN" sz="3500" b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500" b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chứng</a:t>
            </a:r>
            <a:r>
              <a:rPr lang="en-US" altLang="zh-CN" sz="3500" b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500" b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kiến</a:t>
            </a:r>
            <a:r>
              <a:rPr lang="en-US" altLang="zh-CN" sz="3500" b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500" b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hoặc</a:t>
            </a:r>
            <a:r>
              <a:rPr lang="en-US" altLang="zh-CN" sz="3500" b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500" b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tham</a:t>
            </a:r>
            <a:r>
              <a:rPr lang="en-US" altLang="zh-CN" sz="3500" b="1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500" b="1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gia</a:t>
            </a:r>
            <a:endParaRPr lang="zh-CN" altLang="en-US" sz="3500" b="1" dirty="0">
              <a:latin typeface="Arial" panose="020B0604020202020204" pitchFamily="34" charset="0"/>
              <a:ea typeface=".黑体-日本语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19" name="组合 7">
            <a:extLst>
              <a:ext uri="{FF2B5EF4-FFF2-40B4-BE49-F238E27FC236}">
                <a16:creationId xmlns:a16="http://schemas.microsoft.com/office/drawing/2014/main" id="{8EDFFB13-0574-4304-A167-DD6F77ADA85A}"/>
              </a:ext>
            </a:extLst>
          </p:cNvPr>
          <p:cNvGrpSpPr/>
          <p:nvPr/>
        </p:nvGrpSpPr>
        <p:grpSpPr>
          <a:xfrm>
            <a:off x="895703" y="3889672"/>
            <a:ext cx="1261532" cy="1673297"/>
            <a:chOff x="267510" y="889686"/>
            <a:chExt cx="4215074" cy="5590875"/>
          </a:xfrm>
        </p:grpSpPr>
        <p:pic>
          <p:nvPicPr>
            <p:cNvPr id="20" name="图片 10">
              <a:extLst>
                <a:ext uri="{FF2B5EF4-FFF2-40B4-BE49-F238E27FC236}">
                  <a16:creationId xmlns:a16="http://schemas.microsoft.com/office/drawing/2014/main" id="{749BB5F3-6D6F-45FC-ACD3-B954A0027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10" y="889686"/>
              <a:ext cx="4215074" cy="5590875"/>
            </a:xfrm>
            <a:prstGeom prst="rect">
              <a:avLst/>
            </a:prstGeom>
          </p:spPr>
        </p:pic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A3CD767E-0AFE-460C-BBC7-EA721FC8C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29" b="89879" l="4711" r="8997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9112" y="5097139"/>
              <a:ext cx="1337345" cy="1004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408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3837472" y="986483"/>
            <a:ext cx="4419373" cy="879388"/>
            <a:chOff x="3671041" y="1307758"/>
            <a:chExt cx="4419373" cy="1041227"/>
          </a:xfrm>
        </p:grpSpPr>
        <p:sp>
          <p:nvSpPr>
            <p:cNvPr id="5" name="圆角矩形 4"/>
            <p:cNvSpPr/>
            <p:nvPr/>
          </p:nvSpPr>
          <p:spPr>
            <a:xfrm>
              <a:off x="3709230" y="1307758"/>
              <a:ext cx="4151871" cy="1041227"/>
            </a:xfrm>
            <a:prstGeom prst="roundRect">
              <a:avLst/>
            </a:prstGeom>
            <a:solidFill>
              <a:srgbClr val="EECA99"/>
            </a:solidFill>
            <a:ln>
              <a:solidFill>
                <a:srgbClr val="EECA99"/>
              </a:solidFill>
            </a:ln>
            <a:effectLst>
              <a:outerShdw blurRad="38100" dist="38100" dir="4200000" sx="103000" sy="103000" algn="ctr" rotWithShape="0">
                <a:prstClr val="black">
                  <a:alpha val="4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Title 2"/>
            <p:cNvSpPr txBox="1"/>
            <p:nvPr/>
          </p:nvSpPr>
          <p:spPr>
            <a:xfrm>
              <a:off x="3671041" y="1481481"/>
              <a:ext cx="4419373" cy="648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8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algn="ctr"/>
              <a:r>
                <a:rPr lang="en-US" altLang="zh-CN" sz="5500" b="1" dirty="0">
                  <a:solidFill>
                    <a:srgbClr val="C00000"/>
                  </a:solidFill>
                  <a:latin typeface="UTM Gradoo" panose="02040603050506020204" pitchFamily="18" charset="0"/>
                  <a:ea typeface="+mn-ea"/>
                  <a:cs typeface="+mn-ea"/>
                  <a:sym typeface="+mn-lt"/>
                </a:rPr>
                <a:t>NỘI DUNG</a:t>
              </a:r>
              <a:endParaRPr lang="en-US" sz="5500" b="1" dirty="0">
                <a:solidFill>
                  <a:srgbClr val="C00000"/>
                </a:solidFill>
                <a:latin typeface="UTM Gradoo" panose="02040603050506020204" pitchFamily="18" charset="0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6" name="Picture 2" descr="卡通蘑菇图片画册免费下载-千图网www.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783" b="100000" l="0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14" t="34080" r="37448" b="32565"/>
          <a:stretch>
            <a:fillRect/>
          </a:stretch>
        </p:blipFill>
        <p:spPr bwMode="auto">
          <a:xfrm>
            <a:off x="1415991" y="2551509"/>
            <a:ext cx="1723775" cy="148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卡通蘑菇图片画册免费下载-千图网www.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379" b="100000" l="1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985" r="67690"/>
          <a:stretch>
            <a:fillRect/>
          </a:stretch>
        </p:blipFill>
        <p:spPr bwMode="auto">
          <a:xfrm>
            <a:off x="9531357" y="4493635"/>
            <a:ext cx="1883463" cy="158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卡通蘑菇图片画册免费下载-千图网www...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8" b="100000" l="0" r="3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919" r="66813" b="60913"/>
          <a:stretch>
            <a:fillRect/>
          </a:stretch>
        </p:blipFill>
        <p:spPr bwMode="auto">
          <a:xfrm>
            <a:off x="6853264" y="2989743"/>
            <a:ext cx="1698623" cy="159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卡通蘑菇图片画册免费下载-千图网www.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344" b="100000" l="34462" r="64154">
                        <a14:foregroundMark x1="40462" y1="96443" x2="40462" y2="96443"/>
                        <a14:foregroundMark x1="42923" y1="98617" x2="42923" y2="98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9" t="68605" r="37268" b="-1187"/>
          <a:stretch>
            <a:fillRect/>
          </a:stretch>
        </p:blipFill>
        <p:spPr bwMode="auto">
          <a:xfrm>
            <a:off x="3909145" y="4235555"/>
            <a:ext cx="1681941" cy="165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3" b="91297" l="4255" r="952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45" t="6896" r="8044" b="7475"/>
          <a:stretch>
            <a:fillRect/>
          </a:stretch>
        </p:blipFill>
        <p:spPr>
          <a:xfrm>
            <a:off x="7794542" y="0"/>
            <a:ext cx="2990335" cy="318487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3"/>
          <a:stretch>
            <a:fillRect/>
          </a:stretch>
        </p:blipFill>
        <p:spPr>
          <a:xfrm>
            <a:off x="0" y="492265"/>
            <a:ext cx="1359689" cy="6858000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975E1F45-23AC-4165-9A07-8E26ACBDC11C}"/>
              </a:ext>
            </a:extLst>
          </p:cNvPr>
          <p:cNvGrpSpPr/>
          <p:nvPr/>
        </p:nvGrpSpPr>
        <p:grpSpPr>
          <a:xfrm>
            <a:off x="949255" y="4079107"/>
            <a:ext cx="11044660" cy="2635641"/>
            <a:chOff x="976655" y="2760874"/>
            <a:chExt cx="13811713" cy="2635641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BC5DFDCE-4858-4F4D-B09D-7C3F79740BD4}"/>
                </a:ext>
              </a:extLst>
            </p:cNvPr>
            <p:cNvGrpSpPr/>
            <p:nvPr/>
          </p:nvGrpSpPr>
          <p:grpSpPr>
            <a:xfrm>
              <a:off x="976655" y="2760874"/>
              <a:ext cx="4254441" cy="732230"/>
              <a:chOff x="-2409302" y="3437973"/>
              <a:chExt cx="4254441" cy="732230"/>
            </a:xfrm>
          </p:grpSpPr>
          <p:sp>
            <p:nvSpPr>
              <p:cNvPr id="50" name="_14">
                <a:extLst>
                  <a:ext uri="{FF2B5EF4-FFF2-40B4-BE49-F238E27FC236}">
                    <a16:creationId xmlns:a16="http://schemas.microsoft.com/office/drawing/2014/main" id="{2B79E042-BBED-4DB4-8C62-8BE3104E80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409302" y="3437973"/>
                <a:ext cx="1123680" cy="732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accent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9pPr>
              </a:lstStyle>
              <a:p>
                <a:pPr algn="ctr"/>
                <a:r>
                  <a:rPr lang="en-US" altLang="zh-CN" sz="3600" spc="600" dirty="0">
                    <a:solidFill>
                      <a:srgbClr val="C00000"/>
                    </a:solidFill>
                    <a:latin typeface="Arial" panose="020B0604020202020204" pitchFamily="34" charset="0"/>
                    <a:ea typeface=".黑体-日本语" panose="02000500000000000000" pitchFamily="2" charset="-122"/>
                    <a:cs typeface="Arial" panose="020B0604020202020204" pitchFamily="34" charset="0"/>
                    <a:sym typeface="+mn-lt"/>
                  </a:rPr>
                  <a:t>01</a:t>
                </a:r>
                <a:endParaRPr lang="zh-CN" altLang="zh-CN" sz="3600" spc="600" dirty="0">
                  <a:solidFill>
                    <a:srgbClr val="C0000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A5CF6F62-399D-4DC7-88CE-51AFE457CCB4}"/>
                  </a:ext>
                </a:extLst>
              </p:cNvPr>
              <p:cNvSpPr/>
              <p:nvPr/>
            </p:nvSpPr>
            <p:spPr bwMode="auto">
              <a:xfrm>
                <a:off x="-1448676" y="3501443"/>
                <a:ext cx="3293815" cy="5496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dirty="0" err="1">
                    <a:solidFill>
                      <a:srgbClr val="E0562A"/>
                    </a:solidFill>
                    <a:latin typeface="Arial" panose="020B0604020202020204" pitchFamily="34" charset="0"/>
                    <a:ea typeface=".黑体-日本语" panose="02000500000000000000" pitchFamily="2" charset="-122"/>
                    <a:cs typeface="Arial" panose="020B0604020202020204" pitchFamily="34" charset="0"/>
                    <a:sym typeface="+mn-lt"/>
                  </a:rPr>
                  <a:t>Khởi</a:t>
                </a:r>
                <a:r>
                  <a:rPr lang="en-US" altLang="zh-CN" sz="3600" dirty="0">
                    <a:solidFill>
                      <a:srgbClr val="E0562A"/>
                    </a:solidFill>
                    <a:latin typeface="Arial" panose="020B0604020202020204" pitchFamily="34" charset="0"/>
                    <a:ea typeface=".黑体-日本语" panose="02000500000000000000" pitchFamily="2" charset="-122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E0562A"/>
                    </a:solidFill>
                    <a:latin typeface="Arial" panose="020B0604020202020204" pitchFamily="34" charset="0"/>
                    <a:ea typeface=".黑体-日本语" panose="02000500000000000000" pitchFamily="2" charset="-122"/>
                    <a:cs typeface="Arial" panose="020B0604020202020204" pitchFamily="34" charset="0"/>
                    <a:sym typeface="+mn-lt"/>
                  </a:rPr>
                  <a:t>động</a:t>
                </a:r>
                <a:endParaRPr lang="zh-CN" altLang="en-US" sz="3600" dirty="0">
                  <a:solidFill>
                    <a:srgbClr val="E0562A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6E2EA049-6C65-41DA-8F29-040A20B0B736}"/>
                </a:ext>
              </a:extLst>
            </p:cNvPr>
            <p:cNvGrpSpPr/>
            <p:nvPr/>
          </p:nvGrpSpPr>
          <p:grpSpPr>
            <a:xfrm>
              <a:off x="3658715" y="4537696"/>
              <a:ext cx="3957918" cy="732230"/>
              <a:chOff x="272758" y="4293667"/>
              <a:chExt cx="3957918" cy="732230"/>
            </a:xfrm>
          </p:grpSpPr>
          <p:sp>
            <p:nvSpPr>
              <p:cNvPr id="48" name="_14">
                <a:extLst>
                  <a:ext uri="{FF2B5EF4-FFF2-40B4-BE49-F238E27FC236}">
                    <a16:creationId xmlns:a16="http://schemas.microsoft.com/office/drawing/2014/main" id="{1875D0CF-D3FA-4C05-B9BB-5787ECD26F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758" y="4293667"/>
                <a:ext cx="1123680" cy="732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accent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9pPr>
              </a:lstStyle>
              <a:p>
                <a:pPr algn="ctr"/>
                <a:r>
                  <a:rPr lang="en-US" altLang="zh-CN" sz="3600" spc="600" dirty="0">
                    <a:solidFill>
                      <a:srgbClr val="C00000"/>
                    </a:solidFill>
                    <a:latin typeface="Arial" panose="020B0604020202020204" pitchFamily="34" charset="0"/>
                    <a:ea typeface=".黑体-日本语" panose="02000500000000000000" pitchFamily="2" charset="-122"/>
                    <a:cs typeface="Arial" panose="020B0604020202020204" pitchFamily="34" charset="0"/>
                    <a:sym typeface="+mn-lt"/>
                  </a:rPr>
                  <a:t>02</a:t>
                </a:r>
                <a:endParaRPr lang="zh-CN" altLang="zh-CN" sz="3600" spc="600" dirty="0">
                  <a:solidFill>
                    <a:srgbClr val="C0000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CA9BFD99-A1A7-424A-B796-1C4AF4C6AE3A}"/>
                  </a:ext>
                </a:extLst>
              </p:cNvPr>
              <p:cNvSpPr/>
              <p:nvPr/>
            </p:nvSpPr>
            <p:spPr bwMode="auto">
              <a:xfrm>
                <a:off x="1117492" y="4379240"/>
                <a:ext cx="3113184" cy="5496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3600" dirty="0" err="1">
                    <a:solidFill>
                      <a:srgbClr val="E0562A"/>
                    </a:solidFill>
                    <a:latin typeface="Arial" panose="020B0604020202020204" pitchFamily="34" charset="0"/>
                    <a:ea typeface=".黑体-日本语" panose="02000500000000000000" pitchFamily="2" charset="-122"/>
                    <a:cs typeface="Arial" panose="020B0604020202020204" pitchFamily="34" charset="0"/>
                    <a:sym typeface="+mn-lt"/>
                  </a:rPr>
                  <a:t>Khám</a:t>
                </a:r>
                <a:r>
                  <a:rPr lang="en-US" altLang="zh-CN" sz="3600" dirty="0">
                    <a:solidFill>
                      <a:srgbClr val="E0562A"/>
                    </a:solidFill>
                    <a:latin typeface="Arial" panose="020B0604020202020204" pitchFamily="34" charset="0"/>
                    <a:ea typeface=".黑体-日本语" panose="02000500000000000000" pitchFamily="2" charset="-122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E0562A"/>
                    </a:solidFill>
                    <a:latin typeface="Arial" panose="020B0604020202020204" pitchFamily="34" charset="0"/>
                    <a:ea typeface=".黑体-日本语" panose="02000500000000000000" pitchFamily="2" charset="-122"/>
                    <a:cs typeface="Arial" panose="020B0604020202020204" pitchFamily="34" charset="0"/>
                    <a:sym typeface="+mn-lt"/>
                  </a:rPr>
                  <a:t>phá</a:t>
                </a:r>
                <a:endParaRPr lang="zh-CN" altLang="en-US" sz="3600" dirty="0">
                  <a:solidFill>
                    <a:srgbClr val="E0562A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4CB427D6-0B2F-4F9D-A1D3-766151EBC777}"/>
                </a:ext>
              </a:extLst>
            </p:cNvPr>
            <p:cNvGrpSpPr/>
            <p:nvPr/>
          </p:nvGrpSpPr>
          <p:grpSpPr>
            <a:xfrm>
              <a:off x="7303265" y="3156652"/>
              <a:ext cx="4463238" cy="732230"/>
              <a:chOff x="3917308" y="1991495"/>
              <a:chExt cx="4463238" cy="732230"/>
            </a:xfrm>
          </p:grpSpPr>
          <p:sp>
            <p:nvSpPr>
              <p:cNvPr id="46" name="_14">
                <a:extLst>
                  <a:ext uri="{FF2B5EF4-FFF2-40B4-BE49-F238E27FC236}">
                    <a16:creationId xmlns:a16="http://schemas.microsoft.com/office/drawing/2014/main" id="{E63C6C7E-D367-471E-8AA0-E317BE2280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17308" y="1991495"/>
                <a:ext cx="1123680" cy="732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accent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9pPr>
              </a:lstStyle>
              <a:p>
                <a:pPr algn="ctr"/>
                <a:r>
                  <a:rPr lang="en-US" altLang="zh-CN" sz="3600" spc="600" dirty="0">
                    <a:solidFill>
                      <a:srgbClr val="C00000"/>
                    </a:solidFill>
                    <a:latin typeface="Arial" panose="020B0604020202020204" pitchFamily="34" charset="0"/>
                    <a:ea typeface=".黑体-日本语" panose="02000500000000000000" pitchFamily="2" charset="-122"/>
                    <a:cs typeface="Arial" panose="020B0604020202020204" pitchFamily="34" charset="0"/>
                    <a:sym typeface="+mn-lt"/>
                  </a:rPr>
                  <a:t>03</a:t>
                </a:r>
                <a:endParaRPr lang="zh-CN" altLang="zh-CN" sz="3600" spc="600" dirty="0">
                  <a:solidFill>
                    <a:srgbClr val="C0000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7F8875E1-3A8C-4FA6-BADC-C01C9F338CBF}"/>
                  </a:ext>
                </a:extLst>
              </p:cNvPr>
              <p:cNvSpPr/>
              <p:nvPr/>
            </p:nvSpPr>
            <p:spPr bwMode="auto">
              <a:xfrm>
                <a:off x="4823417" y="2082597"/>
                <a:ext cx="3557129" cy="5496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dirty="0" err="1">
                    <a:solidFill>
                      <a:srgbClr val="E0562A"/>
                    </a:solidFill>
                    <a:latin typeface="Arial" panose="020B0604020202020204" pitchFamily="34" charset="0"/>
                    <a:ea typeface=".黑体-日本语" panose="02000500000000000000" pitchFamily="2" charset="-122"/>
                    <a:cs typeface="Arial" panose="020B0604020202020204" pitchFamily="34" charset="0"/>
                    <a:sym typeface="+mn-lt"/>
                  </a:rPr>
                  <a:t>Luyện</a:t>
                </a:r>
                <a:r>
                  <a:rPr lang="en-US" altLang="zh-CN" sz="3600" dirty="0">
                    <a:solidFill>
                      <a:srgbClr val="E0562A"/>
                    </a:solidFill>
                    <a:latin typeface="Arial" panose="020B0604020202020204" pitchFamily="34" charset="0"/>
                    <a:ea typeface=".黑体-日本语" panose="02000500000000000000" pitchFamily="2" charset="-122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E0562A"/>
                    </a:solidFill>
                    <a:latin typeface="Arial" panose="020B0604020202020204" pitchFamily="34" charset="0"/>
                    <a:ea typeface=".黑体-日本语" panose="02000500000000000000" pitchFamily="2" charset="-122"/>
                    <a:cs typeface="Arial" panose="020B0604020202020204" pitchFamily="34" charset="0"/>
                    <a:sym typeface="+mn-lt"/>
                  </a:rPr>
                  <a:t>tập</a:t>
                </a:r>
                <a:endParaRPr lang="zh-CN" altLang="en-US" sz="3600" dirty="0">
                  <a:solidFill>
                    <a:srgbClr val="E0562A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A4802023-697C-4BB3-ACB7-F23E7049A143}"/>
                </a:ext>
              </a:extLst>
            </p:cNvPr>
            <p:cNvGrpSpPr/>
            <p:nvPr/>
          </p:nvGrpSpPr>
          <p:grpSpPr>
            <a:xfrm>
              <a:off x="10458576" y="4664285"/>
              <a:ext cx="4329792" cy="732230"/>
              <a:chOff x="7072619" y="2578000"/>
              <a:chExt cx="4329792" cy="732230"/>
            </a:xfrm>
          </p:grpSpPr>
          <p:sp>
            <p:nvSpPr>
              <p:cNvPr id="44" name="_14">
                <a:extLst>
                  <a:ext uri="{FF2B5EF4-FFF2-40B4-BE49-F238E27FC236}">
                    <a16:creationId xmlns:a16="http://schemas.microsoft.com/office/drawing/2014/main" id="{AA9E7F84-2D10-4DFD-BE55-983EBA3403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72619" y="2578000"/>
                <a:ext cx="1123680" cy="732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accent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itchFamily="34" charset="0"/>
                    <a:ea typeface="微软雅黑" pitchFamily="34" charset="-122"/>
                  </a:defRPr>
                </a:lvl9pPr>
              </a:lstStyle>
              <a:p>
                <a:pPr algn="ctr"/>
                <a:r>
                  <a:rPr lang="en-US" altLang="zh-CN" sz="3600" spc="600" dirty="0">
                    <a:solidFill>
                      <a:srgbClr val="C00000"/>
                    </a:solidFill>
                    <a:latin typeface="Arial" panose="020B0604020202020204" pitchFamily="34" charset="0"/>
                    <a:ea typeface=".黑体-日本语" panose="02000500000000000000" pitchFamily="2" charset="-122"/>
                    <a:cs typeface="Arial" panose="020B0604020202020204" pitchFamily="34" charset="0"/>
                    <a:sym typeface="+mn-lt"/>
                  </a:rPr>
                  <a:t>04</a:t>
                </a:r>
                <a:endParaRPr lang="zh-CN" altLang="zh-CN" sz="3600" spc="600" dirty="0">
                  <a:solidFill>
                    <a:srgbClr val="C00000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EA964502-AFAC-4A01-91BE-2D4CB9653B86}"/>
                  </a:ext>
                </a:extLst>
              </p:cNvPr>
              <p:cNvSpPr/>
              <p:nvPr/>
            </p:nvSpPr>
            <p:spPr bwMode="auto">
              <a:xfrm>
                <a:off x="7977461" y="2678093"/>
                <a:ext cx="3424950" cy="5496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>
                  <a:spcBef>
                    <a:spcPct val="50000"/>
                  </a:spcBef>
                </a:pPr>
                <a:r>
                  <a:rPr lang="en-US" altLang="zh-CN" sz="3600" dirty="0" err="1">
                    <a:solidFill>
                      <a:srgbClr val="E0562A"/>
                    </a:solidFill>
                    <a:latin typeface="Arial" panose="020B0604020202020204" pitchFamily="34" charset="0"/>
                    <a:ea typeface=".黑体-日本语" panose="02000500000000000000" pitchFamily="2" charset="-122"/>
                    <a:cs typeface="Arial" panose="020B0604020202020204" pitchFamily="34" charset="0"/>
                    <a:sym typeface="+mn-lt"/>
                  </a:rPr>
                  <a:t>Vận</a:t>
                </a:r>
                <a:r>
                  <a:rPr lang="en-US" altLang="zh-CN" sz="3600" dirty="0">
                    <a:solidFill>
                      <a:srgbClr val="E0562A"/>
                    </a:solidFill>
                    <a:latin typeface="Arial" panose="020B0604020202020204" pitchFamily="34" charset="0"/>
                    <a:ea typeface=".黑体-日本语" panose="02000500000000000000" pitchFamily="2" charset="-122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altLang="zh-CN" sz="3600" dirty="0" err="1">
                    <a:solidFill>
                      <a:srgbClr val="E0562A"/>
                    </a:solidFill>
                    <a:latin typeface="Arial" panose="020B0604020202020204" pitchFamily="34" charset="0"/>
                    <a:ea typeface=".黑体-日本语" panose="02000500000000000000" pitchFamily="2" charset="-122"/>
                    <a:cs typeface="Arial" panose="020B0604020202020204" pitchFamily="34" charset="0"/>
                    <a:sym typeface="+mn-lt"/>
                  </a:rPr>
                  <a:t>dụng</a:t>
                </a:r>
                <a:endParaRPr lang="zh-CN" altLang="en-US" sz="3600" dirty="0">
                  <a:solidFill>
                    <a:srgbClr val="E0562A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2" presetClass="entr" presetSubtype="2" fill="hold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4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>
            <a:spLocks/>
          </p:cNvSpPr>
          <p:nvPr/>
        </p:nvSpPr>
        <p:spPr>
          <a:xfrm>
            <a:off x="2233096" y="1846632"/>
            <a:ext cx="6845264" cy="3438204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926"/>
            <a:r>
              <a:rPr lang="en-US" altLang="zh-CN" sz="6500" b="1" dirty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ea typeface=".黑体-日本语" panose="02000500000000000000" pitchFamily="2" charset="-122"/>
                <a:cs typeface="Calibri" panose="020F0502020204030204" pitchFamily="34" charset="0"/>
                <a:sym typeface="+mn-lt"/>
              </a:rPr>
              <a:t>CHÚC CÁC CON HỌC TỐT!</a:t>
            </a:r>
            <a:endParaRPr lang="zh-CN" altLang="en-US" sz="6500" b="1" dirty="0">
              <a:solidFill>
                <a:schemeClr val="accent6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Calibri" panose="020F0502020204030204" pitchFamily="34" charset="0"/>
              <a:ea typeface=".黑体-日本语" panose="02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4422" y="141041"/>
            <a:ext cx="12237773" cy="6864415"/>
            <a:chOff x="-44422" y="141041"/>
            <a:chExt cx="12237773" cy="686441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83"/>
            <a:stretch>
              <a:fillRect/>
            </a:stretch>
          </p:blipFill>
          <p:spPr>
            <a:xfrm>
              <a:off x="-44422" y="147456"/>
              <a:ext cx="1604686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83"/>
            <a:stretch>
              <a:fillRect/>
            </a:stretch>
          </p:blipFill>
          <p:spPr>
            <a:xfrm flipH="1">
              <a:off x="10588665" y="141041"/>
              <a:ext cx="1604686" cy="68580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95" b="39279"/>
            <a:stretch>
              <a:fillRect/>
            </a:stretch>
          </p:blipFill>
          <p:spPr>
            <a:xfrm>
              <a:off x="2720269" y="5903868"/>
              <a:ext cx="3062416" cy="800091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95" b="39279"/>
            <a:stretch>
              <a:fillRect/>
            </a:stretch>
          </p:blipFill>
          <p:spPr>
            <a:xfrm>
              <a:off x="5782685" y="5903868"/>
              <a:ext cx="3062416" cy="800091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95" b="39279"/>
            <a:stretch>
              <a:fillRect/>
            </a:stretch>
          </p:blipFill>
          <p:spPr>
            <a:xfrm>
              <a:off x="8845101" y="5903868"/>
              <a:ext cx="3062416" cy="800091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6" t="34595" b="39279"/>
            <a:stretch>
              <a:fillRect/>
            </a:stretch>
          </p:blipFill>
          <p:spPr>
            <a:xfrm>
              <a:off x="239885" y="5903867"/>
              <a:ext cx="2480384" cy="800091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66" y="827557"/>
            <a:ext cx="3650903" cy="547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1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4555868" y="938932"/>
            <a:ext cx="5820442" cy="2979478"/>
          </a:xfrm>
          <a:prstGeom prst="cloudCallout">
            <a:avLst>
              <a:gd name="adj1" fmla="val -73131"/>
              <a:gd name="adj2" fmla="val 19401"/>
            </a:avLst>
          </a:prstGeom>
          <a:noFill/>
          <a:ln w="9525">
            <a:solidFill>
              <a:srgbClr val="EECA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217" eaLnBrk="0" hangingPunct="0">
              <a:defRPr/>
            </a:pPr>
            <a:endParaRPr lang="zh-CN" altLang="en-US" sz="6000" b="1" kern="0" dirty="0">
              <a:solidFill>
                <a:srgbClr val="E0562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黑体-日本语" panose="02000500000000000000" pitchFamily="2" charset="-122"/>
              <a:ea typeface=".黑体-日本语" panose="02000500000000000000" pitchFamily="2" charset="-122"/>
              <a:cs typeface=".黑体-日本语" panose="02000500000000000000" pitchFamily="2" charset="-122"/>
              <a:sym typeface="+mn-lt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512729" y="1502164"/>
            <a:ext cx="3885301" cy="43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>
              <a:spcBef>
                <a:spcPct val="50000"/>
              </a:spcBef>
            </a:pPr>
            <a:endParaRPr lang="zh-CN" altLang="en-US" sz="2200" kern="0">
              <a:solidFill>
                <a:srgbClr val="E0562A"/>
              </a:solidFill>
              <a:latin typeface=".黑体-日本语" panose="02000500000000000000" pitchFamily="2" charset="-122"/>
              <a:ea typeface=".黑体-日本语" panose="02000500000000000000" pitchFamily="2" charset="-122"/>
              <a:cs typeface=".黑体-日本语" panose="02000500000000000000" pitchFamily="2" charset="-122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-44422" y="141041"/>
            <a:ext cx="12237773" cy="6864415"/>
            <a:chOff x="-44422" y="141041"/>
            <a:chExt cx="12237773" cy="6864415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83"/>
            <a:stretch>
              <a:fillRect/>
            </a:stretch>
          </p:blipFill>
          <p:spPr>
            <a:xfrm>
              <a:off x="-44422" y="147456"/>
              <a:ext cx="1604686" cy="685800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83"/>
            <a:stretch>
              <a:fillRect/>
            </a:stretch>
          </p:blipFill>
          <p:spPr>
            <a:xfrm flipH="1">
              <a:off x="10588665" y="141041"/>
              <a:ext cx="1604686" cy="68580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95" b="39279"/>
            <a:stretch>
              <a:fillRect/>
            </a:stretch>
          </p:blipFill>
          <p:spPr>
            <a:xfrm>
              <a:off x="2720269" y="5903868"/>
              <a:ext cx="3062416" cy="800091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95" b="39279"/>
            <a:stretch>
              <a:fillRect/>
            </a:stretch>
          </p:blipFill>
          <p:spPr>
            <a:xfrm>
              <a:off x="5782685" y="5903868"/>
              <a:ext cx="3062416" cy="800091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95" b="39279"/>
            <a:stretch>
              <a:fillRect/>
            </a:stretch>
          </p:blipFill>
          <p:spPr>
            <a:xfrm>
              <a:off x="8845101" y="5903868"/>
              <a:ext cx="3062416" cy="800091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6" t="34595" b="39279"/>
            <a:stretch>
              <a:fillRect/>
            </a:stretch>
          </p:blipFill>
          <p:spPr>
            <a:xfrm>
              <a:off x="239885" y="5903867"/>
              <a:ext cx="2480384" cy="800091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" b="91297" l="4255" r="952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45" t="6896" r="8044" b="7475"/>
          <a:stretch>
            <a:fillRect/>
          </a:stretch>
        </p:blipFill>
        <p:spPr>
          <a:xfrm flipH="1">
            <a:off x="1260674" y="2620107"/>
            <a:ext cx="2908249" cy="3283759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ED0876D6-7FC5-4C10-B380-FBFA1E1A6057}"/>
              </a:ext>
            </a:extLst>
          </p:cNvPr>
          <p:cNvGrpSpPr/>
          <p:nvPr/>
        </p:nvGrpSpPr>
        <p:grpSpPr>
          <a:xfrm>
            <a:off x="700618" y="131554"/>
            <a:ext cx="10841212" cy="553865"/>
            <a:chOff x="-2655131" y="616186"/>
            <a:chExt cx="10843722" cy="553998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A5E3E22-FB80-4774-97E0-5A22B8A21794}"/>
                </a:ext>
              </a:extLst>
            </p:cNvPr>
            <p:cNvSpPr/>
            <p:nvPr/>
          </p:nvSpPr>
          <p:spPr>
            <a:xfrm>
              <a:off x="3243268" y="939541"/>
              <a:ext cx="4945323" cy="45730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sz="2000" kern="0">
                <a:solidFill>
                  <a:srgbClr val="E0562A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A4A2E9CC-4799-4C2E-A112-DE52003BEA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1011" y="616186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914217"/>
              <a:r>
                <a:rPr lang="en-US" altLang="zh-CN" sz="3599" b="1" kern="0" spc="600" dirty="0">
                  <a:solidFill>
                    <a:srgbClr val="E0562A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01</a:t>
              </a:r>
              <a:endParaRPr lang="zh-CN" altLang="en-US" sz="3599" b="1" kern="0" spc="600" dirty="0">
                <a:solidFill>
                  <a:srgbClr val="E0562A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D534B20-46E6-427C-B49F-EDBACC33D8FC}"/>
                </a:ext>
              </a:extLst>
            </p:cNvPr>
            <p:cNvSpPr/>
            <p:nvPr/>
          </p:nvSpPr>
          <p:spPr>
            <a:xfrm>
              <a:off x="-2655131" y="939541"/>
              <a:ext cx="4894865" cy="45730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sz="2000" kern="0" dirty="0">
                <a:solidFill>
                  <a:srgbClr val="E0562A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5D57E14-C208-4944-B463-B08AEC596217}"/>
              </a:ext>
            </a:extLst>
          </p:cNvPr>
          <p:cNvSpPr txBox="1"/>
          <p:nvPr/>
        </p:nvSpPr>
        <p:spPr>
          <a:xfrm>
            <a:off x="4762789" y="1848081"/>
            <a:ext cx="540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 eaLnBrk="0" hangingPunct="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altLang="zh-CN" sz="6000" b="1" kern="0" dirty="0">
                <a:solidFill>
                  <a:srgbClr val="E056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Bell" panose="02040603050506020204" pitchFamily="18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KHỞI ĐỘNG </a:t>
            </a:r>
          </a:p>
        </p:txBody>
      </p:sp>
    </p:spTree>
    <p:extLst>
      <p:ext uri="{BB962C8B-B14F-4D97-AF65-F5344CB8AC3E}">
        <p14:creationId xmlns:p14="http://schemas.microsoft.com/office/powerpoint/2010/main" val="244367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593" y="-909952"/>
            <a:ext cx="9938591" cy="737087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54448" y="1503709"/>
            <a:ext cx="614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dirty="0" err="1">
                <a:solidFill>
                  <a:srgbClr val="E0562A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Trình</a:t>
            </a:r>
            <a:r>
              <a:rPr lang="en-US" altLang="zh-CN" sz="4000" dirty="0">
                <a:solidFill>
                  <a:srgbClr val="E0562A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E0562A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bày</a:t>
            </a:r>
            <a:r>
              <a:rPr lang="en-US" altLang="zh-CN" sz="4000" dirty="0">
                <a:solidFill>
                  <a:srgbClr val="E0562A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E0562A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trước</a:t>
            </a:r>
            <a:r>
              <a:rPr lang="en-US" altLang="zh-CN" sz="4000" dirty="0">
                <a:solidFill>
                  <a:srgbClr val="E0562A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E0562A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lớp</a:t>
            </a:r>
            <a:endParaRPr lang="zh-CN" altLang="en-US" sz="4000" dirty="0">
              <a:solidFill>
                <a:srgbClr val="E0562A"/>
              </a:solidFill>
              <a:latin typeface="Arial" panose="020B0604020202020204" pitchFamily="34" charset="0"/>
              <a:ea typeface=".黑体-日本语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906121" y="2263588"/>
            <a:ext cx="5267899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94690">
              <a:lnSpc>
                <a:spcPct val="150000"/>
              </a:lnSpc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</a:t>
            </a:r>
            <a:r>
              <a:rPr lang="vi-VN" sz="35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ể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vi-VN" sz="35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câu chuyện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</a:p>
          <a:p>
            <a:pPr algn="ctr" defTabSz="694690">
              <a:lnSpc>
                <a:spcPct val="150000"/>
              </a:lnSpc>
            </a:pPr>
            <a:r>
              <a:rPr lang="en-US" sz="3500" i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Vào</a:t>
            </a: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sz="3500" i="1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nghề</a:t>
            </a:r>
            <a:endParaRPr lang="en-US" sz="3500" i="1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016" y="2711369"/>
            <a:ext cx="1208613" cy="16114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346" y="2577601"/>
            <a:ext cx="7261654" cy="4280399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4555868" y="938932"/>
            <a:ext cx="5820442" cy="2979478"/>
          </a:xfrm>
          <a:prstGeom prst="cloudCallout">
            <a:avLst>
              <a:gd name="adj1" fmla="val -73131"/>
              <a:gd name="adj2" fmla="val 19401"/>
            </a:avLst>
          </a:prstGeom>
          <a:noFill/>
          <a:ln w="9525">
            <a:solidFill>
              <a:srgbClr val="EECA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217" eaLnBrk="0" hangingPunct="0">
              <a:defRPr/>
            </a:pPr>
            <a:endParaRPr lang="zh-CN" altLang="en-US" sz="6000" b="1" kern="0" dirty="0">
              <a:solidFill>
                <a:srgbClr val="E0562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黑体-日本语" panose="02000500000000000000" pitchFamily="2" charset="-122"/>
              <a:ea typeface=".黑体-日本语" panose="02000500000000000000" pitchFamily="2" charset="-122"/>
              <a:cs typeface=".黑体-日本语" panose="02000500000000000000" pitchFamily="2" charset="-122"/>
              <a:sym typeface="+mn-lt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512729" y="1502164"/>
            <a:ext cx="3885301" cy="43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>
              <a:spcBef>
                <a:spcPct val="50000"/>
              </a:spcBef>
            </a:pPr>
            <a:endParaRPr lang="zh-CN" altLang="en-US" sz="2200" kern="0">
              <a:solidFill>
                <a:srgbClr val="E0562A"/>
              </a:solidFill>
              <a:latin typeface=".黑体-日本语" panose="02000500000000000000" pitchFamily="2" charset="-122"/>
              <a:ea typeface=".黑体-日本语" panose="02000500000000000000" pitchFamily="2" charset="-122"/>
              <a:cs typeface=".黑体-日本语" panose="02000500000000000000" pitchFamily="2" charset="-122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-44422" y="141041"/>
            <a:ext cx="12237773" cy="6864415"/>
            <a:chOff x="-44422" y="141041"/>
            <a:chExt cx="12237773" cy="6864415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83"/>
            <a:stretch>
              <a:fillRect/>
            </a:stretch>
          </p:blipFill>
          <p:spPr>
            <a:xfrm>
              <a:off x="-44422" y="147456"/>
              <a:ext cx="1604686" cy="685800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83"/>
            <a:stretch>
              <a:fillRect/>
            </a:stretch>
          </p:blipFill>
          <p:spPr>
            <a:xfrm flipH="1">
              <a:off x="10588665" y="141041"/>
              <a:ext cx="1604686" cy="68580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95" b="39279"/>
            <a:stretch>
              <a:fillRect/>
            </a:stretch>
          </p:blipFill>
          <p:spPr>
            <a:xfrm>
              <a:off x="2720269" y="5903868"/>
              <a:ext cx="3062416" cy="800091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95" b="39279"/>
            <a:stretch>
              <a:fillRect/>
            </a:stretch>
          </p:blipFill>
          <p:spPr>
            <a:xfrm>
              <a:off x="5782685" y="5903868"/>
              <a:ext cx="3062416" cy="800091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95" b="39279"/>
            <a:stretch>
              <a:fillRect/>
            </a:stretch>
          </p:blipFill>
          <p:spPr>
            <a:xfrm>
              <a:off x="8845101" y="5903868"/>
              <a:ext cx="3062416" cy="800091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6" t="34595" b="39279"/>
            <a:stretch>
              <a:fillRect/>
            </a:stretch>
          </p:blipFill>
          <p:spPr>
            <a:xfrm>
              <a:off x="239885" y="5903867"/>
              <a:ext cx="2480384" cy="800091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" b="91297" l="4255" r="952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45" t="6896" r="8044" b="7475"/>
          <a:stretch>
            <a:fillRect/>
          </a:stretch>
        </p:blipFill>
        <p:spPr>
          <a:xfrm flipH="1">
            <a:off x="1260674" y="2620107"/>
            <a:ext cx="2908249" cy="3283759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ED0876D6-7FC5-4C10-B380-FBFA1E1A6057}"/>
              </a:ext>
            </a:extLst>
          </p:cNvPr>
          <p:cNvGrpSpPr/>
          <p:nvPr/>
        </p:nvGrpSpPr>
        <p:grpSpPr>
          <a:xfrm>
            <a:off x="700618" y="131554"/>
            <a:ext cx="10841212" cy="553865"/>
            <a:chOff x="-2655131" y="616186"/>
            <a:chExt cx="10843722" cy="553998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A5E3E22-FB80-4774-97E0-5A22B8A21794}"/>
                </a:ext>
              </a:extLst>
            </p:cNvPr>
            <p:cNvSpPr/>
            <p:nvPr/>
          </p:nvSpPr>
          <p:spPr>
            <a:xfrm>
              <a:off x="3243268" y="939541"/>
              <a:ext cx="4945323" cy="45730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sz="2000" kern="0">
                <a:solidFill>
                  <a:srgbClr val="E0562A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A4A2E9CC-4799-4C2E-A112-DE52003BEA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1011" y="616186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914217"/>
              <a:r>
                <a:rPr lang="en-US" altLang="zh-CN" sz="3599" b="1" kern="0" spc="600" dirty="0">
                  <a:solidFill>
                    <a:srgbClr val="E0562A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02</a:t>
              </a:r>
              <a:endParaRPr lang="zh-CN" altLang="en-US" sz="3599" b="1" kern="0" spc="600" dirty="0">
                <a:solidFill>
                  <a:srgbClr val="E0562A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D534B20-46E6-427C-B49F-EDBACC33D8FC}"/>
                </a:ext>
              </a:extLst>
            </p:cNvPr>
            <p:cNvSpPr/>
            <p:nvPr/>
          </p:nvSpPr>
          <p:spPr>
            <a:xfrm>
              <a:off x="-2655131" y="939541"/>
              <a:ext cx="4894865" cy="45730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sz="2000" kern="0" dirty="0">
                <a:solidFill>
                  <a:srgbClr val="E0562A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5D57E14-C208-4944-B463-B08AEC596217}"/>
              </a:ext>
            </a:extLst>
          </p:cNvPr>
          <p:cNvSpPr txBox="1"/>
          <p:nvPr/>
        </p:nvSpPr>
        <p:spPr>
          <a:xfrm>
            <a:off x="4969709" y="1526687"/>
            <a:ext cx="5406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 eaLnBrk="0" hangingPunct="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altLang="zh-CN" sz="6000" b="1" kern="0" dirty="0">
                <a:solidFill>
                  <a:srgbClr val="E056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Bell" panose="02040603050506020204" pitchFamily="18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KHÁM PHÁ</a:t>
            </a:r>
          </a:p>
          <a:p>
            <a:pPr algn="ctr" defTabSz="914217" eaLnBrk="0" hangingPunct="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altLang="zh-CN" sz="3000" b="1" kern="0" dirty="0" err="1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nè</a:t>
            </a:r>
            <a:r>
              <a:rPr lang="en-US" altLang="zh-CN" sz="3000" b="1" kern="0" dirty="0"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!!!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12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836" y="1228748"/>
            <a:ext cx="8355555" cy="497777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-380596" y="1500457"/>
            <a:ext cx="5516555" cy="5516555"/>
            <a:chOff x="-1690221" y="-6090"/>
            <a:chExt cx="7450578" cy="669484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690221" y="-6090"/>
              <a:ext cx="7450578" cy="6694846"/>
            </a:xfrm>
            <a:prstGeom prst="rect">
              <a:avLst/>
            </a:prstGeom>
          </p:spPr>
        </p:pic>
        <p:pic>
          <p:nvPicPr>
            <p:cNvPr id="1026" name="Picture 2" descr="卡通蘑菇图片画册免费下载-千图网www....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783" b="100000" l="0" r="98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4" t="34080" r="37448" b="32565"/>
            <a:stretch>
              <a:fillRect/>
            </a:stretch>
          </p:blipFill>
          <p:spPr bwMode="auto">
            <a:xfrm>
              <a:off x="-143876" y="4889609"/>
              <a:ext cx="946590" cy="815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73" y="277339"/>
            <a:ext cx="1208613" cy="16114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10" b="99313" l="9986" r="964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79" y="2236174"/>
            <a:ext cx="5146349" cy="36343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355" y="418262"/>
            <a:ext cx="2005584" cy="1548384"/>
          </a:xfrm>
          <a:prstGeom prst="rect">
            <a:avLst/>
          </a:prstGeom>
        </p:spPr>
      </p:pic>
      <p:pic>
        <p:nvPicPr>
          <p:cNvPr id="22" name="Picture 2" descr="卡通蘑菇图片画册免费下载-千图网www....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783" b="71937" l="69231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6" t="34080" r="-3928" b="27837"/>
          <a:stretch>
            <a:fillRect/>
          </a:stretch>
        </p:blipFill>
        <p:spPr bwMode="auto">
          <a:xfrm>
            <a:off x="9730994" y="651865"/>
            <a:ext cx="1172863" cy="93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卡通蘑菇图片画册免费下载-千图网www.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783" b="100000" l="0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14" t="34080" r="37448" b="32565"/>
          <a:stretch>
            <a:fillRect/>
          </a:stretch>
        </p:blipFill>
        <p:spPr bwMode="auto">
          <a:xfrm>
            <a:off x="9026132" y="709658"/>
            <a:ext cx="946590" cy="81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卡通蘑菇图片画册免费下载-千图网www....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8379" b="100000" l="1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985" r="67690"/>
          <a:stretch>
            <a:fillRect/>
          </a:stretch>
        </p:blipFill>
        <p:spPr bwMode="auto">
          <a:xfrm>
            <a:off x="8400462" y="907598"/>
            <a:ext cx="869091" cy="73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5">
            <a:extLst>
              <a:ext uri="{FF2B5EF4-FFF2-40B4-BE49-F238E27FC236}">
                <a16:creationId xmlns:a16="http://schemas.microsoft.com/office/drawing/2014/main" id="{8AFF4FE6-6402-41F8-B9CF-B99024A9847A}"/>
              </a:ext>
            </a:extLst>
          </p:cNvPr>
          <p:cNvSpPr txBox="1"/>
          <p:nvPr/>
        </p:nvSpPr>
        <p:spPr>
          <a:xfrm>
            <a:off x="4167843" y="2590773"/>
            <a:ext cx="768153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7500" spc="300" dirty="0" err="1">
                <a:solidFill>
                  <a:srgbClr val="E0562A"/>
                </a:solidFill>
                <a:latin typeface="UTM Deutsch Gothic" panose="02040603050506020204" pitchFamily="18" charset="0"/>
                <a:ea typeface="方正少儿简体"/>
                <a:cs typeface="+mn-ea"/>
                <a:sym typeface="+mn-lt"/>
              </a:rPr>
              <a:t>Kể</a:t>
            </a:r>
            <a:r>
              <a:rPr lang="en-US" altLang="zh-CN" sz="7500" spc="300" dirty="0">
                <a:solidFill>
                  <a:srgbClr val="E0562A"/>
                </a:solidFill>
                <a:latin typeface="UTM Deutsch Gothic" panose="02040603050506020204" pitchFamily="18" charset="0"/>
                <a:ea typeface="方正少儿简体"/>
                <a:cs typeface="+mn-ea"/>
                <a:sym typeface="+mn-lt"/>
              </a:rPr>
              <a:t> </a:t>
            </a:r>
            <a:r>
              <a:rPr lang="en-US" altLang="zh-CN" sz="7500" spc="300" dirty="0" err="1">
                <a:solidFill>
                  <a:srgbClr val="E0562A"/>
                </a:solidFill>
                <a:latin typeface="UTM Deutsch Gothic" panose="02040603050506020204" pitchFamily="18" charset="0"/>
                <a:ea typeface="方正少儿简体"/>
                <a:cs typeface="+mn-ea"/>
                <a:sym typeface="+mn-lt"/>
              </a:rPr>
              <a:t>chuyện</a:t>
            </a:r>
            <a:endParaRPr lang="en-US" altLang="zh-CN" sz="7500" spc="300" dirty="0">
              <a:solidFill>
                <a:srgbClr val="E0562A"/>
              </a:solidFill>
              <a:latin typeface="UTM Deutsch Gothic" panose="02040603050506020204" pitchFamily="18" charset="0"/>
              <a:ea typeface="方正少儿简体"/>
              <a:cs typeface="+mn-ea"/>
              <a:sym typeface="+mn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7500" spc="300" dirty="0" err="1">
                <a:solidFill>
                  <a:srgbClr val="E0562A"/>
                </a:solidFill>
                <a:latin typeface="UTM Deutsch Gothic" panose="02040603050506020204" pitchFamily="18" charset="0"/>
                <a:ea typeface="方正少儿简体"/>
                <a:cs typeface="+mn-ea"/>
                <a:sym typeface="+mn-lt"/>
              </a:rPr>
              <a:t>đã</a:t>
            </a:r>
            <a:r>
              <a:rPr lang="en-US" altLang="zh-CN" sz="7500" spc="300" dirty="0">
                <a:solidFill>
                  <a:srgbClr val="E0562A"/>
                </a:solidFill>
                <a:latin typeface="UTM Deutsch Gothic" panose="02040603050506020204" pitchFamily="18" charset="0"/>
                <a:ea typeface="方正少儿简体"/>
                <a:cs typeface="+mn-ea"/>
                <a:sym typeface="+mn-lt"/>
              </a:rPr>
              <a:t> </a:t>
            </a:r>
            <a:r>
              <a:rPr lang="en-US" altLang="zh-CN" sz="7500" spc="300" dirty="0" err="1">
                <a:solidFill>
                  <a:srgbClr val="E0562A"/>
                </a:solidFill>
                <a:latin typeface="UTM Deutsch Gothic" panose="02040603050506020204" pitchFamily="18" charset="0"/>
                <a:ea typeface="方正少儿简体"/>
                <a:cs typeface="+mn-ea"/>
                <a:sym typeface="+mn-lt"/>
              </a:rPr>
              <a:t>nghe</a:t>
            </a:r>
            <a:r>
              <a:rPr lang="en-US" altLang="zh-CN" sz="7500" spc="300" dirty="0">
                <a:solidFill>
                  <a:srgbClr val="E0562A"/>
                </a:solidFill>
                <a:latin typeface="UTM Deutsch Gothic" panose="02040603050506020204" pitchFamily="18" charset="0"/>
                <a:ea typeface="方正少儿简体"/>
                <a:cs typeface="+mn-ea"/>
                <a:sym typeface="+mn-lt"/>
              </a:rPr>
              <a:t>, </a:t>
            </a:r>
            <a:r>
              <a:rPr lang="en-US" altLang="zh-CN" sz="7500" spc="300" dirty="0" err="1">
                <a:solidFill>
                  <a:srgbClr val="E0562A"/>
                </a:solidFill>
                <a:latin typeface="UTM Deutsch Gothic" panose="02040603050506020204" pitchFamily="18" charset="0"/>
                <a:ea typeface="方正少儿简体"/>
                <a:cs typeface="+mn-ea"/>
                <a:sym typeface="+mn-lt"/>
              </a:rPr>
              <a:t>đã</a:t>
            </a:r>
            <a:r>
              <a:rPr lang="en-US" altLang="zh-CN" sz="7500" spc="300" dirty="0">
                <a:solidFill>
                  <a:srgbClr val="E0562A"/>
                </a:solidFill>
                <a:latin typeface="UTM Deutsch Gothic" panose="02040603050506020204" pitchFamily="18" charset="0"/>
                <a:ea typeface="方正少儿简体"/>
                <a:cs typeface="+mn-ea"/>
                <a:sym typeface="+mn-lt"/>
              </a:rPr>
              <a:t> </a:t>
            </a:r>
            <a:r>
              <a:rPr lang="en-US" altLang="zh-CN" sz="7500" spc="300" dirty="0" err="1">
                <a:solidFill>
                  <a:srgbClr val="E0562A"/>
                </a:solidFill>
                <a:latin typeface="UTM Deutsch Gothic" panose="02040603050506020204" pitchFamily="18" charset="0"/>
                <a:ea typeface="方正少儿简体"/>
                <a:cs typeface="+mn-ea"/>
                <a:sym typeface="+mn-lt"/>
              </a:rPr>
              <a:t>đọc</a:t>
            </a:r>
            <a:endParaRPr lang="zh-CN" altLang="en-US" sz="7500" spc="300" dirty="0">
              <a:solidFill>
                <a:srgbClr val="E0562A"/>
              </a:solidFill>
              <a:latin typeface="UTM Deutsch Gothic" panose="02040603050506020204" pitchFamily="18" charset="0"/>
              <a:ea typeface="方正少儿简体"/>
              <a:cs typeface="+mn-ea"/>
              <a:sym typeface="+mn-lt"/>
            </a:endParaRP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85B33841-AE7B-4224-B1BD-4B36EB27169D}"/>
              </a:ext>
            </a:extLst>
          </p:cNvPr>
          <p:cNvSpPr txBox="1"/>
          <p:nvPr/>
        </p:nvSpPr>
        <p:spPr>
          <a:xfrm>
            <a:off x="6835803" y="1926673"/>
            <a:ext cx="253627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500" b="1" spc="300" dirty="0">
                <a:solidFill>
                  <a:srgbClr val="3D2D63"/>
                </a:solidFill>
                <a:latin typeface="UTM Gradoo" panose="02040603050506020204" pitchFamily="18" charset="0"/>
                <a:ea typeface="方正少儿简体"/>
                <a:cs typeface="+mn-ea"/>
                <a:sym typeface="+mn-lt"/>
              </a:rPr>
              <a:t>KỂ CHUYỆN</a:t>
            </a:r>
            <a:endParaRPr lang="zh-CN" altLang="en-US" sz="3500" b="1" spc="300" dirty="0">
              <a:solidFill>
                <a:srgbClr val="3D2D63"/>
              </a:solidFill>
              <a:latin typeface="UTM Gradoo" panose="02040603050506020204" pitchFamily="18" charset="0"/>
              <a:ea typeface="方正少儿简体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3774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43000" y="766763"/>
            <a:ext cx="9601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4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en-US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033462" y="2005012"/>
            <a:ext cx="10287000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Hiểu nội dung, ý nghĩa của truyện về ước mơ đẹp hoặc ước mơ viển vông.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được những câu chuyện bằng lời của mình về ước mơ đẹp hoặc ước mơ viển vông một cách tự nhiên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nhận xét, đánh giá, lời kể của các bạn theo tiêu chí đánh giá, trao đổi với bạn về ý nghĩa truyện.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7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1814" y="2170536"/>
            <a:ext cx="6338848" cy="63388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80" y="-992551"/>
            <a:ext cx="9908716" cy="75758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64793" y="909415"/>
            <a:ext cx="3144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altLang="zh-CN" sz="4800" dirty="0" err="1">
                <a:solidFill>
                  <a:srgbClr val="E0562A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Đề</a:t>
            </a:r>
            <a:r>
              <a:rPr lang="en-US" altLang="zh-CN" sz="4800" dirty="0">
                <a:solidFill>
                  <a:srgbClr val="E0562A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 </a:t>
            </a:r>
            <a:r>
              <a:rPr lang="en-US" altLang="zh-CN" sz="4800" dirty="0" err="1">
                <a:solidFill>
                  <a:srgbClr val="E0562A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bài</a:t>
            </a:r>
            <a:endParaRPr lang="zh-CN" altLang="en-US" sz="4800" dirty="0">
              <a:solidFill>
                <a:srgbClr val="E0562A"/>
              </a:solidFill>
              <a:latin typeface="Arial" panose="020B0604020202020204" pitchFamily="34" charset="0"/>
              <a:ea typeface=".黑体-日本语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4931967" y="1630657"/>
            <a:ext cx="57836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94690">
              <a:lnSpc>
                <a:spcPct val="150000"/>
              </a:lnSpc>
            </a:pP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viển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vông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phi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293" y="2453043"/>
            <a:ext cx="1208613" cy="1611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10C95D-CD3A-4182-A4EE-3C24BFE92A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891">
            <a:off x="40619" y="346387"/>
            <a:ext cx="2998744" cy="29987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D950E8-E811-4290-AF1B-149BD5C08D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1891">
            <a:off x="8210770" y="2915655"/>
            <a:ext cx="4300926" cy="430092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94C426-4267-49C5-BC2C-3A2B4290D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9" b="13212"/>
          <a:stretch/>
        </p:blipFill>
        <p:spPr>
          <a:xfrm>
            <a:off x="2844800" y="-321788"/>
            <a:ext cx="10051594" cy="741165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D0876D6-7FC5-4C10-B380-FBFA1E1A6057}"/>
              </a:ext>
            </a:extLst>
          </p:cNvPr>
          <p:cNvGrpSpPr/>
          <p:nvPr/>
        </p:nvGrpSpPr>
        <p:grpSpPr>
          <a:xfrm>
            <a:off x="700618" y="177664"/>
            <a:ext cx="10841212" cy="461665"/>
            <a:chOff x="-2655131" y="662300"/>
            <a:chExt cx="10843722" cy="461771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A5E3E22-FB80-4774-97E0-5A22B8A21794}"/>
                </a:ext>
              </a:extLst>
            </p:cNvPr>
            <p:cNvSpPr/>
            <p:nvPr/>
          </p:nvSpPr>
          <p:spPr>
            <a:xfrm>
              <a:off x="4191718" y="939542"/>
              <a:ext cx="3996873" cy="45719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E0562A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4A2E9CC-4799-4C2E-A112-DE52003BEA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1011" y="662300"/>
              <a:ext cx="3255323" cy="461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000" b="1" spc="600" dirty="0">
                  <a:solidFill>
                    <a:srgbClr val="E0562A"/>
                  </a:solidFill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KHÁM PHÁ</a:t>
              </a:r>
              <a:endParaRPr lang="zh-CN" altLang="en-US" sz="3000" b="1" spc="600" dirty="0">
                <a:solidFill>
                  <a:srgbClr val="E0562A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D534B20-46E6-427C-B49F-EDBACC33D8FC}"/>
                </a:ext>
              </a:extLst>
            </p:cNvPr>
            <p:cNvSpPr/>
            <p:nvPr/>
          </p:nvSpPr>
          <p:spPr>
            <a:xfrm>
              <a:off x="-2655131" y="939542"/>
              <a:ext cx="3996873" cy="45719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E0562A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</p:grpSp>
      <p:sp>
        <p:nvSpPr>
          <p:cNvPr id="11" name="内容占位符 3"/>
          <p:cNvSpPr txBox="1">
            <a:spLocks/>
          </p:cNvSpPr>
          <p:nvPr/>
        </p:nvSpPr>
        <p:spPr>
          <a:xfrm>
            <a:off x="4461434" y="912032"/>
            <a:ext cx="6969943" cy="732819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Tìm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chuyện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về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ước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rPr>
              <a:t>mơ</a:t>
            </a:r>
            <a:endParaRPr lang="zh-CN" altLang="en-US" sz="3200" b="1" dirty="0">
              <a:solidFill>
                <a:srgbClr val="7030A0"/>
              </a:solidFill>
              <a:latin typeface="Arial" panose="020B0604020202020204" pitchFamily="34" charset="0"/>
              <a:ea typeface=".黑体-日本语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54" y="1319492"/>
            <a:ext cx="3995949" cy="5631387"/>
          </a:xfrm>
          <a:prstGeom prst="rect">
            <a:avLst/>
          </a:prstGeom>
        </p:spPr>
      </p:pic>
      <p:sp>
        <p:nvSpPr>
          <p:cNvPr id="13" name="内容占位符 3">
            <a:extLst>
              <a:ext uri="{FF2B5EF4-FFF2-40B4-BE49-F238E27FC236}">
                <a16:creationId xmlns:a16="http://schemas.microsoft.com/office/drawing/2014/main" id="{D5E4F96A-F64C-4F36-B59C-298E3E83E5C7}"/>
              </a:ext>
            </a:extLst>
          </p:cNvPr>
          <p:cNvSpPr txBox="1">
            <a:spLocks/>
          </p:cNvSpPr>
          <p:nvPr/>
        </p:nvSpPr>
        <p:spPr>
          <a:xfrm>
            <a:off x="4296231" y="1628810"/>
            <a:ext cx="7173030" cy="5755979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189" algn="just">
              <a:spcBef>
                <a:spcPts val="0"/>
              </a:spcBef>
              <a:buFontTx/>
              <a:buAutoNum type="alphaLcPeriod"/>
            </a:pP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­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457189" algn="just">
              <a:spcBef>
                <a:spcPts val="0"/>
              </a:spcBef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nh­ư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ư­ớc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An-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đéc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-xen hay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-mi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...)</a:t>
            </a:r>
          </a:p>
          <a:p>
            <a:pPr marL="0" indent="457189" algn="just">
              <a:spcBef>
                <a:spcPts val="0"/>
              </a:spcBef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Ư­ớc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(­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Tư­ơng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Mác-téc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lích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7739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3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2E11723-AD1C-420B-9950-5E73371A3BF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F:\百度云下载\小学语文课件8套"/>
  <p:tag name="ISPRING_PRESENTATION_TITLE" val="狐狸的清白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zs4clun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</TotalTime>
  <Words>438</Words>
  <Application>Microsoft Office PowerPoint</Application>
  <PresentationFormat>Widescreen</PresentationFormat>
  <Paragraphs>82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.黑体-日本语</vt:lpstr>
      <vt:lpstr>华康方圆体W7</vt:lpstr>
      <vt:lpstr>UTM Deutsch Gothic</vt:lpstr>
      <vt:lpstr>iCiel Crocante</vt:lpstr>
      <vt:lpstr>Calibri</vt:lpstr>
      <vt:lpstr>UTM Bell</vt:lpstr>
      <vt:lpstr>UTM Gradoo</vt:lpstr>
      <vt:lpstr>UTM Chickenhawk</vt:lpstr>
      <vt:lpstr>Times New Roman</vt:lpstr>
      <vt:lpstr>#9Slide03 AllRoundGothic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狐狸的清白</dc:title>
  <dc:creator>admin</dc:creator>
  <cp:lastModifiedBy>ADMIN</cp:lastModifiedBy>
  <cp:revision>99</cp:revision>
  <dcterms:created xsi:type="dcterms:W3CDTF">2017-11-30T03:15:00Z</dcterms:created>
  <dcterms:modified xsi:type="dcterms:W3CDTF">2022-10-23T03:02:14Z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