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9" r:id="rId2"/>
    <p:sldId id="284" r:id="rId3"/>
    <p:sldId id="262" r:id="rId4"/>
    <p:sldId id="261" r:id="rId5"/>
    <p:sldId id="260" r:id="rId6"/>
    <p:sldId id="288" r:id="rId7"/>
    <p:sldId id="319" r:id="rId8"/>
    <p:sldId id="287" r:id="rId9"/>
    <p:sldId id="286" r:id="rId10"/>
    <p:sldId id="296" r:id="rId11"/>
    <p:sldId id="304" r:id="rId12"/>
    <p:sldId id="303" r:id="rId13"/>
    <p:sldId id="300" r:id="rId14"/>
    <p:sldId id="301" r:id="rId15"/>
    <p:sldId id="297" r:id="rId16"/>
    <p:sldId id="298" r:id="rId17"/>
    <p:sldId id="299" r:id="rId18"/>
    <p:sldId id="290" r:id="rId19"/>
    <p:sldId id="291" r:id="rId20"/>
    <p:sldId id="294" r:id="rId21"/>
    <p:sldId id="302" r:id="rId22"/>
    <p:sldId id="306" r:id="rId23"/>
    <p:sldId id="307" r:id="rId24"/>
    <p:sldId id="308" r:id="rId25"/>
    <p:sldId id="309" r:id="rId26"/>
    <p:sldId id="317" r:id="rId27"/>
    <p:sldId id="313" r:id="rId28"/>
    <p:sldId id="310" r:id="rId29"/>
    <p:sldId id="316" r:id="rId30"/>
    <p:sldId id="312" r:id="rId31"/>
    <p:sldId id="318" r:id="rId32"/>
    <p:sldId id="314" r:id="rId33"/>
    <p:sldId id="315" r:id="rId34"/>
    <p:sldId id="311" r:id="rId35"/>
  </p:sldIdLst>
  <p:sldSz cx="12192000" cy="6858000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P001 4 hàng" panose="020B0603050302020204" pitchFamily="34" charset="0"/>
      <p:regular r:id="rId44"/>
      <p:bold r:id="rId45"/>
    </p:embeddedFont>
    <p:embeddedFont>
      <p:font typeface="UVN Bay Buom" panose="00000400000000000000" pitchFamily="2" charset="0"/>
      <p:regular r:id="rId46"/>
      <p:bold r:id="rId47"/>
    </p:embeddedFont>
  </p:embeddedFontLst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454"/>
    <a:srgbClr val="147E6A"/>
    <a:srgbClr val="FF6699"/>
    <a:srgbClr val="FF0066"/>
    <a:srgbClr val="1FC2A4"/>
    <a:srgbClr val="1BAD91"/>
    <a:srgbClr val="FFDD39"/>
    <a:srgbClr val="15857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94660"/>
  </p:normalViewPr>
  <p:slideViewPr>
    <p:cSldViewPr snapToGrid="0">
      <p:cViewPr varScale="1">
        <p:scale>
          <a:sx n="58" d="100"/>
          <a:sy n="58" d="100"/>
        </p:scale>
        <p:origin x="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A3FD3A-418C-4B9A-9C3D-670DD51D9310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80E74-10DF-4CCC-941D-73CC78396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98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32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68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546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612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7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37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115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978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408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753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357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vào</a:t>
            </a:r>
            <a:r>
              <a:rPr lang="en-US" altLang="zh-CN" dirty="0"/>
              <a:t> icon </a:t>
            </a:r>
            <a:r>
              <a:rPr lang="en-US" altLang="zh-CN" dirty="0" err="1"/>
              <a:t>cây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chuyển</a:t>
            </a:r>
            <a:r>
              <a:rPr lang="en-US" altLang="zh-CN" dirty="0"/>
              <a:t> </a:t>
            </a:r>
            <a:r>
              <a:rPr lang="en-US" altLang="zh-CN" dirty="0" err="1"/>
              <a:t>tới</a:t>
            </a:r>
            <a:r>
              <a:rPr lang="en-US" altLang="zh-CN" dirty="0"/>
              <a:t> slide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002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2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đám</a:t>
            </a:r>
            <a:r>
              <a:rPr lang="en-US" altLang="zh-CN" dirty="0"/>
              <a:t> </a:t>
            </a:r>
            <a:r>
              <a:rPr lang="en-US" altLang="zh-CN" dirty="0" err="1"/>
              <a:t>mây</a:t>
            </a:r>
            <a:r>
              <a:rPr lang="en-US" altLang="zh-CN" dirty="0"/>
              <a:t> </a:t>
            </a:r>
            <a:r>
              <a:rPr lang="en-US" altLang="zh-CN" dirty="0" err="1"/>
              <a:t>nhỏ</a:t>
            </a:r>
            <a:r>
              <a:rPr lang="en-US" altLang="zh-CN" dirty="0"/>
              <a:t> ở </a:t>
            </a:r>
            <a:r>
              <a:rPr lang="en-US" altLang="zh-CN" dirty="0" err="1"/>
              <a:t>góc</a:t>
            </a:r>
            <a:r>
              <a:rPr lang="en-US" altLang="zh-CN" dirty="0"/>
              <a:t> </a:t>
            </a:r>
            <a:r>
              <a:rPr lang="en-US" altLang="zh-CN" dirty="0" err="1"/>
              <a:t>trái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quay </a:t>
            </a:r>
            <a:r>
              <a:rPr lang="en-US" altLang="zh-CN" dirty="0" err="1"/>
              <a:t>về</a:t>
            </a:r>
            <a:r>
              <a:rPr lang="en-US" altLang="zh-CN" dirty="0"/>
              <a:t> slide </a:t>
            </a:r>
            <a:r>
              <a:rPr lang="en-US" altLang="zh-CN" dirty="0" err="1"/>
              <a:t>nội</a:t>
            </a:r>
            <a:r>
              <a:rPr lang="en-US" altLang="zh-CN" dirty="0"/>
              <a:t> dung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062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507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01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4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Ngày nay, đa phần các con phố đã đổi mặt hàng buôn bán, không còn sản xuất những mặt hàng theo tên gọi như khi xưa nữa. Như 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phố Hàng Khoai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 không bán khoai nữa mà thay bằng bán bát đĩa, 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phố Hàng Gà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 thì in thiệp cưới,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 phố Hàng Đường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 thì nổi tiếng với mặt hàng Ô Mai – </a:t>
            </a:r>
            <a:r>
              <a:rPr lang="vi-VN" b="1" i="0" dirty="0">
                <a:solidFill>
                  <a:srgbClr val="008000"/>
                </a:solidFill>
                <a:effectLst/>
                <a:latin typeface="baomoiregular"/>
              </a:rPr>
              <a:t>món ăn đặc sản Hà Nội</a:t>
            </a:r>
            <a:r>
              <a:rPr lang="vi-VN" b="0" i="0" dirty="0">
                <a:solidFill>
                  <a:srgbClr val="333333"/>
                </a:solidFill>
                <a:effectLst/>
                <a:latin typeface="baomoiregular"/>
              </a:rPr>
              <a:t>,…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308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D80E74-10DF-4CCC-941D-73CC7839639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DCB1E5-DF8C-4E17-A2D0-9D8FE4B4FA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ABF198-CDA3-4911-8100-63662AB37F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0FB3B8-CB5F-4F21-8A21-B3822B62B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9380C-F961-419F-84DB-F37E7E9EE8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96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7D4086-6CEC-4E71-B21D-F1E454647F16}"/>
              </a:ext>
            </a:extLst>
          </p:cNvPr>
          <p:cNvSpPr txBox="1"/>
          <p:nvPr userDrawn="1"/>
        </p:nvSpPr>
        <p:spPr>
          <a:xfrm>
            <a:off x="11057352" y="6500796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A36069-B6F2-46FB-ABD9-FFA96ECB6E92}"/>
              </a:ext>
            </a:extLst>
          </p:cNvPr>
          <p:cNvSpPr txBox="1"/>
          <p:nvPr userDrawn="1"/>
        </p:nvSpPr>
        <p:spPr>
          <a:xfrm>
            <a:off x="11151330" y="12697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  <p:pic>
        <p:nvPicPr>
          <p:cNvPr id="26" name="Picture 2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892169-807E-4A99-B043-B90BB0D1E61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611" y="6281054"/>
            <a:ext cx="1551937" cy="13407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5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9.png"/><Relationship Id="rId5" Type="http://schemas.openxmlformats.org/officeDocument/2006/relationships/image" Target="../media/image26.png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61.jpeg"/><Relationship Id="rId5" Type="http://schemas.openxmlformats.org/officeDocument/2006/relationships/image" Target="../media/image26.png"/><Relationship Id="rId15" Type="http://schemas.openxmlformats.org/officeDocument/2006/relationships/image" Target="../media/image65.png"/><Relationship Id="rId10" Type="http://schemas.openxmlformats.org/officeDocument/2006/relationships/image" Target="../media/image60.jp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18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19" Type="http://schemas.openxmlformats.org/officeDocument/2006/relationships/slide" Target="slide22.xml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5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8.png"/><Relationship Id="rId5" Type="http://schemas.openxmlformats.org/officeDocument/2006/relationships/image" Target="../media/image35.png"/><Relationship Id="rId10" Type="http://schemas.openxmlformats.org/officeDocument/2006/relationships/image" Target="../media/image70.png"/><Relationship Id="rId4" Type="http://schemas.openxmlformats.org/officeDocument/2006/relationships/image" Target="../media/image34.png"/><Relationship Id="rId9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78.png"/><Relationship Id="rId5" Type="http://schemas.openxmlformats.org/officeDocument/2006/relationships/image" Target="../media/image26.png"/><Relationship Id="rId10" Type="http://schemas.openxmlformats.org/officeDocument/2006/relationships/image" Target="../media/image77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slide" Target="slide3.xml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92873BB7-C3CF-44F3-ABC7-9306B45836D0}"/>
              </a:ext>
            </a:extLst>
          </p:cNvPr>
          <p:cNvSpPr txBox="1"/>
          <p:nvPr/>
        </p:nvSpPr>
        <p:spPr>
          <a:xfrm>
            <a:off x="2474088" y="2307319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TIẾNG VIỆT</a:t>
            </a:r>
            <a:endParaRPr lang="zh-CN" altLang="en-US" sz="8000" b="1" dirty="0">
              <a:solidFill>
                <a:srgbClr val="1FC2A4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B594337-7CD4-4996-8D2C-4DF58157C546}"/>
              </a:ext>
            </a:extLst>
          </p:cNvPr>
          <p:cNvSpPr txBox="1"/>
          <p:nvPr/>
        </p:nvSpPr>
        <p:spPr>
          <a:xfrm>
            <a:off x="4080848" y="3546342"/>
            <a:ext cx="39239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dirty="0">
                <a:solidFill>
                  <a:srgbClr val="1FC2A4"/>
                </a:solidFill>
                <a:latin typeface="UTM Neo Sans Intel" panose="02040603050506020204" pitchFamily="18" charset="0"/>
                <a:ea typeface="小单纯体" panose="02010601030101010101" pitchFamily="2" charset="-122"/>
              </a:rPr>
              <a:t>LỚP 4</a:t>
            </a:r>
            <a:endParaRPr lang="zh-CN" altLang="en-US" sz="4500" dirty="0">
              <a:solidFill>
                <a:srgbClr val="1FC2A4"/>
              </a:solidFill>
              <a:latin typeface="UTM Neo Sans Intel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6" name="文本框 38">
            <a:extLst>
              <a:ext uri="{FF2B5EF4-FFF2-40B4-BE49-F238E27FC236}">
                <a16:creationId xmlns:a16="http://schemas.microsoft.com/office/drawing/2014/main" id="{B04246FE-85D5-41CF-91EE-114A3788024D}"/>
              </a:ext>
            </a:extLst>
          </p:cNvPr>
          <p:cNvSpPr txBox="1"/>
          <p:nvPr/>
        </p:nvSpPr>
        <p:spPr>
          <a:xfrm>
            <a:off x="2435442" y="2286451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TIẾNG VIỆT</a:t>
            </a:r>
            <a:endParaRPr lang="zh-CN" altLang="en-US" sz="8000" b="1" dirty="0">
              <a:solidFill>
                <a:srgbClr val="1BAD91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sp>
        <p:nvSpPr>
          <p:cNvPr id="44" name="文本框 38">
            <a:extLst>
              <a:ext uri="{FF2B5EF4-FFF2-40B4-BE49-F238E27FC236}">
                <a16:creationId xmlns:a16="http://schemas.microsoft.com/office/drawing/2014/main" id="{3E6AE56E-F73A-4AEB-AFE6-4112E2D5D595}"/>
              </a:ext>
            </a:extLst>
          </p:cNvPr>
          <p:cNvSpPr txBox="1"/>
          <p:nvPr/>
        </p:nvSpPr>
        <p:spPr>
          <a:xfrm>
            <a:off x="2390637" y="2252219"/>
            <a:ext cx="76037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TIẾNG VIỆT</a:t>
            </a:r>
            <a:endParaRPr lang="zh-CN" altLang="en-US" sz="8000" b="1" dirty="0">
              <a:solidFill>
                <a:srgbClr val="147E6A"/>
              </a:solidFill>
              <a:latin typeface="UTM Netmuc KT" panose="02040603050506020204" pitchFamily="18" charset="0"/>
              <a:ea typeface="小宝贝儿拼音体" panose="02010601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A40D0-CD62-41C0-BFD8-CD88181DE9E9}"/>
              </a:ext>
            </a:extLst>
          </p:cNvPr>
          <p:cNvSpPr txBox="1"/>
          <p:nvPr/>
        </p:nvSpPr>
        <p:spPr>
          <a:xfrm>
            <a:off x="0" y="-7616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358E8E-49A6-4AEA-A201-44C21BC9DF2B}"/>
              </a:ext>
            </a:extLst>
          </p:cNvPr>
          <p:cNvSpPr txBox="1"/>
          <p:nvPr/>
        </p:nvSpPr>
        <p:spPr>
          <a:xfrm>
            <a:off x="11288614" y="-13293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40000"/>
                    <a:lumOff val="6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8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5" grpId="0"/>
      <p:bldP spid="36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28FB1A-A0CD-40C3-B0C3-323F8594E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EE2ED-1657-4D70-99EB-2EBDD0CC3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1D1414-C302-46E3-A10F-425A769C1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E25B6C-C6CB-46BE-99A7-5E0FC31B2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6405C-2EBF-4F45-BFDA-AD367F18C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22EDB8-1855-4FE7-8261-F5EDA78F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13317B-5986-46B2-A2CB-670B389C9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B84864-AA68-47A9-8FC9-2410D6285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21490-7471-494A-AD6B-9E3E3323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2520D1-2048-4D6E-A2F6-1966B1BA46FF}"/>
              </a:ext>
            </a:extLst>
          </p:cNvPr>
          <p:cNvGrpSpPr/>
          <p:nvPr/>
        </p:nvGrpSpPr>
        <p:grpSpPr>
          <a:xfrm>
            <a:off x="0" y="0"/>
            <a:ext cx="3665317" cy="1657351"/>
            <a:chOff x="251850" y="4323323"/>
            <a:chExt cx="3665317" cy="1657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56552F-C979-4BC3-8796-E09210AC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5" t="4058" r="51890" b="62913"/>
            <a:stretch/>
          </p:blipFill>
          <p:spPr>
            <a:xfrm flipH="1">
              <a:off x="251850" y="4323323"/>
              <a:ext cx="3665317" cy="16573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B0C9F2-30AD-4E68-A4DB-9CD0D5B8769B}"/>
                </a:ext>
              </a:extLst>
            </p:cNvPr>
            <p:cNvSpPr txBox="1"/>
            <p:nvPr/>
          </p:nvSpPr>
          <p:spPr>
            <a:xfrm>
              <a:off x="425231" y="5056748"/>
              <a:ext cx="29375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2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E970E-4397-4002-B561-E3B6AB40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80B017-8A0C-4DA6-83A4-51A10D74F97C}"/>
              </a:ext>
            </a:extLst>
          </p:cNvPr>
          <p:cNvGrpSpPr/>
          <p:nvPr/>
        </p:nvGrpSpPr>
        <p:grpSpPr>
          <a:xfrm>
            <a:off x="0" y="0"/>
            <a:ext cx="3665317" cy="1657351"/>
            <a:chOff x="251850" y="4323323"/>
            <a:chExt cx="3665317" cy="16573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3C0624-00D0-49A7-9724-928CBAAE3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5" t="4058" r="51890" b="62913"/>
            <a:stretch/>
          </p:blipFill>
          <p:spPr>
            <a:xfrm flipH="1">
              <a:off x="251850" y="4323323"/>
              <a:ext cx="3665317" cy="165735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8CDA83-4269-4822-8713-81D058401B6E}"/>
                </a:ext>
              </a:extLst>
            </p:cNvPr>
            <p:cNvSpPr txBox="1"/>
            <p:nvPr/>
          </p:nvSpPr>
          <p:spPr>
            <a:xfrm>
              <a:off x="425231" y="5056748"/>
              <a:ext cx="29375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5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86442-F726-4F58-B690-F5F0A5051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C116F3D-5152-4839-A5DD-AD478FBB7B91}"/>
              </a:ext>
            </a:extLst>
          </p:cNvPr>
          <p:cNvGrpSpPr/>
          <p:nvPr/>
        </p:nvGrpSpPr>
        <p:grpSpPr>
          <a:xfrm>
            <a:off x="7192370" y="0"/>
            <a:ext cx="4885899" cy="3684896"/>
            <a:chOff x="7192370" y="0"/>
            <a:chExt cx="4885899" cy="36848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C164A8-C8D4-4E4C-B345-8061B6985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6" t="15457" r="7523" b="18309"/>
            <a:stretch/>
          </p:blipFill>
          <p:spPr>
            <a:xfrm>
              <a:off x="7192370" y="0"/>
              <a:ext cx="4885899" cy="36848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E1447E-5243-45F9-BB01-16470492927C}"/>
                </a:ext>
              </a:extLst>
            </p:cNvPr>
            <p:cNvSpPr txBox="1"/>
            <p:nvPr/>
          </p:nvSpPr>
          <p:spPr>
            <a:xfrm>
              <a:off x="7560860" y="647358"/>
              <a:ext cx="451740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UTM Neo Sans Intel" panose="02040603050506020204" pitchFamily="18" charset="0"/>
                </a:rPr>
                <a:t>		  Con </a:t>
              </a:r>
              <a:r>
                <a:rPr lang="en-US" sz="2800" dirty="0" err="1">
                  <a:latin typeface="UTM Neo Sans Intel" panose="02040603050506020204" pitchFamily="18" charset="0"/>
                </a:rPr>
                <a:t>hãy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giúp</a:t>
              </a:r>
              <a:endParaRPr lang="en-US" sz="2800" dirty="0">
                <a:latin typeface="UTM Neo Sans Intel" panose="02040603050506020204" pitchFamily="18" charset="0"/>
              </a:endParaRPr>
            </a:p>
            <a:p>
              <a:r>
                <a:rPr lang="en-US" sz="2800" dirty="0" err="1">
                  <a:solidFill>
                    <a:srgbClr val="FF0066"/>
                  </a:solidFill>
                  <a:latin typeface="UTM Neo Sans Intel" panose="02040603050506020204" pitchFamily="18" charset="0"/>
                </a:rPr>
                <a:t>Nàng</a:t>
              </a:r>
              <a:r>
                <a:rPr lang="en-US" sz="2800" dirty="0">
                  <a:solidFill>
                    <a:srgbClr val="FF0066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Neo Sans Intel" panose="02040603050506020204" pitchFamily="18" charset="0"/>
                </a:rPr>
                <a:t>tiên</a:t>
              </a:r>
              <a:r>
                <a:rPr lang="en-US" sz="2800" dirty="0">
                  <a:solidFill>
                    <a:srgbClr val="FF0066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FF0066"/>
                  </a:solidFill>
                  <a:latin typeface="UTM Neo Sans Intel" panose="02040603050506020204" pitchFamily="18" charset="0"/>
                </a:rPr>
                <a:t>hoa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trồng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thêm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thật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nhiều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Neo Sans Intel" panose="02040603050506020204" pitchFamily="18" charset="0"/>
                </a:rPr>
                <a:t>cây</a:t>
              </a:r>
              <a:r>
                <a:rPr lang="en-US" sz="2800" dirty="0">
                  <a:solidFill>
                    <a:srgbClr val="00B050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UTM Neo Sans Intel" panose="02040603050506020204" pitchFamily="18" charset="0"/>
                </a:rPr>
                <a:t>hoa</a:t>
              </a:r>
              <a:r>
                <a:rPr lang="en-US" sz="2800" dirty="0">
                  <a:solidFill>
                    <a:srgbClr val="00B050"/>
                  </a:solidFill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để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giúp</a:t>
              </a:r>
              <a:r>
                <a:rPr lang="en-US" sz="2800" dirty="0">
                  <a:latin typeface="UTM Neo Sans Intel" panose="02040603050506020204" pitchFamily="18" charset="0"/>
                </a:rPr>
                <a:t> 			</a:t>
              </a:r>
              <a:r>
                <a:rPr lang="en-US" sz="2800" dirty="0" err="1">
                  <a:latin typeface="UTM Neo Sans Intel" panose="02040603050506020204" pitchFamily="18" charset="0"/>
                </a:rPr>
                <a:t>Trái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đất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thêm</a:t>
              </a:r>
              <a:r>
                <a:rPr lang="en-US" sz="2800" dirty="0">
                  <a:latin typeface="UTM Neo Sans Intel" panose="02040603050506020204" pitchFamily="18" charset="0"/>
                </a:rPr>
                <a:t> </a:t>
              </a:r>
              <a:r>
                <a:rPr lang="en-US" sz="2800" dirty="0" err="1">
                  <a:latin typeface="UTM Neo Sans Intel" panose="02040603050506020204" pitchFamily="18" charset="0"/>
                </a:rPr>
                <a:t>đẹp</a:t>
              </a:r>
              <a:r>
                <a:rPr lang="en-US" sz="2800" dirty="0">
                  <a:latin typeface="UTM Neo Sans Intel" panose="02040603050506020204" pitchFamily="18" charset="0"/>
                </a:rPr>
                <a:t> 				</a:t>
              </a:r>
              <a:r>
                <a:rPr lang="en-US" sz="2800" dirty="0" err="1">
                  <a:latin typeface="UTM Neo Sans Intel" panose="02040603050506020204" pitchFamily="18" charset="0"/>
                </a:rPr>
                <a:t>nhé</a:t>
              </a:r>
              <a:r>
                <a:rPr lang="en-US" sz="2800" dirty="0">
                  <a:latin typeface="UTM Neo Sans Intel" panose="02040603050506020204" pitchFamily="18" charset="0"/>
                </a:rPr>
                <a:t>!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870ED4-2AE7-4C26-AE9B-A1D89EDC6FCB}"/>
              </a:ext>
            </a:extLst>
          </p:cNvPr>
          <p:cNvSpPr txBox="1"/>
          <p:nvPr/>
        </p:nvSpPr>
        <p:spPr>
          <a:xfrm>
            <a:off x="0" y="-7616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B71AE-D506-45FA-AEC6-08DC3CB2AA9A}"/>
              </a:ext>
            </a:extLst>
          </p:cNvPr>
          <p:cNvSpPr txBox="1"/>
          <p:nvPr/>
        </p:nvSpPr>
        <p:spPr>
          <a:xfrm>
            <a:off x="11181100" y="6496283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5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704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B2922D-70CF-4948-9150-BBB357E0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FD8907-4FDF-4E4E-8896-7995FA21680D}"/>
              </a:ext>
            </a:extLst>
          </p:cNvPr>
          <p:cNvGrpSpPr/>
          <p:nvPr/>
        </p:nvGrpSpPr>
        <p:grpSpPr>
          <a:xfrm>
            <a:off x="0" y="0"/>
            <a:ext cx="3665317" cy="1657351"/>
            <a:chOff x="251850" y="4323323"/>
            <a:chExt cx="3665317" cy="16573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959ABB-734C-41F2-B747-05BD90BC4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15" t="4058" r="51890" b="62913"/>
            <a:stretch/>
          </p:blipFill>
          <p:spPr>
            <a:xfrm flipH="1">
              <a:off x="251850" y="4323323"/>
              <a:ext cx="3665317" cy="165735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75DCD6-E568-4608-8F8F-47FCD3DC4455}"/>
                </a:ext>
              </a:extLst>
            </p:cNvPr>
            <p:cNvSpPr txBox="1"/>
            <p:nvPr/>
          </p:nvSpPr>
          <p:spPr>
            <a:xfrm>
              <a:off x="425231" y="5056748"/>
              <a:ext cx="293755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Bạn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biết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5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21" name="组合 9">
            <a:extLst>
              <a:ext uri="{FF2B5EF4-FFF2-40B4-BE49-F238E27FC236}">
                <a16:creationId xmlns:a16="http://schemas.microsoft.com/office/drawing/2014/main" id="{96C69022-F18D-4D55-8BB9-BA9D1848BC78}"/>
              </a:ext>
            </a:extLst>
          </p:cNvPr>
          <p:cNvGrpSpPr/>
          <p:nvPr/>
        </p:nvGrpSpPr>
        <p:grpSpPr>
          <a:xfrm>
            <a:off x="5181494" y="943308"/>
            <a:ext cx="5132439" cy="5158534"/>
            <a:chOff x="5914789" y="677493"/>
            <a:chExt cx="5132439" cy="5158534"/>
          </a:xfrm>
        </p:grpSpPr>
        <p:grpSp>
          <p:nvGrpSpPr>
            <p:cNvPr id="22" name="组合 6">
              <a:extLst>
                <a:ext uri="{FF2B5EF4-FFF2-40B4-BE49-F238E27FC236}">
                  <a16:creationId xmlns:a16="http://schemas.microsoft.com/office/drawing/2014/main" id="{0483B4BD-F0F5-4437-84C8-339EAE67E4F0}"/>
                </a:ext>
              </a:extLst>
            </p:cNvPr>
            <p:cNvGrpSpPr/>
            <p:nvPr/>
          </p:nvGrpSpPr>
          <p:grpSpPr>
            <a:xfrm>
              <a:off x="5914789" y="677493"/>
              <a:ext cx="5132439" cy="5158534"/>
              <a:chOff x="1254803" y="1501448"/>
              <a:chExt cx="10082234" cy="2489152"/>
            </a:xfrm>
          </p:grpSpPr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6CA9E65C-506A-4F06-8AF7-55ED94219556}"/>
                  </a:ext>
                </a:extLst>
              </p:cNvPr>
              <p:cNvSpPr/>
              <p:nvPr/>
            </p:nvSpPr>
            <p:spPr>
              <a:xfrm>
                <a:off x="1254803" y="1501448"/>
                <a:ext cx="10082234" cy="248915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4">
                <a:extLst>
                  <a:ext uri="{FF2B5EF4-FFF2-40B4-BE49-F238E27FC236}">
                    <a16:creationId xmlns:a16="http://schemas.microsoft.com/office/drawing/2014/main" id="{11A969AE-E6ED-456E-91C2-983F8C8DA61F}"/>
                  </a:ext>
                </a:extLst>
              </p:cNvPr>
              <p:cNvSpPr/>
              <p:nvPr/>
            </p:nvSpPr>
            <p:spPr>
              <a:xfrm>
                <a:off x="1610776" y="1613384"/>
                <a:ext cx="9449068" cy="2275542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文本框 5">
              <a:extLst>
                <a:ext uri="{FF2B5EF4-FFF2-40B4-BE49-F238E27FC236}">
                  <a16:creationId xmlns:a16="http://schemas.microsoft.com/office/drawing/2014/main" id="{8EA91EEE-6165-4F01-9724-B353ED84DC63}"/>
                </a:ext>
              </a:extLst>
            </p:cNvPr>
            <p:cNvSpPr txBox="1"/>
            <p:nvPr/>
          </p:nvSpPr>
          <p:spPr>
            <a:xfrm>
              <a:off x="6381914" y="1784690"/>
              <a:ext cx="4238291" cy="289925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en-US"/>
              </a:defPPr>
              <a:lvl1pPr algn="just">
                <a:lnSpc>
                  <a:spcPct val="200000"/>
                </a:lnSpc>
                <a:defRPr sz="2000">
                  <a:solidFill>
                    <a:srgbClr val="117926"/>
                  </a:solidFill>
                  <a:latin typeface="小考拉体" panose="02000503000000000000" pitchFamily="2" charset="-122"/>
                  <a:ea typeface="小考拉体" panose="02000503000000000000" pitchFamily="2" charset="-122"/>
                </a:defRPr>
              </a:lvl1pPr>
            </a:lstStyle>
            <a:p>
              <a:pPr>
                <a:lnSpc>
                  <a:spcPct val="114000"/>
                </a:lnSpc>
              </a:pP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	 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Các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con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hãy</a:t>
              </a:r>
              <a:endPara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14000"/>
                </a:lnSpc>
              </a:pP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tự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tìm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hiểu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thêm</a:t>
              </a:r>
              <a:endPara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  <a:p>
              <a:pPr>
                <a:lnSpc>
                  <a:spcPct val="114000"/>
                </a:lnSpc>
              </a:pP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về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Hà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Nội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36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phố</a:t>
              </a:r>
              <a:endPara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  <a:p>
              <a:pPr>
                <a:lnSpc>
                  <a:spcPct val="114000"/>
                </a:lnSpc>
              </a:pP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 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phường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000" dirty="0" err="1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nhé</a:t>
              </a:r>
              <a:r>
                <a:rPr lang="en-US" altLang="zh-CN" sz="4000" dirty="0">
                  <a:solidFill>
                    <a:srgbClr val="147E6A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!</a:t>
              </a:r>
              <a:endParaRPr lang="zh-CN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6" name="图片 26">
            <a:extLst>
              <a:ext uri="{FF2B5EF4-FFF2-40B4-BE49-F238E27FC236}">
                <a16:creationId xmlns:a16="http://schemas.microsoft.com/office/drawing/2014/main" id="{6BCA7BC9-470A-4377-94EC-EE3882FC9A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" y="1388773"/>
            <a:ext cx="4414814" cy="44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46386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03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381356" y="2797939"/>
            <a:ext cx="4312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LUYỆN TẬP</a:t>
            </a:r>
            <a:endParaRPr kumimoji="1" lang="zh-CN" altLang="en-US" sz="60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334" r="7628" b="72383"/>
          <a:stretch/>
        </p:blipFill>
        <p:spPr>
          <a:xfrm>
            <a:off x="5129592" y="2381548"/>
            <a:ext cx="1221758" cy="1525025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:a16="http://schemas.microsoft.com/office/drawing/2014/main" id="{A7DC0A22-57FA-4741-8A47-C23246567798}"/>
              </a:ext>
            </a:extLst>
          </p:cNvPr>
          <p:cNvSpPr txBox="1"/>
          <p:nvPr/>
        </p:nvSpPr>
        <p:spPr>
          <a:xfrm>
            <a:off x="6335000" y="2778401"/>
            <a:ext cx="42988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LUYỆN TẬP</a:t>
            </a:r>
            <a:endParaRPr kumimoji="1" lang="zh-CN" altLang="en-US" sz="60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12">
            <a:hlinkClick r:id="rId11" action="ppaction://hlinksldjump"/>
            <a:extLst>
              <a:ext uri="{FF2B5EF4-FFF2-40B4-BE49-F238E27FC236}">
                <a16:creationId xmlns:a16="http://schemas.microsoft.com/office/drawing/2014/main" id="{0EE82EE8-8646-4A67-A4B9-D3A591C1BD5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9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sp>
        <p:nvSpPr>
          <p:cNvPr id="25" name="Rectangle 4">
            <a:extLst>
              <a:ext uri="{FF2B5EF4-FFF2-40B4-BE49-F238E27FC236}">
                <a16:creationId xmlns:a16="http://schemas.microsoft.com/office/drawing/2014/main" id="{34177758-173F-4F06-83C1-828C2E8E09DC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5B8DAD6A-F97F-4A6F-B8A7-C80C6B559E7D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图片 6">
            <a:extLst>
              <a:ext uri="{FF2B5EF4-FFF2-40B4-BE49-F238E27FC236}">
                <a16:creationId xmlns:a16="http://schemas.microsoft.com/office/drawing/2014/main" id="{ADB76CF5-8BC5-4A4B-91D7-27361F37CC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2980048" y="4891152"/>
            <a:ext cx="1715729" cy="1234189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09B143D8-0C3F-4F05-A80C-C16CEABBED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897491" y="660891"/>
            <a:ext cx="1715729" cy="123418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6A8D481A-C26E-4BBA-BEAA-3BB0D250C2B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13106"/>
          <a:stretch/>
        </p:blipFill>
        <p:spPr>
          <a:xfrm>
            <a:off x="1027050" y="1839344"/>
            <a:ext cx="3093762" cy="3326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3D2DA-2B06-4117-B438-43E0091D24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4" b="26375"/>
          <a:stretch/>
        </p:blipFill>
        <p:spPr>
          <a:xfrm>
            <a:off x="3343009" y="2570843"/>
            <a:ext cx="8367363" cy="1973888"/>
          </a:xfrm>
          <a:prstGeom prst="rect">
            <a:avLst/>
          </a:prstGeom>
        </p:spPr>
      </p:pic>
      <p:sp>
        <p:nvSpPr>
          <p:cNvPr id="26" name="文本框 1">
            <a:extLst>
              <a:ext uri="{FF2B5EF4-FFF2-40B4-BE49-F238E27FC236}">
                <a16:creationId xmlns:a16="http://schemas.microsoft.com/office/drawing/2014/main" id="{D2A9B21D-139B-4926-95DD-CB1B1C0A162C}"/>
              </a:ext>
            </a:extLst>
          </p:cNvPr>
          <p:cNvSpPr txBox="1"/>
          <p:nvPr/>
        </p:nvSpPr>
        <p:spPr>
          <a:xfrm>
            <a:off x="4014966" y="2709572"/>
            <a:ext cx="7219082" cy="14388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Tour du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lịch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Việt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Nam –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đất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nước</a:t>
            </a:r>
            <a:r>
              <a:rPr lang="en-US" altLang="zh-CN" sz="4000" dirty="0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tôi</a:t>
            </a:r>
            <a:endParaRPr lang="zh-CN" altLang="zh-CN" sz="4000" dirty="0">
              <a:solidFill>
                <a:schemeClr val="bg1"/>
              </a:solidFill>
              <a:latin typeface="UTM Trajan Pro Bold" panose="02040603050506020204" pitchFamily="18" charset="0"/>
              <a:ea typeface="小单纯体" panose="02010601030101010101" pitchFamily="2" charset="-122"/>
            </a:endParaRPr>
          </a:p>
        </p:txBody>
      </p:sp>
      <p:sp>
        <p:nvSpPr>
          <p:cNvPr id="31" name="文本框 1">
            <a:extLst>
              <a:ext uri="{FF2B5EF4-FFF2-40B4-BE49-F238E27FC236}">
                <a16:creationId xmlns:a16="http://schemas.microsoft.com/office/drawing/2014/main" id="{5F9EB8C2-758E-4661-B84E-213C1BB85B04}"/>
              </a:ext>
            </a:extLst>
          </p:cNvPr>
          <p:cNvSpPr txBox="1"/>
          <p:nvPr/>
        </p:nvSpPr>
        <p:spPr>
          <a:xfrm>
            <a:off x="3966094" y="2690610"/>
            <a:ext cx="7219082" cy="14388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 algn="just">
              <a:lnSpc>
                <a:spcPct val="20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Tour du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lịch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Việt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Nam –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đất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nước</a:t>
            </a:r>
            <a:r>
              <a:rPr lang="en-US" altLang="zh-CN" sz="4000" dirty="0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UTM Trajan Pro Bold" panose="02040603050506020204" pitchFamily="18" charset="0"/>
                <a:ea typeface="小单纯体" panose="02010601030101010101" pitchFamily="2" charset="-122"/>
              </a:rPr>
              <a:t>tôi</a:t>
            </a:r>
            <a:endParaRPr lang="zh-CN" altLang="zh-CN" sz="4000" dirty="0">
              <a:solidFill>
                <a:srgbClr val="C00000"/>
              </a:solidFill>
              <a:latin typeface="UTM Trajan Pro Bold" panose="02040603050506020204" pitchFamily="18" charset="0"/>
              <a:ea typeface="小单纯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6" grpId="0"/>
      <p:bldP spid="26" grpId="1"/>
      <p:bldP spid="31" grpId="0"/>
      <p:bldP spid="3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2822616" y="5447807"/>
            <a:ext cx="1448434" cy="132528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24" name="Group 9">
            <a:extLst>
              <a:ext uri="{FF2B5EF4-FFF2-40B4-BE49-F238E27FC236}">
                <a16:creationId xmlns:a16="http://schemas.microsoft.com/office/drawing/2014/main" id="{83EF3AD1-9220-4514-9653-72EFA4FE2E15}"/>
              </a:ext>
            </a:extLst>
          </p:cNvPr>
          <p:cNvGrpSpPr>
            <a:grpSpLocks/>
          </p:cNvGrpSpPr>
          <p:nvPr/>
        </p:nvGrpSpPr>
        <p:grpSpPr bwMode="auto">
          <a:xfrm>
            <a:off x="7262812" y="0"/>
            <a:ext cx="4929188" cy="6858000"/>
            <a:chOff x="2819400" y="235689"/>
            <a:chExt cx="6324600" cy="6386622"/>
          </a:xfrm>
        </p:grpSpPr>
        <p:pic>
          <p:nvPicPr>
            <p:cNvPr id="25" name="Picture 81">
              <a:extLst>
                <a:ext uri="{FF2B5EF4-FFF2-40B4-BE49-F238E27FC236}">
                  <a16:creationId xmlns:a16="http://schemas.microsoft.com/office/drawing/2014/main" id="{4EFC5337-285F-4C96-B084-512B1FE566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19400" y="235689"/>
              <a:ext cx="6324600" cy="6386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D1F2ACAE-88BB-4ECD-AD73-DC5163A80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00" y="2679700"/>
              <a:ext cx="2197100" cy="237447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Freeform 13">
            <a:extLst>
              <a:ext uri="{FF2B5EF4-FFF2-40B4-BE49-F238E27FC236}">
                <a16:creationId xmlns:a16="http://schemas.microsoft.com/office/drawing/2014/main" id="{A777A81C-D5DA-402B-A8DC-15CFFE794181}"/>
              </a:ext>
            </a:extLst>
          </p:cNvPr>
          <p:cNvSpPr/>
          <p:nvPr/>
        </p:nvSpPr>
        <p:spPr>
          <a:xfrm>
            <a:off x="9155209" y="5578841"/>
            <a:ext cx="278751" cy="345336"/>
          </a:xfrm>
          <a:custGeom>
            <a:avLst/>
            <a:gdLst>
              <a:gd name="connsiteX0" fmla="*/ 0 w 500475"/>
              <a:gd name="connsiteY0" fmla="*/ 149912 h 409575"/>
              <a:gd name="connsiteX1" fmla="*/ 67054 w 500475"/>
              <a:gd name="connsiteY1" fmla="*/ 54875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0 w 500475"/>
              <a:gd name="connsiteY12" fmla="*/ 149912 h 409575"/>
              <a:gd name="connsiteX0" fmla="*/ 0 w 500475"/>
              <a:gd name="connsiteY0" fmla="*/ 149912 h 409575"/>
              <a:gd name="connsiteX1" fmla="*/ 145636 w 500475"/>
              <a:gd name="connsiteY1" fmla="*/ 104881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0 w 500475"/>
              <a:gd name="connsiteY12" fmla="*/ 149912 h 409575"/>
              <a:gd name="connsiteX0" fmla="*/ 0 w 500475"/>
              <a:gd name="connsiteY0" fmla="*/ 149912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0 w 500475"/>
              <a:gd name="connsiteY12" fmla="*/ 149912 h 409575"/>
              <a:gd name="connsiteX0" fmla="*/ 238125 w 500475"/>
              <a:gd name="connsiteY0" fmla="*/ 126099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238125 w 500475"/>
              <a:gd name="connsiteY12" fmla="*/ 126099 h 409575"/>
              <a:gd name="connsiteX0" fmla="*/ 271462 w 500475"/>
              <a:gd name="connsiteY0" fmla="*/ 54662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271462 w 500475"/>
              <a:gd name="connsiteY12" fmla="*/ 54662 h 409575"/>
              <a:gd name="connsiteX0" fmla="*/ 192881 w 500475"/>
              <a:gd name="connsiteY0" fmla="*/ 78474 h 409575"/>
              <a:gd name="connsiteX1" fmla="*/ 138492 w 500475"/>
              <a:gd name="connsiteY1" fmla="*/ 62019 h 409575"/>
              <a:gd name="connsiteX2" fmla="*/ 183183 w 500475"/>
              <a:gd name="connsiteY2" fmla="*/ 0 h 409575"/>
              <a:gd name="connsiteX3" fmla="*/ 317292 w 500475"/>
              <a:gd name="connsiteY3" fmla="*/ 0 h 409575"/>
              <a:gd name="connsiteX4" fmla="*/ 433421 w 500475"/>
              <a:gd name="connsiteY4" fmla="*/ 54875 h 409575"/>
              <a:gd name="connsiteX5" fmla="*/ 500475 w 500475"/>
              <a:gd name="connsiteY5" fmla="*/ 149912 h 409575"/>
              <a:gd name="connsiteX6" fmla="*/ 500475 w 500475"/>
              <a:gd name="connsiteY6" fmla="*/ 259663 h 409575"/>
              <a:gd name="connsiteX7" fmla="*/ 433421 w 500475"/>
              <a:gd name="connsiteY7" fmla="*/ 354700 h 409575"/>
              <a:gd name="connsiteX8" fmla="*/ 317292 w 500475"/>
              <a:gd name="connsiteY8" fmla="*/ 409575 h 409575"/>
              <a:gd name="connsiteX9" fmla="*/ 183183 w 500475"/>
              <a:gd name="connsiteY9" fmla="*/ 409575 h 409575"/>
              <a:gd name="connsiteX10" fmla="*/ 67054 w 500475"/>
              <a:gd name="connsiteY10" fmla="*/ 354700 h 409575"/>
              <a:gd name="connsiteX11" fmla="*/ 0 w 500475"/>
              <a:gd name="connsiteY11" fmla="*/ 259663 h 409575"/>
              <a:gd name="connsiteX12" fmla="*/ 192881 w 500475"/>
              <a:gd name="connsiteY12" fmla="*/ 78474 h 409575"/>
              <a:gd name="connsiteX0" fmla="*/ 125827 w 433421"/>
              <a:gd name="connsiteY0" fmla="*/ 78474 h 409575"/>
              <a:gd name="connsiteX1" fmla="*/ 71438 w 433421"/>
              <a:gd name="connsiteY1" fmla="*/ 62019 h 409575"/>
              <a:gd name="connsiteX2" fmla="*/ 116129 w 433421"/>
              <a:gd name="connsiteY2" fmla="*/ 0 h 409575"/>
              <a:gd name="connsiteX3" fmla="*/ 250238 w 433421"/>
              <a:gd name="connsiteY3" fmla="*/ 0 h 409575"/>
              <a:gd name="connsiteX4" fmla="*/ 366367 w 433421"/>
              <a:gd name="connsiteY4" fmla="*/ 54875 h 409575"/>
              <a:gd name="connsiteX5" fmla="*/ 433421 w 433421"/>
              <a:gd name="connsiteY5" fmla="*/ 149912 h 409575"/>
              <a:gd name="connsiteX6" fmla="*/ 433421 w 433421"/>
              <a:gd name="connsiteY6" fmla="*/ 259663 h 409575"/>
              <a:gd name="connsiteX7" fmla="*/ 366367 w 433421"/>
              <a:gd name="connsiteY7" fmla="*/ 354700 h 409575"/>
              <a:gd name="connsiteX8" fmla="*/ 250238 w 433421"/>
              <a:gd name="connsiteY8" fmla="*/ 409575 h 409575"/>
              <a:gd name="connsiteX9" fmla="*/ 116129 w 433421"/>
              <a:gd name="connsiteY9" fmla="*/ 409575 h 409575"/>
              <a:gd name="connsiteX10" fmla="*/ 0 w 433421"/>
              <a:gd name="connsiteY10" fmla="*/ 354700 h 409575"/>
              <a:gd name="connsiteX11" fmla="*/ 202028 w 433421"/>
              <a:gd name="connsiteY11" fmla="*/ 114407 h 409575"/>
              <a:gd name="connsiteX12" fmla="*/ 125827 w 433421"/>
              <a:gd name="connsiteY12" fmla="*/ 78474 h 409575"/>
              <a:gd name="connsiteX0" fmla="*/ 125827 w 433421"/>
              <a:gd name="connsiteY0" fmla="*/ 78474 h 409575"/>
              <a:gd name="connsiteX1" fmla="*/ 71438 w 433421"/>
              <a:gd name="connsiteY1" fmla="*/ 62019 h 409575"/>
              <a:gd name="connsiteX2" fmla="*/ 116129 w 433421"/>
              <a:gd name="connsiteY2" fmla="*/ 0 h 409575"/>
              <a:gd name="connsiteX3" fmla="*/ 250238 w 433421"/>
              <a:gd name="connsiteY3" fmla="*/ 0 h 409575"/>
              <a:gd name="connsiteX4" fmla="*/ 366367 w 433421"/>
              <a:gd name="connsiteY4" fmla="*/ 54875 h 409575"/>
              <a:gd name="connsiteX5" fmla="*/ 433421 w 433421"/>
              <a:gd name="connsiteY5" fmla="*/ 149912 h 409575"/>
              <a:gd name="connsiteX6" fmla="*/ 433421 w 433421"/>
              <a:gd name="connsiteY6" fmla="*/ 259663 h 409575"/>
              <a:gd name="connsiteX7" fmla="*/ 366367 w 433421"/>
              <a:gd name="connsiteY7" fmla="*/ 354700 h 409575"/>
              <a:gd name="connsiteX8" fmla="*/ 250238 w 433421"/>
              <a:gd name="connsiteY8" fmla="*/ 409575 h 409575"/>
              <a:gd name="connsiteX9" fmla="*/ 116129 w 433421"/>
              <a:gd name="connsiteY9" fmla="*/ 409575 h 409575"/>
              <a:gd name="connsiteX10" fmla="*/ 0 w 433421"/>
              <a:gd name="connsiteY10" fmla="*/ 354700 h 409575"/>
              <a:gd name="connsiteX11" fmla="*/ 102015 w 433421"/>
              <a:gd name="connsiteY11" fmla="*/ 178700 h 409575"/>
              <a:gd name="connsiteX12" fmla="*/ 125827 w 433421"/>
              <a:gd name="connsiteY12" fmla="*/ 78474 h 409575"/>
              <a:gd name="connsiteX0" fmla="*/ 125827 w 433421"/>
              <a:gd name="connsiteY0" fmla="*/ 78474 h 409575"/>
              <a:gd name="connsiteX1" fmla="*/ 71438 w 433421"/>
              <a:gd name="connsiteY1" fmla="*/ 62019 h 409575"/>
              <a:gd name="connsiteX2" fmla="*/ 116129 w 433421"/>
              <a:gd name="connsiteY2" fmla="*/ 0 h 409575"/>
              <a:gd name="connsiteX3" fmla="*/ 250238 w 433421"/>
              <a:gd name="connsiteY3" fmla="*/ 0 h 409575"/>
              <a:gd name="connsiteX4" fmla="*/ 366367 w 433421"/>
              <a:gd name="connsiteY4" fmla="*/ 54875 h 409575"/>
              <a:gd name="connsiteX5" fmla="*/ 433421 w 433421"/>
              <a:gd name="connsiteY5" fmla="*/ 149912 h 409575"/>
              <a:gd name="connsiteX6" fmla="*/ 433421 w 433421"/>
              <a:gd name="connsiteY6" fmla="*/ 259663 h 409575"/>
              <a:gd name="connsiteX7" fmla="*/ 366367 w 433421"/>
              <a:gd name="connsiteY7" fmla="*/ 354700 h 409575"/>
              <a:gd name="connsiteX8" fmla="*/ 250238 w 433421"/>
              <a:gd name="connsiteY8" fmla="*/ 409575 h 409575"/>
              <a:gd name="connsiteX9" fmla="*/ 116129 w 433421"/>
              <a:gd name="connsiteY9" fmla="*/ 409575 h 409575"/>
              <a:gd name="connsiteX10" fmla="*/ 0 w 433421"/>
              <a:gd name="connsiteY10" fmla="*/ 354700 h 409575"/>
              <a:gd name="connsiteX11" fmla="*/ 102015 w 433421"/>
              <a:gd name="connsiteY11" fmla="*/ 178700 h 409575"/>
              <a:gd name="connsiteX12" fmla="*/ 125827 w 433421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44691 w 361983"/>
              <a:gd name="connsiteY9" fmla="*/ 409575 h 409575"/>
              <a:gd name="connsiteX10" fmla="*/ 178593 w 361983"/>
              <a:gd name="connsiteY10" fmla="*/ 157056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44691 w 361983"/>
              <a:gd name="connsiteY9" fmla="*/ 409575 h 409575"/>
              <a:gd name="connsiteX10" fmla="*/ 88106 w 361983"/>
              <a:gd name="connsiteY10" fmla="*/ 209443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218522 w 361983"/>
              <a:gd name="connsiteY9" fmla="*/ 147637 h 409575"/>
              <a:gd name="connsiteX10" fmla="*/ 88106 w 361983"/>
              <a:gd name="connsiteY10" fmla="*/ 209443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409575"/>
              <a:gd name="connsiteX1" fmla="*/ 0 w 361983"/>
              <a:gd name="connsiteY1" fmla="*/ 62019 h 409575"/>
              <a:gd name="connsiteX2" fmla="*/ 44691 w 361983"/>
              <a:gd name="connsiteY2" fmla="*/ 0 h 409575"/>
              <a:gd name="connsiteX3" fmla="*/ 178800 w 361983"/>
              <a:gd name="connsiteY3" fmla="*/ 0 h 409575"/>
              <a:gd name="connsiteX4" fmla="*/ 294929 w 361983"/>
              <a:gd name="connsiteY4" fmla="*/ 54875 h 409575"/>
              <a:gd name="connsiteX5" fmla="*/ 361983 w 361983"/>
              <a:gd name="connsiteY5" fmla="*/ 149912 h 409575"/>
              <a:gd name="connsiteX6" fmla="*/ 361983 w 361983"/>
              <a:gd name="connsiteY6" fmla="*/ 259663 h 409575"/>
              <a:gd name="connsiteX7" fmla="*/ 294929 w 361983"/>
              <a:gd name="connsiteY7" fmla="*/ 354700 h 409575"/>
              <a:gd name="connsiteX8" fmla="*/ 178800 w 361983"/>
              <a:gd name="connsiteY8" fmla="*/ 409575 h 409575"/>
              <a:gd name="connsiteX9" fmla="*/ 142322 w 361983"/>
              <a:gd name="connsiteY9" fmla="*/ 214312 h 409575"/>
              <a:gd name="connsiteX10" fmla="*/ 88106 w 361983"/>
              <a:gd name="connsiteY10" fmla="*/ 209443 h 409575"/>
              <a:gd name="connsiteX11" fmla="*/ 30577 w 361983"/>
              <a:gd name="connsiteY11" fmla="*/ 178700 h 409575"/>
              <a:gd name="connsiteX12" fmla="*/ 54389 w 361983"/>
              <a:gd name="connsiteY12" fmla="*/ 78474 h 409575"/>
              <a:gd name="connsiteX0" fmla="*/ 54389 w 361983"/>
              <a:gd name="connsiteY0" fmla="*/ 78474 h 354700"/>
              <a:gd name="connsiteX1" fmla="*/ 0 w 361983"/>
              <a:gd name="connsiteY1" fmla="*/ 62019 h 354700"/>
              <a:gd name="connsiteX2" fmla="*/ 44691 w 361983"/>
              <a:gd name="connsiteY2" fmla="*/ 0 h 354700"/>
              <a:gd name="connsiteX3" fmla="*/ 178800 w 361983"/>
              <a:gd name="connsiteY3" fmla="*/ 0 h 354700"/>
              <a:gd name="connsiteX4" fmla="*/ 294929 w 361983"/>
              <a:gd name="connsiteY4" fmla="*/ 54875 h 354700"/>
              <a:gd name="connsiteX5" fmla="*/ 361983 w 361983"/>
              <a:gd name="connsiteY5" fmla="*/ 149912 h 354700"/>
              <a:gd name="connsiteX6" fmla="*/ 361983 w 361983"/>
              <a:gd name="connsiteY6" fmla="*/ 259663 h 354700"/>
              <a:gd name="connsiteX7" fmla="*/ 294929 w 361983"/>
              <a:gd name="connsiteY7" fmla="*/ 354700 h 354700"/>
              <a:gd name="connsiteX8" fmla="*/ 243093 w 361983"/>
              <a:gd name="connsiteY8" fmla="*/ 216694 h 354700"/>
              <a:gd name="connsiteX9" fmla="*/ 142322 w 361983"/>
              <a:gd name="connsiteY9" fmla="*/ 214312 h 354700"/>
              <a:gd name="connsiteX10" fmla="*/ 88106 w 361983"/>
              <a:gd name="connsiteY10" fmla="*/ 209443 h 354700"/>
              <a:gd name="connsiteX11" fmla="*/ 30577 w 361983"/>
              <a:gd name="connsiteY11" fmla="*/ 178700 h 354700"/>
              <a:gd name="connsiteX12" fmla="*/ 54389 w 361983"/>
              <a:gd name="connsiteY12" fmla="*/ 78474 h 354700"/>
              <a:gd name="connsiteX0" fmla="*/ 54389 w 361983"/>
              <a:gd name="connsiteY0" fmla="*/ 78474 h 354700"/>
              <a:gd name="connsiteX1" fmla="*/ 0 w 361983"/>
              <a:gd name="connsiteY1" fmla="*/ 62019 h 354700"/>
              <a:gd name="connsiteX2" fmla="*/ 44691 w 361983"/>
              <a:gd name="connsiteY2" fmla="*/ 0 h 354700"/>
              <a:gd name="connsiteX3" fmla="*/ 178800 w 361983"/>
              <a:gd name="connsiteY3" fmla="*/ 0 h 354700"/>
              <a:gd name="connsiteX4" fmla="*/ 294929 w 361983"/>
              <a:gd name="connsiteY4" fmla="*/ 54875 h 354700"/>
              <a:gd name="connsiteX5" fmla="*/ 361983 w 361983"/>
              <a:gd name="connsiteY5" fmla="*/ 149912 h 354700"/>
              <a:gd name="connsiteX6" fmla="*/ 361983 w 361983"/>
              <a:gd name="connsiteY6" fmla="*/ 259663 h 354700"/>
              <a:gd name="connsiteX7" fmla="*/ 294929 w 361983"/>
              <a:gd name="connsiteY7" fmla="*/ 354700 h 354700"/>
              <a:gd name="connsiteX8" fmla="*/ 174036 w 361983"/>
              <a:gd name="connsiteY8" fmla="*/ 300037 h 354700"/>
              <a:gd name="connsiteX9" fmla="*/ 142322 w 361983"/>
              <a:gd name="connsiteY9" fmla="*/ 214312 h 354700"/>
              <a:gd name="connsiteX10" fmla="*/ 88106 w 361983"/>
              <a:gd name="connsiteY10" fmla="*/ 209443 h 354700"/>
              <a:gd name="connsiteX11" fmla="*/ 30577 w 361983"/>
              <a:gd name="connsiteY11" fmla="*/ 178700 h 354700"/>
              <a:gd name="connsiteX12" fmla="*/ 54389 w 361983"/>
              <a:gd name="connsiteY12" fmla="*/ 78474 h 354700"/>
              <a:gd name="connsiteX0" fmla="*/ 54389 w 361983"/>
              <a:gd name="connsiteY0" fmla="*/ 78474 h 300037"/>
              <a:gd name="connsiteX1" fmla="*/ 0 w 361983"/>
              <a:gd name="connsiteY1" fmla="*/ 62019 h 300037"/>
              <a:gd name="connsiteX2" fmla="*/ 44691 w 361983"/>
              <a:gd name="connsiteY2" fmla="*/ 0 h 300037"/>
              <a:gd name="connsiteX3" fmla="*/ 178800 w 361983"/>
              <a:gd name="connsiteY3" fmla="*/ 0 h 300037"/>
              <a:gd name="connsiteX4" fmla="*/ 294929 w 361983"/>
              <a:gd name="connsiteY4" fmla="*/ 54875 h 300037"/>
              <a:gd name="connsiteX5" fmla="*/ 361983 w 361983"/>
              <a:gd name="connsiteY5" fmla="*/ 149912 h 300037"/>
              <a:gd name="connsiteX6" fmla="*/ 361983 w 361983"/>
              <a:gd name="connsiteY6" fmla="*/ 259663 h 300037"/>
              <a:gd name="connsiteX7" fmla="*/ 271116 w 361983"/>
              <a:gd name="connsiteY7" fmla="*/ 202300 h 300037"/>
              <a:gd name="connsiteX8" fmla="*/ 174036 w 361983"/>
              <a:gd name="connsiteY8" fmla="*/ 300037 h 300037"/>
              <a:gd name="connsiteX9" fmla="*/ 142322 w 361983"/>
              <a:gd name="connsiteY9" fmla="*/ 214312 h 300037"/>
              <a:gd name="connsiteX10" fmla="*/ 88106 w 361983"/>
              <a:gd name="connsiteY10" fmla="*/ 209443 h 300037"/>
              <a:gd name="connsiteX11" fmla="*/ 30577 w 361983"/>
              <a:gd name="connsiteY11" fmla="*/ 178700 h 300037"/>
              <a:gd name="connsiteX12" fmla="*/ 54389 w 361983"/>
              <a:gd name="connsiteY12" fmla="*/ 78474 h 300037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361983 w 361983"/>
              <a:gd name="connsiteY6" fmla="*/ 259663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1970 w 361983"/>
              <a:gd name="connsiteY6" fmla="*/ 216801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04820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362"/>
              <a:gd name="connsiteX1" fmla="*/ 0 w 361983"/>
              <a:gd name="connsiteY1" fmla="*/ 62019 h 321362"/>
              <a:gd name="connsiteX2" fmla="*/ 44691 w 361983"/>
              <a:gd name="connsiteY2" fmla="*/ 0 h 321362"/>
              <a:gd name="connsiteX3" fmla="*/ 178800 w 361983"/>
              <a:gd name="connsiteY3" fmla="*/ 0 h 321362"/>
              <a:gd name="connsiteX4" fmla="*/ 294929 w 361983"/>
              <a:gd name="connsiteY4" fmla="*/ 54875 h 321362"/>
              <a:gd name="connsiteX5" fmla="*/ 361983 w 361983"/>
              <a:gd name="connsiteY5" fmla="*/ 149912 h 321362"/>
              <a:gd name="connsiteX6" fmla="*/ 264352 w 361983"/>
              <a:gd name="connsiteY6" fmla="*/ 185844 h 321362"/>
              <a:gd name="connsiteX7" fmla="*/ 228253 w 361983"/>
              <a:gd name="connsiteY7" fmla="*/ 321362 h 321362"/>
              <a:gd name="connsiteX8" fmla="*/ 174036 w 361983"/>
              <a:gd name="connsiteY8" fmla="*/ 300037 h 321362"/>
              <a:gd name="connsiteX9" fmla="*/ 142322 w 361983"/>
              <a:gd name="connsiteY9" fmla="*/ 214312 h 321362"/>
              <a:gd name="connsiteX10" fmla="*/ 88106 w 361983"/>
              <a:gd name="connsiteY10" fmla="*/ 209443 h 321362"/>
              <a:gd name="connsiteX11" fmla="*/ 30577 w 361983"/>
              <a:gd name="connsiteY11" fmla="*/ 178700 h 321362"/>
              <a:gd name="connsiteX12" fmla="*/ 54389 w 361983"/>
              <a:gd name="connsiteY12" fmla="*/ 78474 h 321362"/>
              <a:gd name="connsiteX0" fmla="*/ 54389 w 361983"/>
              <a:gd name="connsiteY0" fmla="*/ 78474 h 321599"/>
              <a:gd name="connsiteX1" fmla="*/ 0 w 361983"/>
              <a:gd name="connsiteY1" fmla="*/ 62019 h 321599"/>
              <a:gd name="connsiteX2" fmla="*/ 44691 w 361983"/>
              <a:gd name="connsiteY2" fmla="*/ 0 h 321599"/>
              <a:gd name="connsiteX3" fmla="*/ 178800 w 361983"/>
              <a:gd name="connsiteY3" fmla="*/ 0 h 321599"/>
              <a:gd name="connsiteX4" fmla="*/ 294929 w 361983"/>
              <a:gd name="connsiteY4" fmla="*/ 54875 h 321599"/>
              <a:gd name="connsiteX5" fmla="*/ 361983 w 361983"/>
              <a:gd name="connsiteY5" fmla="*/ 149912 h 321599"/>
              <a:gd name="connsiteX6" fmla="*/ 264352 w 361983"/>
              <a:gd name="connsiteY6" fmla="*/ 185844 h 321599"/>
              <a:gd name="connsiteX7" fmla="*/ 228253 w 361983"/>
              <a:gd name="connsiteY7" fmla="*/ 321362 h 321599"/>
              <a:gd name="connsiteX8" fmla="*/ 174036 w 361983"/>
              <a:gd name="connsiteY8" fmla="*/ 300037 h 321599"/>
              <a:gd name="connsiteX9" fmla="*/ 142322 w 361983"/>
              <a:gd name="connsiteY9" fmla="*/ 214312 h 321599"/>
              <a:gd name="connsiteX10" fmla="*/ 88106 w 361983"/>
              <a:gd name="connsiteY10" fmla="*/ 209443 h 321599"/>
              <a:gd name="connsiteX11" fmla="*/ 30577 w 361983"/>
              <a:gd name="connsiteY11" fmla="*/ 178700 h 321599"/>
              <a:gd name="connsiteX12" fmla="*/ 54389 w 361983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209583 w 294929"/>
              <a:gd name="connsiteY5" fmla="*/ 107049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57195 w 294929"/>
              <a:gd name="connsiteY5" fmla="*/ 114193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1476 w 294929"/>
              <a:gd name="connsiteY5" fmla="*/ 109430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8620 w 294929"/>
              <a:gd name="connsiteY5" fmla="*/ 171343 h 321599"/>
              <a:gd name="connsiteX6" fmla="*/ 264352 w 294929"/>
              <a:gd name="connsiteY6" fmla="*/ 185844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8620 w 294929"/>
              <a:gd name="connsiteY5" fmla="*/ 171343 h 321599"/>
              <a:gd name="connsiteX6" fmla="*/ 209584 w 294929"/>
              <a:gd name="connsiteY6" fmla="*/ 216800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28620 w 294929"/>
              <a:gd name="connsiteY5" fmla="*/ 171343 h 321599"/>
              <a:gd name="connsiteX6" fmla="*/ 259591 w 294929"/>
              <a:gd name="connsiteY6" fmla="*/ 216800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94929"/>
              <a:gd name="connsiteY0" fmla="*/ 78474 h 321599"/>
              <a:gd name="connsiteX1" fmla="*/ 0 w 294929"/>
              <a:gd name="connsiteY1" fmla="*/ 62019 h 321599"/>
              <a:gd name="connsiteX2" fmla="*/ 44691 w 294929"/>
              <a:gd name="connsiteY2" fmla="*/ 0 h 321599"/>
              <a:gd name="connsiteX3" fmla="*/ 178800 w 294929"/>
              <a:gd name="connsiteY3" fmla="*/ 0 h 321599"/>
              <a:gd name="connsiteX4" fmla="*/ 294929 w 294929"/>
              <a:gd name="connsiteY4" fmla="*/ 54875 h 321599"/>
              <a:gd name="connsiteX5" fmla="*/ 166720 w 294929"/>
              <a:gd name="connsiteY5" fmla="*/ 166581 h 321599"/>
              <a:gd name="connsiteX6" fmla="*/ 259591 w 294929"/>
              <a:gd name="connsiteY6" fmla="*/ 216800 h 321599"/>
              <a:gd name="connsiteX7" fmla="*/ 228253 w 294929"/>
              <a:gd name="connsiteY7" fmla="*/ 321362 h 321599"/>
              <a:gd name="connsiteX8" fmla="*/ 174036 w 294929"/>
              <a:gd name="connsiteY8" fmla="*/ 300037 h 321599"/>
              <a:gd name="connsiteX9" fmla="*/ 142322 w 294929"/>
              <a:gd name="connsiteY9" fmla="*/ 214312 h 321599"/>
              <a:gd name="connsiteX10" fmla="*/ 88106 w 294929"/>
              <a:gd name="connsiteY10" fmla="*/ 209443 h 321599"/>
              <a:gd name="connsiteX11" fmla="*/ 30577 w 294929"/>
              <a:gd name="connsiteY11" fmla="*/ 178700 h 321599"/>
              <a:gd name="connsiteX12" fmla="*/ 54389 w 294929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78800 w 259591"/>
              <a:gd name="connsiteY3" fmla="*/ 0 h 321599"/>
              <a:gd name="connsiteX4" fmla="*/ 116335 w 259591"/>
              <a:gd name="connsiteY4" fmla="*/ 112025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78800 w 259591"/>
              <a:gd name="connsiteY3" fmla="*/ 0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00219 w 259591"/>
              <a:gd name="connsiteY3" fmla="*/ 123825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26413 w 259591"/>
              <a:gd name="connsiteY3" fmla="*/ 104775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26413 w 259591"/>
              <a:gd name="connsiteY3" fmla="*/ 104775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  <a:gd name="connsiteX0" fmla="*/ 54389 w 259591"/>
              <a:gd name="connsiteY0" fmla="*/ 78474 h 321599"/>
              <a:gd name="connsiteX1" fmla="*/ 0 w 259591"/>
              <a:gd name="connsiteY1" fmla="*/ 62019 h 321599"/>
              <a:gd name="connsiteX2" fmla="*/ 44691 w 259591"/>
              <a:gd name="connsiteY2" fmla="*/ 0 h 321599"/>
              <a:gd name="connsiteX3" fmla="*/ 140700 w 259591"/>
              <a:gd name="connsiteY3" fmla="*/ 126206 h 321599"/>
              <a:gd name="connsiteX4" fmla="*/ 204442 w 259591"/>
              <a:gd name="connsiteY4" fmla="*/ 123931 h 321599"/>
              <a:gd name="connsiteX5" fmla="*/ 166720 w 259591"/>
              <a:gd name="connsiteY5" fmla="*/ 166581 h 321599"/>
              <a:gd name="connsiteX6" fmla="*/ 259591 w 259591"/>
              <a:gd name="connsiteY6" fmla="*/ 216800 h 321599"/>
              <a:gd name="connsiteX7" fmla="*/ 228253 w 259591"/>
              <a:gd name="connsiteY7" fmla="*/ 321362 h 321599"/>
              <a:gd name="connsiteX8" fmla="*/ 174036 w 259591"/>
              <a:gd name="connsiteY8" fmla="*/ 300037 h 321599"/>
              <a:gd name="connsiteX9" fmla="*/ 142322 w 259591"/>
              <a:gd name="connsiteY9" fmla="*/ 214312 h 321599"/>
              <a:gd name="connsiteX10" fmla="*/ 88106 w 259591"/>
              <a:gd name="connsiteY10" fmla="*/ 209443 h 321599"/>
              <a:gd name="connsiteX11" fmla="*/ 30577 w 259591"/>
              <a:gd name="connsiteY11" fmla="*/ 178700 h 321599"/>
              <a:gd name="connsiteX12" fmla="*/ 54389 w 259591"/>
              <a:gd name="connsiteY12" fmla="*/ 78474 h 32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591" h="321599">
                <a:moveTo>
                  <a:pt x="54389" y="78474"/>
                </a:moveTo>
                <a:cubicBezTo>
                  <a:pt x="29115" y="82514"/>
                  <a:pt x="15748" y="84173"/>
                  <a:pt x="0" y="62019"/>
                </a:cubicBezTo>
                <a:cubicBezTo>
                  <a:pt x="14897" y="41346"/>
                  <a:pt x="5981" y="20673"/>
                  <a:pt x="44691" y="0"/>
                </a:cubicBezTo>
                <a:cubicBezTo>
                  <a:pt x="102888" y="44451"/>
                  <a:pt x="108697" y="84137"/>
                  <a:pt x="140700" y="126206"/>
                </a:cubicBezTo>
                <a:cubicBezTo>
                  <a:pt x="178617" y="111160"/>
                  <a:pt x="190338" y="105640"/>
                  <a:pt x="204442" y="123931"/>
                </a:cubicBezTo>
                <a:cubicBezTo>
                  <a:pt x="203774" y="145292"/>
                  <a:pt x="198344" y="157127"/>
                  <a:pt x="166720" y="166581"/>
                </a:cubicBezTo>
                <a:lnTo>
                  <a:pt x="259591" y="216800"/>
                </a:lnTo>
                <a:cubicBezTo>
                  <a:pt x="254702" y="288167"/>
                  <a:pt x="247430" y="285714"/>
                  <a:pt x="228253" y="321362"/>
                </a:cubicBezTo>
                <a:cubicBezTo>
                  <a:pt x="191131" y="323779"/>
                  <a:pt x="192108" y="307145"/>
                  <a:pt x="174036" y="300037"/>
                </a:cubicBezTo>
                <a:lnTo>
                  <a:pt x="142322" y="214312"/>
                </a:lnTo>
                <a:lnTo>
                  <a:pt x="88106" y="209443"/>
                </a:lnTo>
                <a:lnTo>
                  <a:pt x="30577" y="178700"/>
                </a:lnTo>
                <a:cubicBezTo>
                  <a:pt x="57564" y="135766"/>
                  <a:pt x="46452" y="111883"/>
                  <a:pt x="54389" y="78474"/>
                </a:cubicBezTo>
                <a:close/>
              </a:path>
            </a:pathLst>
          </a:custGeom>
          <a:solidFill>
            <a:srgbClr val="FF66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57A7E9D7-31DE-4590-B6C5-E5FC3F880DC1}"/>
              </a:ext>
            </a:extLst>
          </p:cNvPr>
          <p:cNvSpPr/>
          <p:nvPr/>
        </p:nvSpPr>
        <p:spPr>
          <a:xfrm>
            <a:off x="8888491" y="961231"/>
            <a:ext cx="120541" cy="202623"/>
          </a:xfrm>
          <a:custGeom>
            <a:avLst/>
            <a:gdLst>
              <a:gd name="connsiteX0" fmla="*/ 0 w 121711"/>
              <a:gd name="connsiteY0" fmla="*/ 35648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0 w 121711"/>
              <a:gd name="connsiteY8" fmla="*/ 35648 h 192087"/>
              <a:gd name="connsiteX0" fmla="*/ 21431 w 121711"/>
              <a:gd name="connsiteY0" fmla="*/ 76129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21431 w 121711"/>
              <a:gd name="connsiteY8" fmla="*/ 76129 h 192087"/>
              <a:gd name="connsiteX0" fmla="*/ 21431 w 121711"/>
              <a:gd name="connsiteY0" fmla="*/ 76129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21431 w 121711"/>
              <a:gd name="connsiteY8" fmla="*/ 76129 h 192087"/>
              <a:gd name="connsiteX0" fmla="*/ 52388 w 121711"/>
              <a:gd name="connsiteY0" fmla="*/ 78510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52388 w 121711"/>
              <a:gd name="connsiteY8" fmla="*/ 78510 h 192087"/>
              <a:gd name="connsiteX0" fmla="*/ 9525 w 121711"/>
              <a:gd name="connsiteY0" fmla="*/ 33266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9525 w 121711"/>
              <a:gd name="connsiteY8" fmla="*/ 33266 h 192087"/>
              <a:gd name="connsiteX0" fmla="*/ 9525 w 121711"/>
              <a:gd name="connsiteY0" fmla="*/ 33266 h 192087"/>
              <a:gd name="connsiteX1" fmla="*/ 35648 w 121711"/>
              <a:gd name="connsiteY1" fmla="*/ 0 h 192087"/>
              <a:gd name="connsiteX2" fmla="*/ 86063 w 121711"/>
              <a:gd name="connsiteY2" fmla="*/ 0 h 192087"/>
              <a:gd name="connsiteX3" fmla="*/ 121711 w 121711"/>
              <a:gd name="connsiteY3" fmla="*/ 35648 h 192087"/>
              <a:gd name="connsiteX4" fmla="*/ 121711 w 121711"/>
              <a:gd name="connsiteY4" fmla="*/ 156439 h 192087"/>
              <a:gd name="connsiteX5" fmla="*/ 86063 w 121711"/>
              <a:gd name="connsiteY5" fmla="*/ 192087 h 192087"/>
              <a:gd name="connsiteX6" fmla="*/ 35648 w 121711"/>
              <a:gd name="connsiteY6" fmla="*/ 192087 h 192087"/>
              <a:gd name="connsiteX7" fmla="*/ 0 w 121711"/>
              <a:gd name="connsiteY7" fmla="*/ 156439 h 192087"/>
              <a:gd name="connsiteX8" fmla="*/ 9525 w 121711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26123 w 112186"/>
              <a:gd name="connsiteY6" fmla="*/ 192087 h 192087"/>
              <a:gd name="connsiteX7" fmla="*/ 47625 w 112186"/>
              <a:gd name="connsiteY7" fmla="*/ 113576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26123 w 112186"/>
              <a:gd name="connsiteY6" fmla="*/ 192087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26123 w 112186"/>
              <a:gd name="connsiteY6" fmla="*/ 192087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54698 w 112186"/>
              <a:gd name="connsiteY6" fmla="*/ 146843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76538 w 112186"/>
              <a:gd name="connsiteY5" fmla="*/ 192087 h 192087"/>
              <a:gd name="connsiteX6" fmla="*/ 7073 w 112186"/>
              <a:gd name="connsiteY6" fmla="*/ 132555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92087"/>
              <a:gd name="connsiteX1" fmla="*/ 26123 w 112186"/>
              <a:gd name="connsiteY1" fmla="*/ 0 h 192087"/>
              <a:gd name="connsiteX2" fmla="*/ 76538 w 112186"/>
              <a:gd name="connsiteY2" fmla="*/ 0 h 192087"/>
              <a:gd name="connsiteX3" fmla="*/ 112186 w 112186"/>
              <a:gd name="connsiteY3" fmla="*/ 35648 h 192087"/>
              <a:gd name="connsiteX4" fmla="*/ 112186 w 112186"/>
              <a:gd name="connsiteY4" fmla="*/ 156439 h 192087"/>
              <a:gd name="connsiteX5" fmla="*/ 36056 w 112186"/>
              <a:gd name="connsiteY5" fmla="*/ 192087 h 192087"/>
              <a:gd name="connsiteX6" fmla="*/ 7073 w 112186"/>
              <a:gd name="connsiteY6" fmla="*/ 132555 h 192087"/>
              <a:gd name="connsiteX7" fmla="*/ 7143 w 112186"/>
              <a:gd name="connsiteY7" fmla="*/ 85001 h 192087"/>
              <a:gd name="connsiteX8" fmla="*/ 0 w 112186"/>
              <a:gd name="connsiteY8" fmla="*/ 33266 h 192087"/>
              <a:gd name="connsiteX0" fmla="*/ 0 w 112186"/>
              <a:gd name="connsiteY0" fmla="*/ 33266 h 156439"/>
              <a:gd name="connsiteX1" fmla="*/ 26123 w 112186"/>
              <a:gd name="connsiteY1" fmla="*/ 0 h 156439"/>
              <a:gd name="connsiteX2" fmla="*/ 76538 w 112186"/>
              <a:gd name="connsiteY2" fmla="*/ 0 h 156439"/>
              <a:gd name="connsiteX3" fmla="*/ 112186 w 112186"/>
              <a:gd name="connsiteY3" fmla="*/ 35648 h 156439"/>
              <a:gd name="connsiteX4" fmla="*/ 112186 w 112186"/>
              <a:gd name="connsiteY4" fmla="*/ 156439 h 156439"/>
              <a:gd name="connsiteX5" fmla="*/ 64631 w 112186"/>
              <a:gd name="connsiteY5" fmla="*/ 123030 h 156439"/>
              <a:gd name="connsiteX6" fmla="*/ 7073 w 112186"/>
              <a:gd name="connsiteY6" fmla="*/ 132555 h 156439"/>
              <a:gd name="connsiteX7" fmla="*/ 7143 w 112186"/>
              <a:gd name="connsiteY7" fmla="*/ 85001 h 156439"/>
              <a:gd name="connsiteX8" fmla="*/ 0 w 112186"/>
              <a:gd name="connsiteY8" fmla="*/ 33266 h 156439"/>
              <a:gd name="connsiteX0" fmla="*/ 0 w 112186"/>
              <a:gd name="connsiteY0" fmla="*/ 33266 h 182562"/>
              <a:gd name="connsiteX1" fmla="*/ 26123 w 112186"/>
              <a:gd name="connsiteY1" fmla="*/ 0 h 182562"/>
              <a:gd name="connsiteX2" fmla="*/ 76538 w 112186"/>
              <a:gd name="connsiteY2" fmla="*/ 0 h 182562"/>
              <a:gd name="connsiteX3" fmla="*/ 112186 w 112186"/>
              <a:gd name="connsiteY3" fmla="*/ 35648 h 182562"/>
              <a:gd name="connsiteX4" fmla="*/ 112186 w 112186"/>
              <a:gd name="connsiteY4" fmla="*/ 156439 h 182562"/>
              <a:gd name="connsiteX5" fmla="*/ 31293 w 112186"/>
              <a:gd name="connsiteY5" fmla="*/ 182562 h 182562"/>
              <a:gd name="connsiteX6" fmla="*/ 7073 w 112186"/>
              <a:gd name="connsiteY6" fmla="*/ 132555 h 182562"/>
              <a:gd name="connsiteX7" fmla="*/ 7143 w 112186"/>
              <a:gd name="connsiteY7" fmla="*/ 85001 h 182562"/>
              <a:gd name="connsiteX8" fmla="*/ 0 w 112186"/>
              <a:gd name="connsiteY8" fmla="*/ 33266 h 182562"/>
              <a:gd name="connsiteX0" fmla="*/ 0 w 112186"/>
              <a:gd name="connsiteY0" fmla="*/ 33266 h 182633"/>
              <a:gd name="connsiteX1" fmla="*/ 26123 w 112186"/>
              <a:gd name="connsiteY1" fmla="*/ 0 h 182633"/>
              <a:gd name="connsiteX2" fmla="*/ 76538 w 112186"/>
              <a:gd name="connsiteY2" fmla="*/ 0 h 182633"/>
              <a:gd name="connsiteX3" fmla="*/ 112186 w 112186"/>
              <a:gd name="connsiteY3" fmla="*/ 35648 h 182633"/>
              <a:gd name="connsiteX4" fmla="*/ 74086 w 112186"/>
              <a:gd name="connsiteY4" fmla="*/ 182633 h 182633"/>
              <a:gd name="connsiteX5" fmla="*/ 31293 w 112186"/>
              <a:gd name="connsiteY5" fmla="*/ 182562 h 182633"/>
              <a:gd name="connsiteX6" fmla="*/ 7073 w 112186"/>
              <a:gd name="connsiteY6" fmla="*/ 132555 h 182633"/>
              <a:gd name="connsiteX7" fmla="*/ 7143 w 112186"/>
              <a:gd name="connsiteY7" fmla="*/ 85001 h 182633"/>
              <a:gd name="connsiteX8" fmla="*/ 0 w 112186"/>
              <a:gd name="connsiteY8" fmla="*/ 33266 h 182633"/>
              <a:gd name="connsiteX0" fmla="*/ 0 w 112186"/>
              <a:gd name="connsiteY0" fmla="*/ 33266 h 182633"/>
              <a:gd name="connsiteX1" fmla="*/ 26123 w 112186"/>
              <a:gd name="connsiteY1" fmla="*/ 0 h 182633"/>
              <a:gd name="connsiteX2" fmla="*/ 76538 w 112186"/>
              <a:gd name="connsiteY2" fmla="*/ 0 h 182633"/>
              <a:gd name="connsiteX3" fmla="*/ 112186 w 112186"/>
              <a:gd name="connsiteY3" fmla="*/ 149948 h 182633"/>
              <a:gd name="connsiteX4" fmla="*/ 74086 w 112186"/>
              <a:gd name="connsiteY4" fmla="*/ 182633 h 182633"/>
              <a:gd name="connsiteX5" fmla="*/ 31293 w 112186"/>
              <a:gd name="connsiteY5" fmla="*/ 182562 h 182633"/>
              <a:gd name="connsiteX6" fmla="*/ 7073 w 112186"/>
              <a:gd name="connsiteY6" fmla="*/ 132555 h 182633"/>
              <a:gd name="connsiteX7" fmla="*/ 7143 w 112186"/>
              <a:gd name="connsiteY7" fmla="*/ 85001 h 182633"/>
              <a:gd name="connsiteX8" fmla="*/ 0 w 112186"/>
              <a:gd name="connsiteY8" fmla="*/ 33266 h 182633"/>
              <a:gd name="connsiteX0" fmla="*/ 0 w 112186"/>
              <a:gd name="connsiteY0" fmla="*/ 33266 h 182633"/>
              <a:gd name="connsiteX1" fmla="*/ 26123 w 112186"/>
              <a:gd name="connsiteY1" fmla="*/ 0 h 182633"/>
              <a:gd name="connsiteX2" fmla="*/ 52725 w 112186"/>
              <a:gd name="connsiteY2" fmla="*/ 107157 h 182633"/>
              <a:gd name="connsiteX3" fmla="*/ 112186 w 112186"/>
              <a:gd name="connsiteY3" fmla="*/ 149948 h 182633"/>
              <a:gd name="connsiteX4" fmla="*/ 74086 w 112186"/>
              <a:gd name="connsiteY4" fmla="*/ 182633 h 182633"/>
              <a:gd name="connsiteX5" fmla="*/ 31293 w 112186"/>
              <a:gd name="connsiteY5" fmla="*/ 182562 h 182633"/>
              <a:gd name="connsiteX6" fmla="*/ 7073 w 112186"/>
              <a:gd name="connsiteY6" fmla="*/ 132555 h 182633"/>
              <a:gd name="connsiteX7" fmla="*/ 7143 w 112186"/>
              <a:gd name="connsiteY7" fmla="*/ 85001 h 182633"/>
              <a:gd name="connsiteX8" fmla="*/ 0 w 112186"/>
              <a:gd name="connsiteY8" fmla="*/ 33266 h 182633"/>
              <a:gd name="connsiteX0" fmla="*/ 0 w 112256"/>
              <a:gd name="connsiteY0" fmla="*/ 33266 h 182633"/>
              <a:gd name="connsiteX1" fmla="*/ 26123 w 112256"/>
              <a:gd name="connsiteY1" fmla="*/ 0 h 182633"/>
              <a:gd name="connsiteX2" fmla="*/ 112256 w 112256"/>
              <a:gd name="connsiteY2" fmla="*/ 104776 h 182633"/>
              <a:gd name="connsiteX3" fmla="*/ 112186 w 112256"/>
              <a:gd name="connsiteY3" fmla="*/ 149948 h 182633"/>
              <a:gd name="connsiteX4" fmla="*/ 74086 w 112256"/>
              <a:gd name="connsiteY4" fmla="*/ 182633 h 182633"/>
              <a:gd name="connsiteX5" fmla="*/ 31293 w 112256"/>
              <a:gd name="connsiteY5" fmla="*/ 182562 h 182633"/>
              <a:gd name="connsiteX6" fmla="*/ 7073 w 112256"/>
              <a:gd name="connsiteY6" fmla="*/ 132555 h 182633"/>
              <a:gd name="connsiteX7" fmla="*/ 7143 w 112256"/>
              <a:gd name="connsiteY7" fmla="*/ 85001 h 182633"/>
              <a:gd name="connsiteX8" fmla="*/ 0 w 112256"/>
              <a:gd name="connsiteY8" fmla="*/ 33266 h 182633"/>
              <a:gd name="connsiteX0" fmla="*/ 0 w 112256"/>
              <a:gd name="connsiteY0" fmla="*/ 33266 h 182633"/>
              <a:gd name="connsiteX1" fmla="*/ 26123 w 112256"/>
              <a:gd name="connsiteY1" fmla="*/ 0 h 182633"/>
              <a:gd name="connsiteX2" fmla="*/ 112256 w 112256"/>
              <a:gd name="connsiteY2" fmla="*/ 104776 h 182633"/>
              <a:gd name="connsiteX3" fmla="*/ 112186 w 112256"/>
              <a:gd name="connsiteY3" fmla="*/ 149948 h 182633"/>
              <a:gd name="connsiteX4" fmla="*/ 74086 w 112256"/>
              <a:gd name="connsiteY4" fmla="*/ 182633 h 182633"/>
              <a:gd name="connsiteX5" fmla="*/ 31293 w 112256"/>
              <a:gd name="connsiteY5" fmla="*/ 182562 h 182633"/>
              <a:gd name="connsiteX6" fmla="*/ 7073 w 112256"/>
              <a:gd name="connsiteY6" fmla="*/ 132555 h 182633"/>
              <a:gd name="connsiteX7" fmla="*/ 7143 w 112256"/>
              <a:gd name="connsiteY7" fmla="*/ 85001 h 182633"/>
              <a:gd name="connsiteX8" fmla="*/ 0 w 112256"/>
              <a:gd name="connsiteY8" fmla="*/ 33266 h 182633"/>
              <a:gd name="connsiteX0" fmla="*/ 0 w 112256"/>
              <a:gd name="connsiteY0" fmla="*/ 39328 h 188695"/>
              <a:gd name="connsiteX1" fmla="*/ 26123 w 112256"/>
              <a:gd name="connsiteY1" fmla="*/ 6062 h 188695"/>
              <a:gd name="connsiteX2" fmla="*/ 112256 w 112256"/>
              <a:gd name="connsiteY2" fmla="*/ 110838 h 188695"/>
              <a:gd name="connsiteX3" fmla="*/ 112186 w 112256"/>
              <a:gd name="connsiteY3" fmla="*/ 156010 h 188695"/>
              <a:gd name="connsiteX4" fmla="*/ 74086 w 112256"/>
              <a:gd name="connsiteY4" fmla="*/ 188695 h 188695"/>
              <a:gd name="connsiteX5" fmla="*/ 31293 w 112256"/>
              <a:gd name="connsiteY5" fmla="*/ 188624 h 188695"/>
              <a:gd name="connsiteX6" fmla="*/ 7073 w 112256"/>
              <a:gd name="connsiteY6" fmla="*/ 138617 h 188695"/>
              <a:gd name="connsiteX7" fmla="*/ 7143 w 112256"/>
              <a:gd name="connsiteY7" fmla="*/ 91063 h 188695"/>
              <a:gd name="connsiteX8" fmla="*/ 0 w 112256"/>
              <a:gd name="connsiteY8" fmla="*/ 39328 h 18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56" h="188695">
                <a:moveTo>
                  <a:pt x="0" y="39328"/>
                </a:moveTo>
                <a:cubicBezTo>
                  <a:pt x="14264" y="25858"/>
                  <a:pt x="4715" y="14770"/>
                  <a:pt x="26123" y="6062"/>
                </a:cubicBezTo>
                <a:cubicBezTo>
                  <a:pt x="95315" y="-25688"/>
                  <a:pt x="83545" y="75913"/>
                  <a:pt x="112256" y="110838"/>
                </a:cubicBezTo>
                <a:cubicBezTo>
                  <a:pt x="112233" y="125895"/>
                  <a:pt x="112209" y="140953"/>
                  <a:pt x="112186" y="156010"/>
                </a:cubicBezTo>
                <a:lnTo>
                  <a:pt x="74086" y="188695"/>
                </a:lnTo>
                <a:lnTo>
                  <a:pt x="31293" y="188624"/>
                </a:lnTo>
                <a:lnTo>
                  <a:pt x="7073" y="138617"/>
                </a:lnTo>
                <a:cubicBezTo>
                  <a:pt x="746" y="102922"/>
                  <a:pt x="-817" y="131520"/>
                  <a:pt x="7143" y="91063"/>
                </a:cubicBezTo>
                <a:lnTo>
                  <a:pt x="0" y="39328"/>
                </a:ln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A18DA6BB-4641-4269-A0EA-5BBD0DAA71B0}"/>
              </a:ext>
            </a:extLst>
          </p:cNvPr>
          <p:cNvSpPr/>
          <p:nvPr/>
        </p:nvSpPr>
        <p:spPr>
          <a:xfrm>
            <a:off x="8103173" y="1561279"/>
            <a:ext cx="845588" cy="659770"/>
          </a:xfrm>
          <a:custGeom>
            <a:avLst/>
            <a:gdLst>
              <a:gd name="connsiteX0" fmla="*/ 676275 w 1336024"/>
              <a:gd name="connsiteY0" fmla="*/ 0 h 642938"/>
              <a:gd name="connsiteX1" fmla="*/ 676275 w 1336024"/>
              <a:gd name="connsiteY1" fmla="*/ 0 h 642938"/>
              <a:gd name="connsiteX2" fmla="*/ 714375 w 1336024"/>
              <a:gd name="connsiteY2" fmla="*/ 14288 h 642938"/>
              <a:gd name="connsiteX3" fmla="*/ 728663 w 1336024"/>
              <a:gd name="connsiteY3" fmla="*/ 19050 h 642938"/>
              <a:gd name="connsiteX4" fmla="*/ 781050 w 1336024"/>
              <a:gd name="connsiteY4" fmla="*/ 28575 h 642938"/>
              <a:gd name="connsiteX5" fmla="*/ 795338 w 1336024"/>
              <a:gd name="connsiteY5" fmla="*/ 33338 h 642938"/>
              <a:gd name="connsiteX6" fmla="*/ 838200 w 1336024"/>
              <a:gd name="connsiteY6" fmla="*/ 71438 h 642938"/>
              <a:gd name="connsiteX7" fmla="*/ 852488 w 1336024"/>
              <a:gd name="connsiteY7" fmla="*/ 80963 h 642938"/>
              <a:gd name="connsiteX8" fmla="*/ 862013 w 1336024"/>
              <a:gd name="connsiteY8" fmla="*/ 109538 h 642938"/>
              <a:gd name="connsiteX9" fmla="*/ 866775 w 1336024"/>
              <a:gd name="connsiteY9" fmla="*/ 128588 h 642938"/>
              <a:gd name="connsiteX10" fmla="*/ 885825 w 1336024"/>
              <a:gd name="connsiteY10" fmla="*/ 171450 h 642938"/>
              <a:gd name="connsiteX11" fmla="*/ 900113 w 1336024"/>
              <a:gd name="connsiteY11" fmla="*/ 180975 h 642938"/>
              <a:gd name="connsiteX12" fmla="*/ 904875 w 1336024"/>
              <a:gd name="connsiteY12" fmla="*/ 195263 h 642938"/>
              <a:gd name="connsiteX13" fmla="*/ 919163 w 1336024"/>
              <a:gd name="connsiteY13" fmla="*/ 200025 h 642938"/>
              <a:gd name="connsiteX14" fmla="*/ 933450 w 1336024"/>
              <a:gd name="connsiteY14" fmla="*/ 209550 h 642938"/>
              <a:gd name="connsiteX15" fmla="*/ 962025 w 1336024"/>
              <a:gd name="connsiteY15" fmla="*/ 219075 h 642938"/>
              <a:gd name="connsiteX16" fmla="*/ 976313 w 1336024"/>
              <a:gd name="connsiteY16" fmla="*/ 228600 h 642938"/>
              <a:gd name="connsiteX17" fmla="*/ 1033463 w 1336024"/>
              <a:gd name="connsiteY17" fmla="*/ 233363 h 642938"/>
              <a:gd name="connsiteX18" fmla="*/ 1047750 w 1336024"/>
              <a:gd name="connsiteY18" fmla="*/ 238125 h 642938"/>
              <a:gd name="connsiteX19" fmla="*/ 1062038 w 1336024"/>
              <a:gd name="connsiteY19" fmla="*/ 247650 h 642938"/>
              <a:gd name="connsiteX20" fmla="*/ 1071563 w 1336024"/>
              <a:gd name="connsiteY20" fmla="*/ 261938 h 642938"/>
              <a:gd name="connsiteX21" fmla="*/ 1100138 w 1336024"/>
              <a:gd name="connsiteY21" fmla="*/ 271463 h 642938"/>
              <a:gd name="connsiteX22" fmla="*/ 1114425 w 1336024"/>
              <a:gd name="connsiteY22" fmla="*/ 276225 h 642938"/>
              <a:gd name="connsiteX23" fmla="*/ 1143000 w 1336024"/>
              <a:gd name="connsiteY23" fmla="*/ 295275 h 642938"/>
              <a:gd name="connsiteX24" fmla="*/ 1171575 w 1336024"/>
              <a:gd name="connsiteY24" fmla="*/ 304800 h 642938"/>
              <a:gd name="connsiteX25" fmla="*/ 1185863 w 1336024"/>
              <a:gd name="connsiteY25" fmla="*/ 309563 h 642938"/>
              <a:gd name="connsiteX26" fmla="*/ 1252538 w 1336024"/>
              <a:gd name="connsiteY26" fmla="*/ 319088 h 642938"/>
              <a:gd name="connsiteX27" fmla="*/ 1271588 w 1336024"/>
              <a:gd name="connsiteY27" fmla="*/ 323850 h 642938"/>
              <a:gd name="connsiteX28" fmla="*/ 1333500 w 1336024"/>
              <a:gd name="connsiteY28" fmla="*/ 328613 h 642938"/>
              <a:gd name="connsiteX29" fmla="*/ 1300163 w 1336024"/>
              <a:gd name="connsiteY29" fmla="*/ 366713 h 642938"/>
              <a:gd name="connsiteX30" fmla="*/ 1290638 w 1336024"/>
              <a:gd name="connsiteY30" fmla="*/ 381000 h 642938"/>
              <a:gd name="connsiteX31" fmla="*/ 1281113 w 1336024"/>
              <a:gd name="connsiteY31" fmla="*/ 409575 h 642938"/>
              <a:gd name="connsiteX32" fmla="*/ 1252538 w 1336024"/>
              <a:gd name="connsiteY32" fmla="*/ 428625 h 642938"/>
              <a:gd name="connsiteX33" fmla="*/ 1223963 w 1336024"/>
              <a:gd name="connsiteY33" fmla="*/ 442913 h 642938"/>
              <a:gd name="connsiteX34" fmla="*/ 1219200 w 1336024"/>
              <a:gd name="connsiteY34" fmla="*/ 495300 h 642938"/>
              <a:gd name="connsiteX35" fmla="*/ 1228725 w 1336024"/>
              <a:gd name="connsiteY35" fmla="*/ 509588 h 642938"/>
              <a:gd name="connsiteX36" fmla="*/ 1243013 w 1336024"/>
              <a:gd name="connsiteY36" fmla="*/ 514350 h 642938"/>
              <a:gd name="connsiteX37" fmla="*/ 1252538 w 1336024"/>
              <a:gd name="connsiteY37" fmla="*/ 528638 h 642938"/>
              <a:gd name="connsiteX38" fmla="*/ 1266825 w 1336024"/>
              <a:gd name="connsiteY38" fmla="*/ 533400 h 642938"/>
              <a:gd name="connsiteX39" fmla="*/ 1295400 w 1336024"/>
              <a:gd name="connsiteY39" fmla="*/ 547688 h 642938"/>
              <a:gd name="connsiteX40" fmla="*/ 1290638 w 1336024"/>
              <a:gd name="connsiteY40" fmla="*/ 561975 h 642938"/>
              <a:gd name="connsiteX41" fmla="*/ 1247775 w 1336024"/>
              <a:gd name="connsiteY41" fmla="*/ 590550 h 642938"/>
              <a:gd name="connsiteX42" fmla="*/ 1219200 w 1336024"/>
              <a:gd name="connsiteY42" fmla="*/ 609600 h 642938"/>
              <a:gd name="connsiteX43" fmla="*/ 1204913 w 1336024"/>
              <a:gd name="connsiteY43" fmla="*/ 619125 h 642938"/>
              <a:gd name="connsiteX44" fmla="*/ 1176338 w 1336024"/>
              <a:gd name="connsiteY44" fmla="*/ 628650 h 642938"/>
              <a:gd name="connsiteX45" fmla="*/ 1162050 w 1336024"/>
              <a:gd name="connsiteY45" fmla="*/ 633413 h 642938"/>
              <a:gd name="connsiteX46" fmla="*/ 1119188 w 1336024"/>
              <a:gd name="connsiteY46" fmla="*/ 642938 h 642938"/>
              <a:gd name="connsiteX47" fmla="*/ 871538 w 1336024"/>
              <a:gd name="connsiteY47" fmla="*/ 638175 h 642938"/>
              <a:gd name="connsiteX48" fmla="*/ 862013 w 1336024"/>
              <a:gd name="connsiteY48" fmla="*/ 619125 h 642938"/>
              <a:gd name="connsiteX49" fmla="*/ 838200 w 1336024"/>
              <a:gd name="connsiteY49" fmla="*/ 600075 h 642938"/>
              <a:gd name="connsiteX50" fmla="*/ 800100 w 1336024"/>
              <a:gd name="connsiteY50" fmla="*/ 590550 h 642938"/>
              <a:gd name="connsiteX51" fmla="*/ 785813 w 1336024"/>
              <a:gd name="connsiteY51" fmla="*/ 585788 h 642938"/>
              <a:gd name="connsiteX52" fmla="*/ 719138 w 1336024"/>
              <a:gd name="connsiteY52" fmla="*/ 576263 h 642938"/>
              <a:gd name="connsiteX53" fmla="*/ 690563 w 1336024"/>
              <a:gd name="connsiteY53" fmla="*/ 566738 h 642938"/>
              <a:gd name="connsiteX54" fmla="*/ 652463 w 1336024"/>
              <a:gd name="connsiteY54" fmla="*/ 557213 h 642938"/>
              <a:gd name="connsiteX55" fmla="*/ 638175 w 1336024"/>
              <a:gd name="connsiteY55" fmla="*/ 552450 h 642938"/>
              <a:gd name="connsiteX56" fmla="*/ 547688 w 1336024"/>
              <a:gd name="connsiteY56" fmla="*/ 542925 h 642938"/>
              <a:gd name="connsiteX57" fmla="*/ 533400 w 1336024"/>
              <a:gd name="connsiteY57" fmla="*/ 533400 h 642938"/>
              <a:gd name="connsiteX58" fmla="*/ 490538 w 1336024"/>
              <a:gd name="connsiteY58" fmla="*/ 519113 h 642938"/>
              <a:gd name="connsiteX59" fmla="*/ 476250 w 1336024"/>
              <a:gd name="connsiteY59" fmla="*/ 514350 h 642938"/>
              <a:gd name="connsiteX60" fmla="*/ 461963 w 1336024"/>
              <a:gd name="connsiteY60" fmla="*/ 509588 h 642938"/>
              <a:gd name="connsiteX61" fmla="*/ 433388 w 1336024"/>
              <a:gd name="connsiteY61" fmla="*/ 490538 h 642938"/>
              <a:gd name="connsiteX62" fmla="*/ 404813 w 1336024"/>
              <a:gd name="connsiteY62" fmla="*/ 481013 h 642938"/>
              <a:gd name="connsiteX63" fmla="*/ 390525 w 1336024"/>
              <a:gd name="connsiteY63" fmla="*/ 471488 h 642938"/>
              <a:gd name="connsiteX64" fmla="*/ 376238 w 1336024"/>
              <a:gd name="connsiteY64" fmla="*/ 466725 h 642938"/>
              <a:gd name="connsiteX65" fmla="*/ 347663 w 1336024"/>
              <a:gd name="connsiteY65" fmla="*/ 447675 h 642938"/>
              <a:gd name="connsiteX66" fmla="*/ 333375 w 1336024"/>
              <a:gd name="connsiteY66" fmla="*/ 438150 h 642938"/>
              <a:gd name="connsiteX67" fmla="*/ 276225 w 1336024"/>
              <a:gd name="connsiteY67" fmla="*/ 419100 h 642938"/>
              <a:gd name="connsiteX68" fmla="*/ 247650 w 1336024"/>
              <a:gd name="connsiteY68" fmla="*/ 409575 h 642938"/>
              <a:gd name="connsiteX69" fmla="*/ 233363 w 1336024"/>
              <a:gd name="connsiteY69" fmla="*/ 400050 h 642938"/>
              <a:gd name="connsiteX70" fmla="*/ 166688 w 1336024"/>
              <a:gd name="connsiteY70" fmla="*/ 381000 h 642938"/>
              <a:gd name="connsiteX71" fmla="*/ 152400 w 1336024"/>
              <a:gd name="connsiteY71" fmla="*/ 371475 h 642938"/>
              <a:gd name="connsiteX72" fmla="*/ 123825 w 1336024"/>
              <a:gd name="connsiteY72" fmla="*/ 361950 h 642938"/>
              <a:gd name="connsiteX73" fmla="*/ 71438 w 1336024"/>
              <a:gd name="connsiteY73" fmla="*/ 342900 h 642938"/>
              <a:gd name="connsiteX74" fmla="*/ 38100 w 1336024"/>
              <a:gd name="connsiteY74" fmla="*/ 333375 h 642938"/>
              <a:gd name="connsiteX75" fmla="*/ 23813 w 1336024"/>
              <a:gd name="connsiteY75" fmla="*/ 328613 h 642938"/>
              <a:gd name="connsiteX76" fmla="*/ 9525 w 1336024"/>
              <a:gd name="connsiteY76" fmla="*/ 319088 h 642938"/>
              <a:gd name="connsiteX77" fmla="*/ 0 w 1336024"/>
              <a:gd name="connsiteY77" fmla="*/ 290513 h 642938"/>
              <a:gd name="connsiteX78" fmla="*/ 4763 w 1336024"/>
              <a:gd name="connsiteY78" fmla="*/ 266700 h 642938"/>
              <a:gd name="connsiteX79" fmla="*/ 19050 w 1336024"/>
              <a:gd name="connsiteY79" fmla="*/ 261938 h 642938"/>
              <a:gd name="connsiteX80" fmla="*/ 76200 w 1336024"/>
              <a:gd name="connsiteY80" fmla="*/ 233363 h 642938"/>
              <a:gd name="connsiteX81" fmla="*/ 90488 w 1336024"/>
              <a:gd name="connsiteY81" fmla="*/ 228600 h 642938"/>
              <a:gd name="connsiteX82" fmla="*/ 104775 w 1336024"/>
              <a:gd name="connsiteY82" fmla="*/ 223838 h 642938"/>
              <a:gd name="connsiteX83" fmla="*/ 119063 w 1336024"/>
              <a:gd name="connsiteY83" fmla="*/ 214313 h 642938"/>
              <a:gd name="connsiteX84" fmla="*/ 104775 w 1336024"/>
              <a:gd name="connsiteY84" fmla="*/ 185738 h 642938"/>
              <a:gd name="connsiteX85" fmla="*/ 100013 w 1336024"/>
              <a:gd name="connsiteY85" fmla="*/ 166688 h 642938"/>
              <a:gd name="connsiteX86" fmla="*/ 95250 w 1336024"/>
              <a:gd name="connsiteY86" fmla="*/ 133350 h 642938"/>
              <a:gd name="connsiteX87" fmla="*/ 109538 w 1336024"/>
              <a:gd name="connsiteY87" fmla="*/ 123825 h 642938"/>
              <a:gd name="connsiteX88" fmla="*/ 138113 w 1336024"/>
              <a:gd name="connsiteY88" fmla="*/ 114300 h 642938"/>
              <a:gd name="connsiteX89" fmla="*/ 204788 w 1336024"/>
              <a:gd name="connsiteY89" fmla="*/ 119063 h 642938"/>
              <a:gd name="connsiteX90" fmla="*/ 223838 w 1336024"/>
              <a:gd name="connsiteY90" fmla="*/ 123825 h 642938"/>
              <a:gd name="connsiteX91" fmla="*/ 271463 w 1336024"/>
              <a:gd name="connsiteY91" fmla="*/ 128588 h 642938"/>
              <a:gd name="connsiteX92" fmla="*/ 366713 w 1336024"/>
              <a:gd name="connsiteY92" fmla="*/ 133350 h 642938"/>
              <a:gd name="connsiteX93" fmla="*/ 409575 w 1336024"/>
              <a:gd name="connsiteY93" fmla="*/ 147638 h 642938"/>
              <a:gd name="connsiteX94" fmla="*/ 423863 w 1336024"/>
              <a:gd name="connsiteY94" fmla="*/ 152400 h 642938"/>
              <a:gd name="connsiteX95" fmla="*/ 438150 w 1336024"/>
              <a:gd name="connsiteY95" fmla="*/ 157163 h 642938"/>
              <a:gd name="connsiteX96" fmla="*/ 461963 w 1336024"/>
              <a:gd name="connsiteY96" fmla="*/ 161925 h 642938"/>
              <a:gd name="connsiteX97" fmla="*/ 495300 w 1336024"/>
              <a:gd name="connsiteY97" fmla="*/ 157163 h 642938"/>
              <a:gd name="connsiteX98" fmla="*/ 538163 w 1336024"/>
              <a:gd name="connsiteY98" fmla="*/ 119063 h 642938"/>
              <a:gd name="connsiteX99" fmla="*/ 566738 w 1336024"/>
              <a:gd name="connsiteY99" fmla="*/ 109538 h 642938"/>
              <a:gd name="connsiteX100" fmla="*/ 581025 w 1336024"/>
              <a:gd name="connsiteY100" fmla="*/ 104775 h 642938"/>
              <a:gd name="connsiteX101" fmla="*/ 595313 w 1336024"/>
              <a:gd name="connsiteY101" fmla="*/ 100013 h 642938"/>
              <a:gd name="connsiteX102" fmla="*/ 614363 w 1336024"/>
              <a:gd name="connsiteY102" fmla="*/ 71438 h 642938"/>
              <a:gd name="connsiteX103" fmla="*/ 633413 w 1336024"/>
              <a:gd name="connsiteY103" fmla="*/ 28575 h 642938"/>
              <a:gd name="connsiteX104" fmla="*/ 685800 w 1336024"/>
              <a:gd name="connsiteY104" fmla="*/ 14288 h 642938"/>
              <a:gd name="connsiteX105" fmla="*/ 676275 w 1336024"/>
              <a:gd name="connsiteY105" fmla="*/ 0 h 64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1336024" h="642938">
                <a:moveTo>
                  <a:pt x="676275" y="0"/>
                </a:moveTo>
                <a:lnTo>
                  <a:pt x="676275" y="0"/>
                </a:lnTo>
                <a:lnTo>
                  <a:pt x="714375" y="14288"/>
                </a:lnTo>
                <a:cubicBezTo>
                  <a:pt x="719093" y="16004"/>
                  <a:pt x="723740" y="18065"/>
                  <a:pt x="728663" y="19050"/>
                </a:cubicBezTo>
                <a:cubicBezTo>
                  <a:pt x="773609" y="28039"/>
                  <a:pt x="748119" y="19166"/>
                  <a:pt x="781050" y="28575"/>
                </a:cubicBezTo>
                <a:cubicBezTo>
                  <a:pt x="785877" y="29954"/>
                  <a:pt x="790848" y="31093"/>
                  <a:pt x="795338" y="33338"/>
                </a:cubicBezTo>
                <a:cubicBezTo>
                  <a:pt x="823063" y="47201"/>
                  <a:pt x="800331" y="46193"/>
                  <a:pt x="838200" y="71438"/>
                </a:cubicBezTo>
                <a:lnTo>
                  <a:pt x="852488" y="80963"/>
                </a:lnTo>
                <a:cubicBezTo>
                  <a:pt x="855663" y="90488"/>
                  <a:pt x="859578" y="99797"/>
                  <a:pt x="862013" y="109538"/>
                </a:cubicBezTo>
                <a:cubicBezTo>
                  <a:pt x="863600" y="115888"/>
                  <a:pt x="864894" y="122319"/>
                  <a:pt x="866775" y="128588"/>
                </a:cubicBezTo>
                <a:cubicBezTo>
                  <a:pt x="870817" y="142061"/>
                  <a:pt x="874888" y="160514"/>
                  <a:pt x="885825" y="171450"/>
                </a:cubicBezTo>
                <a:cubicBezTo>
                  <a:pt x="889873" y="175497"/>
                  <a:pt x="895350" y="177800"/>
                  <a:pt x="900113" y="180975"/>
                </a:cubicBezTo>
                <a:cubicBezTo>
                  <a:pt x="901700" y="185738"/>
                  <a:pt x="901325" y="191713"/>
                  <a:pt x="904875" y="195263"/>
                </a:cubicBezTo>
                <a:cubicBezTo>
                  <a:pt x="908425" y="198813"/>
                  <a:pt x="914673" y="197780"/>
                  <a:pt x="919163" y="200025"/>
                </a:cubicBezTo>
                <a:cubicBezTo>
                  <a:pt x="924282" y="202585"/>
                  <a:pt x="928220" y="207225"/>
                  <a:pt x="933450" y="209550"/>
                </a:cubicBezTo>
                <a:cubicBezTo>
                  <a:pt x="942625" y="213628"/>
                  <a:pt x="962025" y="219075"/>
                  <a:pt x="962025" y="219075"/>
                </a:cubicBezTo>
                <a:cubicBezTo>
                  <a:pt x="966788" y="222250"/>
                  <a:pt x="970700" y="227477"/>
                  <a:pt x="976313" y="228600"/>
                </a:cubicBezTo>
                <a:cubicBezTo>
                  <a:pt x="995058" y="232349"/>
                  <a:pt x="1014515" y="230837"/>
                  <a:pt x="1033463" y="233363"/>
                </a:cubicBezTo>
                <a:cubicBezTo>
                  <a:pt x="1038439" y="234026"/>
                  <a:pt x="1042988" y="236538"/>
                  <a:pt x="1047750" y="238125"/>
                </a:cubicBezTo>
                <a:cubicBezTo>
                  <a:pt x="1052513" y="241300"/>
                  <a:pt x="1057991" y="243603"/>
                  <a:pt x="1062038" y="247650"/>
                </a:cubicBezTo>
                <a:cubicBezTo>
                  <a:pt x="1066085" y="251697"/>
                  <a:pt x="1066709" y="258904"/>
                  <a:pt x="1071563" y="261938"/>
                </a:cubicBezTo>
                <a:cubicBezTo>
                  <a:pt x="1080077" y="267259"/>
                  <a:pt x="1090613" y="268288"/>
                  <a:pt x="1100138" y="271463"/>
                </a:cubicBezTo>
                <a:lnTo>
                  <a:pt x="1114425" y="276225"/>
                </a:lnTo>
                <a:cubicBezTo>
                  <a:pt x="1123950" y="282575"/>
                  <a:pt x="1132140" y="291655"/>
                  <a:pt x="1143000" y="295275"/>
                </a:cubicBezTo>
                <a:lnTo>
                  <a:pt x="1171575" y="304800"/>
                </a:lnTo>
                <a:cubicBezTo>
                  <a:pt x="1176338" y="306388"/>
                  <a:pt x="1180940" y="308579"/>
                  <a:pt x="1185863" y="309563"/>
                </a:cubicBezTo>
                <a:cubicBezTo>
                  <a:pt x="1223771" y="317144"/>
                  <a:pt x="1201630" y="313431"/>
                  <a:pt x="1252538" y="319088"/>
                </a:cubicBezTo>
                <a:cubicBezTo>
                  <a:pt x="1258888" y="320675"/>
                  <a:pt x="1265087" y="323085"/>
                  <a:pt x="1271588" y="323850"/>
                </a:cubicBezTo>
                <a:cubicBezTo>
                  <a:pt x="1292145" y="326268"/>
                  <a:pt x="1317162" y="315905"/>
                  <a:pt x="1333500" y="328613"/>
                </a:cubicBezTo>
                <a:cubicBezTo>
                  <a:pt x="1346321" y="338585"/>
                  <a:pt x="1306452" y="362520"/>
                  <a:pt x="1300163" y="366713"/>
                </a:cubicBezTo>
                <a:cubicBezTo>
                  <a:pt x="1296988" y="371475"/>
                  <a:pt x="1292963" y="375770"/>
                  <a:pt x="1290638" y="381000"/>
                </a:cubicBezTo>
                <a:cubicBezTo>
                  <a:pt x="1286560" y="390175"/>
                  <a:pt x="1289467" y="404006"/>
                  <a:pt x="1281113" y="409575"/>
                </a:cubicBezTo>
                <a:cubicBezTo>
                  <a:pt x="1271588" y="415925"/>
                  <a:pt x="1263398" y="425005"/>
                  <a:pt x="1252538" y="428625"/>
                </a:cubicBezTo>
                <a:cubicBezTo>
                  <a:pt x="1232820" y="435198"/>
                  <a:pt x="1242427" y="430603"/>
                  <a:pt x="1223963" y="442913"/>
                </a:cubicBezTo>
                <a:cubicBezTo>
                  <a:pt x="1215316" y="468853"/>
                  <a:pt x="1209697" y="469958"/>
                  <a:pt x="1219200" y="495300"/>
                </a:cubicBezTo>
                <a:cubicBezTo>
                  <a:pt x="1221210" y="500660"/>
                  <a:pt x="1224255" y="506012"/>
                  <a:pt x="1228725" y="509588"/>
                </a:cubicBezTo>
                <a:cubicBezTo>
                  <a:pt x="1232645" y="512724"/>
                  <a:pt x="1238250" y="512763"/>
                  <a:pt x="1243013" y="514350"/>
                </a:cubicBezTo>
                <a:cubicBezTo>
                  <a:pt x="1246188" y="519113"/>
                  <a:pt x="1248068" y="525062"/>
                  <a:pt x="1252538" y="528638"/>
                </a:cubicBezTo>
                <a:cubicBezTo>
                  <a:pt x="1256458" y="531774"/>
                  <a:pt x="1262335" y="531155"/>
                  <a:pt x="1266825" y="533400"/>
                </a:cubicBezTo>
                <a:cubicBezTo>
                  <a:pt x="1303761" y="551868"/>
                  <a:pt x="1259483" y="535714"/>
                  <a:pt x="1295400" y="547688"/>
                </a:cubicBezTo>
                <a:cubicBezTo>
                  <a:pt x="1293813" y="552450"/>
                  <a:pt x="1294188" y="558425"/>
                  <a:pt x="1290638" y="561975"/>
                </a:cubicBezTo>
                <a:cubicBezTo>
                  <a:pt x="1290635" y="561978"/>
                  <a:pt x="1254921" y="585786"/>
                  <a:pt x="1247775" y="590550"/>
                </a:cubicBezTo>
                <a:lnTo>
                  <a:pt x="1219200" y="609600"/>
                </a:lnTo>
                <a:cubicBezTo>
                  <a:pt x="1214438" y="612775"/>
                  <a:pt x="1210343" y="617315"/>
                  <a:pt x="1204913" y="619125"/>
                </a:cubicBezTo>
                <a:lnTo>
                  <a:pt x="1176338" y="628650"/>
                </a:lnTo>
                <a:cubicBezTo>
                  <a:pt x="1171575" y="630238"/>
                  <a:pt x="1166973" y="632429"/>
                  <a:pt x="1162050" y="633413"/>
                </a:cubicBezTo>
                <a:cubicBezTo>
                  <a:pt x="1131820" y="639459"/>
                  <a:pt x="1146091" y="636212"/>
                  <a:pt x="1119188" y="642938"/>
                </a:cubicBezTo>
                <a:lnTo>
                  <a:pt x="871538" y="638175"/>
                </a:lnTo>
                <a:cubicBezTo>
                  <a:pt x="843502" y="637174"/>
                  <a:pt x="851859" y="634356"/>
                  <a:pt x="862013" y="619125"/>
                </a:cubicBezTo>
                <a:cubicBezTo>
                  <a:pt x="826102" y="607156"/>
                  <a:pt x="868973" y="624694"/>
                  <a:pt x="838200" y="600075"/>
                </a:cubicBezTo>
                <a:cubicBezTo>
                  <a:pt x="833253" y="596118"/>
                  <a:pt x="801390" y="590872"/>
                  <a:pt x="800100" y="590550"/>
                </a:cubicBezTo>
                <a:cubicBezTo>
                  <a:pt x="795230" y="589332"/>
                  <a:pt x="790713" y="586877"/>
                  <a:pt x="785813" y="585788"/>
                </a:cubicBezTo>
                <a:cubicBezTo>
                  <a:pt x="768146" y="581862"/>
                  <a:pt x="735629" y="578324"/>
                  <a:pt x="719138" y="576263"/>
                </a:cubicBezTo>
                <a:cubicBezTo>
                  <a:pt x="709613" y="573088"/>
                  <a:pt x="700303" y="569173"/>
                  <a:pt x="690563" y="566738"/>
                </a:cubicBezTo>
                <a:cubicBezTo>
                  <a:pt x="677863" y="563563"/>
                  <a:pt x="664882" y="561353"/>
                  <a:pt x="652463" y="557213"/>
                </a:cubicBezTo>
                <a:cubicBezTo>
                  <a:pt x="647700" y="555625"/>
                  <a:pt x="643098" y="553435"/>
                  <a:pt x="638175" y="552450"/>
                </a:cubicBezTo>
                <a:cubicBezTo>
                  <a:pt x="611519" y="547119"/>
                  <a:pt x="572420" y="544986"/>
                  <a:pt x="547688" y="542925"/>
                </a:cubicBezTo>
                <a:cubicBezTo>
                  <a:pt x="542925" y="539750"/>
                  <a:pt x="538631" y="535725"/>
                  <a:pt x="533400" y="533400"/>
                </a:cubicBezTo>
                <a:cubicBezTo>
                  <a:pt x="533390" y="533396"/>
                  <a:pt x="497687" y="521496"/>
                  <a:pt x="490538" y="519113"/>
                </a:cubicBezTo>
                <a:lnTo>
                  <a:pt x="476250" y="514350"/>
                </a:lnTo>
                <a:lnTo>
                  <a:pt x="461963" y="509588"/>
                </a:lnTo>
                <a:cubicBezTo>
                  <a:pt x="452438" y="503238"/>
                  <a:pt x="444248" y="494158"/>
                  <a:pt x="433388" y="490538"/>
                </a:cubicBezTo>
                <a:lnTo>
                  <a:pt x="404813" y="481013"/>
                </a:lnTo>
                <a:cubicBezTo>
                  <a:pt x="400050" y="477838"/>
                  <a:pt x="395645" y="474048"/>
                  <a:pt x="390525" y="471488"/>
                </a:cubicBezTo>
                <a:cubicBezTo>
                  <a:pt x="386035" y="469243"/>
                  <a:pt x="380626" y="469163"/>
                  <a:pt x="376238" y="466725"/>
                </a:cubicBezTo>
                <a:cubicBezTo>
                  <a:pt x="366231" y="461165"/>
                  <a:pt x="357188" y="454025"/>
                  <a:pt x="347663" y="447675"/>
                </a:cubicBezTo>
                <a:cubicBezTo>
                  <a:pt x="342900" y="444500"/>
                  <a:pt x="338805" y="439960"/>
                  <a:pt x="333375" y="438150"/>
                </a:cubicBezTo>
                <a:lnTo>
                  <a:pt x="276225" y="419100"/>
                </a:lnTo>
                <a:cubicBezTo>
                  <a:pt x="276221" y="419099"/>
                  <a:pt x="247653" y="409577"/>
                  <a:pt x="247650" y="409575"/>
                </a:cubicBezTo>
                <a:cubicBezTo>
                  <a:pt x="242888" y="406400"/>
                  <a:pt x="238742" y="402006"/>
                  <a:pt x="233363" y="400050"/>
                </a:cubicBezTo>
                <a:cubicBezTo>
                  <a:pt x="226376" y="397509"/>
                  <a:pt x="176349" y="387440"/>
                  <a:pt x="166688" y="381000"/>
                </a:cubicBezTo>
                <a:cubicBezTo>
                  <a:pt x="161925" y="377825"/>
                  <a:pt x="157631" y="373800"/>
                  <a:pt x="152400" y="371475"/>
                </a:cubicBezTo>
                <a:cubicBezTo>
                  <a:pt x="143225" y="367397"/>
                  <a:pt x="132179" y="367519"/>
                  <a:pt x="123825" y="361950"/>
                </a:cubicBezTo>
                <a:cubicBezTo>
                  <a:pt x="93878" y="341985"/>
                  <a:pt x="125996" y="361083"/>
                  <a:pt x="71438" y="342900"/>
                </a:cubicBezTo>
                <a:cubicBezTo>
                  <a:pt x="37174" y="331480"/>
                  <a:pt x="79969" y="345338"/>
                  <a:pt x="38100" y="333375"/>
                </a:cubicBezTo>
                <a:cubicBezTo>
                  <a:pt x="33273" y="331996"/>
                  <a:pt x="28575" y="330200"/>
                  <a:pt x="23813" y="328613"/>
                </a:cubicBezTo>
                <a:cubicBezTo>
                  <a:pt x="19050" y="325438"/>
                  <a:pt x="12559" y="323942"/>
                  <a:pt x="9525" y="319088"/>
                </a:cubicBezTo>
                <a:cubicBezTo>
                  <a:pt x="4204" y="310574"/>
                  <a:pt x="0" y="290513"/>
                  <a:pt x="0" y="290513"/>
                </a:cubicBezTo>
                <a:cubicBezTo>
                  <a:pt x="1588" y="282575"/>
                  <a:pt x="273" y="273435"/>
                  <a:pt x="4763" y="266700"/>
                </a:cubicBezTo>
                <a:cubicBezTo>
                  <a:pt x="7548" y="262523"/>
                  <a:pt x="14662" y="264376"/>
                  <a:pt x="19050" y="261938"/>
                </a:cubicBezTo>
                <a:cubicBezTo>
                  <a:pt x="74447" y="231162"/>
                  <a:pt x="20567" y="251908"/>
                  <a:pt x="76200" y="233363"/>
                </a:cubicBezTo>
                <a:lnTo>
                  <a:pt x="90488" y="228600"/>
                </a:lnTo>
                <a:lnTo>
                  <a:pt x="104775" y="223838"/>
                </a:lnTo>
                <a:cubicBezTo>
                  <a:pt x="109538" y="220663"/>
                  <a:pt x="116937" y="219628"/>
                  <a:pt x="119063" y="214313"/>
                </a:cubicBezTo>
                <a:cubicBezTo>
                  <a:pt x="121528" y="208151"/>
                  <a:pt x="106781" y="188747"/>
                  <a:pt x="104775" y="185738"/>
                </a:cubicBezTo>
                <a:cubicBezTo>
                  <a:pt x="103188" y="179388"/>
                  <a:pt x="102591" y="172704"/>
                  <a:pt x="100013" y="166688"/>
                </a:cubicBezTo>
                <a:cubicBezTo>
                  <a:pt x="93225" y="150850"/>
                  <a:pt x="81818" y="153498"/>
                  <a:pt x="95250" y="133350"/>
                </a:cubicBezTo>
                <a:cubicBezTo>
                  <a:pt x="98425" y="128587"/>
                  <a:pt x="104307" y="126150"/>
                  <a:pt x="109538" y="123825"/>
                </a:cubicBezTo>
                <a:cubicBezTo>
                  <a:pt x="118713" y="119747"/>
                  <a:pt x="138113" y="114300"/>
                  <a:pt x="138113" y="114300"/>
                </a:cubicBezTo>
                <a:cubicBezTo>
                  <a:pt x="160338" y="115888"/>
                  <a:pt x="182643" y="116602"/>
                  <a:pt x="204788" y="119063"/>
                </a:cubicBezTo>
                <a:cubicBezTo>
                  <a:pt x="211293" y="119786"/>
                  <a:pt x="217358" y="122899"/>
                  <a:pt x="223838" y="123825"/>
                </a:cubicBezTo>
                <a:cubicBezTo>
                  <a:pt x="239632" y="126081"/>
                  <a:pt x="255544" y="127527"/>
                  <a:pt x="271463" y="128588"/>
                </a:cubicBezTo>
                <a:cubicBezTo>
                  <a:pt x="303182" y="130703"/>
                  <a:pt x="334963" y="131763"/>
                  <a:pt x="366713" y="133350"/>
                </a:cubicBezTo>
                <a:lnTo>
                  <a:pt x="409575" y="147638"/>
                </a:lnTo>
                <a:lnTo>
                  <a:pt x="423863" y="152400"/>
                </a:lnTo>
                <a:cubicBezTo>
                  <a:pt x="428625" y="153987"/>
                  <a:pt x="433227" y="156179"/>
                  <a:pt x="438150" y="157163"/>
                </a:cubicBezTo>
                <a:lnTo>
                  <a:pt x="461963" y="161925"/>
                </a:lnTo>
                <a:cubicBezTo>
                  <a:pt x="473075" y="160338"/>
                  <a:pt x="485417" y="162485"/>
                  <a:pt x="495300" y="157163"/>
                </a:cubicBezTo>
                <a:cubicBezTo>
                  <a:pt x="546261" y="129723"/>
                  <a:pt x="504874" y="133858"/>
                  <a:pt x="538163" y="119063"/>
                </a:cubicBezTo>
                <a:cubicBezTo>
                  <a:pt x="547338" y="114985"/>
                  <a:pt x="557213" y="112713"/>
                  <a:pt x="566738" y="109538"/>
                </a:cubicBezTo>
                <a:lnTo>
                  <a:pt x="581025" y="104775"/>
                </a:lnTo>
                <a:lnTo>
                  <a:pt x="595313" y="100013"/>
                </a:lnTo>
                <a:cubicBezTo>
                  <a:pt x="601663" y="90488"/>
                  <a:pt x="610743" y="82298"/>
                  <a:pt x="614363" y="71438"/>
                </a:cubicBezTo>
                <a:cubicBezTo>
                  <a:pt x="615943" y="66698"/>
                  <a:pt x="623880" y="34533"/>
                  <a:pt x="633413" y="28575"/>
                </a:cubicBezTo>
                <a:cubicBezTo>
                  <a:pt x="643561" y="22233"/>
                  <a:pt x="673190" y="16389"/>
                  <a:pt x="685800" y="14288"/>
                </a:cubicBezTo>
                <a:cubicBezTo>
                  <a:pt x="687366" y="14027"/>
                  <a:pt x="688975" y="14288"/>
                  <a:pt x="676275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D185A2-B0AE-4C82-B1A5-CA519F596688}"/>
              </a:ext>
            </a:extLst>
          </p:cNvPr>
          <p:cNvSpPr/>
          <p:nvPr/>
        </p:nvSpPr>
        <p:spPr>
          <a:xfrm>
            <a:off x="9450733" y="3037069"/>
            <a:ext cx="501757" cy="348643"/>
          </a:xfrm>
          <a:custGeom>
            <a:avLst/>
            <a:gdLst>
              <a:gd name="connsiteX0" fmla="*/ 138302 w 467270"/>
              <a:gd name="connsiteY0" fmla="*/ 830 h 324680"/>
              <a:gd name="connsiteX1" fmla="*/ 109727 w 467270"/>
              <a:gd name="connsiteY1" fmla="*/ 77030 h 324680"/>
              <a:gd name="connsiteX2" fmla="*/ 14477 w 467270"/>
              <a:gd name="connsiteY2" fmla="*/ 86555 h 324680"/>
              <a:gd name="connsiteX3" fmla="*/ 38290 w 467270"/>
              <a:gd name="connsiteY3" fmla="*/ 134180 h 324680"/>
              <a:gd name="connsiteX4" fmla="*/ 190 w 467270"/>
              <a:gd name="connsiteY4" fmla="*/ 196092 h 324680"/>
              <a:gd name="connsiteX5" fmla="*/ 24002 w 467270"/>
              <a:gd name="connsiteY5" fmla="*/ 210380 h 324680"/>
              <a:gd name="connsiteX6" fmla="*/ 33527 w 467270"/>
              <a:gd name="connsiteY6" fmla="*/ 253242 h 324680"/>
              <a:gd name="connsiteX7" fmla="*/ 62102 w 467270"/>
              <a:gd name="connsiteY7" fmla="*/ 253242 h 324680"/>
              <a:gd name="connsiteX8" fmla="*/ 90677 w 467270"/>
              <a:gd name="connsiteY8" fmla="*/ 291342 h 324680"/>
              <a:gd name="connsiteX9" fmla="*/ 138302 w 467270"/>
              <a:gd name="connsiteY9" fmla="*/ 305630 h 324680"/>
              <a:gd name="connsiteX10" fmla="*/ 176402 w 467270"/>
              <a:gd name="connsiteY10" fmla="*/ 324680 h 324680"/>
              <a:gd name="connsiteX11" fmla="*/ 233552 w 467270"/>
              <a:gd name="connsiteY11" fmla="*/ 305630 h 324680"/>
              <a:gd name="connsiteX12" fmla="*/ 290702 w 467270"/>
              <a:gd name="connsiteY12" fmla="*/ 315155 h 324680"/>
              <a:gd name="connsiteX13" fmla="*/ 347852 w 467270"/>
              <a:gd name="connsiteY13" fmla="*/ 286580 h 324680"/>
              <a:gd name="connsiteX14" fmla="*/ 357377 w 467270"/>
              <a:gd name="connsiteY14" fmla="*/ 238955 h 324680"/>
              <a:gd name="connsiteX15" fmla="*/ 466915 w 467270"/>
              <a:gd name="connsiteY15" fmla="*/ 243717 h 324680"/>
              <a:gd name="connsiteX16" fmla="*/ 390715 w 467270"/>
              <a:gd name="connsiteY16" fmla="*/ 181805 h 324680"/>
              <a:gd name="connsiteX17" fmla="*/ 343090 w 467270"/>
              <a:gd name="connsiteY17" fmla="*/ 200855 h 324680"/>
              <a:gd name="connsiteX18" fmla="*/ 314515 w 467270"/>
              <a:gd name="connsiteY18" fmla="*/ 167517 h 324680"/>
              <a:gd name="connsiteX19" fmla="*/ 309752 w 467270"/>
              <a:gd name="connsiteY19" fmla="*/ 138942 h 324680"/>
              <a:gd name="connsiteX20" fmla="*/ 238315 w 467270"/>
              <a:gd name="connsiteY20" fmla="*/ 91317 h 324680"/>
              <a:gd name="connsiteX21" fmla="*/ 190690 w 467270"/>
              <a:gd name="connsiteY21" fmla="*/ 38930 h 324680"/>
              <a:gd name="connsiteX22" fmla="*/ 138302 w 467270"/>
              <a:gd name="connsiteY22" fmla="*/ 830 h 3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7270" h="324680">
                <a:moveTo>
                  <a:pt x="138302" y="830"/>
                </a:moveTo>
                <a:cubicBezTo>
                  <a:pt x="124808" y="7180"/>
                  <a:pt x="130364" y="62743"/>
                  <a:pt x="109727" y="77030"/>
                </a:cubicBezTo>
                <a:cubicBezTo>
                  <a:pt x="89090" y="91317"/>
                  <a:pt x="26383" y="77030"/>
                  <a:pt x="14477" y="86555"/>
                </a:cubicBezTo>
                <a:cubicBezTo>
                  <a:pt x="2571" y="96080"/>
                  <a:pt x="40671" y="115924"/>
                  <a:pt x="38290" y="134180"/>
                </a:cubicBezTo>
                <a:cubicBezTo>
                  <a:pt x="35909" y="152436"/>
                  <a:pt x="2571" y="183392"/>
                  <a:pt x="190" y="196092"/>
                </a:cubicBezTo>
                <a:cubicBezTo>
                  <a:pt x="-2191" y="208792"/>
                  <a:pt x="18446" y="200855"/>
                  <a:pt x="24002" y="210380"/>
                </a:cubicBezTo>
                <a:cubicBezTo>
                  <a:pt x="29558" y="219905"/>
                  <a:pt x="27177" y="246098"/>
                  <a:pt x="33527" y="253242"/>
                </a:cubicBezTo>
                <a:cubicBezTo>
                  <a:pt x="39877" y="260386"/>
                  <a:pt x="52577" y="246892"/>
                  <a:pt x="62102" y="253242"/>
                </a:cubicBezTo>
                <a:cubicBezTo>
                  <a:pt x="71627" y="259592"/>
                  <a:pt x="77977" y="282611"/>
                  <a:pt x="90677" y="291342"/>
                </a:cubicBezTo>
                <a:cubicBezTo>
                  <a:pt x="103377" y="300073"/>
                  <a:pt x="124014" y="300074"/>
                  <a:pt x="138302" y="305630"/>
                </a:cubicBezTo>
                <a:cubicBezTo>
                  <a:pt x="152590" y="311186"/>
                  <a:pt x="160527" y="324680"/>
                  <a:pt x="176402" y="324680"/>
                </a:cubicBezTo>
                <a:cubicBezTo>
                  <a:pt x="192277" y="324680"/>
                  <a:pt x="214502" y="307217"/>
                  <a:pt x="233552" y="305630"/>
                </a:cubicBezTo>
                <a:cubicBezTo>
                  <a:pt x="252602" y="304043"/>
                  <a:pt x="271652" y="318330"/>
                  <a:pt x="290702" y="315155"/>
                </a:cubicBezTo>
                <a:cubicBezTo>
                  <a:pt x="309752" y="311980"/>
                  <a:pt x="336740" y="299280"/>
                  <a:pt x="347852" y="286580"/>
                </a:cubicBezTo>
                <a:cubicBezTo>
                  <a:pt x="358964" y="273880"/>
                  <a:pt x="337533" y="246099"/>
                  <a:pt x="357377" y="238955"/>
                </a:cubicBezTo>
                <a:cubicBezTo>
                  <a:pt x="377221" y="231811"/>
                  <a:pt x="461359" y="253242"/>
                  <a:pt x="466915" y="243717"/>
                </a:cubicBezTo>
                <a:cubicBezTo>
                  <a:pt x="472471" y="234192"/>
                  <a:pt x="411352" y="188949"/>
                  <a:pt x="390715" y="181805"/>
                </a:cubicBezTo>
                <a:cubicBezTo>
                  <a:pt x="370078" y="174661"/>
                  <a:pt x="355790" y="203236"/>
                  <a:pt x="343090" y="200855"/>
                </a:cubicBezTo>
                <a:cubicBezTo>
                  <a:pt x="330390" y="198474"/>
                  <a:pt x="320071" y="177836"/>
                  <a:pt x="314515" y="167517"/>
                </a:cubicBezTo>
                <a:cubicBezTo>
                  <a:pt x="308959" y="157198"/>
                  <a:pt x="322452" y="151642"/>
                  <a:pt x="309752" y="138942"/>
                </a:cubicBezTo>
                <a:cubicBezTo>
                  <a:pt x="297052" y="126242"/>
                  <a:pt x="258159" y="107986"/>
                  <a:pt x="238315" y="91317"/>
                </a:cubicBezTo>
                <a:cubicBezTo>
                  <a:pt x="218471" y="74648"/>
                  <a:pt x="206565" y="51630"/>
                  <a:pt x="190690" y="38930"/>
                </a:cubicBezTo>
                <a:cubicBezTo>
                  <a:pt x="174815" y="26230"/>
                  <a:pt x="151796" y="-5520"/>
                  <a:pt x="138302" y="830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1A76DF-2B03-4A20-8C01-738C2AE0015A}"/>
              </a:ext>
            </a:extLst>
          </p:cNvPr>
          <p:cNvGrpSpPr/>
          <p:nvPr/>
        </p:nvGrpSpPr>
        <p:grpSpPr>
          <a:xfrm>
            <a:off x="7368807" y="786243"/>
            <a:ext cx="1448434" cy="497386"/>
            <a:chOff x="5921494" y="770828"/>
            <a:chExt cx="1448434" cy="4973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365A4EA-6275-479A-89CD-8B193A935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5921494" y="770828"/>
              <a:ext cx="1448434" cy="490425"/>
            </a:xfrm>
            <a:prstGeom prst="rect">
              <a:avLst/>
            </a:prstGeom>
          </p:spPr>
        </p:pic>
        <p:sp>
          <p:nvSpPr>
            <p:cNvPr id="36" name="Text Box 25">
              <a:extLst>
                <a:ext uri="{FF2B5EF4-FFF2-40B4-BE49-F238E27FC236}">
                  <a16:creationId xmlns:a16="http://schemas.microsoft.com/office/drawing/2014/main" id="{C9EB1564-5284-494F-815B-340208E84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931" y="809588"/>
              <a:ext cx="1208184" cy="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cs typeface="Times New Roman" panose="02020603050405020304" pitchFamily="18" charset="0"/>
                </a:rPr>
                <a:t>Hà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Nội</a:t>
              </a:r>
              <a:endParaRPr lang="en-US" altLang="en-US" sz="24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0DBEF08-D752-4200-9FF6-DE47AB02C5AD}"/>
              </a:ext>
            </a:extLst>
          </p:cNvPr>
          <p:cNvGrpSpPr/>
          <p:nvPr/>
        </p:nvGrpSpPr>
        <p:grpSpPr>
          <a:xfrm>
            <a:off x="6504647" y="1646807"/>
            <a:ext cx="1598526" cy="490425"/>
            <a:chOff x="3911600" y="1240497"/>
            <a:chExt cx="1598526" cy="49042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001ED42-C130-41CA-BB46-F013BC79B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3911600" y="1240497"/>
              <a:ext cx="1598526" cy="490425"/>
            </a:xfrm>
            <a:prstGeom prst="rect">
              <a:avLst/>
            </a:prstGeom>
          </p:spPr>
        </p:pic>
        <p:sp>
          <p:nvSpPr>
            <p:cNvPr id="37" name="Text Box 25">
              <a:extLst>
                <a:ext uri="{FF2B5EF4-FFF2-40B4-BE49-F238E27FC236}">
                  <a16:creationId xmlns:a16="http://schemas.microsoft.com/office/drawing/2014/main" id="{28D040CD-9F6C-4CE0-B727-661F673B6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671" y="1270881"/>
              <a:ext cx="1448434" cy="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Nghê</a:t>
              </a:r>
              <a:r>
                <a:rPr lang="en-US" altLang="en-US" sz="2400" dirty="0">
                  <a:cs typeface="Times New Roman" panose="02020603050405020304" pitchFamily="18" charset="0"/>
                </a:rPr>
                <a:t>̣ An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06B747-54A0-44A7-AA1E-CA459C5D8AC8}"/>
              </a:ext>
            </a:extLst>
          </p:cNvPr>
          <p:cNvGrpSpPr/>
          <p:nvPr/>
        </p:nvGrpSpPr>
        <p:grpSpPr>
          <a:xfrm>
            <a:off x="5433633" y="5567827"/>
            <a:ext cx="3813861" cy="504419"/>
            <a:chOff x="2654300" y="3964114"/>
            <a:chExt cx="3813861" cy="50441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6775344-C0CA-416B-9059-B27B79F2A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2654300" y="3964114"/>
              <a:ext cx="3813861" cy="490425"/>
            </a:xfrm>
            <a:prstGeom prst="rect">
              <a:avLst/>
            </a:prstGeom>
          </p:spPr>
        </p:pic>
        <p:sp>
          <p:nvSpPr>
            <p:cNvPr id="38" name="Text Box 25">
              <a:extLst>
                <a:ext uri="{FF2B5EF4-FFF2-40B4-BE49-F238E27FC236}">
                  <a16:creationId xmlns:a16="http://schemas.microsoft.com/office/drawing/2014/main" id="{119D7FB9-467A-442F-BD89-6E8BA1DF44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5510" y="4009907"/>
              <a:ext cx="3469765" cy="458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Thành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phô</a:t>
              </a:r>
              <a:r>
                <a:rPr lang="en-US" altLang="en-US" sz="2400" dirty="0">
                  <a:cs typeface="Times New Roman" panose="02020603050405020304" pitchFamily="18" charset="0"/>
                </a:rPr>
                <a:t>́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Hô</a:t>
              </a:r>
              <a:r>
                <a:rPr lang="en-US" altLang="en-US" sz="2400" dirty="0">
                  <a:cs typeface="Times New Roman" panose="02020603050405020304" pitchFamily="18" charset="0"/>
                </a:rPr>
                <a:t>̀ Chí Minh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920A015-3A8E-48E6-840A-DD939FDB92EE}"/>
              </a:ext>
            </a:extLst>
          </p:cNvPr>
          <p:cNvGrpSpPr/>
          <p:nvPr/>
        </p:nvGrpSpPr>
        <p:grpSpPr>
          <a:xfrm>
            <a:off x="6688330" y="3102720"/>
            <a:ext cx="2762403" cy="512479"/>
            <a:chOff x="2747723" y="1240497"/>
            <a:chExt cx="2762403" cy="51247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9B16A9-8769-4612-BB3C-6EE4B7683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2747723" y="1240497"/>
              <a:ext cx="2762403" cy="490425"/>
            </a:xfrm>
            <a:prstGeom prst="rect">
              <a:avLst/>
            </a:prstGeom>
          </p:spPr>
        </p:pic>
        <p:sp>
          <p:nvSpPr>
            <p:cNvPr id="52" name="Text Box 25">
              <a:extLst>
                <a:ext uri="{FF2B5EF4-FFF2-40B4-BE49-F238E27FC236}">
                  <a16:creationId xmlns:a16="http://schemas.microsoft.com/office/drawing/2014/main" id="{4F58C07D-369F-43AC-8BB1-6D420B819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3465" y="1291311"/>
              <a:ext cx="246439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Thừa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Thiên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Huế</a:t>
              </a:r>
              <a:endParaRPr lang="en-US" altLang="en-US" sz="24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1A338222-D395-4099-8586-A0F490A37FFB}"/>
              </a:ext>
            </a:extLst>
          </p:cNvPr>
          <p:cNvSpPr/>
          <p:nvPr/>
        </p:nvSpPr>
        <p:spPr>
          <a:xfrm>
            <a:off x="9631493" y="4540294"/>
            <a:ext cx="701526" cy="575306"/>
          </a:xfrm>
          <a:custGeom>
            <a:avLst/>
            <a:gdLst>
              <a:gd name="connsiteX0" fmla="*/ 45946 w 702566"/>
              <a:gd name="connsiteY0" fmla="*/ 267926 h 571224"/>
              <a:gd name="connsiteX1" fmla="*/ 226 w 702566"/>
              <a:gd name="connsiteY1" fmla="*/ 191726 h 571224"/>
              <a:gd name="connsiteX2" fmla="*/ 61186 w 702566"/>
              <a:gd name="connsiteY2" fmla="*/ 54566 h 571224"/>
              <a:gd name="connsiteX3" fmla="*/ 122146 w 702566"/>
              <a:gd name="connsiteY3" fmla="*/ 1226 h 571224"/>
              <a:gd name="connsiteX4" fmla="*/ 213586 w 702566"/>
              <a:gd name="connsiteY4" fmla="*/ 16466 h 571224"/>
              <a:gd name="connsiteX5" fmla="*/ 312646 w 702566"/>
              <a:gd name="connsiteY5" fmla="*/ 8846 h 571224"/>
              <a:gd name="connsiteX6" fmla="*/ 350746 w 702566"/>
              <a:gd name="connsiteY6" fmla="*/ 62186 h 571224"/>
              <a:gd name="connsiteX7" fmla="*/ 419326 w 702566"/>
              <a:gd name="connsiteY7" fmla="*/ 85046 h 571224"/>
              <a:gd name="connsiteX8" fmla="*/ 442186 w 702566"/>
              <a:gd name="connsiteY8" fmla="*/ 146006 h 571224"/>
              <a:gd name="connsiteX9" fmla="*/ 510766 w 702566"/>
              <a:gd name="connsiteY9" fmla="*/ 206966 h 571224"/>
              <a:gd name="connsiteX10" fmla="*/ 564106 w 702566"/>
              <a:gd name="connsiteY10" fmla="*/ 245066 h 571224"/>
              <a:gd name="connsiteX11" fmla="*/ 701266 w 702566"/>
              <a:gd name="connsiteY11" fmla="*/ 313646 h 571224"/>
              <a:gd name="connsiteX12" fmla="*/ 632686 w 702566"/>
              <a:gd name="connsiteY12" fmla="*/ 351746 h 571224"/>
              <a:gd name="connsiteX13" fmla="*/ 625066 w 702566"/>
              <a:gd name="connsiteY13" fmla="*/ 412706 h 571224"/>
              <a:gd name="connsiteX14" fmla="*/ 556486 w 702566"/>
              <a:gd name="connsiteY14" fmla="*/ 412706 h 571224"/>
              <a:gd name="connsiteX15" fmla="*/ 548866 w 702566"/>
              <a:gd name="connsiteY15" fmla="*/ 488906 h 571224"/>
              <a:gd name="connsiteX16" fmla="*/ 434566 w 702566"/>
              <a:gd name="connsiteY16" fmla="*/ 496526 h 571224"/>
              <a:gd name="connsiteX17" fmla="*/ 388846 w 702566"/>
              <a:gd name="connsiteY17" fmla="*/ 542246 h 571224"/>
              <a:gd name="connsiteX18" fmla="*/ 259306 w 702566"/>
              <a:gd name="connsiteY18" fmla="*/ 565106 h 571224"/>
              <a:gd name="connsiteX19" fmla="*/ 251686 w 702566"/>
              <a:gd name="connsiteY19" fmla="*/ 427946 h 571224"/>
              <a:gd name="connsiteX20" fmla="*/ 205966 w 702566"/>
              <a:gd name="connsiteY20" fmla="*/ 405086 h 571224"/>
              <a:gd name="connsiteX21" fmla="*/ 205966 w 702566"/>
              <a:gd name="connsiteY21" fmla="*/ 290786 h 571224"/>
              <a:gd name="connsiteX22" fmla="*/ 175486 w 702566"/>
              <a:gd name="connsiteY22" fmla="*/ 260306 h 571224"/>
              <a:gd name="connsiteX23" fmla="*/ 45946 w 702566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10727 w 702527"/>
              <a:gd name="connsiteY9" fmla="*/ 206966 h 571224"/>
              <a:gd name="connsiteX10" fmla="*/ 564067 w 702527"/>
              <a:gd name="connsiteY10" fmla="*/ 245066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205927 w 702527"/>
              <a:gd name="connsiteY21" fmla="*/ 290786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10727 w 702527"/>
              <a:gd name="connsiteY9" fmla="*/ 206966 h 571224"/>
              <a:gd name="connsiteX10" fmla="*/ 564067 w 702527"/>
              <a:gd name="connsiteY10" fmla="*/ 245066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08345 w 702527"/>
              <a:gd name="connsiteY9" fmla="*/ 206966 h 571224"/>
              <a:gd name="connsiteX10" fmla="*/ 564067 w 702527"/>
              <a:gd name="connsiteY10" fmla="*/ 245066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08345 w 702527"/>
              <a:gd name="connsiteY9" fmla="*/ 206966 h 571224"/>
              <a:gd name="connsiteX10" fmla="*/ 564067 w 702527"/>
              <a:gd name="connsiteY10" fmla="*/ 237922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2527"/>
              <a:gd name="connsiteY0" fmla="*/ 267926 h 571224"/>
              <a:gd name="connsiteX1" fmla="*/ 187 w 702527"/>
              <a:gd name="connsiteY1" fmla="*/ 191726 h 571224"/>
              <a:gd name="connsiteX2" fmla="*/ 61147 w 702527"/>
              <a:gd name="connsiteY2" fmla="*/ 54566 h 571224"/>
              <a:gd name="connsiteX3" fmla="*/ 122107 w 702527"/>
              <a:gd name="connsiteY3" fmla="*/ 1226 h 571224"/>
              <a:gd name="connsiteX4" fmla="*/ 213547 w 702527"/>
              <a:gd name="connsiteY4" fmla="*/ 16466 h 571224"/>
              <a:gd name="connsiteX5" fmla="*/ 312607 w 702527"/>
              <a:gd name="connsiteY5" fmla="*/ 8846 h 571224"/>
              <a:gd name="connsiteX6" fmla="*/ 350707 w 702527"/>
              <a:gd name="connsiteY6" fmla="*/ 62186 h 571224"/>
              <a:gd name="connsiteX7" fmla="*/ 419287 w 702527"/>
              <a:gd name="connsiteY7" fmla="*/ 85046 h 571224"/>
              <a:gd name="connsiteX8" fmla="*/ 442147 w 702527"/>
              <a:gd name="connsiteY8" fmla="*/ 146006 h 571224"/>
              <a:gd name="connsiteX9" fmla="*/ 553588 w 702527"/>
              <a:gd name="connsiteY9" fmla="*/ 209347 h 571224"/>
              <a:gd name="connsiteX10" fmla="*/ 564067 w 702527"/>
              <a:gd name="connsiteY10" fmla="*/ 237922 h 571224"/>
              <a:gd name="connsiteX11" fmla="*/ 701227 w 702527"/>
              <a:gd name="connsiteY11" fmla="*/ 313646 h 571224"/>
              <a:gd name="connsiteX12" fmla="*/ 632647 w 702527"/>
              <a:gd name="connsiteY12" fmla="*/ 351746 h 571224"/>
              <a:gd name="connsiteX13" fmla="*/ 625027 w 702527"/>
              <a:gd name="connsiteY13" fmla="*/ 412706 h 571224"/>
              <a:gd name="connsiteX14" fmla="*/ 556447 w 702527"/>
              <a:gd name="connsiteY14" fmla="*/ 412706 h 571224"/>
              <a:gd name="connsiteX15" fmla="*/ 548827 w 702527"/>
              <a:gd name="connsiteY15" fmla="*/ 488906 h 571224"/>
              <a:gd name="connsiteX16" fmla="*/ 434527 w 702527"/>
              <a:gd name="connsiteY16" fmla="*/ 496526 h 571224"/>
              <a:gd name="connsiteX17" fmla="*/ 388807 w 702527"/>
              <a:gd name="connsiteY17" fmla="*/ 542246 h 571224"/>
              <a:gd name="connsiteX18" fmla="*/ 259267 w 702527"/>
              <a:gd name="connsiteY18" fmla="*/ 565106 h 571224"/>
              <a:gd name="connsiteX19" fmla="*/ 251647 w 702527"/>
              <a:gd name="connsiteY19" fmla="*/ 427946 h 571224"/>
              <a:gd name="connsiteX20" fmla="*/ 205927 w 702527"/>
              <a:gd name="connsiteY20" fmla="*/ 405086 h 571224"/>
              <a:gd name="connsiteX21" fmla="*/ 191639 w 702527"/>
              <a:gd name="connsiteY21" fmla="*/ 305073 h 571224"/>
              <a:gd name="connsiteX22" fmla="*/ 146872 w 702527"/>
              <a:gd name="connsiteY22" fmla="*/ 267450 h 571224"/>
              <a:gd name="connsiteX23" fmla="*/ 45907 w 702527"/>
              <a:gd name="connsiteY23" fmla="*/ 267926 h 571224"/>
              <a:gd name="connsiteX0" fmla="*/ 45907 w 701526"/>
              <a:gd name="connsiteY0" fmla="*/ 267926 h 571224"/>
              <a:gd name="connsiteX1" fmla="*/ 187 w 701526"/>
              <a:gd name="connsiteY1" fmla="*/ 191726 h 571224"/>
              <a:gd name="connsiteX2" fmla="*/ 61147 w 701526"/>
              <a:gd name="connsiteY2" fmla="*/ 54566 h 571224"/>
              <a:gd name="connsiteX3" fmla="*/ 122107 w 701526"/>
              <a:gd name="connsiteY3" fmla="*/ 1226 h 571224"/>
              <a:gd name="connsiteX4" fmla="*/ 213547 w 701526"/>
              <a:gd name="connsiteY4" fmla="*/ 16466 h 571224"/>
              <a:gd name="connsiteX5" fmla="*/ 312607 w 701526"/>
              <a:gd name="connsiteY5" fmla="*/ 8846 h 571224"/>
              <a:gd name="connsiteX6" fmla="*/ 350707 w 701526"/>
              <a:gd name="connsiteY6" fmla="*/ 62186 h 571224"/>
              <a:gd name="connsiteX7" fmla="*/ 419287 w 701526"/>
              <a:gd name="connsiteY7" fmla="*/ 85046 h 571224"/>
              <a:gd name="connsiteX8" fmla="*/ 442147 w 701526"/>
              <a:gd name="connsiteY8" fmla="*/ 146006 h 571224"/>
              <a:gd name="connsiteX9" fmla="*/ 553588 w 701526"/>
              <a:gd name="connsiteY9" fmla="*/ 209347 h 571224"/>
              <a:gd name="connsiteX10" fmla="*/ 602167 w 701526"/>
              <a:gd name="connsiteY10" fmla="*/ 256972 h 571224"/>
              <a:gd name="connsiteX11" fmla="*/ 701227 w 701526"/>
              <a:gd name="connsiteY11" fmla="*/ 313646 h 571224"/>
              <a:gd name="connsiteX12" fmla="*/ 632647 w 701526"/>
              <a:gd name="connsiteY12" fmla="*/ 351746 h 571224"/>
              <a:gd name="connsiteX13" fmla="*/ 625027 w 701526"/>
              <a:gd name="connsiteY13" fmla="*/ 412706 h 571224"/>
              <a:gd name="connsiteX14" fmla="*/ 556447 w 701526"/>
              <a:gd name="connsiteY14" fmla="*/ 412706 h 571224"/>
              <a:gd name="connsiteX15" fmla="*/ 548827 w 701526"/>
              <a:gd name="connsiteY15" fmla="*/ 488906 h 571224"/>
              <a:gd name="connsiteX16" fmla="*/ 434527 w 701526"/>
              <a:gd name="connsiteY16" fmla="*/ 496526 h 571224"/>
              <a:gd name="connsiteX17" fmla="*/ 388807 w 701526"/>
              <a:gd name="connsiteY17" fmla="*/ 542246 h 571224"/>
              <a:gd name="connsiteX18" fmla="*/ 259267 w 701526"/>
              <a:gd name="connsiteY18" fmla="*/ 565106 h 571224"/>
              <a:gd name="connsiteX19" fmla="*/ 251647 w 701526"/>
              <a:gd name="connsiteY19" fmla="*/ 427946 h 571224"/>
              <a:gd name="connsiteX20" fmla="*/ 205927 w 701526"/>
              <a:gd name="connsiteY20" fmla="*/ 405086 h 571224"/>
              <a:gd name="connsiteX21" fmla="*/ 191639 w 701526"/>
              <a:gd name="connsiteY21" fmla="*/ 305073 h 571224"/>
              <a:gd name="connsiteX22" fmla="*/ 146872 w 701526"/>
              <a:gd name="connsiteY22" fmla="*/ 267450 h 571224"/>
              <a:gd name="connsiteX23" fmla="*/ 45907 w 701526"/>
              <a:gd name="connsiteY23" fmla="*/ 267926 h 571224"/>
              <a:gd name="connsiteX0" fmla="*/ 45907 w 701526"/>
              <a:gd name="connsiteY0" fmla="*/ 267926 h 570992"/>
              <a:gd name="connsiteX1" fmla="*/ 187 w 701526"/>
              <a:gd name="connsiteY1" fmla="*/ 191726 h 570992"/>
              <a:gd name="connsiteX2" fmla="*/ 61147 w 701526"/>
              <a:gd name="connsiteY2" fmla="*/ 54566 h 570992"/>
              <a:gd name="connsiteX3" fmla="*/ 122107 w 701526"/>
              <a:gd name="connsiteY3" fmla="*/ 1226 h 570992"/>
              <a:gd name="connsiteX4" fmla="*/ 213547 w 701526"/>
              <a:gd name="connsiteY4" fmla="*/ 16466 h 570992"/>
              <a:gd name="connsiteX5" fmla="*/ 312607 w 701526"/>
              <a:gd name="connsiteY5" fmla="*/ 8846 h 570992"/>
              <a:gd name="connsiteX6" fmla="*/ 350707 w 701526"/>
              <a:gd name="connsiteY6" fmla="*/ 62186 h 570992"/>
              <a:gd name="connsiteX7" fmla="*/ 419287 w 701526"/>
              <a:gd name="connsiteY7" fmla="*/ 85046 h 570992"/>
              <a:gd name="connsiteX8" fmla="*/ 442147 w 701526"/>
              <a:gd name="connsiteY8" fmla="*/ 146006 h 570992"/>
              <a:gd name="connsiteX9" fmla="*/ 553588 w 701526"/>
              <a:gd name="connsiteY9" fmla="*/ 209347 h 570992"/>
              <a:gd name="connsiteX10" fmla="*/ 602167 w 701526"/>
              <a:gd name="connsiteY10" fmla="*/ 256972 h 570992"/>
              <a:gd name="connsiteX11" fmla="*/ 701227 w 701526"/>
              <a:gd name="connsiteY11" fmla="*/ 313646 h 570992"/>
              <a:gd name="connsiteX12" fmla="*/ 632647 w 701526"/>
              <a:gd name="connsiteY12" fmla="*/ 351746 h 570992"/>
              <a:gd name="connsiteX13" fmla="*/ 625027 w 701526"/>
              <a:gd name="connsiteY13" fmla="*/ 412706 h 570992"/>
              <a:gd name="connsiteX14" fmla="*/ 556447 w 701526"/>
              <a:gd name="connsiteY14" fmla="*/ 412706 h 570992"/>
              <a:gd name="connsiteX15" fmla="*/ 548827 w 701526"/>
              <a:gd name="connsiteY15" fmla="*/ 488906 h 570992"/>
              <a:gd name="connsiteX16" fmla="*/ 451196 w 701526"/>
              <a:gd name="connsiteY16" fmla="*/ 508432 h 570992"/>
              <a:gd name="connsiteX17" fmla="*/ 388807 w 701526"/>
              <a:gd name="connsiteY17" fmla="*/ 542246 h 570992"/>
              <a:gd name="connsiteX18" fmla="*/ 259267 w 701526"/>
              <a:gd name="connsiteY18" fmla="*/ 565106 h 570992"/>
              <a:gd name="connsiteX19" fmla="*/ 251647 w 701526"/>
              <a:gd name="connsiteY19" fmla="*/ 427946 h 570992"/>
              <a:gd name="connsiteX20" fmla="*/ 205927 w 701526"/>
              <a:gd name="connsiteY20" fmla="*/ 405086 h 570992"/>
              <a:gd name="connsiteX21" fmla="*/ 191639 w 701526"/>
              <a:gd name="connsiteY21" fmla="*/ 305073 h 570992"/>
              <a:gd name="connsiteX22" fmla="*/ 146872 w 701526"/>
              <a:gd name="connsiteY22" fmla="*/ 267450 h 570992"/>
              <a:gd name="connsiteX23" fmla="*/ 45907 w 701526"/>
              <a:gd name="connsiteY23" fmla="*/ 267926 h 570992"/>
              <a:gd name="connsiteX0" fmla="*/ 45907 w 701526"/>
              <a:gd name="connsiteY0" fmla="*/ 267926 h 570992"/>
              <a:gd name="connsiteX1" fmla="*/ 187 w 701526"/>
              <a:gd name="connsiteY1" fmla="*/ 191726 h 570992"/>
              <a:gd name="connsiteX2" fmla="*/ 61147 w 701526"/>
              <a:gd name="connsiteY2" fmla="*/ 54566 h 570992"/>
              <a:gd name="connsiteX3" fmla="*/ 122107 w 701526"/>
              <a:gd name="connsiteY3" fmla="*/ 1226 h 570992"/>
              <a:gd name="connsiteX4" fmla="*/ 213547 w 701526"/>
              <a:gd name="connsiteY4" fmla="*/ 16466 h 570992"/>
              <a:gd name="connsiteX5" fmla="*/ 312607 w 701526"/>
              <a:gd name="connsiteY5" fmla="*/ 8846 h 570992"/>
              <a:gd name="connsiteX6" fmla="*/ 350707 w 701526"/>
              <a:gd name="connsiteY6" fmla="*/ 62186 h 570992"/>
              <a:gd name="connsiteX7" fmla="*/ 419287 w 701526"/>
              <a:gd name="connsiteY7" fmla="*/ 85046 h 570992"/>
              <a:gd name="connsiteX8" fmla="*/ 442147 w 701526"/>
              <a:gd name="connsiteY8" fmla="*/ 146006 h 570992"/>
              <a:gd name="connsiteX9" fmla="*/ 553588 w 701526"/>
              <a:gd name="connsiteY9" fmla="*/ 209347 h 570992"/>
              <a:gd name="connsiteX10" fmla="*/ 602167 w 701526"/>
              <a:gd name="connsiteY10" fmla="*/ 256972 h 570992"/>
              <a:gd name="connsiteX11" fmla="*/ 701227 w 701526"/>
              <a:gd name="connsiteY11" fmla="*/ 313646 h 570992"/>
              <a:gd name="connsiteX12" fmla="*/ 632647 w 701526"/>
              <a:gd name="connsiteY12" fmla="*/ 351746 h 570992"/>
              <a:gd name="connsiteX13" fmla="*/ 625027 w 701526"/>
              <a:gd name="connsiteY13" fmla="*/ 412706 h 570992"/>
              <a:gd name="connsiteX14" fmla="*/ 556447 w 701526"/>
              <a:gd name="connsiteY14" fmla="*/ 412706 h 570992"/>
              <a:gd name="connsiteX15" fmla="*/ 541683 w 701526"/>
              <a:gd name="connsiteY15" fmla="*/ 500813 h 570992"/>
              <a:gd name="connsiteX16" fmla="*/ 451196 w 701526"/>
              <a:gd name="connsiteY16" fmla="*/ 508432 h 570992"/>
              <a:gd name="connsiteX17" fmla="*/ 388807 w 701526"/>
              <a:gd name="connsiteY17" fmla="*/ 542246 h 570992"/>
              <a:gd name="connsiteX18" fmla="*/ 259267 w 701526"/>
              <a:gd name="connsiteY18" fmla="*/ 565106 h 570992"/>
              <a:gd name="connsiteX19" fmla="*/ 251647 w 701526"/>
              <a:gd name="connsiteY19" fmla="*/ 427946 h 570992"/>
              <a:gd name="connsiteX20" fmla="*/ 205927 w 701526"/>
              <a:gd name="connsiteY20" fmla="*/ 405086 h 570992"/>
              <a:gd name="connsiteX21" fmla="*/ 191639 w 701526"/>
              <a:gd name="connsiteY21" fmla="*/ 305073 h 570992"/>
              <a:gd name="connsiteX22" fmla="*/ 146872 w 701526"/>
              <a:gd name="connsiteY22" fmla="*/ 267450 h 570992"/>
              <a:gd name="connsiteX23" fmla="*/ 45907 w 701526"/>
              <a:gd name="connsiteY23" fmla="*/ 267926 h 570992"/>
              <a:gd name="connsiteX0" fmla="*/ 45907 w 701526"/>
              <a:gd name="connsiteY0" fmla="*/ 267926 h 575306"/>
              <a:gd name="connsiteX1" fmla="*/ 187 w 701526"/>
              <a:gd name="connsiteY1" fmla="*/ 191726 h 575306"/>
              <a:gd name="connsiteX2" fmla="*/ 61147 w 701526"/>
              <a:gd name="connsiteY2" fmla="*/ 54566 h 575306"/>
              <a:gd name="connsiteX3" fmla="*/ 122107 w 701526"/>
              <a:gd name="connsiteY3" fmla="*/ 1226 h 575306"/>
              <a:gd name="connsiteX4" fmla="*/ 213547 w 701526"/>
              <a:gd name="connsiteY4" fmla="*/ 16466 h 575306"/>
              <a:gd name="connsiteX5" fmla="*/ 312607 w 701526"/>
              <a:gd name="connsiteY5" fmla="*/ 8846 h 575306"/>
              <a:gd name="connsiteX6" fmla="*/ 350707 w 701526"/>
              <a:gd name="connsiteY6" fmla="*/ 62186 h 575306"/>
              <a:gd name="connsiteX7" fmla="*/ 419287 w 701526"/>
              <a:gd name="connsiteY7" fmla="*/ 85046 h 575306"/>
              <a:gd name="connsiteX8" fmla="*/ 442147 w 701526"/>
              <a:gd name="connsiteY8" fmla="*/ 146006 h 575306"/>
              <a:gd name="connsiteX9" fmla="*/ 553588 w 701526"/>
              <a:gd name="connsiteY9" fmla="*/ 209347 h 575306"/>
              <a:gd name="connsiteX10" fmla="*/ 602167 w 701526"/>
              <a:gd name="connsiteY10" fmla="*/ 256972 h 575306"/>
              <a:gd name="connsiteX11" fmla="*/ 701227 w 701526"/>
              <a:gd name="connsiteY11" fmla="*/ 313646 h 575306"/>
              <a:gd name="connsiteX12" fmla="*/ 632647 w 701526"/>
              <a:gd name="connsiteY12" fmla="*/ 351746 h 575306"/>
              <a:gd name="connsiteX13" fmla="*/ 625027 w 701526"/>
              <a:gd name="connsiteY13" fmla="*/ 412706 h 575306"/>
              <a:gd name="connsiteX14" fmla="*/ 556447 w 701526"/>
              <a:gd name="connsiteY14" fmla="*/ 412706 h 575306"/>
              <a:gd name="connsiteX15" fmla="*/ 541683 w 701526"/>
              <a:gd name="connsiteY15" fmla="*/ 500813 h 575306"/>
              <a:gd name="connsiteX16" fmla="*/ 451196 w 701526"/>
              <a:gd name="connsiteY16" fmla="*/ 508432 h 575306"/>
              <a:gd name="connsiteX17" fmla="*/ 367376 w 701526"/>
              <a:gd name="connsiteY17" fmla="*/ 558915 h 575306"/>
              <a:gd name="connsiteX18" fmla="*/ 259267 w 701526"/>
              <a:gd name="connsiteY18" fmla="*/ 565106 h 575306"/>
              <a:gd name="connsiteX19" fmla="*/ 251647 w 701526"/>
              <a:gd name="connsiteY19" fmla="*/ 427946 h 575306"/>
              <a:gd name="connsiteX20" fmla="*/ 205927 w 701526"/>
              <a:gd name="connsiteY20" fmla="*/ 405086 h 575306"/>
              <a:gd name="connsiteX21" fmla="*/ 191639 w 701526"/>
              <a:gd name="connsiteY21" fmla="*/ 305073 h 575306"/>
              <a:gd name="connsiteX22" fmla="*/ 146872 w 701526"/>
              <a:gd name="connsiteY22" fmla="*/ 267450 h 575306"/>
              <a:gd name="connsiteX23" fmla="*/ 45907 w 701526"/>
              <a:gd name="connsiteY23" fmla="*/ 267926 h 57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1526" h="575306">
                <a:moveTo>
                  <a:pt x="45907" y="267926"/>
                </a:moveTo>
                <a:cubicBezTo>
                  <a:pt x="21460" y="255305"/>
                  <a:pt x="-2353" y="227286"/>
                  <a:pt x="187" y="191726"/>
                </a:cubicBezTo>
                <a:cubicBezTo>
                  <a:pt x="2727" y="156166"/>
                  <a:pt x="40827" y="86316"/>
                  <a:pt x="61147" y="54566"/>
                </a:cubicBezTo>
                <a:cubicBezTo>
                  <a:pt x="81467" y="22816"/>
                  <a:pt x="96707" y="7576"/>
                  <a:pt x="122107" y="1226"/>
                </a:cubicBezTo>
                <a:cubicBezTo>
                  <a:pt x="147507" y="-5124"/>
                  <a:pt x="181797" y="15196"/>
                  <a:pt x="213547" y="16466"/>
                </a:cubicBezTo>
                <a:cubicBezTo>
                  <a:pt x="245297" y="17736"/>
                  <a:pt x="289747" y="1226"/>
                  <a:pt x="312607" y="8846"/>
                </a:cubicBezTo>
                <a:cubicBezTo>
                  <a:pt x="335467" y="16466"/>
                  <a:pt x="332927" y="49486"/>
                  <a:pt x="350707" y="62186"/>
                </a:cubicBezTo>
                <a:cubicBezTo>
                  <a:pt x="368487" y="74886"/>
                  <a:pt x="404047" y="71076"/>
                  <a:pt x="419287" y="85046"/>
                </a:cubicBezTo>
                <a:cubicBezTo>
                  <a:pt x="434527" y="99016"/>
                  <a:pt x="419764" y="125289"/>
                  <a:pt x="442147" y="146006"/>
                </a:cubicBezTo>
                <a:cubicBezTo>
                  <a:pt x="464530" y="166723"/>
                  <a:pt x="526918" y="190853"/>
                  <a:pt x="553588" y="209347"/>
                </a:cubicBezTo>
                <a:cubicBezTo>
                  <a:pt x="580258" y="227841"/>
                  <a:pt x="577560" y="239589"/>
                  <a:pt x="602167" y="256972"/>
                </a:cubicBezTo>
                <a:cubicBezTo>
                  <a:pt x="626774" y="274355"/>
                  <a:pt x="696147" y="297850"/>
                  <a:pt x="701227" y="313646"/>
                </a:cubicBezTo>
                <a:cubicBezTo>
                  <a:pt x="706307" y="329442"/>
                  <a:pt x="645347" y="335236"/>
                  <a:pt x="632647" y="351746"/>
                </a:cubicBezTo>
                <a:cubicBezTo>
                  <a:pt x="619947" y="368256"/>
                  <a:pt x="637727" y="402546"/>
                  <a:pt x="625027" y="412706"/>
                </a:cubicBezTo>
                <a:cubicBezTo>
                  <a:pt x="612327" y="422866"/>
                  <a:pt x="570337" y="398022"/>
                  <a:pt x="556447" y="412706"/>
                </a:cubicBezTo>
                <a:cubicBezTo>
                  <a:pt x="542557" y="427390"/>
                  <a:pt x="559225" y="484859"/>
                  <a:pt x="541683" y="500813"/>
                </a:cubicBezTo>
                <a:cubicBezTo>
                  <a:pt x="524141" y="516767"/>
                  <a:pt x="480247" y="498748"/>
                  <a:pt x="451196" y="508432"/>
                </a:cubicBezTo>
                <a:cubicBezTo>
                  <a:pt x="422145" y="518116"/>
                  <a:pt x="399364" y="549469"/>
                  <a:pt x="367376" y="558915"/>
                </a:cubicBezTo>
                <a:cubicBezTo>
                  <a:pt x="335388" y="568361"/>
                  <a:pt x="278555" y="586934"/>
                  <a:pt x="259267" y="565106"/>
                </a:cubicBezTo>
                <a:cubicBezTo>
                  <a:pt x="239979" y="543278"/>
                  <a:pt x="260537" y="454616"/>
                  <a:pt x="251647" y="427946"/>
                </a:cubicBezTo>
                <a:cubicBezTo>
                  <a:pt x="242757" y="401276"/>
                  <a:pt x="215928" y="425565"/>
                  <a:pt x="205927" y="405086"/>
                </a:cubicBezTo>
                <a:cubicBezTo>
                  <a:pt x="195926" y="384607"/>
                  <a:pt x="191639" y="305073"/>
                  <a:pt x="191639" y="305073"/>
                </a:cubicBezTo>
                <a:cubicBezTo>
                  <a:pt x="186559" y="280943"/>
                  <a:pt x="171161" y="273641"/>
                  <a:pt x="146872" y="267450"/>
                </a:cubicBezTo>
                <a:cubicBezTo>
                  <a:pt x="122583" y="261259"/>
                  <a:pt x="70354" y="280547"/>
                  <a:pt x="45907" y="267926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5783394-3CDF-431D-B4D1-05388D4897DD}"/>
              </a:ext>
            </a:extLst>
          </p:cNvPr>
          <p:cNvGrpSpPr/>
          <p:nvPr/>
        </p:nvGrpSpPr>
        <p:grpSpPr>
          <a:xfrm>
            <a:off x="8087680" y="4469208"/>
            <a:ext cx="1569873" cy="512479"/>
            <a:chOff x="3940253" y="1240497"/>
            <a:chExt cx="1569873" cy="51247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60FD0C5-83A0-4707-8596-FF38A2955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8" t="29122" r="8575" b="28787"/>
            <a:stretch/>
          </p:blipFill>
          <p:spPr>
            <a:xfrm>
              <a:off x="3940253" y="1240497"/>
              <a:ext cx="1569873" cy="490425"/>
            </a:xfrm>
            <a:prstGeom prst="rect">
              <a:avLst/>
            </a:prstGeom>
          </p:spPr>
        </p:pic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FF80103A-F78F-46FD-8E3C-916A4FDA42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1470" y="1291311"/>
              <a:ext cx="14121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 err="1">
                  <a:cs typeface="Times New Roman" panose="02020603050405020304" pitchFamily="18" charset="0"/>
                </a:rPr>
                <a:t>Đắk</a:t>
              </a:r>
              <a:r>
                <a:rPr lang="en-US" altLang="en-US" sz="2400" dirty="0"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cs typeface="Times New Roman" panose="02020603050405020304" pitchFamily="18" charset="0"/>
                </a:rPr>
                <a:t>Lắk</a:t>
              </a:r>
              <a:endParaRPr lang="en-US" altLang="en-US" sz="2400" dirty="0"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EEB48562-BA0C-460F-9BD1-A4A56CD378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3" y="2475761"/>
            <a:ext cx="2762402" cy="276240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ED1F9F54-D274-4817-8EEF-8E33EC6FA793}"/>
              </a:ext>
            </a:extLst>
          </p:cNvPr>
          <p:cNvGrpSpPr/>
          <p:nvPr/>
        </p:nvGrpSpPr>
        <p:grpSpPr>
          <a:xfrm>
            <a:off x="-264971" y="-171799"/>
            <a:ext cx="3907269" cy="2139018"/>
            <a:chOff x="-482519" y="-108278"/>
            <a:chExt cx="3907269" cy="213901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C0BC65E-1C5B-411C-A602-ACD6D53FF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482519" y="-108278"/>
              <a:ext cx="3907269" cy="2139018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14DDC8-E5FD-4144-9DEC-657AA14BAF56}"/>
                </a:ext>
              </a:extLst>
            </p:cNvPr>
            <p:cNvSpPr txBox="1"/>
            <p:nvPr/>
          </p:nvSpPr>
          <p:spPr>
            <a:xfrm>
              <a:off x="458515" y="510218"/>
              <a:ext cx="236410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tỉnh</a:t>
              </a:r>
              <a:r>
                <a:rPr lang="en-US" sz="2500" dirty="0"/>
                <a:t> / </a:t>
              </a:r>
              <a:r>
                <a:rPr lang="en-US" sz="2500" dirty="0" err="1"/>
                <a:t>thành</a:t>
              </a:r>
              <a:r>
                <a:rPr lang="en-US" sz="2500" dirty="0"/>
                <a:t> </a:t>
              </a:r>
              <a:r>
                <a:rPr lang="en-US" sz="2500" dirty="0" err="1"/>
                <a:t>phố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712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0.01203 L 0.00287 0.01203 L -0.04245 0.00972 C -0.04492 0.00972 -0.04713 0.00833 -0.04961 0.00763 C -0.05312 0.00694 -0.05677 0.00625 -0.06028 0.00555 L -0.10911 0.00763 C -0.1112 0.00787 -0.11354 0.01203 -0.1151 0.00972 C -0.11732 0.00648 -0.11653 -0.00024 -0.11745 -0.0051 C -0.1181 -0.00857 -0.11914 -0.01204 -0.11979 -0.01551 C -0.12031 -0.01829 -0.12057 -0.0213 -0.12109 -0.02408 C -0.12135 -0.02616 -0.12187 -0.02824 -0.12226 -0.03033 C -0.12226 -0.03149 -0.12422 -0.05579 -0.12461 -0.05787 C -0.125 -0.06042 -0.12578 -0.06297 -0.12695 -0.06436 C -0.12838 -0.06598 -0.13021 -0.06551 -0.13177 -0.06644 C -0.13594 -0.06852 -0.13672 -0.06968 -0.14127 -0.07269 C -0.14362 -0.07431 -0.14844 -0.07686 -0.14844 -0.07686 L -0.20911 -0.07477 L -0.24362 -0.07269 L -0.24362 -0.07269 " pathEditMode="relative" ptsTypes="AAAAAAAAAAAAAAAAAAA">
                                      <p:cBhvr>
                                        <p:cTn id="5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8249E-17 4.07407E-6 L 5.18249E-17 0.00023 C -0.01602 0.00347 -0.03346 0.00902 -0.04883 4.07407E-6 C -0.05156 -0.00162 -0.04883 -0.01366 -0.05 -0.01945 C -0.05065 -0.02176 -0.05234 -0.02153 -0.05365 -0.02223 C -0.07826 -0.03264 -0.06055 -0.02223 -0.07747 -0.03287 L -0.16914 -0.03033 C -0.17031 -0.03033 -0.17135 -0.02824 -0.17266 -0.02755 C -0.17422 -0.02686 -0.17578 -0.02755 -0.17734 -0.02755 L -0.17734 -0.02732 " pathEditMode="relative" rAng="0" ptsTypes="AAAAAAAAAA">
                                      <p:cBhvr>
                                        <p:cTn id="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324 L -0.00117 0.00348 C -0.01706 0.00255 -0.03294 0.00116 -0.04883 0.00116 C -0.07995 0.00116 -0.07292 -0.00139 -0.08815 0.00556 C -0.0957 0.00394 -0.10378 0.00648 -0.11068 0.00116 C -0.11341 -0.00092 -0.11276 -0.00856 -0.11315 -0.01365 C -0.11393 -0.02407 -0.11263 -0.03518 -0.11432 -0.04537 C -0.11484 -0.04838 -0.11732 -0.04884 -0.11901 -0.04953 C -0.12175 -0.05092 -0.12461 -0.05092 -0.12734 -0.05162 C -0.12982 -0.05231 -0.13216 -0.05301 -0.13451 -0.0537 C -0.13854 -0.05509 -0.14245 -0.0574 -0.14636 -0.0581 C -0.16185 -0.06088 -0.1543 -0.05926 -0.16901 -0.06227 C -0.17266 -0.06365 -0.17617 -0.06551 -0.17969 -0.06643 C -0.18685 -0.06828 -0.20117 -0.0706 -0.20117 -0.07037 C -0.23164 -0.06574 -0.21862 -0.06643 -0.24037 -0.06643 L -0.24037 -0.0662 " pathEditMode="relative" rAng="0" ptsTypes="AAAAAAAAAAAAAA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55 -0.00116 L -0.00755 -0.00093 L -0.05286 -0.00556 C -0.06041 -0.00648 -0.06796 -0.00787 -0.07539 -0.00972 C -0.07903 -0.01065 -0.08255 -0.01366 -0.08619 -0.01389 C -0.10911 -0.01574 -0.13216 -0.01528 -0.1552 -0.01597 C -0.1595 -0.01898 -0.16471 -0.01921 -0.16822 -0.02454 C -0.17018 -0.02732 -0.16914 -0.03287 -0.16953 -0.03727 C -0.16992 -0.04491 -0.1677 -0.05486 -0.1707 -0.06042 C -0.17395 -0.0669 -0.1802 -0.06482 -0.18489 -0.0669 C -0.19322 -0.0706 -0.18724 -0.06829 -0.19921 -0.07107 C -0.20195 -0.07176 -0.20481 -0.07292 -0.20755 -0.07315 C -0.25572 -0.07917 -0.25143 -0.07732 -0.30507 -0.07732 L -0.30507 -0.07708 " pathEditMode="relative" rAng="0" ptsTypes="AAAAAAAAAAAAAA">
                                      <p:cBhvr>
                                        <p:cTn id="9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0.01065 L -0.00807 0.01088 C -0.01172 0.00972 -0.01523 0.00926 -0.01888 0.00833 C -0.02239 0.00741 -0.02604 0.00579 -0.02955 0.00417 C -0.03593 -0.01852 -0.03333 -0.00532 -0.03554 -0.02546 C -0.03619 -0.03264 -0.03424 -0.04352 -0.03789 -0.04676 C -0.04648 -0.0544 -0.0664 -0.05301 -0.0664 -0.05278 C -0.0776 -0.05231 -0.08867 -0.05092 -0.09974 -0.05092 C -0.11966 -0.05092 -0.13945 -0.05255 -0.15924 -0.05301 C -0.16562 -0.05324 -0.172 -0.05301 -0.17825 -0.05301 L -0.17825 -0.05278 " pathEditMode="relative" rAng="0" ptsTypes="AAAAAAAAA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547" y="386765"/>
            <a:ext cx="9401310" cy="6461206"/>
            <a:chOff x="-3273368" y="-535295"/>
            <a:chExt cx="9401310" cy="6461206"/>
          </a:xfrm>
        </p:grpSpPr>
        <p:pic>
          <p:nvPicPr>
            <p:cNvPr id="42" name="Picture 5" descr="Th%C3%A0nh%20C%E1%BB%95%20Loa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81628" y="-72736"/>
              <a:ext cx="8553778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273368" y="-535295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000703" y="5568718"/>
            <a:ext cx="5131839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nào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chỉ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một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Có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hình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xoắn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ốc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là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̀?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000703" y="5787872"/>
            <a:ext cx="513183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thành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Loa)</a:t>
            </a:r>
          </a:p>
        </p:txBody>
      </p:sp>
    </p:spTree>
    <p:extLst>
      <p:ext uri="{BB962C8B-B14F-4D97-AF65-F5344CB8AC3E}">
        <p14:creationId xmlns:p14="http://schemas.microsoft.com/office/powerpoint/2010/main" val="39620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547" y="365377"/>
            <a:ext cx="9401310" cy="6461206"/>
            <a:chOff x="-3273368" y="-556683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885899" y="-72736"/>
              <a:ext cx="8680934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273368" y="-556683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000703" y="5568718"/>
            <a:ext cx="5857797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>
                <a:cs typeface="Arial" panose="020B0604020202020204" pitchFamily="34" charset="0"/>
              </a:rPr>
              <a:t>  </a:t>
            </a:r>
            <a:r>
              <a:rPr lang="vi-VN" altLang="en-US" sz="2500" b="1" dirty="0">
                <a:cs typeface="Arial" panose="020B0604020202020204" pitchFamily="34" charset="0"/>
              </a:rPr>
              <a:t>Chùa nào là chốn danh lam,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vi-VN" altLang="en-US" sz="2500" b="1" dirty="0">
                <a:cs typeface="Arial" panose="020B0604020202020204" pitchFamily="34" charset="0"/>
              </a:rPr>
              <a:t>Giữa lòng Hà Nội có ngàn năm hơn?</a:t>
            </a:r>
            <a:endParaRPr lang="en-US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000703" y="5747015"/>
            <a:ext cx="5857797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hùa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177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547" y="362911"/>
            <a:ext cx="9401310" cy="6461206"/>
            <a:chOff x="-3273368" y="-540099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0649" y="-72736"/>
              <a:ext cx="8446808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273368" y="-540099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000703" y="5568718"/>
            <a:ext cx="5618625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nức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Lê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Kim </a:t>
            </a:r>
            <a:r>
              <a:rPr lang="en-US" alt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001967" y="5747015"/>
            <a:ext cx="5617361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29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2669" y="-96611"/>
              <a:ext cx="8649007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04276" y="5504564"/>
            <a:ext cx="6245869" cy="10648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Quần thể di tích Cố đô Huế được UNESCO công nhận là Di sản Văn hóa Thế giới năm 1993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04276" y="5807793"/>
            <a:ext cx="624586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Huế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63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2669" y="-59181"/>
              <a:ext cx="8649007" cy="465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04276" y="5656964"/>
            <a:ext cx="6245869" cy="7324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Sài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Gòn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04276" y="5769692"/>
            <a:ext cx="6245869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Đức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21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F981E6D-BC53-4FA7-B5BB-92DB0D6BA4C1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F83A436-D185-46F8-8CBE-D179C71C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D8BB6E2-5004-4A90-8AEC-EE2AB0E9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9BBC164-E4E6-4701-BBAD-00416612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B520A4-AE97-4A8D-89BA-F7F99A25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57E5F4E-BF6C-4D83-A66A-5CD22E34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822ED9-3038-4E7C-8AEA-1654AAD8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E8B5DCB-3A12-428A-8EBE-523AA7D3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C26260-22E7-4515-884D-1370862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C7CEA9D-24B9-4306-87C7-34776924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D07D4A-A4E6-4B53-8C9C-62587AE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C8D0D7-9B4D-451E-BDC4-DDAAC7AE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F31809B-D1E7-4471-843F-D0EAD5993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ED84BDB-C480-4A22-BF40-C62D5BD4E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F99D359-B3FC-4CCD-8CAF-611DA45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DDBB422-7AF9-4C25-A150-B12D7761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127DAFB-F398-4D82-8D45-0DE782B0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1909151" y="2073952"/>
            <a:ext cx="3205260" cy="840919"/>
            <a:chOff x="1052519" y="1581116"/>
            <a:chExt cx="3205260" cy="8409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205260" cy="840919"/>
              <a:chOff x="1513192" y="1554345"/>
              <a:chExt cx="9542584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1305299" y="1711026"/>
              <a:ext cx="277031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01.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Khởi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động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9640016-EC44-43D2-9FC6-2981BCBDE0DE}"/>
              </a:ext>
            </a:extLst>
          </p:cNvPr>
          <p:cNvGrpSpPr/>
          <p:nvPr/>
        </p:nvGrpSpPr>
        <p:grpSpPr>
          <a:xfrm>
            <a:off x="7363876" y="2095455"/>
            <a:ext cx="3205260" cy="840919"/>
            <a:chOff x="7054104" y="2770492"/>
            <a:chExt cx="3205260" cy="840919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2393A54A-83E0-40DE-9055-6761E90E2E38}"/>
                </a:ext>
              </a:extLst>
            </p:cNvPr>
            <p:cNvGrpSpPr/>
            <p:nvPr/>
          </p:nvGrpSpPr>
          <p:grpSpPr>
            <a:xfrm>
              <a:off x="7054104" y="2770492"/>
              <a:ext cx="3205260" cy="840919"/>
              <a:chOff x="1513192" y="1554345"/>
              <a:chExt cx="9542584" cy="2489152"/>
            </a:xfrm>
          </p:grpSpPr>
          <p:sp>
            <p:nvSpPr>
              <p:cNvPr id="33" name="Rectangle 4">
                <a:extLst>
                  <a:ext uri="{FF2B5EF4-FFF2-40B4-BE49-F238E27FC236}">
                    <a16:creationId xmlns:a16="http://schemas.microsoft.com/office/drawing/2014/main" id="{A4F2A5CC-1567-4C17-9AE7-75ECA3BE6F34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4">
                <a:extLst>
                  <a:ext uri="{FF2B5EF4-FFF2-40B4-BE49-F238E27FC236}">
                    <a16:creationId xmlns:a16="http://schemas.microsoft.com/office/drawing/2014/main" id="{EFFD7512-BBDB-40AD-9FB7-B773F8198C7D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9623589-BA40-44C0-B7DE-46F90A1AFEB3}"/>
                </a:ext>
              </a:extLst>
            </p:cNvPr>
            <p:cNvSpPr txBox="1"/>
            <p:nvPr/>
          </p:nvSpPr>
          <p:spPr>
            <a:xfrm>
              <a:off x="7354504" y="2913144"/>
              <a:ext cx="268535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02.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Khám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phá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D389FF4-813B-469D-B5BE-DD1EB8BA37F6}"/>
              </a:ext>
            </a:extLst>
          </p:cNvPr>
          <p:cNvGrpSpPr/>
          <p:nvPr/>
        </p:nvGrpSpPr>
        <p:grpSpPr>
          <a:xfrm>
            <a:off x="1814118" y="3796616"/>
            <a:ext cx="3205260" cy="840919"/>
            <a:chOff x="6440966" y="3913436"/>
            <a:chExt cx="3205260" cy="840919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146688E1-DE5F-41A9-B290-D1EBF26CB6A6}"/>
                </a:ext>
              </a:extLst>
            </p:cNvPr>
            <p:cNvGrpSpPr/>
            <p:nvPr/>
          </p:nvGrpSpPr>
          <p:grpSpPr>
            <a:xfrm>
              <a:off x="6440966" y="3913436"/>
              <a:ext cx="3205260" cy="840919"/>
              <a:chOff x="1513192" y="1554345"/>
              <a:chExt cx="9542584" cy="2489152"/>
            </a:xfrm>
          </p:grpSpPr>
          <p:sp>
            <p:nvSpPr>
              <p:cNvPr id="36" name="Rectangle 4">
                <a:extLst>
                  <a:ext uri="{FF2B5EF4-FFF2-40B4-BE49-F238E27FC236}">
                    <a16:creationId xmlns:a16="http://schemas.microsoft.com/office/drawing/2014/main" id="{0C242D46-A8AA-461D-BD5C-94DD0C431F2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4">
                <a:extLst>
                  <a:ext uri="{FF2B5EF4-FFF2-40B4-BE49-F238E27FC236}">
                    <a16:creationId xmlns:a16="http://schemas.microsoft.com/office/drawing/2014/main" id="{1F973493-E7A8-41F4-9CCE-75C0AA40C668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76DAD15-3EFC-4314-A75F-8E8241024EF0}"/>
                </a:ext>
              </a:extLst>
            </p:cNvPr>
            <p:cNvSpPr txBox="1"/>
            <p:nvPr/>
          </p:nvSpPr>
          <p:spPr>
            <a:xfrm>
              <a:off x="6718678" y="4070244"/>
              <a:ext cx="272702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03.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Luyện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tập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16E7307-BD25-437F-A78E-726CE3F6DBCF}"/>
              </a:ext>
            </a:extLst>
          </p:cNvPr>
          <p:cNvGrpSpPr/>
          <p:nvPr/>
        </p:nvGrpSpPr>
        <p:grpSpPr>
          <a:xfrm>
            <a:off x="7411110" y="3809963"/>
            <a:ext cx="3205260" cy="840919"/>
            <a:chOff x="178618" y="5380703"/>
            <a:chExt cx="3205260" cy="840919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BAEA3F48-0295-4192-808C-9E6B958F99F3}"/>
                </a:ext>
              </a:extLst>
            </p:cNvPr>
            <p:cNvGrpSpPr/>
            <p:nvPr/>
          </p:nvGrpSpPr>
          <p:grpSpPr>
            <a:xfrm>
              <a:off x="178618" y="5380703"/>
              <a:ext cx="3205260" cy="840919"/>
              <a:chOff x="1513192" y="1554345"/>
              <a:chExt cx="9542584" cy="2489152"/>
            </a:xfrm>
          </p:grpSpPr>
          <p:sp>
            <p:nvSpPr>
              <p:cNvPr id="30" name="Rectangle 4">
                <a:extLst>
                  <a:ext uri="{FF2B5EF4-FFF2-40B4-BE49-F238E27FC236}">
                    <a16:creationId xmlns:a16="http://schemas.microsoft.com/office/drawing/2014/main" id="{51C63340-885D-46DF-85B2-EDD6DCB2BF8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Rectangle 4">
                <a:extLst>
                  <a:ext uri="{FF2B5EF4-FFF2-40B4-BE49-F238E27FC236}">
                    <a16:creationId xmlns:a16="http://schemas.microsoft.com/office/drawing/2014/main" id="{2B44577C-3BBE-4EB6-9069-F6C48DDF8A9C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1E4597F-9351-4B55-9FF8-B9952BC8DFFE}"/>
                </a:ext>
              </a:extLst>
            </p:cNvPr>
            <p:cNvSpPr txBox="1"/>
            <p:nvPr/>
          </p:nvSpPr>
          <p:spPr>
            <a:xfrm>
              <a:off x="737481" y="5536074"/>
              <a:ext cx="213071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04.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Dặn</a:t>
              </a:r>
              <a:r>
                <a:rPr kumimoji="1" lang="en-US" altLang="zh-CN" sz="3000" b="1" dirty="0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 </a:t>
              </a:r>
              <a:r>
                <a:rPr kumimoji="1" lang="en-US" altLang="zh-CN" sz="3000" b="1" dirty="0" err="1">
                  <a:solidFill>
                    <a:srgbClr val="1FC2A4"/>
                  </a:solidFill>
                  <a:latin typeface="Arial" panose="020B0604020202020204" pitchFamily="34" charset="0"/>
                  <a:ea typeface="小单纯体" panose="02010601030101010101" pitchFamily="2" charset="-122"/>
                  <a:cs typeface="Arial" panose="020B0604020202020204" pitchFamily="34" charset="0"/>
                </a:rPr>
                <a:t>dò</a:t>
              </a:r>
              <a:endParaRPr kumimoji="1" lang="zh-CN" altLang="en-US" sz="3000" b="1" dirty="0">
                <a:solidFill>
                  <a:srgbClr val="1FC2A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0" name="图片 49">
            <a:extLst>
              <a:ext uri="{FF2B5EF4-FFF2-40B4-BE49-F238E27FC236}">
                <a16:creationId xmlns:a16="http://schemas.microsoft.com/office/drawing/2014/main" id="{D68E2E35-2378-4012-8E00-2FDC675390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 flipH="1">
            <a:off x="10375567" y="-119386"/>
            <a:ext cx="1816433" cy="1948674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D7DE4CFF-7BA3-4C84-ABA2-C22C3FC5C5BF}"/>
              </a:ext>
            </a:extLst>
          </p:cNvPr>
          <p:cNvGrpSpPr/>
          <p:nvPr/>
        </p:nvGrpSpPr>
        <p:grpSpPr>
          <a:xfrm>
            <a:off x="7475158" y="625819"/>
            <a:ext cx="3418004" cy="1044040"/>
            <a:chOff x="7475158" y="625819"/>
            <a:chExt cx="3418004" cy="104404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812E5963-4CAE-43FB-A10A-E774AB447145}"/>
                </a:ext>
              </a:extLst>
            </p:cNvPr>
            <p:cNvSpPr/>
            <p:nvPr/>
          </p:nvSpPr>
          <p:spPr>
            <a:xfrm>
              <a:off x="7516917" y="654196"/>
              <a:ext cx="337624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b="1" dirty="0">
                  <a:solidFill>
                    <a:srgbClr val="FFDD39"/>
                  </a:solidFill>
                  <a:latin typeface="UTM Arruba KT" panose="02040603050506020204" pitchFamily="18" charset="0"/>
                  <a:ea typeface="小宝贝儿拼音体" panose="02010601030101010101" pitchFamily="2" charset="-122"/>
                </a:rPr>
                <a:t>NỘI DUNG</a:t>
              </a:r>
              <a:endParaRPr lang="zh-CN" altLang="en-US" sz="6000" dirty="0">
                <a:solidFill>
                  <a:srgbClr val="FFDD39"/>
                </a:solidFill>
                <a:latin typeface="UTM Arruba KT" panose="02040603050506020204" pitchFamily="18" charset="0"/>
              </a:endParaRPr>
            </a:p>
          </p:txBody>
        </p:sp>
        <p:sp>
          <p:nvSpPr>
            <p:cNvPr id="52" name="矩形 50">
              <a:extLst>
                <a:ext uri="{FF2B5EF4-FFF2-40B4-BE49-F238E27FC236}">
                  <a16:creationId xmlns:a16="http://schemas.microsoft.com/office/drawing/2014/main" id="{9814C1B0-3923-4C22-9DED-606E51E5C5E2}"/>
                </a:ext>
              </a:extLst>
            </p:cNvPr>
            <p:cNvSpPr/>
            <p:nvPr/>
          </p:nvSpPr>
          <p:spPr>
            <a:xfrm>
              <a:off x="7475158" y="625819"/>
              <a:ext cx="3376245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000" b="1" dirty="0">
                  <a:solidFill>
                    <a:srgbClr val="147E6A"/>
                  </a:solidFill>
                  <a:latin typeface="UTM Arruba KT" panose="02040603050506020204" pitchFamily="18" charset="0"/>
                  <a:ea typeface="小宝贝儿拼音体" panose="02010601030101010101" pitchFamily="2" charset="-122"/>
                </a:rPr>
                <a:t>NỘI DUNG</a:t>
              </a:r>
              <a:endParaRPr lang="zh-CN" altLang="en-US" sz="6000" dirty="0">
                <a:solidFill>
                  <a:srgbClr val="147E6A"/>
                </a:solidFill>
                <a:latin typeface="UTM Arruba KT" panose="02040603050506020204" pitchFamily="18" charset="0"/>
              </a:endParaRPr>
            </a:p>
          </p:txBody>
        </p:sp>
      </p:grpSp>
      <p:pic>
        <p:nvPicPr>
          <p:cNvPr id="55" name="Picture 54">
            <a:hlinkClick r:id="rId16" action="ppaction://hlinksldjump"/>
            <a:extLst>
              <a:ext uri="{FF2B5EF4-FFF2-40B4-BE49-F238E27FC236}">
                <a16:creationId xmlns:a16="http://schemas.microsoft.com/office/drawing/2014/main" id="{E565578F-F489-40B0-8B5A-1A4A5CD8C96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9484" r="69996" b="68233"/>
          <a:stretch/>
        </p:blipFill>
        <p:spPr>
          <a:xfrm>
            <a:off x="440750" y="1240866"/>
            <a:ext cx="1888383" cy="2357121"/>
          </a:xfrm>
          <a:prstGeom prst="rect">
            <a:avLst/>
          </a:prstGeom>
        </p:spPr>
      </p:pic>
      <p:pic>
        <p:nvPicPr>
          <p:cNvPr id="56" name="Picture 55">
            <a:hlinkClick r:id="rId18" action="ppaction://hlinksldjump"/>
            <a:extLst>
              <a:ext uri="{FF2B5EF4-FFF2-40B4-BE49-F238E27FC236}">
                <a16:creationId xmlns:a16="http://schemas.microsoft.com/office/drawing/2014/main" id="{CAA0170A-B6A4-4536-870C-26292955F69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6" t="6847" r="38637" b="70870"/>
          <a:stretch/>
        </p:blipFill>
        <p:spPr>
          <a:xfrm>
            <a:off x="6199688" y="1695251"/>
            <a:ext cx="1229246" cy="1534372"/>
          </a:xfrm>
          <a:prstGeom prst="rect">
            <a:avLst/>
          </a:prstGeom>
        </p:spPr>
      </p:pic>
      <p:pic>
        <p:nvPicPr>
          <p:cNvPr id="57" name="Picture 56">
            <a:hlinkClick r:id="rId19" action="ppaction://hlinksldjump"/>
            <a:extLst>
              <a:ext uri="{FF2B5EF4-FFF2-40B4-BE49-F238E27FC236}">
                <a16:creationId xmlns:a16="http://schemas.microsoft.com/office/drawing/2014/main" id="{59B64A46-D3E2-42A4-B9E4-92138499818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5" t="5334" r="7628" b="72383"/>
          <a:stretch/>
        </p:blipFill>
        <p:spPr>
          <a:xfrm>
            <a:off x="636049" y="3428724"/>
            <a:ext cx="1117547" cy="1394947"/>
          </a:xfrm>
          <a:prstGeom prst="rect">
            <a:avLst/>
          </a:prstGeom>
        </p:spPr>
      </p:pic>
      <p:pic>
        <p:nvPicPr>
          <p:cNvPr id="58" name="Picture 57">
            <a:hlinkClick r:id="rId20" action="ppaction://hlinksldjump"/>
            <a:extLst>
              <a:ext uri="{FF2B5EF4-FFF2-40B4-BE49-F238E27FC236}">
                <a16:creationId xmlns:a16="http://schemas.microsoft.com/office/drawing/2014/main" id="{7ECE105A-3613-4044-AF97-6615757F902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6284484" y="3237715"/>
            <a:ext cx="995657" cy="16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6794"/>
            <a:ext cx="9401310" cy="6461206"/>
            <a:chOff x="-3487008" y="-420804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164457" y="-96611"/>
              <a:ext cx="8625769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20804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4891294" y="5500632"/>
            <a:ext cx="6062456" cy="10648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000" b="1" dirty="0">
                <a:cs typeface="Arial" panose="020B0604020202020204" pitchFamily="34" charset="0"/>
              </a:rPr>
              <a:t>N</a:t>
            </a:r>
            <a:r>
              <a:rPr lang="vi-VN" altLang="en-US" sz="2000" b="1" dirty="0">
                <a:cs typeface="Arial" panose="020B0604020202020204" pitchFamily="34" charset="0"/>
              </a:rPr>
              <a:t>ằm trong vườn Quốc gia Phong Nha-Kẻ Bàng</a:t>
            </a:r>
            <a:r>
              <a:rPr lang="en-US" altLang="en-US" sz="2000" b="1" dirty="0">
                <a:cs typeface="Arial" panose="020B0604020202020204" pitchFamily="34" charset="0"/>
              </a:rPr>
              <a:t> </a:t>
            </a:r>
            <a:r>
              <a:rPr lang="vi-VN" altLang="en-US" sz="2000" b="1" dirty="0">
                <a:cs typeface="Arial" panose="020B0604020202020204" pitchFamily="34" charset="0"/>
              </a:rPr>
              <a:t>là Di sản thiên nhiên thế giới được UNESCO công nhận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4891294" y="5831897"/>
            <a:ext cx="6062456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38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 rot="10800000">
            <a:off x="-10725" y="907433"/>
            <a:ext cx="917030" cy="20936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0EAAA-A2CB-4C42-9162-4524B3E96A91}"/>
              </a:ext>
            </a:extLst>
          </p:cNvPr>
          <p:cNvGrpSpPr/>
          <p:nvPr/>
        </p:nvGrpSpPr>
        <p:grpSpPr>
          <a:xfrm>
            <a:off x="2723481" y="398708"/>
            <a:ext cx="9401310" cy="6461206"/>
            <a:chOff x="-3487008" y="-418890"/>
            <a:chExt cx="9401310" cy="6461206"/>
          </a:xfrm>
        </p:grpSpPr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948CF3F9-59E3-488C-B825-74C60F8C7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3099473" y="-96611"/>
              <a:ext cx="8719034" cy="4726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D73F71-BE3E-42E3-A564-C6CE1FAAF8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" t="18990" r="5144" b="19105"/>
            <a:stretch/>
          </p:blipFill>
          <p:spPr>
            <a:xfrm>
              <a:off x="-3487008" y="-418890"/>
              <a:ext cx="9401310" cy="646120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B57C44-34A6-4D63-989D-ABDD70CB4033}"/>
              </a:ext>
            </a:extLst>
          </p:cNvPr>
          <p:cNvGrpSpPr/>
          <p:nvPr/>
        </p:nvGrpSpPr>
        <p:grpSpPr>
          <a:xfrm>
            <a:off x="-666433" y="-156019"/>
            <a:ext cx="6177267" cy="2762403"/>
            <a:chOff x="-1072866" y="-490471"/>
            <a:chExt cx="6177267" cy="276240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86DC55F-EA6B-4B13-8E4A-21A4D6BE4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46" r="6637" b="24043"/>
            <a:stretch/>
          </p:blipFill>
          <p:spPr>
            <a:xfrm>
              <a:off x="-1072866" y="-490471"/>
              <a:ext cx="6177267" cy="276240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940F3B8-2D35-4626-8E71-41AE925A7261}"/>
                </a:ext>
              </a:extLst>
            </p:cNvPr>
            <p:cNvSpPr txBox="1"/>
            <p:nvPr/>
          </p:nvSpPr>
          <p:spPr>
            <a:xfrm>
              <a:off x="227743" y="64256"/>
              <a:ext cx="3907269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dirty="0"/>
                <a:t>		</a:t>
              </a:r>
              <a:r>
                <a:rPr lang="en-US" sz="2500" dirty="0" err="1"/>
                <a:t>Tìm</a:t>
              </a:r>
              <a:r>
                <a:rPr lang="en-US" sz="2500" dirty="0"/>
                <a:t> </a:t>
              </a:r>
              <a:r>
                <a:rPr lang="en-US" sz="2500" dirty="0" err="1"/>
                <a:t>và</a:t>
              </a:r>
              <a:r>
                <a:rPr lang="en-US" sz="2500" dirty="0"/>
                <a:t> </a:t>
              </a:r>
              <a:r>
                <a:rPr lang="en-US" sz="2500" dirty="0" err="1"/>
                <a:t>viết</a:t>
              </a:r>
              <a:r>
                <a:rPr lang="en-US" sz="2500" dirty="0"/>
                <a:t> </a:t>
              </a:r>
              <a:r>
                <a:rPr lang="en-US" sz="2500" dirty="0" err="1"/>
                <a:t>đúng</a:t>
              </a:r>
              <a:endParaRPr lang="en-US" sz="2500" dirty="0"/>
            </a:p>
            <a:p>
              <a:pPr algn="just"/>
              <a:r>
                <a:rPr lang="en-US" sz="2500" dirty="0" err="1"/>
                <a:t>tên</a:t>
              </a:r>
              <a:r>
                <a:rPr lang="en-US" sz="2500" dirty="0"/>
                <a:t> </a:t>
              </a:r>
              <a:r>
                <a:rPr lang="en-US" sz="2500" dirty="0" err="1"/>
                <a:t>những</a:t>
              </a:r>
              <a:r>
                <a:rPr lang="en-US" sz="2500" dirty="0"/>
                <a:t> </a:t>
              </a:r>
              <a:r>
                <a:rPr lang="en-US" sz="2500" dirty="0" err="1"/>
                <a:t>danh</a:t>
              </a:r>
              <a:r>
                <a:rPr lang="en-US" sz="2500" dirty="0"/>
                <a:t> lam </a:t>
              </a:r>
              <a:r>
                <a:rPr lang="en-US" sz="2500" dirty="0" err="1"/>
                <a:t>thắng</a:t>
              </a:r>
              <a:r>
                <a:rPr lang="en-US" sz="2500" dirty="0"/>
                <a:t> </a:t>
              </a:r>
              <a:r>
                <a:rPr lang="en-US" sz="2500" dirty="0" err="1"/>
                <a:t>cảnh</a:t>
              </a:r>
              <a:r>
                <a:rPr lang="en-US" sz="2500" dirty="0"/>
                <a:t>, di </a:t>
              </a:r>
              <a:r>
                <a:rPr lang="en-US" sz="2500" dirty="0" err="1"/>
                <a:t>tích</a:t>
              </a:r>
              <a:r>
                <a:rPr lang="en-US" sz="2500" dirty="0"/>
                <a:t> </a:t>
              </a:r>
              <a:r>
                <a:rPr lang="en-US" sz="2500" dirty="0" err="1"/>
                <a:t>lịch</a:t>
              </a:r>
              <a:r>
                <a:rPr lang="en-US" sz="2500" dirty="0"/>
                <a:t> </a:t>
              </a:r>
              <a:r>
                <a:rPr lang="en-US" sz="2500" dirty="0" err="1"/>
                <a:t>sử</a:t>
              </a:r>
              <a:r>
                <a:rPr lang="en-US" sz="2500" dirty="0"/>
                <a:t> </a:t>
              </a:r>
              <a:r>
                <a:rPr lang="en-US" sz="2500" dirty="0" err="1"/>
                <a:t>nổi</a:t>
              </a:r>
              <a:r>
                <a:rPr lang="en-US" sz="2500" dirty="0"/>
                <a:t> </a:t>
              </a:r>
              <a:r>
                <a:rPr lang="en-US" sz="2500" dirty="0" err="1"/>
                <a:t>tiếng</a:t>
              </a:r>
              <a:endParaRPr lang="en-US" sz="2500"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DBFF3EA-145B-4989-A2D3-AAE9CF7BE604}"/>
              </a:ext>
            </a:extLst>
          </p:cNvPr>
          <p:cNvSpPr txBox="1"/>
          <p:nvPr/>
        </p:nvSpPr>
        <p:spPr>
          <a:xfrm>
            <a:off x="5244676" y="5576832"/>
            <a:ext cx="5374652" cy="8924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en-US" altLang="en-US" sz="2500" b="1" dirty="0">
                <a:cs typeface="Arial" panose="020B0604020202020204" pitchFamily="34" charset="0"/>
              </a:rPr>
              <a:t>   </a:t>
            </a:r>
            <a:r>
              <a:rPr lang="vi-VN" altLang="en-US" sz="2500" b="1" dirty="0">
                <a:cs typeface="Arial" panose="020B0604020202020204" pitchFamily="34" charset="0"/>
              </a:rPr>
              <a:t>Vịnh nào phong cảnh hữu tình</a:t>
            </a:r>
          </a:p>
          <a:p>
            <a:pPr algn="just">
              <a:lnSpc>
                <a:spcPct val="108000"/>
              </a:lnSpc>
              <a:spcBef>
                <a:spcPct val="0"/>
              </a:spcBef>
            </a:pPr>
            <a:r>
              <a:rPr lang="vi-VN" altLang="en-US" sz="2500" b="1" dirty="0">
                <a:cs typeface="Arial" panose="020B0604020202020204" pitchFamily="34" charset="0"/>
              </a:rPr>
              <a:t>Kỳ quan thế giới đã bình chọn ra?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01DF2D-4451-4124-8A21-6786BDAA2850}"/>
              </a:ext>
            </a:extLst>
          </p:cNvPr>
          <p:cNvSpPr txBox="1"/>
          <p:nvPr/>
        </p:nvSpPr>
        <p:spPr>
          <a:xfrm>
            <a:off x="5244676" y="5773842"/>
            <a:ext cx="5374652" cy="4769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8000"/>
              </a:lnSpc>
              <a:spcBef>
                <a:spcPct val="0"/>
              </a:spcBef>
              <a:buFontTx/>
              <a:buNone/>
            </a:pP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n-US" sz="2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ịnh </a:t>
            </a:r>
            <a:r>
              <a:rPr lang="en-US" altLang="en-US" sz="2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Long)</a:t>
            </a:r>
          </a:p>
        </p:txBody>
      </p:sp>
    </p:spTree>
    <p:extLst>
      <p:ext uri="{BB962C8B-B14F-4D97-AF65-F5344CB8AC3E}">
        <p14:creationId xmlns:p14="http://schemas.microsoft.com/office/powerpoint/2010/main" val="29765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552028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04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585299" y="2669132"/>
            <a:ext cx="375455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5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DẶN DÒ</a:t>
            </a:r>
            <a:endParaRPr kumimoji="1" lang="zh-CN" altLang="en-US" sz="75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5120717" y="2189090"/>
            <a:ext cx="1236051" cy="2016133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:a16="http://schemas.microsoft.com/office/drawing/2014/main" id="{F84B849E-C833-4D93-8396-205339278565}"/>
              </a:ext>
            </a:extLst>
          </p:cNvPr>
          <p:cNvSpPr txBox="1"/>
          <p:nvPr/>
        </p:nvSpPr>
        <p:spPr>
          <a:xfrm>
            <a:off x="6534545" y="2650081"/>
            <a:ext cx="3754554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5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DẶN DÒ</a:t>
            </a:r>
            <a:endParaRPr kumimoji="1" lang="zh-CN" altLang="en-US" sz="75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12">
            <a:hlinkClick r:id="rId11" action="ppaction://hlinksldjump"/>
            <a:extLst>
              <a:ext uri="{FF2B5EF4-FFF2-40B4-BE49-F238E27FC236}">
                <a16:creationId xmlns:a16="http://schemas.microsoft.com/office/drawing/2014/main" id="{62793BBC-342C-410D-BF0F-80168527BD2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6169" y="4865106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22" name="图片 9">
            <a:extLst>
              <a:ext uri="{FF2B5EF4-FFF2-40B4-BE49-F238E27FC236}">
                <a16:creationId xmlns:a16="http://schemas.microsoft.com/office/drawing/2014/main" id="{9BE14084-C020-4991-B781-ADCEB3AF2D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5924463" y="476553"/>
            <a:ext cx="1237328" cy="1650699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E7C3912B-FD08-4AA9-9E8F-7939D18E19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7003620" y="61140"/>
            <a:ext cx="1677666" cy="2238146"/>
          </a:xfrm>
          <a:prstGeom prst="rect">
            <a:avLst/>
          </a:prstGeom>
        </p:spPr>
      </p:pic>
      <p:pic>
        <p:nvPicPr>
          <p:cNvPr id="24" name="图片 1">
            <a:extLst>
              <a:ext uri="{FF2B5EF4-FFF2-40B4-BE49-F238E27FC236}">
                <a16:creationId xmlns:a16="http://schemas.microsoft.com/office/drawing/2014/main" id="{A78C3B8E-8F7D-4880-94F6-71C03697A0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4" t="2603" r="12200" b="52031"/>
          <a:stretch/>
        </p:blipFill>
        <p:spPr>
          <a:xfrm>
            <a:off x="8557290" y="244596"/>
            <a:ext cx="1299091" cy="1733095"/>
          </a:xfrm>
          <a:prstGeom prst="rect">
            <a:avLst/>
          </a:prstGeom>
        </p:spPr>
      </p:pic>
      <p:grpSp>
        <p:nvGrpSpPr>
          <p:cNvPr id="25" name="组合 4">
            <a:extLst>
              <a:ext uri="{FF2B5EF4-FFF2-40B4-BE49-F238E27FC236}">
                <a16:creationId xmlns:a16="http://schemas.microsoft.com/office/drawing/2014/main" id="{B58838DE-6FC4-405A-83BE-05061943BEDB}"/>
              </a:ext>
            </a:extLst>
          </p:cNvPr>
          <p:cNvGrpSpPr/>
          <p:nvPr/>
        </p:nvGrpSpPr>
        <p:grpSpPr>
          <a:xfrm>
            <a:off x="1173588" y="1623336"/>
            <a:ext cx="9908620" cy="4054451"/>
            <a:chOff x="1513192" y="1554345"/>
            <a:chExt cx="9542584" cy="2489152"/>
          </a:xfrm>
        </p:grpSpPr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5AA507E3-2874-476D-BA79-FB58D3753110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CF7B0C34-1956-4A52-A46F-3790DD2B5580}"/>
                </a:ext>
              </a:extLst>
            </p:cNvPr>
            <p:cNvSpPr/>
            <p:nvPr/>
          </p:nvSpPr>
          <p:spPr>
            <a:xfrm>
              <a:off x="1677631" y="1629053"/>
              <a:ext cx="9213704" cy="2339735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文本框 2">
            <a:extLst>
              <a:ext uri="{FF2B5EF4-FFF2-40B4-BE49-F238E27FC236}">
                <a16:creationId xmlns:a16="http://schemas.microsoft.com/office/drawing/2014/main" id="{D1B75538-5251-43BF-936B-92543C71C8CA}"/>
              </a:ext>
            </a:extLst>
          </p:cNvPr>
          <p:cNvSpPr txBox="1"/>
          <p:nvPr/>
        </p:nvSpPr>
        <p:spPr>
          <a:xfrm>
            <a:off x="2229293" y="2361373"/>
            <a:ext cx="7967330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Tìm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thêm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địa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danh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khác</a:t>
            </a:r>
            <a:endParaRPr lang="zh-CN" altLang="zh-CN" sz="3500" dirty="0">
              <a:solidFill>
                <a:srgbClr val="106454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文本框 2">
            <a:extLst>
              <a:ext uri="{FF2B5EF4-FFF2-40B4-BE49-F238E27FC236}">
                <a16:creationId xmlns:a16="http://schemas.microsoft.com/office/drawing/2014/main" id="{F8410F53-D9CF-4F9F-8F76-ABF693127B06}"/>
              </a:ext>
            </a:extLst>
          </p:cNvPr>
          <p:cNvSpPr txBox="1"/>
          <p:nvPr/>
        </p:nvSpPr>
        <p:spPr>
          <a:xfrm>
            <a:off x="2229293" y="3708517"/>
            <a:ext cx="7967330" cy="1269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2000">
                <a:solidFill>
                  <a:srgbClr val="117926"/>
                </a:solidFill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pPr>
              <a:lnSpc>
                <a:spcPct val="114000"/>
              </a:lnSpc>
            </a:pPr>
            <a:r>
              <a:rPr lang="vi-VN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</a:t>
            </a:r>
            <a:r>
              <a:rPr lang="en-US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ì</a:t>
            </a:r>
            <a:r>
              <a:rPr lang="vi-VN" altLang="zh-CN" sz="3500" dirty="0">
                <a:solidFill>
                  <a:srgbClr val="106454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m hiểu tên, thủ đô của 10 nước trên thế giới</a:t>
            </a:r>
            <a:endParaRPr lang="zh-CN" altLang="zh-CN" sz="3500" dirty="0">
              <a:solidFill>
                <a:srgbClr val="106454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0" name="图片 12">
            <a:extLst>
              <a:ext uri="{FF2B5EF4-FFF2-40B4-BE49-F238E27FC236}">
                <a16:creationId xmlns:a16="http://schemas.microsoft.com/office/drawing/2014/main" id="{C59EBBD3-715B-47FA-B2BB-A08A96F99B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563" y="-89144"/>
            <a:ext cx="1715729" cy="12341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AED8-B6FF-4E86-AAA3-0772401887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1691926" y="2402416"/>
            <a:ext cx="475887" cy="7762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47D2A5-B75C-460B-926B-E45A28111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t="37223" r="63123" b="33659"/>
          <a:stretch/>
        </p:blipFill>
        <p:spPr>
          <a:xfrm>
            <a:off x="1690382" y="3679362"/>
            <a:ext cx="475887" cy="7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4" name="文本框 38">
            <a:extLst>
              <a:ext uri="{FF2B5EF4-FFF2-40B4-BE49-F238E27FC236}">
                <a16:creationId xmlns:a16="http://schemas.microsoft.com/office/drawing/2014/main" id="{3E6AE56E-F73A-4AEB-AFE6-4112E2D5D595}"/>
              </a:ext>
            </a:extLst>
          </p:cNvPr>
          <p:cNvSpPr txBox="1"/>
          <p:nvPr/>
        </p:nvSpPr>
        <p:spPr>
          <a:xfrm>
            <a:off x="1579154" y="2088936"/>
            <a:ext cx="93140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7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CHÚC CÁC CON </a:t>
            </a:r>
          </a:p>
          <a:p>
            <a:pPr algn="ctr"/>
            <a:r>
              <a:rPr lang="it-IT" altLang="zh-CN" sz="7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2588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29715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01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087606" y="2707321"/>
            <a:ext cx="475322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5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KHỞI ĐỘNG</a:t>
            </a:r>
            <a:endParaRPr kumimoji="1" lang="zh-CN" altLang="en-US" sz="65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hlinkClick r:id="rId6" action="ppaction://hlinksldjump"/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9484" r="69996" b="68233"/>
          <a:stretch/>
        </p:blipFill>
        <p:spPr>
          <a:xfrm>
            <a:off x="4607425" y="2040560"/>
            <a:ext cx="1888383" cy="2357121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:a16="http://schemas.microsoft.com/office/drawing/2014/main" id="{F84B849E-C833-4D93-8396-205339278565}"/>
              </a:ext>
            </a:extLst>
          </p:cNvPr>
          <p:cNvSpPr txBox="1"/>
          <p:nvPr/>
        </p:nvSpPr>
        <p:spPr>
          <a:xfrm>
            <a:off x="6036852" y="2688270"/>
            <a:ext cx="4753224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5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KHỞI ĐỘNG</a:t>
            </a:r>
            <a:endParaRPr kumimoji="1" lang="zh-CN" altLang="en-US" sz="65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24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481132" y="695414"/>
            <a:ext cx="11255268" cy="5244280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1E78F81D-A505-4047-97A9-EBE48FBBA0FA}"/>
              </a:ext>
            </a:extLst>
          </p:cNvPr>
          <p:cNvSpPr txBox="1"/>
          <p:nvPr/>
        </p:nvSpPr>
        <p:spPr>
          <a:xfrm>
            <a:off x="1657309" y="1487558"/>
            <a:ext cx="8804468" cy="21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	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Viết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họ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đầy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đủ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tên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tỉnh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/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phố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là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quê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hương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.</a:t>
            </a:r>
            <a:endParaRPr lang="zh-CN" altLang="en-US" sz="4000" dirty="0"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565340" y="30112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018159" y="246582"/>
            <a:ext cx="1774573" cy="1276517"/>
          </a:xfrm>
          <a:prstGeom prst="rect">
            <a:avLst/>
          </a:prstGeom>
        </p:spPr>
      </p:pic>
      <p:sp>
        <p:nvSpPr>
          <p:cNvPr id="28" name="文本框 22">
            <a:extLst>
              <a:ext uri="{FF2B5EF4-FFF2-40B4-BE49-F238E27FC236}">
                <a16:creationId xmlns:a16="http://schemas.microsoft.com/office/drawing/2014/main" id="{9D3879A2-FB97-4F94-90A3-0D2308670BAE}"/>
              </a:ext>
            </a:extLst>
          </p:cNvPr>
          <p:cNvSpPr txBox="1"/>
          <p:nvPr/>
        </p:nvSpPr>
        <p:spPr>
          <a:xfrm>
            <a:off x="1261906" y="3999737"/>
            <a:ext cx="934356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	</a:t>
            </a:r>
            <a:r>
              <a:rPr lang="en-US" altLang="zh-CN" sz="4000" dirty="0" err="1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Ví</a:t>
            </a:r>
            <a:r>
              <a: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dụ</a:t>
            </a:r>
            <a:r>
              <a:rPr lang="en-US" altLang="zh-CN" sz="4000" dirty="0">
                <a:solidFill>
                  <a:srgbClr val="147E6A"/>
                </a:solidFill>
                <a:latin typeface="Arial" panose="020B06040202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: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Nguyễn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Minh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Ngọc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Hà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Nội</a:t>
            </a:r>
            <a:r>
              <a:rPr lang="en-US" altLang="zh-CN" sz="4000" b="1" dirty="0">
                <a:solidFill>
                  <a:srgbClr val="147E6A"/>
                </a:solidFill>
                <a:latin typeface="HP001 4 hàng" panose="020B0603050302020204" pitchFamily="34" charset="0"/>
                <a:ea typeface="小单纯体" panose="02010601030101010101" pitchFamily="2" charset="-122"/>
                <a:cs typeface="Arial" panose="020B0604020202020204" pitchFamily="34" charset="0"/>
              </a:rPr>
              <a:t>.</a:t>
            </a:r>
            <a:endParaRPr lang="zh-CN" altLang="en-US" sz="4000" b="1" dirty="0">
              <a:solidFill>
                <a:srgbClr val="147E6A"/>
              </a:solidFill>
              <a:latin typeface="Arial" panose="020B0604020202020204" pitchFamily="34" charset="0"/>
              <a:ea typeface="小单纯体" panose="02010601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4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92873BB7-C3CF-44F3-ABC7-9306B45836D0}"/>
              </a:ext>
            </a:extLst>
          </p:cNvPr>
          <p:cNvSpPr txBox="1"/>
          <p:nvPr/>
        </p:nvSpPr>
        <p:spPr>
          <a:xfrm>
            <a:off x="1789777" y="2426538"/>
            <a:ext cx="8804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LUYỆN TẬP VIẾT TÊN NGƯỜI, TÊN ĐỊA L</a:t>
            </a:r>
            <a:r>
              <a:rPr lang="en-US" altLang="zh-CN" sz="5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FC2A4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7" name="文本框 38">
            <a:extLst>
              <a:ext uri="{FF2B5EF4-FFF2-40B4-BE49-F238E27FC236}">
                <a16:creationId xmlns:a16="http://schemas.microsoft.com/office/drawing/2014/main" id="{9623C416-D21B-457C-AA6B-96FA10F8847B}"/>
              </a:ext>
            </a:extLst>
          </p:cNvPr>
          <p:cNvSpPr txBox="1"/>
          <p:nvPr/>
        </p:nvSpPr>
        <p:spPr>
          <a:xfrm>
            <a:off x="1647461" y="2407177"/>
            <a:ext cx="90310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LUYỆN TẬP VIẾT TÊN NGƯỜI, TÊN ĐỊA L</a:t>
            </a:r>
            <a:r>
              <a:rPr lang="en-US" altLang="zh-CN" sz="5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BAD91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  <p:sp>
        <p:nvSpPr>
          <p:cNvPr id="49" name="文本框 38">
            <a:extLst>
              <a:ext uri="{FF2B5EF4-FFF2-40B4-BE49-F238E27FC236}">
                <a16:creationId xmlns:a16="http://schemas.microsoft.com/office/drawing/2014/main" id="{5393D676-6F7D-4FFD-860B-155939B1B632}"/>
              </a:ext>
            </a:extLst>
          </p:cNvPr>
          <p:cNvSpPr txBox="1"/>
          <p:nvPr/>
        </p:nvSpPr>
        <p:spPr>
          <a:xfrm>
            <a:off x="1689602" y="2390680"/>
            <a:ext cx="88789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LUYỆN TẬP VIẾT TÊN NGƯỜI, TÊN ĐỊA L</a:t>
            </a:r>
            <a:r>
              <a:rPr lang="en-US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Í</a:t>
            </a:r>
            <a:r>
              <a:rPr lang="vi-VN" altLang="zh-CN" sz="5000" b="1" dirty="0">
                <a:solidFill>
                  <a:srgbClr val="147E6A"/>
                </a:solidFill>
                <a:latin typeface="UTM Netmuc KT" panose="02040603050506020204" pitchFamily="18" charset="0"/>
                <a:ea typeface="小宝贝儿拼音体" panose="02010601030101010101" pitchFamily="2" charset="-122"/>
              </a:rPr>
              <a:t> VIỆT NAM</a:t>
            </a:r>
          </a:p>
        </p:txBody>
      </p:sp>
    </p:spTree>
    <p:extLst>
      <p:ext uri="{BB962C8B-B14F-4D97-AF65-F5344CB8AC3E}">
        <p14:creationId xmlns:p14="http://schemas.microsoft.com/office/powerpoint/2010/main" val="42806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6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9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524442" y="806859"/>
            <a:ext cx="11255268" cy="5244280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565340" y="30112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018159" y="246582"/>
            <a:ext cx="1774573" cy="1276517"/>
          </a:xfrm>
          <a:prstGeom prst="rect">
            <a:avLst/>
          </a:prstGeom>
        </p:spPr>
      </p:pic>
      <p:sp>
        <p:nvSpPr>
          <p:cNvPr id="29" name="文本框 779"/>
          <p:cNvSpPr txBox="1"/>
          <p:nvPr/>
        </p:nvSpPr>
        <p:spPr>
          <a:xfrm>
            <a:off x="2173602" y="1034558"/>
            <a:ext cx="801433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Yêu</a:t>
            </a:r>
            <a:r>
              <a:rPr lang="en-US" altLang="zh-CN" sz="6600" b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 </a:t>
            </a:r>
            <a:r>
              <a:rPr lang="en-US" altLang="zh-CN" sz="6600" b="1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cầu</a:t>
            </a:r>
            <a:r>
              <a:rPr lang="en-US" altLang="zh-CN" sz="6600" b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 </a:t>
            </a:r>
            <a:r>
              <a:rPr lang="en-US" altLang="zh-CN" sz="6600" b="1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cần</a:t>
            </a:r>
            <a:r>
              <a:rPr lang="en-US" altLang="zh-CN" sz="6600" b="1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 </a:t>
            </a:r>
            <a:r>
              <a:rPr lang="en-US" altLang="zh-CN" sz="6600" b="1" kern="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汉仪太极体简" panose="02010600000101010101" charset="-122"/>
              </a:rPr>
              <a:t>đạt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汉仪太极体简" panose="02010600000101010101" charset="-12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80143" y="2492980"/>
            <a:ext cx="9354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Ôn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lại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cách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viết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tên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người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,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tên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địa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lí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Việt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Nam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Viết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đúng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người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và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tên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địa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lí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Việt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Nam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mọi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văn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err="1">
                <a:solidFill>
                  <a:schemeClr val="accent1">
                    <a:lumMod val="75000"/>
                  </a:schemeClr>
                </a:solidFill>
              </a:rPr>
              <a:t>bản</a:t>
            </a:r>
            <a:r>
              <a:rPr lang="es-ES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141276" y="2381549"/>
            <a:ext cx="154882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0" b="1" dirty="0">
                <a:solidFill>
                  <a:schemeClr val="bg1"/>
                </a:solidFill>
                <a:latin typeface="UTM Azuki" panose="02040603050506020204" pitchFamily="18" charset="0"/>
                <a:ea typeface="小宝贝儿拼音体" panose="02010601030101010101" pitchFamily="2" charset="-122"/>
              </a:rPr>
              <a:t>02</a:t>
            </a:r>
            <a:endParaRPr lang="zh-CN" altLang="en-US" sz="10000" dirty="0">
              <a:solidFill>
                <a:schemeClr val="bg1"/>
              </a:solidFill>
              <a:latin typeface="UTM Azuki" panose="020406030505060202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0CAB4E9-7F6B-4EBD-9689-A4A9D733FAD7}"/>
              </a:ext>
            </a:extLst>
          </p:cNvPr>
          <p:cNvSpPr txBox="1"/>
          <p:nvPr/>
        </p:nvSpPr>
        <p:spPr>
          <a:xfrm>
            <a:off x="6381356" y="2797939"/>
            <a:ext cx="4243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FC2A4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KHÁM PHÁ</a:t>
            </a:r>
            <a:endParaRPr kumimoji="1" lang="zh-CN" altLang="en-US" sz="6000" b="1" dirty="0">
              <a:solidFill>
                <a:srgbClr val="1FC2A4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12B5249-D359-4B7D-869D-B4BA57A6B5A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6" t="6847" r="38637" b="70870"/>
          <a:stretch/>
        </p:blipFill>
        <p:spPr>
          <a:xfrm>
            <a:off x="5129592" y="2372202"/>
            <a:ext cx="1229246" cy="1534372"/>
          </a:xfrm>
          <a:prstGeom prst="rect">
            <a:avLst/>
          </a:prstGeom>
        </p:spPr>
      </p:pic>
      <p:sp>
        <p:nvSpPr>
          <p:cNvPr id="20" name="文本框 10">
            <a:extLst>
              <a:ext uri="{FF2B5EF4-FFF2-40B4-BE49-F238E27FC236}">
                <a16:creationId xmlns:a16="http://schemas.microsoft.com/office/drawing/2014/main" id="{A7DC0A22-57FA-4741-8A47-C23246567798}"/>
              </a:ext>
            </a:extLst>
          </p:cNvPr>
          <p:cNvSpPr txBox="1"/>
          <p:nvPr/>
        </p:nvSpPr>
        <p:spPr>
          <a:xfrm>
            <a:off x="6335000" y="2770382"/>
            <a:ext cx="42434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b="1" dirty="0">
                <a:solidFill>
                  <a:srgbClr val="147E6A"/>
                </a:solidFill>
                <a:latin typeface="UTM Netmuc KT" panose="02040603050506020204" pitchFamily="18" charset="0"/>
                <a:ea typeface="小单纯体" panose="02010601030101010101" pitchFamily="2" charset="-122"/>
                <a:cs typeface="微软雅黑" panose="020B0503020204020204" pitchFamily="34" charset="-122"/>
              </a:rPr>
              <a:t>KHÁM PHÁ</a:t>
            </a:r>
            <a:endParaRPr kumimoji="1" lang="zh-CN" altLang="en-US" sz="6000" b="1" dirty="0">
              <a:solidFill>
                <a:srgbClr val="147E6A"/>
              </a:solidFill>
              <a:latin typeface="UTM Netmuc KT" panose="02040603050506020204" pitchFamily="18" charset="0"/>
              <a:ea typeface="小单纯体" panose="02010601030101010101" pitchFamily="2" charset="-122"/>
              <a:cs typeface="微软雅黑" panose="020B0503020204020204" pitchFamily="34" charset="-122"/>
            </a:endParaRPr>
          </a:p>
        </p:txBody>
      </p:sp>
      <p:pic>
        <p:nvPicPr>
          <p:cNvPr id="21" name="图片 12">
            <a:hlinkClick r:id="rId11" action="ppaction://hlinksldjump"/>
            <a:extLst>
              <a:ext uri="{FF2B5EF4-FFF2-40B4-BE49-F238E27FC236}">
                <a16:creationId xmlns:a16="http://schemas.microsoft.com/office/drawing/2014/main" id="{5AD5D71A-AE61-415E-B850-1455105BA4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Text Box 12">
            <a:extLst>
              <a:ext uri="{FF2B5EF4-FFF2-40B4-BE49-F238E27FC236}">
                <a16:creationId xmlns:a16="http://schemas.microsoft.com/office/drawing/2014/main" id="{7D64EB4F-E63D-45C7-82CA-BF8900B3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6565" y="883164"/>
            <a:ext cx="7941365" cy="59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indent="569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Rủ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nhau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khắp</a:t>
            </a:r>
            <a:r>
              <a:rPr lang="en-US" altLang="en-US" sz="2500" dirty="0">
                <a:ea typeface="SimSun" panose="02010600030101010101" pitchFamily="2" charset="-122"/>
              </a:rPr>
              <a:t> Long </a:t>
            </a:r>
            <a:r>
              <a:rPr lang="en-US" altLang="en-US" sz="2500" dirty="0" err="1">
                <a:ea typeface="SimSun" panose="02010600030101010101" pitchFamily="2" charset="-122"/>
              </a:rPr>
              <a:t>Thành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Ba </a:t>
            </a:r>
            <a:r>
              <a:rPr lang="en-US" altLang="en-US" sz="2500" dirty="0" err="1">
                <a:ea typeface="SimSun" panose="02010600030101010101" pitchFamily="2" charset="-122"/>
              </a:rPr>
              <a:t>mươi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sáu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chẳng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sai</a:t>
            </a:r>
            <a:r>
              <a:rPr lang="en-US" altLang="en-US" sz="2500" dirty="0">
                <a:ea typeface="SimSun" panose="02010600030101010101" pitchFamily="2" charset="-122"/>
              </a:rPr>
              <a:t>: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bồ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bạc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gai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Buồm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thiếc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hài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Khay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Mã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vĩ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Điếu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giày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Lờ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cót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mây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Đàn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Mới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phúc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kiến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Than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mã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mắm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Ngang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Đồng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Muối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nón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Cầu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Đông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hòm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đậu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bông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bè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Thùng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bát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tre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Vôi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giấy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The,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về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đến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Da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Trải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xem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phường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thật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đẹp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xinh</a:t>
            </a:r>
            <a:r>
              <a:rPr lang="en-US" altLang="en-US" sz="2500" dirty="0">
                <a:ea typeface="SimSun" panose="02010600030101010101" pitchFamily="2" charset="-122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0981DE-5598-4FA5-A388-3925EB896F6B}"/>
              </a:ext>
            </a:extLst>
          </p:cNvPr>
          <p:cNvGrpSpPr/>
          <p:nvPr/>
        </p:nvGrpSpPr>
        <p:grpSpPr>
          <a:xfrm>
            <a:off x="2803579" y="981329"/>
            <a:ext cx="6547928" cy="5472544"/>
            <a:chOff x="2289359" y="352901"/>
            <a:chExt cx="6547928" cy="54725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1EAD9A-E0D5-4FAA-855A-8442856B7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7" t="16784" r="9907" b="17159"/>
            <a:stretch/>
          </p:blipFill>
          <p:spPr>
            <a:xfrm rot="829146">
              <a:off x="2289359" y="352901"/>
              <a:ext cx="6547928" cy="547254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CEA7D5-4677-49B0-969F-9FC771CFA5DF}"/>
                </a:ext>
              </a:extLst>
            </p:cNvPr>
            <p:cNvSpPr txBox="1"/>
            <p:nvPr/>
          </p:nvSpPr>
          <p:spPr>
            <a:xfrm>
              <a:off x="3657600" y="1660910"/>
              <a:ext cx="3829050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Hà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Nội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có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bao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nhiêu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phố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500" dirty="0" err="1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phường</a:t>
              </a:r>
              <a:r>
                <a:rPr lang="en-US" sz="4500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5B1C114-8381-4597-8EAF-252321E3143A}"/>
              </a:ext>
            </a:extLst>
          </p:cNvPr>
          <p:cNvGrpSpPr/>
          <p:nvPr/>
        </p:nvGrpSpPr>
        <p:grpSpPr>
          <a:xfrm>
            <a:off x="1059346" y="109359"/>
            <a:ext cx="12523304" cy="777746"/>
            <a:chOff x="-331304" y="109359"/>
            <a:chExt cx="12523304" cy="777746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CF87C13-3210-4E72-AE61-E7C025DAB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5" t="24734" r="12125" b="50000"/>
            <a:stretch/>
          </p:blipFill>
          <p:spPr>
            <a:xfrm>
              <a:off x="-331304" y="109359"/>
              <a:ext cx="12523304" cy="777746"/>
            </a:xfrm>
            <a:prstGeom prst="rect">
              <a:avLst/>
            </a:prstGeom>
          </p:spPr>
        </p:pic>
        <p:sp>
          <p:nvSpPr>
            <p:cNvPr id="57" name="矩形 9">
              <a:extLst>
                <a:ext uri="{FF2B5EF4-FFF2-40B4-BE49-F238E27FC236}">
                  <a16:creationId xmlns:a16="http://schemas.microsoft.com/office/drawing/2014/main" id="{EA192D52-AAEE-4FA4-B13F-76BEBA44BA9A}"/>
                </a:ext>
              </a:extLst>
            </p:cNvPr>
            <p:cNvSpPr/>
            <p:nvPr/>
          </p:nvSpPr>
          <p:spPr>
            <a:xfrm>
              <a:off x="1512626" y="234867"/>
              <a:ext cx="805361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1/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Viết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lại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cho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đúng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các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tên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riêng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trong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bài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ca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dao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 </a:t>
              </a:r>
              <a:r>
                <a:rPr lang="en-US" altLang="zh-CN" sz="2500" b="1" dirty="0" err="1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sau</a:t>
              </a:r>
              <a:r>
                <a:rPr lang="en-US" altLang="zh-CN" sz="2500" b="1" dirty="0">
                  <a:solidFill>
                    <a:schemeClr val="bg1"/>
                  </a:solidFill>
                  <a:latin typeface="UTM Neo Sans Intel" panose="02040603050506020204" pitchFamily="18" charset="0"/>
                  <a:ea typeface="小宝贝儿拼音体" panose="02010601030101010101" pitchFamily="2" charset="-122"/>
                </a:rPr>
                <a:t>: </a:t>
              </a:r>
              <a:endParaRPr lang="zh-CN" altLang="en-US" sz="2500" dirty="0">
                <a:solidFill>
                  <a:schemeClr val="bg1"/>
                </a:solidFill>
                <a:latin typeface="UTM Neo Sans Intel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A869BD-55B1-45AE-8055-4BE9818DA21D}"/>
              </a:ext>
            </a:extLst>
          </p:cNvPr>
          <p:cNvGrpSpPr/>
          <p:nvPr/>
        </p:nvGrpSpPr>
        <p:grpSpPr>
          <a:xfrm>
            <a:off x="-63657" y="711921"/>
            <a:ext cx="3980826" cy="3040929"/>
            <a:chOff x="-63657" y="711921"/>
            <a:chExt cx="3980826" cy="30409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37629B-9774-44B9-B9F9-F79C7173F0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36" t="52633" r="1239" b="4024"/>
            <a:stretch/>
          </p:blipFill>
          <p:spPr>
            <a:xfrm flipH="1">
              <a:off x="-63657" y="711921"/>
              <a:ext cx="3980826" cy="304092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A5637F-195B-4AEB-B85A-257B1288BE0F}"/>
                </a:ext>
              </a:extLst>
            </p:cNvPr>
            <p:cNvSpPr txBox="1"/>
            <p:nvPr/>
          </p:nvSpPr>
          <p:spPr>
            <a:xfrm>
              <a:off x="560188" y="1620091"/>
              <a:ext cx="293755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Tìm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tên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riêng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chưa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được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viết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đúng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bài</a:t>
              </a:r>
              <a:endParaRPr lang="en-US" altLang="en-US" sz="25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08716E-0DE2-4BA9-B321-9CE68F4F2E78}"/>
              </a:ext>
            </a:extLst>
          </p:cNvPr>
          <p:cNvGrpSpPr/>
          <p:nvPr/>
        </p:nvGrpSpPr>
        <p:grpSpPr>
          <a:xfrm>
            <a:off x="251852" y="3847074"/>
            <a:ext cx="3665317" cy="3040929"/>
            <a:chOff x="251852" y="3847074"/>
            <a:chExt cx="3665317" cy="30409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67ED56-CCC3-4500-A39C-A5A4E1222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1" t="5532" r="-46" b="47394"/>
            <a:stretch/>
          </p:blipFill>
          <p:spPr>
            <a:xfrm flipH="1">
              <a:off x="251852" y="3847074"/>
              <a:ext cx="3665317" cy="30409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4D289E-2F69-4C3D-BA7E-4BC8A29CC00D}"/>
                </a:ext>
              </a:extLst>
            </p:cNvPr>
            <p:cNvSpPr txBox="1"/>
            <p:nvPr/>
          </p:nvSpPr>
          <p:spPr>
            <a:xfrm>
              <a:off x="615731" y="4676396"/>
              <a:ext cx="2937557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Sửa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những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tên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riêng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đó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như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thế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en-US" sz="2500" b="1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nào</a:t>
              </a:r>
              <a:r>
                <a:rPr lang="en-US" altLang="en-US" sz="2500" b="1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2" name="Text Box 12">
            <a:extLst>
              <a:ext uri="{FF2B5EF4-FFF2-40B4-BE49-F238E27FC236}">
                <a16:creationId xmlns:a16="http://schemas.microsoft.com/office/drawing/2014/main" id="{C7952C2D-38B6-456E-A199-BD47EF076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582" y="861763"/>
            <a:ext cx="7941365" cy="597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>
            <a:lvl1pPr indent="5699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Rủ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nhau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khắp</a:t>
            </a:r>
            <a:r>
              <a:rPr lang="en-US" altLang="en-US" sz="2500" dirty="0">
                <a:ea typeface="SimSun" panose="02010600030101010101" pitchFamily="2" charset="-122"/>
              </a:rPr>
              <a:t> Long </a:t>
            </a:r>
            <a:r>
              <a:rPr lang="en-US" altLang="en-US" sz="2500" dirty="0" err="1">
                <a:ea typeface="SimSun" panose="02010600030101010101" pitchFamily="2" charset="-122"/>
              </a:rPr>
              <a:t>Thành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Ba </a:t>
            </a:r>
            <a:r>
              <a:rPr lang="en-US" altLang="en-US" sz="2500" dirty="0" err="1">
                <a:ea typeface="SimSun" panose="02010600030101010101" pitchFamily="2" charset="-122"/>
              </a:rPr>
              <a:t>mươi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sáu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rành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chẳng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sai</a:t>
            </a:r>
            <a:r>
              <a:rPr lang="en-US" altLang="en-US" sz="2500" dirty="0">
                <a:ea typeface="SimSun" panose="02010600030101010101" pitchFamily="2" charset="-122"/>
              </a:rPr>
              <a:t>: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ồ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ạc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ea typeface="SimSun" panose="02010600030101010101" pitchFamily="2" charset="-122"/>
              </a:rPr>
              <a:t>G</a:t>
            </a:r>
            <a:r>
              <a:rPr lang="en-US" altLang="en-US" sz="2500" dirty="0">
                <a:ea typeface="SimSun" panose="02010600030101010101" pitchFamily="2" charset="-122"/>
              </a:rPr>
              <a:t>ai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Buồm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T</a:t>
            </a:r>
            <a:r>
              <a:rPr lang="en-US" altLang="en-US" sz="2500" dirty="0" err="1">
                <a:ea typeface="SimSun" panose="02010600030101010101" pitchFamily="2" charset="-122"/>
              </a:rPr>
              <a:t>hiếc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Khay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Mã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V</a:t>
            </a:r>
            <a:r>
              <a:rPr lang="en-US" altLang="en-US" sz="2500" dirty="0" err="1">
                <a:ea typeface="SimSun" panose="02010600030101010101" pitchFamily="2" charset="-122"/>
              </a:rPr>
              <a:t>ĩ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Điếu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G</a:t>
            </a:r>
            <a:r>
              <a:rPr lang="en-US" altLang="en-US" sz="2500" dirty="0" err="1">
                <a:ea typeface="SimSun" panose="02010600030101010101" pitchFamily="2" charset="-122"/>
              </a:rPr>
              <a:t>iày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Lờ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C</a:t>
            </a:r>
            <a:r>
              <a:rPr lang="en-US" altLang="en-US" sz="2500" dirty="0" err="1">
                <a:ea typeface="SimSun" panose="02010600030101010101" pitchFamily="2" charset="-122"/>
              </a:rPr>
              <a:t>ót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M</a:t>
            </a:r>
            <a:r>
              <a:rPr lang="en-US" altLang="en-US" sz="2500" dirty="0" err="1">
                <a:ea typeface="SimSun" panose="02010600030101010101" pitchFamily="2" charset="-122"/>
              </a:rPr>
              <a:t>ây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Đàn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Mới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P</a:t>
            </a:r>
            <a:r>
              <a:rPr lang="en-US" altLang="en-US" sz="2500" dirty="0" err="1">
                <a:ea typeface="SimSun" panose="02010600030101010101" pitchFamily="2" charset="-122"/>
              </a:rPr>
              <a:t>húc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K</a:t>
            </a:r>
            <a:r>
              <a:rPr lang="en-US" altLang="en-US" sz="2500" dirty="0" err="1">
                <a:ea typeface="SimSun" panose="02010600030101010101" pitchFamily="2" charset="-122"/>
              </a:rPr>
              <a:t>iến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Than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M</a:t>
            </a:r>
            <a:r>
              <a:rPr lang="en-US" altLang="en-US" sz="2500" dirty="0" err="1">
                <a:ea typeface="SimSun" panose="02010600030101010101" pitchFamily="2" charset="-122"/>
              </a:rPr>
              <a:t>ã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M</a:t>
            </a:r>
            <a:r>
              <a:rPr lang="en-US" altLang="en-US" sz="2500" dirty="0" err="1">
                <a:ea typeface="SimSun" panose="02010600030101010101" pitchFamily="2" charset="-122"/>
              </a:rPr>
              <a:t>ắm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Ngang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Đồng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Muối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N</a:t>
            </a:r>
            <a:r>
              <a:rPr lang="en-US" altLang="en-US" sz="2500" dirty="0" err="1">
                <a:ea typeface="SimSun" panose="02010600030101010101" pitchFamily="2" charset="-122"/>
              </a:rPr>
              <a:t>ón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ea typeface="SimSun" panose="02010600030101010101" pitchFamily="2" charset="-122"/>
              </a:rPr>
              <a:t>Cầu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Đông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òm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Đ</a:t>
            </a:r>
            <a:r>
              <a:rPr lang="en-US" altLang="en-US" sz="2500" dirty="0" err="1">
                <a:ea typeface="SimSun" panose="02010600030101010101" pitchFamily="2" charset="-122"/>
              </a:rPr>
              <a:t>ậu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ông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è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Thùng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B</a:t>
            </a:r>
            <a:r>
              <a:rPr lang="en-US" altLang="en-US" sz="2500" dirty="0" err="1">
                <a:ea typeface="SimSun" panose="02010600030101010101" pitchFamily="2" charset="-122"/>
              </a:rPr>
              <a:t>át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>
                <a:solidFill>
                  <a:srgbClr val="FF0000"/>
                </a:solidFill>
                <a:ea typeface="SimSun" panose="02010600030101010101" pitchFamily="2" charset="-122"/>
              </a:rPr>
              <a:t>T</a:t>
            </a:r>
            <a:r>
              <a:rPr lang="en-US" altLang="en-US" sz="2500" dirty="0">
                <a:ea typeface="SimSun" panose="02010600030101010101" pitchFamily="2" charset="-122"/>
              </a:rPr>
              <a:t>re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Vôi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G</a:t>
            </a:r>
            <a:r>
              <a:rPr lang="en-US" altLang="en-US" sz="2500" dirty="0" err="1">
                <a:ea typeface="SimSun" panose="02010600030101010101" pitchFamily="2" charset="-122"/>
              </a:rPr>
              <a:t>iấy</a:t>
            </a:r>
            <a:r>
              <a:rPr lang="en-US" altLang="en-US" sz="2500" dirty="0">
                <a:ea typeface="SimSun" panose="02010600030101010101" pitchFamily="2" charset="-122"/>
              </a:rPr>
              <a:t>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The, </a:t>
            </a:r>
            <a:r>
              <a:rPr lang="en-US" altLang="en-US" sz="2500" dirty="0" err="1">
                <a:solidFill>
                  <a:srgbClr val="FF0000"/>
                </a:solidFill>
                <a:ea typeface="SimSun" panose="02010600030101010101" pitchFamily="2" charset="-122"/>
              </a:rPr>
              <a:t>H</a:t>
            </a:r>
            <a:r>
              <a:rPr lang="en-US" altLang="en-US" sz="2500" dirty="0" err="1">
                <a:ea typeface="SimSun" panose="02010600030101010101" pitchFamily="2" charset="-122"/>
              </a:rPr>
              <a:t>àng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Gà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>
                <a:ea typeface="SimSun" panose="02010600030101010101" pitchFamily="2" charset="-122"/>
              </a:rPr>
              <a:t>	  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quanh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về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đến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Hàng</a:t>
            </a:r>
            <a:r>
              <a:rPr lang="en-US" altLang="en-US" sz="2500" dirty="0">
                <a:ea typeface="SimSun" panose="02010600030101010101" pitchFamily="2" charset="-122"/>
              </a:rPr>
              <a:t> Da 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500" dirty="0" err="1">
                <a:ea typeface="SimSun" panose="02010600030101010101" pitchFamily="2" charset="-122"/>
              </a:rPr>
              <a:t>Trải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xem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phường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phố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thật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là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đẹp</a:t>
            </a:r>
            <a:r>
              <a:rPr lang="en-US" altLang="en-US" sz="2500" dirty="0">
                <a:ea typeface="SimSun" panose="02010600030101010101" pitchFamily="2" charset="-122"/>
              </a:rPr>
              <a:t> </a:t>
            </a:r>
            <a:r>
              <a:rPr lang="en-US" altLang="en-US" sz="2500" dirty="0" err="1">
                <a:ea typeface="SimSun" panose="02010600030101010101" pitchFamily="2" charset="-122"/>
              </a:rPr>
              <a:t>xinh</a:t>
            </a:r>
            <a:r>
              <a:rPr lang="en-US" altLang="en-US" sz="2500" dirty="0">
                <a:ea typeface="SimSun" panose="02010600030101010101" pitchFamily="2" charset="-122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1554EC-7696-4755-80A3-F95855BFF558}"/>
              </a:ext>
            </a:extLst>
          </p:cNvPr>
          <p:cNvCxnSpPr/>
          <p:nvPr/>
        </p:nvCxnSpPr>
        <p:spPr>
          <a:xfrm>
            <a:off x="5907223" y="2156185"/>
            <a:ext cx="4156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31F8915-78C2-4516-B1C1-970276EFE7FC}"/>
              </a:ext>
            </a:extLst>
          </p:cNvPr>
          <p:cNvCxnSpPr>
            <a:cxnSpLocks/>
          </p:cNvCxnSpPr>
          <p:nvPr/>
        </p:nvCxnSpPr>
        <p:spPr>
          <a:xfrm>
            <a:off x="6474355" y="21561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93028E-8516-4971-90F0-A62EBCC7F526}"/>
              </a:ext>
            </a:extLst>
          </p:cNvPr>
          <p:cNvCxnSpPr>
            <a:cxnSpLocks/>
          </p:cNvCxnSpPr>
          <p:nvPr/>
        </p:nvCxnSpPr>
        <p:spPr>
          <a:xfrm>
            <a:off x="7255405" y="2156185"/>
            <a:ext cx="54184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950DBDA-027F-4979-B230-E20AACAF39DF}"/>
              </a:ext>
            </a:extLst>
          </p:cNvPr>
          <p:cNvCxnSpPr>
            <a:cxnSpLocks/>
          </p:cNvCxnSpPr>
          <p:nvPr/>
        </p:nvCxnSpPr>
        <p:spPr>
          <a:xfrm>
            <a:off x="7960255" y="21561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E3AED0-C7DA-4209-BBCF-3D0B009A26EE}"/>
              </a:ext>
            </a:extLst>
          </p:cNvPr>
          <p:cNvCxnSpPr>
            <a:cxnSpLocks/>
          </p:cNvCxnSpPr>
          <p:nvPr/>
        </p:nvCxnSpPr>
        <p:spPr>
          <a:xfrm>
            <a:off x="8741305" y="2156185"/>
            <a:ext cx="4122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78A379-7900-4767-9E1F-2D265AB1DD5F}"/>
              </a:ext>
            </a:extLst>
          </p:cNvPr>
          <p:cNvCxnSpPr>
            <a:cxnSpLocks/>
          </p:cNvCxnSpPr>
          <p:nvPr/>
        </p:nvCxnSpPr>
        <p:spPr>
          <a:xfrm>
            <a:off x="7188730" y="25752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C9B4028-6BF8-48E2-9B50-B666654B82DC}"/>
              </a:ext>
            </a:extLst>
          </p:cNvPr>
          <p:cNvCxnSpPr>
            <a:cxnSpLocks/>
          </p:cNvCxnSpPr>
          <p:nvPr/>
        </p:nvCxnSpPr>
        <p:spPr>
          <a:xfrm>
            <a:off x="8883370" y="2575285"/>
            <a:ext cx="4130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623F34-ED78-4F81-8E62-7B37984A7DA5}"/>
              </a:ext>
            </a:extLst>
          </p:cNvPr>
          <p:cNvCxnSpPr>
            <a:cxnSpLocks/>
          </p:cNvCxnSpPr>
          <p:nvPr/>
        </p:nvCxnSpPr>
        <p:spPr>
          <a:xfrm>
            <a:off x="5640523" y="3007085"/>
            <a:ext cx="2413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F511C26-6742-461B-A420-B22CFC491A42}"/>
              </a:ext>
            </a:extLst>
          </p:cNvPr>
          <p:cNvCxnSpPr>
            <a:cxnSpLocks/>
          </p:cNvCxnSpPr>
          <p:nvPr/>
        </p:nvCxnSpPr>
        <p:spPr>
          <a:xfrm>
            <a:off x="7718955" y="30070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44E829F-2FD2-446C-8D25-96D034A3EC1A}"/>
              </a:ext>
            </a:extLst>
          </p:cNvPr>
          <p:cNvCxnSpPr>
            <a:cxnSpLocks/>
          </p:cNvCxnSpPr>
          <p:nvPr/>
        </p:nvCxnSpPr>
        <p:spPr>
          <a:xfrm>
            <a:off x="8538105" y="3007085"/>
            <a:ext cx="5517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AEE2A22-5707-4715-B4C1-75063C24321A}"/>
              </a:ext>
            </a:extLst>
          </p:cNvPr>
          <p:cNvCxnSpPr>
            <a:cxnSpLocks/>
          </p:cNvCxnSpPr>
          <p:nvPr/>
        </p:nvCxnSpPr>
        <p:spPr>
          <a:xfrm>
            <a:off x="5903120" y="3429000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F62EB31-179D-4DEF-848F-EC677519AAB6}"/>
              </a:ext>
            </a:extLst>
          </p:cNvPr>
          <p:cNvCxnSpPr>
            <a:cxnSpLocks/>
          </p:cNvCxnSpPr>
          <p:nvPr/>
        </p:nvCxnSpPr>
        <p:spPr>
          <a:xfrm>
            <a:off x="6684170" y="3429000"/>
            <a:ext cx="45005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3B4077-EDF5-4819-A9E7-5CE6502AFFCA}"/>
              </a:ext>
            </a:extLst>
          </p:cNvPr>
          <p:cNvCxnSpPr>
            <a:cxnSpLocks/>
          </p:cNvCxnSpPr>
          <p:nvPr/>
        </p:nvCxnSpPr>
        <p:spPr>
          <a:xfrm>
            <a:off x="7300120" y="3429000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B9437EB-4B30-4CCF-8D0F-88AB02650022}"/>
              </a:ext>
            </a:extLst>
          </p:cNvPr>
          <p:cNvCxnSpPr>
            <a:cxnSpLocks/>
          </p:cNvCxnSpPr>
          <p:nvPr/>
        </p:nvCxnSpPr>
        <p:spPr>
          <a:xfrm>
            <a:off x="8086990" y="3429000"/>
            <a:ext cx="5331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EE0D200-D204-4461-85B9-37948EE56C62}"/>
              </a:ext>
            </a:extLst>
          </p:cNvPr>
          <p:cNvCxnSpPr>
            <a:cxnSpLocks/>
          </p:cNvCxnSpPr>
          <p:nvPr/>
        </p:nvCxnSpPr>
        <p:spPr>
          <a:xfrm>
            <a:off x="8870670" y="3429000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C9ED6D3-7EB2-4A8B-8FFF-D72AAB654FFE}"/>
              </a:ext>
            </a:extLst>
          </p:cNvPr>
          <p:cNvCxnSpPr>
            <a:cxnSpLocks/>
          </p:cNvCxnSpPr>
          <p:nvPr/>
        </p:nvCxnSpPr>
        <p:spPr>
          <a:xfrm>
            <a:off x="6461920" y="3855774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2AEDD00-F293-493C-830D-F69947807F46}"/>
              </a:ext>
            </a:extLst>
          </p:cNvPr>
          <p:cNvCxnSpPr>
            <a:cxnSpLocks/>
          </p:cNvCxnSpPr>
          <p:nvPr/>
        </p:nvCxnSpPr>
        <p:spPr>
          <a:xfrm>
            <a:off x="7255670" y="3855774"/>
            <a:ext cx="5415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8145054-5095-457B-AB94-85575BC25094}"/>
              </a:ext>
            </a:extLst>
          </p:cNvPr>
          <p:cNvCxnSpPr>
            <a:cxnSpLocks/>
          </p:cNvCxnSpPr>
          <p:nvPr/>
        </p:nvCxnSpPr>
        <p:spPr>
          <a:xfrm>
            <a:off x="8023622" y="3855774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19A6F0E-20B2-4636-97C9-7570901BBB97}"/>
              </a:ext>
            </a:extLst>
          </p:cNvPr>
          <p:cNvCxnSpPr/>
          <p:nvPr/>
        </p:nvCxnSpPr>
        <p:spPr>
          <a:xfrm>
            <a:off x="5348423" y="4251685"/>
            <a:ext cx="41565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4C50C42-98F2-45C9-B8F3-1AAF9F851310}"/>
              </a:ext>
            </a:extLst>
          </p:cNvPr>
          <p:cNvCxnSpPr>
            <a:cxnSpLocks/>
          </p:cNvCxnSpPr>
          <p:nvPr/>
        </p:nvCxnSpPr>
        <p:spPr>
          <a:xfrm>
            <a:off x="5966355" y="42516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A15266-E07B-4327-BCF6-D8340AC00CD3}"/>
              </a:ext>
            </a:extLst>
          </p:cNvPr>
          <p:cNvCxnSpPr>
            <a:cxnSpLocks/>
          </p:cNvCxnSpPr>
          <p:nvPr/>
        </p:nvCxnSpPr>
        <p:spPr>
          <a:xfrm>
            <a:off x="6791855" y="4251685"/>
            <a:ext cx="6116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518657B-B874-4DC3-A3AD-05DFEB52F567}"/>
              </a:ext>
            </a:extLst>
          </p:cNvPr>
          <p:cNvCxnSpPr>
            <a:cxnSpLocks/>
          </p:cNvCxnSpPr>
          <p:nvPr/>
        </p:nvCxnSpPr>
        <p:spPr>
          <a:xfrm>
            <a:off x="7617355" y="42516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A11B1CE-6FD7-42E8-A884-81FDAB3695D2}"/>
              </a:ext>
            </a:extLst>
          </p:cNvPr>
          <p:cNvCxnSpPr>
            <a:cxnSpLocks/>
          </p:cNvCxnSpPr>
          <p:nvPr/>
        </p:nvCxnSpPr>
        <p:spPr>
          <a:xfrm>
            <a:off x="9541405" y="4251685"/>
            <a:ext cx="6820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E88D168C-33E3-4248-8C04-01449631A259}"/>
              </a:ext>
            </a:extLst>
          </p:cNvPr>
          <p:cNvCxnSpPr>
            <a:cxnSpLocks/>
          </p:cNvCxnSpPr>
          <p:nvPr/>
        </p:nvCxnSpPr>
        <p:spPr>
          <a:xfrm>
            <a:off x="6791855" y="46707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AB0AAE0-7D13-45E3-B271-5BD377E6FB6E}"/>
              </a:ext>
            </a:extLst>
          </p:cNvPr>
          <p:cNvCxnSpPr>
            <a:cxnSpLocks/>
          </p:cNvCxnSpPr>
          <p:nvPr/>
        </p:nvCxnSpPr>
        <p:spPr>
          <a:xfrm>
            <a:off x="7617355" y="4670785"/>
            <a:ext cx="46963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FAAC024-8389-443B-AC7A-E8D4DD501952}"/>
              </a:ext>
            </a:extLst>
          </p:cNvPr>
          <p:cNvCxnSpPr>
            <a:cxnSpLocks/>
          </p:cNvCxnSpPr>
          <p:nvPr/>
        </p:nvCxnSpPr>
        <p:spPr>
          <a:xfrm>
            <a:off x="6106055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E08C0BC-7D0D-4336-B584-030DC07511C8}"/>
              </a:ext>
            </a:extLst>
          </p:cNvPr>
          <p:cNvCxnSpPr>
            <a:cxnSpLocks/>
          </p:cNvCxnSpPr>
          <p:nvPr/>
        </p:nvCxnSpPr>
        <p:spPr>
          <a:xfrm>
            <a:off x="6918855" y="5089885"/>
            <a:ext cx="5141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7F01C0E-3A45-4FEA-B3FA-9CD5EA207012}"/>
              </a:ext>
            </a:extLst>
          </p:cNvPr>
          <p:cNvCxnSpPr>
            <a:cxnSpLocks/>
          </p:cNvCxnSpPr>
          <p:nvPr/>
        </p:nvCxnSpPr>
        <p:spPr>
          <a:xfrm>
            <a:off x="5310588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28099E7-DB87-4EE5-AA67-84CE097A3235}"/>
              </a:ext>
            </a:extLst>
          </p:cNvPr>
          <p:cNvCxnSpPr>
            <a:cxnSpLocks/>
          </p:cNvCxnSpPr>
          <p:nvPr/>
        </p:nvCxnSpPr>
        <p:spPr>
          <a:xfrm>
            <a:off x="8432800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80D0295-36FD-40CF-B13D-1FC982E2F251}"/>
              </a:ext>
            </a:extLst>
          </p:cNvPr>
          <p:cNvCxnSpPr>
            <a:cxnSpLocks/>
          </p:cNvCxnSpPr>
          <p:nvPr/>
        </p:nvCxnSpPr>
        <p:spPr>
          <a:xfrm>
            <a:off x="9296400" y="5089885"/>
            <a:ext cx="669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8D5A95-7FEA-4975-963F-ED0CDEA35F5B}"/>
              </a:ext>
            </a:extLst>
          </p:cNvPr>
          <p:cNvCxnSpPr>
            <a:cxnSpLocks/>
          </p:cNvCxnSpPr>
          <p:nvPr/>
        </p:nvCxnSpPr>
        <p:spPr>
          <a:xfrm>
            <a:off x="7637333" y="5089885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A3F0711-1CAA-4850-97A5-6BC93B7B919D}"/>
              </a:ext>
            </a:extLst>
          </p:cNvPr>
          <p:cNvCxnSpPr>
            <a:cxnSpLocks/>
          </p:cNvCxnSpPr>
          <p:nvPr/>
        </p:nvCxnSpPr>
        <p:spPr>
          <a:xfrm>
            <a:off x="10083800" y="5089885"/>
            <a:ext cx="3937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4211CF8-A94A-4BAC-98C1-405B8DADDE13}"/>
              </a:ext>
            </a:extLst>
          </p:cNvPr>
          <p:cNvCxnSpPr>
            <a:cxnSpLocks/>
          </p:cNvCxnSpPr>
          <p:nvPr/>
        </p:nvCxnSpPr>
        <p:spPr>
          <a:xfrm>
            <a:off x="7007755" y="54934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EF1960D-B24E-4650-95F9-40288528F42A}"/>
              </a:ext>
            </a:extLst>
          </p:cNvPr>
          <p:cNvCxnSpPr>
            <a:cxnSpLocks/>
          </p:cNvCxnSpPr>
          <p:nvPr/>
        </p:nvCxnSpPr>
        <p:spPr>
          <a:xfrm>
            <a:off x="7795155" y="5493481"/>
            <a:ext cx="4566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3C18037-9667-4118-BE1C-A24CEC2FED48}"/>
              </a:ext>
            </a:extLst>
          </p:cNvPr>
          <p:cNvCxnSpPr>
            <a:cxnSpLocks/>
          </p:cNvCxnSpPr>
          <p:nvPr/>
        </p:nvCxnSpPr>
        <p:spPr>
          <a:xfrm>
            <a:off x="8448925" y="54934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9C437E6-1208-458F-842D-C9FB65F389CB}"/>
              </a:ext>
            </a:extLst>
          </p:cNvPr>
          <p:cNvCxnSpPr>
            <a:cxnSpLocks/>
          </p:cNvCxnSpPr>
          <p:nvPr/>
        </p:nvCxnSpPr>
        <p:spPr>
          <a:xfrm>
            <a:off x="9236325" y="5493481"/>
            <a:ext cx="3050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92DAF1F-5A2E-4CC0-AB6C-0AC493E3A9B9}"/>
              </a:ext>
            </a:extLst>
          </p:cNvPr>
          <p:cNvCxnSpPr>
            <a:cxnSpLocks/>
          </p:cNvCxnSpPr>
          <p:nvPr/>
        </p:nvCxnSpPr>
        <p:spPr>
          <a:xfrm>
            <a:off x="5966355" y="59252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119D741A-5A74-4D94-8DED-37F7EA77FFCD}"/>
              </a:ext>
            </a:extLst>
          </p:cNvPr>
          <p:cNvCxnSpPr>
            <a:cxnSpLocks/>
          </p:cNvCxnSpPr>
          <p:nvPr/>
        </p:nvCxnSpPr>
        <p:spPr>
          <a:xfrm>
            <a:off x="6753755" y="5925281"/>
            <a:ext cx="54636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B9A59E2-8CD4-46B2-A6C9-9E0CDC77C59F}"/>
              </a:ext>
            </a:extLst>
          </p:cNvPr>
          <p:cNvCxnSpPr>
            <a:cxnSpLocks/>
          </p:cNvCxnSpPr>
          <p:nvPr/>
        </p:nvCxnSpPr>
        <p:spPr>
          <a:xfrm>
            <a:off x="7521825" y="5925281"/>
            <a:ext cx="65987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7918A9E-8D5B-4ED2-AF0A-4AD8199B0F00}"/>
              </a:ext>
            </a:extLst>
          </p:cNvPr>
          <p:cNvCxnSpPr>
            <a:cxnSpLocks/>
          </p:cNvCxnSpPr>
          <p:nvPr/>
        </p:nvCxnSpPr>
        <p:spPr>
          <a:xfrm>
            <a:off x="9089885" y="5925281"/>
            <a:ext cx="5785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8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7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3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6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8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7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3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6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69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2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8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1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4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87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3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900"/>
                            </p:stCondLst>
                            <p:childTnLst>
                              <p:par>
                                <p:cTn id="1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2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100"/>
                            </p:stCondLst>
                            <p:childTnLst>
                              <p:par>
                                <p:cTn id="1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3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1400"/>
                            </p:stCondLst>
                            <p:childTnLst>
                              <p:par>
                                <p:cTn id="1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1700"/>
                            </p:stCondLst>
                            <p:childTnLst>
                              <p:par>
                                <p:cTn id="2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1000"/>
                            </p:stCondLst>
                            <p:childTnLst>
                              <p:par>
                                <p:cTn id="420" presetID="4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789</TotalTime>
  <Words>1011</Words>
  <Application>Microsoft Office PowerPoint</Application>
  <PresentationFormat>Widescreen</PresentationFormat>
  <Paragraphs>146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baomoiregular</vt:lpstr>
      <vt:lpstr>UTM Arruba KT</vt:lpstr>
      <vt:lpstr>Calibri</vt:lpstr>
      <vt:lpstr>UTM Netmuc KT</vt:lpstr>
      <vt:lpstr>Times New Roman</vt:lpstr>
      <vt:lpstr>#9Slide03 AllRoundGothic</vt:lpstr>
      <vt:lpstr>等线</vt:lpstr>
      <vt:lpstr>UTM Showcard</vt:lpstr>
      <vt:lpstr>UTM Trajan Pro Bold</vt:lpstr>
      <vt:lpstr>UTM Neo Sans Intel</vt:lpstr>
      <vt:lpstr>Arial</vt:lpstr>
      <vt:lpstr>微软雅黑</vt:lpstr>
      <vt:lpstr>UVN Bay Buom</vt:lpstr>
      <vt:lpstr>UTM Azuki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LTVC</dc:title>
  <dc:creator>KTUTS</dc:creator>
  <cp:keywords>Hana</cp:keywords>
  <cp:lastModifiedBy>ADMIN</cp:lastModifiedBy>
  <cp:revision>39</cp:revision>
  <dcterms:created xsi:type="dcterms:W3CDTF">2017-08-18T03:02:00Z</dcterms:created>
  <dcterms:modified xsi:type="dcterms:W3CDTF">2022-10-16T15:04:40Z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