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3" r:id="rId4"/>
    <p:sldId id="270" r:id="rId5"/>
    <p:sldId id="267" r:id="rId6"/>
    <p:sldId id="258" r:id="rId7"/>
    <p:sldId id="262" r:id="rId8"/>
    <p:sldId id="263" r:id="rId9"/>
    <p:sldId id="264" r:id="rId10"/>
    <p:sldId id="265" r:id="rId11"/>
    <p:sldId id="268" r:id="rId12"/>
    <p:sldId id="269" r:id="rId13"/>
    <p:sldId id="273" r:id="rId14"/>
    <p:sldId id="284" r:id="rId15"/>
    <p:sldId id="275" r:id="rId16"/>
    <p:sldId id="276" r:id="rId17"/>
    <p:sldId id="259" r:id="rId18"/>
    <p:sldId id="278" r:id="rId19"/>
    <p:sldId id="285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1304-E061-4E2C-AAAF-2DE0A43D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8CA6-5E3E-4617-A19D-022A4CD13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89E04-5CD5-4CEF-BC8A-6EA63557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5A01-D3AA-4C9D-8364-DD9B46F1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F1E7-4CEB-49F3-A5E2-EC9FF01F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17A1-E8D4-4342-97AA-20F0C26D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4DDD8-7909-45E1-9B45-6F8D03DBE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7A0D-4FD9-4A94-8FCC-B57970A4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CDD6-7D6F-4B14-B41A-26C2475E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6F78F-F842-4885-BD54-B5414494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F91B-B3D0-4BE7-81F8-A6A56D4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F27A-2C5B-4757-9C74-22811C98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C11C-8A66-4274-8B46-BBD5B0CE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09F8-823A-4C42-B1D5-E160FFB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A453-755E-4763-A7F3-EAFC11E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8182-D2BC-4171-857E-DC7375A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CE7C-5EA8-4144-91E4-CD831B86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0983-AA59-4216-943F-F78E2FB5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A825-388D-42A0-B5ED-662C71FF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B29B-E287-4C45-8D99-BF6181B9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782B-2122-4B3E-8AF7-96911923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D91A-09CE-4104-9C1C-C1E7125D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AD10-D1A9-4627-9ACC-BDDA1E57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CF16-CB5C-4654-B166-2CA210FC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4CA1-53B6-4B2A-8FA8-C977636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096F-22AA-4701-9A8D-40C6AEB4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05E4-4D39-4B0E-A5F9-6C0F7804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D350C-D284-4FED-92DB-60116012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60AE0-01E8-49F3-B478-F4D8EF3D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77C80-C6B6-4D3D-BB9C-A949B31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AC05-B061-4FA3-A410-D5C9B702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238F-78ED-4875-8FB4-EB7C48E0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C5FC-E54A-4EF8-9552-A89D9EE5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A36E-2584-465E-B7D7-866EED23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824EB-955B-4003-B72D-0AAF41953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29852-DAEB-4C5C-98C7-F8B43FA31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97933-16E6-4C18-9976-64842C53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4FCDE-6ACC-402A-92A1-81B4128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8EB5D-C409-45CC-8169-F14CEEA1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886C-3AD5-4C37-8BB0-09A2660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AED68-783E-4D49-A515-EBAB76CB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C0D5-C8CB-4054-BABF-6454DA18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69E2-0580-4D86-90FF-962A9547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BC798-F360-4B73-A8F8-584B66A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09270-0ADF-457A-8741-68208BEC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94272-0C25-412B-A1BE-26CF816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008-B6CB-4747-9CDE-C76A74D6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1D60-124F-4018-AC9A-9945A18B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0A281-6313-49CC-A977-9F5003D0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02D0-6773-42E6-B8F0-6D332CEB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9D35-0241-429C-A05D-06E22046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6DEB-7E93-40F4-AD86-9251AEF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A47B-5B9D-4484-B4C0-2AC7083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7045F-0217-4CEB-B4EF-81553AE9B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5718-636D-4AF3-85A7-61E7E5F65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B2CEB-8EC9-4A79-B582-9A6D1CC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1CE75-2B90-462C-8144-CEA7E72D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6F372-E581-4126-887E-9D093AB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BEBA-1132-4BDC-86E3-F5EF9258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0116-DD9E-490D-8463-C958EF08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5DEE-7E22-4FE9-B096-8BDBAEB1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BB4-5146-4D85-A58F-DE42CBAB08C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777D-9630-43DA-97B0-480CC346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AC3A-861E-459C-B34F-79B2FBA5E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7E7A8-0CB1-485C-985E-0A90A047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12205921" cy="689610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FD75E47-50A0-4453-A09F-2CE6CC2A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53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1E599A2-DCAD-4FCA-97AF-B1844DE2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659856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27C66252-A550-4BDE-8704-7768E1B2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1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DDFA7110-C7CB-4BE7-9F74-719E3C39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67" y="2476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WordArt 18">
            <a:extLst>
              <a:ext uri="{FF2B5EF4-FFF2-40B4-BE49-F238E27FC236}">
                <a16:creationId xmlns:a16="http://schemas.microsoft.com/office/drawing/2014/main" id="{5B32F7F2-082E-4E4D-980B-902D33B4D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4350" y="1976223"/>
            <a:ext cx="6490252" cy="8953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BỐN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lumen-pflanzen108">
            <a:extLst>
              <a:ext uri="{FF2B5EF4-FFF2-40B4-BE49-F238E27FC236}">
                <a16:creationId xmlns:a16="http://schemas.microsoft.com/office/drawing/2014/main" id="{129F8F96-872C-4BDE-96F5-62FC83249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81" y="5030856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108">
            <a:extLst>
              <a:ext uri="{FF2B5EF4-FFF2-40B4-BE49-F238E27FC236}">
                <a16:creationId xmlns:a16="http://schemas.microsoft.com/office/drawing/2014/main" id="{6FD8FE8C-EEB8-4CBD-91E5-15F017200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7" y="5083517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3">
            <a:extLst>
              <a:ext uri="{FF2B5EF4-FFF2-40B4-BE49-F238E27FC236}">
                <a16:creationId xmlns:a16="http://schemas.microsoft.com/office/drawing/2014/main" id="{650080BB-5A1C-4A75-80FC-A5456477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8F297-A12E-4948-AEA5-142B13F42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950" y="1091100"/>
            <a:ext cx="1295400" cy="1157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F6BB77-09C6-465A-9954-9858E0467589}"/>
              </a:ext>
            </a:extLst>
          </p:cNvPr>
          <p:cNvSpPr txBox="1"/>
          <p:nvPr/>
        </p:nvSpPr>
        <p:spPr>
          <a:xfrm>
            <a:off x="2819400" y="3432131"/>
            <a:ext cx="6195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8">
            <a:extLst>
              <a:ext uri="{FF2B5EF4-FFF2-40B4-BE49-F238E27FC236}">
                <a16:creationId xmlns:a16="http://schemas.microsoft.com/office/drawing/2014/main" id="{FD9E844D-3392-475C-AFBF-D15ABFAD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06" y="2591981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31298186-EDB0-4DD5-9204-B51E5AAA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64" y="2466775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406B03A-D7A6-4941-B235-388C2AE7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300" y="299327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1B9E18E-1905-4A2E-874B-FFC35EC7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782" y="911969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A43EDAC-E135-45C8-BBE7-675585AD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82" y="1549558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919CBD66-71D4-46E6-8100-AFFCF62B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5756444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E50C447-8E8D-4122-90DF-C8780504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264" y="570731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		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89E5A2D-26AC-47E1-ACA9-D39BAD59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072" y="568790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42BBC214-1B06-49E3-B4A9-B05EEE6D7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4413419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A0A4F5E-B539-4181-B6D5-B69959B1E2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99475" y="4789984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FE676C3-B4F9-42DE-A51D-B90767B27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168" y="4415006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639A676-5178-4A80-A20A-3BB7A57F72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56467" y="4850309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6745F601-F797-44D8-A789-5FE16625DF83}"/>
              </a:ext>
            </a:extLst>
          </p:cNvPr>
          <p:cNvGrpSpPr>
            <a:grpSpLocks/>
          </p:cNvGrpSpPr>
          <p:nvPr/>
        </p:nvGrpSpPr>
        <p:grpSpPr bwMode="auto">
          <a:xfrm>
            <a:off x="4829868" y="4427706"/>
            <a:ext cx="6858000" cy="314325"/>
            <a:chOff x="672" y="3738"/>
            <a:chExt cx="4320" cy="198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4F0B1C0E-8AF9-43F1-8D8A-4EB45D93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EADAA1B-91E2-4A95-A0A3-B5ECDA85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6AFEB992-8CBE-43CE-BD62-32F331F8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943BD8EF-AA9A-4B47-8838-657277355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0A8E9182-AB26-42FE-A83C-C889629EA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DFD0A65F-E171-491E-8FBB-4DC6D7FA2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B725F6D-D03C-41B0-90CE-65FA279DF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0273F9B6-F580-4AE4-B8E6-6F99ED296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A496BD93-17F7-4B3E-ADE7-6A1F764B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7DCA13EC-1FAA-48BC-B5A5-87EFEBE0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307CDCFE-CF96-4FCA-A5EF-680CFEBF4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A0851709-F45A-4D44-910F-C34DA59E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F4EE7CDA-5856-4BF7-8D33-2C977E38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C411F02C-4EE1-4695-AEAA-2EB6F0CFC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3EDD431-58F9-4F2A-9BE6-28FDABBC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id="{00AAE218-AA46-40DA-BAE9-3FE6A67D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8">
              <a:extLst>
                <a:ext uri="{FF2B5EF4-FFF2-40B4-BE49-F238E27FC236}">
                  <a16:creationId xmlns:a16="http://schemas.microsoft.com/office/drawing/2014/main" id="{BB571271-6341-449E-A4B4-116B5A0A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AA747539-A79C-42C3-9CFF-7266E1BB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40" name="Line 30">
            <a:extLst>
              <a:ext uri="{FF2B5EF4-FFF2-40B4-BE49-F238E27FC236}">
                <a16:creationId xmlns:a16="http://schemas.microsoft.com/office/drawing/2014/main" id="{A9A1F1DC-D838-4FD5-8CA6-D33AF756F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3368" y="4415006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0CD086D9-F2B8-4199-9883-3F867BD3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907" y="3473744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E7D6BCF-423D-4AAC-B2F4-5A44F885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0931" cy="6858000"/>
          </a:xfrm>
          <a:prstGeom prst="rect">
            <a:avLst/>
          </a:prstGeom>
        </p:spPr>
      </p:pic>
      <p:sp>
        <p:nvSpPr>
          <p:cNvPr id="47" name="Text Box 32">
            <a:extLst>
              <a:ext uri="{FF2B5EF4-FFF2-40B4-BE49-F238E27FC236}">
                <a16:creationId xmlns:a16="http://schemas.microsoft.com/office/drawing/2014/main" id="{8B9BA313-72E1-4F45-8DC5-44633A7D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1295448"/>
            <a:ext cx="196428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0C710CF8-D58B-40E7-8FA7-C5CD6E1B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96" y="4543498"/>
            <a:ext cx="3047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53FB5124-D3D6-45F7-B84D-BA61D2C7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07" y="401941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13F41310-AAC1-4A8A-9DB9-8B0670FA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76" y="401278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CA5369AA-2A60-41AC-9EC2-4BFAC8FA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07" y="6140744"/>
            <a:ext cx="5078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7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9" grpId="0"/>
      <p:bldP spid="5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A6214-16EE-4AF7-99E0-64353C7E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2765"/>
            <a:ext cx="12191999" cy="695076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847FAC0-545D-4A6D-8DAD-76450686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95" y="1476123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632F4175-3BC4-4A44-B0F8-827098A09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3305302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A8F968C-DCE0-4884-AE62-E09BC9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109" y="3267054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		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4F9CD08-67AA-4FDB-AB4C-ED5FCBED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17" y="323676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3B3C53C-0203-467B-8DB8-D8CEEDC24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1962277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569E3A4B-CC0C-4E85-B196-3B8F6AF4C8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02052" y="2338842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83C6CB5D-6F9A-4D2D-87FE-25C1327BF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68013" y="1963864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20E0121-703C-4025-89F2-2BFD8313EA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63798" y="23556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AB216928-8DE1-4687-8B21-5DB10E71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13" y="1963864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D9F55C11-C4FB-40F1-99A9-12885043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988" y="265742"/>
            <a:ext cx="369735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D25C5C62-9CAE-47E5-BAD8-79C0749C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45" y="891046"/>
            <a:ext cx="78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781D6488-04C7-420A-ACFD-8D53D6FC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652" y="156827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1AF4D0DB-CCA9-4E6F-8D71-B1BEFFB8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521" y="1561646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202BDD30-3626-485D-A9F4-AD532089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0" y="3784677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CF5841BA-BD48-47CA-BEE4-B7F8089A0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9" y="3659471"/>
            <a:ext cx="6180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FA4A3D-36ED-49B2-9741-6465FADF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36" y="2104665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AD5E9C6E-AFB6-4DB8-ACA9-4BB51F00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6" y="2742254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4145DA07-1568-4A95-9584-AA6B1B3B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61" y="4666440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id="{0EE75795-D691-4617-8C4D-972D3D493B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90075" y="1538705"/>
            <a:ext cx="517984" cy="1413935"/>
            <a:chOff x="2397" y="576"/>
            <a:chExt cx="401" cy="432"/>
          </a:xfrm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DA0FD117-079D-4403-9D36-5B411C6B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AutoShape 7">
              <a:extLst>
                <a:ext uri="{FF2B5EF4-FFF2-40B4-BE49-F238E27FC236}">
                  <a16:creationId xmlns:a16="http://schemas.microsoft.com/office/drawing/2014/main" id="{39924905-B225-4BFB-ABA2-753FF0E5E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id="{859CEB45-27C3-46F6-BB65-5417394C56A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740347" y="1992501"/>
            <a:ext cx="1478373" cy="644682"/>
            <a:chOff x="2397" y="576"/>
            <a:chExt cx="401" cy="432"/>
          </a:xfrm>
        </p:grpSpPr>
        <p:sp>
          <p:nvSpPr>
            <p:cNvPr id="48" name="AutoShape 10">
              <a:extLst>
                <a:ext uri="{FF2B5EF4-FFF2-40B4-BE49-F238E27FC236}">
                  <a16:creationId xmlns:a16="http://schemas.microsoft.com/office/drawing/2014/main" id="{E09E3267-FB9C-41B1-AA68-DE68A0ABD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id="{704681CB-3E4B-4331-92C5-FE13E869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id="{573AAF8F-00AC-4408-A622-2437AB5C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2" y="3682610"/>
            <a:ext cx="5296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7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765A0-7E59-4504-937F-4319F4BF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8">
            <a:extLst>
              <a:ext uri="{FF2B5EF4-FFF2-40B4-BE49-F238E27FC236}">
                <a16:creationId xmlns:a16="http://schemas.microsoft.com/office/drawing/2014/main" id="{70312FD2-7536-45E3-8EF4-B5E0DD67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30332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263060CA-01EA-48F0-B309-415596DE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39071"/>
            <a:ext cx="7547113" cy="4185761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6C53A2D8-A550-47BF-AC5C-CCCA2D9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226" y="102373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35750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485615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400"/>
            <a:ext cx="421957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42093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97741" y="2347912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053" y="3343275"/>
            <a:ext cx="0" cy="25177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30940" y="3333750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40100"/>
            <a:ext cx="41910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289242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5" y="2905125"/>
            <a:ext cx="4235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015" y="5729288"/>
            <a:ext cx="45878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C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2125 -0.0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033" y="734096"/>
            <a:ext cx="113462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OpenSans"/>
              </a:rPr>
              <a:t>b) Chu vi </a:t>
            </a:r>
            <a:r>
              <a:rPr lang="en-US" sz="4000" b="1" dirty="0" err="1">
                <a:solidFill>
                  <a:srgbClr val="000000"/>
                </a:solidFill>
                <a:latin typeface="OpenSans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Sans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OpenSans"/>
              </a:rPr>
              <a:t>nhật</a:t>
            </a:r>
            <a:r>
              <a:rPr lang="en-US" sz="4000" b="1" dirty="0">
                <a:solidFill>
                  <a:srgbClr val="000000"/>
                </a:solidFill>
                <a:latin typeface="OpenSans"/>
              </a:rPr>
              <a:t> ABCD </a:t>
            </a:r>
            <a:r>
              <a:rPr lang="en-US" sz="4000" b="1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OpenSans"/>
              </a:rPr>
              <a:t> </a:t>
            </a:r>
          </a:p>
          <a:p>
            <a:r>
              <a:rPr lang="en-US" sz="4000" b="1" dirty="0">
                <a:solidFill>
                  <a:srgbClr val="000000"/>
                </a:solidFill>
                <a:latin typeface="OpenSans"/>
              </a:rPr>
              <a:t>           (5 + 3 ) × 2 = 16 (cm)</a:t>
            </a:r>
          </a:p>
          <a:p>
            <a:r>
              <a:rPr lang="en-US" sz="4000" b="1" dirty="0">
                <a:solidFill>
                  <a:srgbClr val="000000"/>
                </a:solidFill>
                <a:latin typeface="OpenSans"/>
              </a:rPr>
              <a:t>                         </a:t>
            </a:r>
            <a:r>
              <a:rPr lang="en-US" sz="4000" b="1" u="sng" dirty="0" err="1">
                <a:solidFill>
                  <a:srgbClr val="000000"/>
                </a:solidFill>
                <a:latin typeface="OpenSans"/>
              </a:rPr>
              <a:t>Đáp</a:t>
            </a:r>
            <a:r>
              <a:rPr lang="en-US" sz="4000" b="1" u="sng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OpenSans"/>
              </a:rPr>
              <a:t>số</a:t>
            </a:r>
            <a:r>
              <a:rPr lang="en-US" sz="4000" b="1" u="sng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OpenSans"/>
              </a:rPr>
              <a:t>: 16cm.</a:t>
            </a:r>
          </a:p>
          <a:p>
            <a:br>
              <a:rPr lang="en-US" sz="4000" b="1" dirty="0">
                <a:solidFill>
                  <a:srgbClr val="000000"/>
                </a:solidFill>
                <a:latin typeface="OpenSans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628D1-21BE-455F-B758-D8C0CB6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99FB4-A026-4496-95B2-0FB486FD1040}"/>
              </a:ext>
            </a:extLst>
          </p:cNvPr>
          <p:cNvSpPr txBox="1"/>
          <p:nvPr/>
        </p:nvSpPr>
        <p:spPr>
          <a:xfrm>
            <a:off x="2584450" y="4121835"/>
            <a:ext cx="6496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3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52018-A56F-4F32-A4BA-6CE1D070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732FCEB-0DEF-4D36-AA35-D3C10A4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4B08D9E1-68F3-4B90-9211-007ABE41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474" y="840588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id="{C1F2AD78-B41D-40DD-87F7-69DE5C94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451100"/>
            <a:ext cx="2209800" cy="2209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27">
            <a:extLst>
              <a:ext uri="{FF2B5EF4-FFF2-40B4-BE49-F238E27FC236}">
                <a16:creationId xmlns:a16="http://schemas.microsoft.com/office/drawing/2014/main" id="{9FEF116A-1E91-450B-8ACF-D40F45C3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797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04A66-4BDF-497A-B233-DF13F2633032}"/>
              </a:ext>
            </a:extLst>
          </p:cNvPr>
          <p:cNvSpPr/>
          <p:nvPr/>
        </p:nvSpPr>
        <p:spPr>
          <a:xfrm>
            <a:off x="8331200" y="24638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95A7-D938-4DB0-8B34-13D2659D97CE}"/>
              </a:ext>
            </a:extLst>
          </p:cNvPr>
          <p:cNvSpPr/>
          <p:nvPr/>
        </p:nvSpPr>
        <p:spPr>
          <a:xfrm>
            <a:off x="8343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C4593-E322-41ED-BC27-6B14526FFFB9}"/>
              </a:ext>
            </a:extLst>
          </p:cNvPr>
          <p:cNvSpPr/>
          <p:nvPr/>
        </p:nvSpPr>
        <p:spPr>
          <a:xfrm>
            <a:off x="10236200" y="24765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3EEBB-23BB-405B-A5A5-F525370F81D4}"/>
              </a:ext>
            </a:extLst>
          </p:cNvPr>
          <p:cNvSpPr/>
          <p:nvPr/>
        </p:nvSpPr>
        <p:spPr>
          <a:xfrm>
            <a:off x="10248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10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71EE5-1E27-4256-93C7-B6071C6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C08033-18F8-4561-8570-D965F30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13" y="890413"/>
            <a:ext cx="1995488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826B2-20C1-4ED0-B282-2DE197ED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35" y="858214"/>
            <a:ext cx="1219200" cy="1176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4F232-A1A8-4A7A-A4C5-E23A92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052" y="985561"/>
            <a:ext cx="560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98C3F21-6191-44B0-9DD5-7A9718F6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099" y="1081261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16DDE05-C749-4C51-8DA0-B8ADCA23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7" y="1066763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AA3D71F-2B13-4D4D-9C0C-3FCC64A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5" y="2726382"/>
            <a:ext cx="5264299" cy="1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B9DC4CA-DCD6-44B6-A877-3DC601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64" y="2199860"/>
            <a:ext cx="2345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EEDB137-191B-45B6-A987-4604EEDE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71" y="2199860"/>
            <a:ext cx="2526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566198F-6AF3-4212-9848-F8E9CCE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27" y="2726313"/>
            <a:ext cx="5938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1BBBC0-E721-4D15-88D1-FE41386434E5}"/>
              </a:ext>
            </a:extLst>
          </p:cNvPr>
          <p:cNvCxnSpPr>
            <a:cxnSpLocks/>
          </p:cNvCxnSpPr>
          <p:nvPr/>
        </p:nvCxnSpPr>
        <p:spPr>
          <a:xfrm>
            <a:off x="6188763" y="2451652"/>
            <a:ext cx="0" cy="2849218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72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75762-15A4-48C5-B162-A3C1D7E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20">
            <a:extLst>
              <a:ext uri="{FF2B5EF4-FFF2-40B4-BE49-F238E27FC236}">
                <a16:creationId xmlns:a16="http://schemas.microsoft.com/office/drawing/2014/main" id="{FC67A128-59E0-4886-987D-6E52817F789B}"/>
              </a:ext>
            </a:extLst>
          </p:cNvPr>
          <p:cNvGrpSpPr>
            <a:grpSpLocks/>
          </p:cNvGrpSpPr>
          <p:nvPr/>
        </p:nvGrpSpPr>
        <p:grpSpPr bwMode="auto">
          <a:xfrm>
            <a:off x="11405705" y="39065"/>
            <a:ext cx="412750" cy="5795963"/>
            <a:chOff x="2300" y="1147"/>
            <a:chExt cx="198" cy="4312"/>
          </a:xfrm>
        </p:grpSpPr>
        <p:sp>
          <p:nvSpPr>
            <p:cNvPr id="7" name="Rectangle 221">
              <a:extLst>
                <a:ext uri="{FF2B5EF4-FFF2-40B4-BE49-F238E27FC236}">
                  <a16:creationId xmlns:a16="http://schemas.microsoft.com/office/drawing/2014/main" id="{DCED12C2-77BB-4C95-980F-B59FBAD9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Line 222">
              <a:extLst>
                <a:ext uri="{FF2B5EF4-FFF2-40B4-BE49-F238E27FC236}">
                  <a16:creationId xmlns:a16="http://schemas.microsoft.com/office/drawing/2014/main" id="{E20F56FA-D60B-4AF2-9B92-7F455AECBB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3">
              <a:extLst>
                <a:ext uri="{FF2B5EF4-FFF2-40B4-BE49-F238E27FC236}">
                  <a16:creationId xmlns:a16="http://schemas.microsoft.com/office/drawing/2014/main" id="{B32D37D8-58E9-44CF-84D9-368D10B39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4">
              <a:extLst>
                <a:ext uri="{FF2B5EF4-FFF2-40B4-BE49-F238E27FC236}">
                  <a16:creationId xmlns:a16="http://schemas.microsoft.com/office/drawing/2014/main" id="{7641AC45-24F9-46A6-96DE-AD257E0FA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5">
              <a:extLst>
                <a:ext uri="{FF2B5EF4-FFF2-40B4-BE49-F238E27FC236}">
                  <a16:creationId xmlns:a16="http://schemas.microsoft.com/office/drawing/2014/main" id="{7BB6D304-B078-403B-801C-E0A54BFCAC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6">
              <a:extLst>
                <a:ext uri="{FF2B5EF4-FFF2-40B4-BE49-F238E27FC236}">
                  <a16:creationId xmlns:a16="http://schemas.microsoft.com/office/drawing/2014/main" id="{AA609CB9-3CAC-4444-A066-E6D87F2D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>
              <a:extLst>
                <a:ext uri="{FF2B5EF4-FFF2-40B4-BE49-F238E27FC236}">
                  <a16:creationId xmlns:a16="http://schemas.microsoft.com/office/drawing/2014/main" id="{2F1733F1-DCAC-4CE1-8A84-63B1058BC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>
              <a:extLst>
                <a:ext uri="{FF2B5EF4-FFF2-40B4-BE49-F238E27FC236}">
                  <a16:creationId xmlns:a16="http://schemas.microsoft.com/office/drawing/2014/main" id="{5795FACA-2091-4C44-9AD3-0D9272657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9">
              <a:extLst>
                <a:ext uri="{FF2B5EF4-FFF2-40B4-BE49-F238E27FC236}">
                  <a16:creationId xmlns:a16="http://schemas.microsoft.com/office/drawing/2014/main" id="{4517D225-FD88-4738-9A79-EAF33E0E9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0">
              <a:extLst>
                <a:ext uri="{FF2B5EF4-FFF2-40B4-BE49-F238E27FC236}">
                  <a16:creationId xmlns:a16="http://schemas.microsoft.com/office/drawing/2014/main" id="{BAE0093D-C47F-4EFC-BA70-3E9E559FFD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1">
              <a:extLst>
                <a:ext uri="{FF2B5EF4-FFF2-40B4-BE49-F238E27FC236}">
                  <a16:creationId xmlns:a16="http://schemas.microsoft.com/office/drawing/2014/main" id="{244153A6-105A-489F-9DE4-C347CFFE7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8" name="Text Box 232">
              <a:extLst>
                <a:ext uri="{FF2B5EF4-FFF2-40B4-BE49-F238E27FC236}">
                  <a16:creationId xmlns:a16="http://schemas.microsoft.com/office/drawing/2014/main" id="{37917287-E421-4614-A7C0-30FF5E05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233">
              <a:extLst>
                <a:ext uri="{FF2B5EF4-FFF2-40B4-BE49-F238E27FC236}">
                  <a16:creationId xmlns:a16="http://schemas.microsoft.com/office/drawing/2014/main" id="{2E071824-2404-4402-BDFA-95FB90FE1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234">
              <a:extLst>
                <a:ext uri="{FF2B5EF4-FFF2-40B4-BE49-F238E27FC236}">
                  <a16:creationId xmlns:a16="http://schemas.microsoft.com/office/drawing/2014/main" id="{3EA4FF2F-6E77-45B1-B311-2D16FC29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35">
              <a:extLst>
                <a:ext uri="{FF2B5EF4-FFF2-40B4-BE49-F238E27FC236}">
                  <a16:creationId xmlns:a16="http://schemas.microsoft.com/office/drawing/2014/main" id="{259990B5-88B9-4F85-AB86-33C08665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36">
              <a:extLst>
                <a:ext uri="{FF2B5EF4-FFF2-40B4-BE49-F238E27FC236}">
                  <a16:creationId xmlns:a16="http://schemas.microsoft.com/office/drawing/2014/main" id="{19CE866B-287F-4ABF-AB26-ED29172F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37">
              <a:extLst>
                <a:ext uri="{FF2B5EF4-FFF2-40B4-BE49-F238E27FC236}">
                  <a16:creationId xmlns:a16="http://schemas.microsoft.com/office/drawing/2014/main" id="{A5EDCB35-971C-4DEC-8076-62262B686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8">
              <a:extLst>
                <a:ext uri="{FF2B5EF4-FFF2-40B4-BE49-F238E27FC236}">
                  <a16:creationId xmlns:a16="http://schemas.microsoft.com/office/drawing/2014/main" id="{5B841DD9-3787-4070-9ABD-553C37C15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5" name="Line 239">
            <a:extLst>
              <a:ext uri="{FF2B5EF4-FFF2-40B4-BE49-F238E27FC236}">
                <a16:creationId xmlns:a16="http://schemas.microsoft.com/office/drawing/2014/main" id="{E36C6434-55AC-4107-BD99-9901EB761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5741365"/>
            <a:ext cx="2378075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0">
            <a:extLst>
              <a:ext uri="{FF2B5EF4-FFF2-40B4-BE49-F238E27FC236}">
                <a16:creationId xmlns:a16="http://schemas.microsoft.com/office/drawing/2014/main" id="{7E686900-DAD6-408B-9B60-3FA451C8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3620465"/>
            <a:ext cx="0" cy="2117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1">
            <a:extLst>
              <a:ext uri="{FF2B5EF4-FFF2-40B4-BE49-F238E27FC236}">
                <a16:creationId xmlns:a16="http://schemas.microsoft.com/office/drawing/2014/main" id="{B9CE3FFA-54F4-45DD-B262-72F712F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05" y="44205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42">
            <a:extLst>
              <a:ext uri="{FF2B5EF4-FFF2-40B4-BE49-F238E27FC236}">
                <a16:creationId xmlns:a16="http://schemas.microsoft.com/office/drawing/2014/main" id="{60DE2B18-C893-4CC7-B11E-C6F5A2EF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0305" y="3604590"/>
            <a:ext cx="0" cy="21494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3">
            <a:extLst>
              <a:ext uri="{FF2B5EF4-FFF2-40B4-BE49-F238E27FC236}">
                <a16:creationId xmlns:a16="http://schemas.microsoft.com/office/drawing/2014/main" id="{9F27A787-6FCB-495F-A335-FBFBA7BB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5" y="3633165"/>
            <a:ext cx="23622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44">
            <a:extLst>
              <a:ext uri="{FF2B5EF4-FFF2-40B4-BE49-F238E27FC236}">
                <a16:creationId xmlns:a16="http://schemas.microsoft.com/office/drawing/2014/main" id="{59C54FC9-D1D8-4015-9227-B9684FF2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955" y="43824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1" name="Rectangle 245">
            <a:extLst>
              <a:ext uri="{FF2B5EF4-FFF2-40B4-BE49-F238E27FC236}">
                <a16:creationId xmlns:a16="http://schemas.microsoft.com/office/drawing/2014/main" id="{8859F301-105B-4963-B104-DB914176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05" y="314739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2" name="Rectangle 246">
            <a:extLst>
              <a:ext uri="{FF2B5EF4-FFF2-40B4-BE49-F238E27FC236}">
                <a16:creationId xmlns:a16="http://schemas.microsoft.com/office/drawing/2014/main" id="{7839AA66-E528-4A07-AE46-DB574F16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905" y="58302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33" name="Group 247">
            <a:extLst>
              <a:ext uri="{FF2B5EF4-FFF2-40B4-BE49-F238E27FC236}">
                <a16:creationId xmlns:a16="http://schemas.microsoft.com/office/drawing/2014/main" id="{E54081B7-9221-40CB-849F-E56B10774319}"/>
              </a:ext>
            </a:extLst>
          </p:cNvPr>
          <p:cNvGrpSpPr>
            <a:grpSpLocks/>
          </p:cNvGrpSpPr>
          <p:nvPr/>
        </p:nvGrpSpPr>
        <p:grpSpPr bwMode="auto">
          <a:xfrm>
            <a:off x="8573605" y="23190"/>
            <a:ext cx="412750" cy="5795963"/>
            <a:chOff x="2300" y="1147"/>
            <a:chExt cx="198" cy="4312"/>
          </a:xfrm>
        </p:grpSpPr>
        <p:sp>
          <p:nvSpPr>
            <p:cNvPr id="34" name="Rectangle 248">
              <a:extLst>
                <a:ext uri="{FF2B5EF4-FFF2-40B4-BE49-F238E27FC236}">
                  <a16:creationId xmlns:a16="http://schemas.microsoft.com/office/drawing/2014/main" id="{8E39DA0F-8C46-4B80-9BAE-D29BBAB0D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Line 249">
              <a:extLst>
                <a:ext uri="{FF2B5EF4-FFF2-40B4-BE49-F238E27FC236}">
                  <a16:creationId xmlns:a16="http://schemas.microsoft.com/office/drawing/2014/main" id="{5E8484D5-D3BB-4C2A-830D-E38204F02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811E032A-DFA7-464A-A76E-AD443C043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1">
              <a:extLst>
                <a:ext uri="{FF2B5EF4-FFF2-40B4-BE49-F238E27FC236}">
                  <a16:creationId xmlns:a16="http://schemas.microsoft.com/office/drawing/2014/main" id="{486E59FD-4709-41A6-A261-D2474214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2">
              <a:extLst>
                <a:ext uri="{FF2B5EF4-FFF2-40B4-BE49-F238E27FC236}">
                  <a16:creationId xmlns:a16="http://schemas.microsoft.com/office/drawing/2014/main" id="{9AFCE2C4-5A61-4B0D-91C3-C7EDDBB6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3">
              <a:extLst>
                <a:ext uri="{FF2B5EF4-FFF2-40B4-BE49-F238E27FC236}">
                  <a16:creationId xmlns:a16="http://schemas.microsoft.com/office/drawing/2014/main" id="{B7E2A175-A633-42EC-B956-6999E2E84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4">
              <a:extLst>
                <a:ext uri="{FF2B5EF4-FFF2-40B4-BE49-F238E27FC236}">
                  <a16:creationId xmlns:a16="http://schemas.microsoft.com/office/drawing/2014/main" id="{DEC2FBD9-2F83-4A10-97B0-5119803EB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5">
              <a:extLst>
                <a:ext uri="{FF2B5EF4-FFF2-40B4-BE49-F238E27FC236}">
                  <a16:creationId xmlns:a16="http://schemas.microsoft.com/office/drawing/2014/main" id="{83639021-E35F-4071-93A8-B7F30929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6">
              <a:extLst>
                <a:ext uri="{FF2B5EF4-FFF2-40B4-BE49-F238E27FC236}">
                  <a16:creationId xmlns:a16="http://schemas.microsoft.com/office/drawing/2014/main" id="{AEBB8A7C-45EB-4273-B25B-370A0B520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57">
              <a:extLst>
                <a:ext uri="{FF2B5EF4-FFF2-40B4-BE49-F238E27FC236}">
                  <a16:creationId xmlns:a16="http://schemas.microsoft.com/office/drawing/2014/main" id="{961E5BAA-9CD0-4DB5-BCCE-4A729718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8">
              <a:extLst>
                <a:ext uri="{FF2B5EF4-FFF2-40B4-BE49-F238E27FC236}">
                  <a16:creationId xmlns:a16="http://schemas.microsoft.com/office/drawing/2014/main" id="{516F90E9-BF2E-433C-A06D-7E14DC8D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59">
              <a:extLst>
                <a:ext uri="{FF2B5EF4-FFF2-40B4-BE49-F238E27FC236}">
                  <a16:creationId xmlns:a16="http://schemas.microsoft.com/office/drawing/2014/main" id="{9E8528E8-E69E-4757-A1FA-580EE699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0">
              <a:extLst>
                <a:ext uri="{FF2B5EF4-FFF2-40B4-BE49-F238E27FC236}">
                  <a16:creationId xmlns:a16="http://schemas.microsoft.com/office/drawing/2014/main" id="{C74865B7-7799-4DAF-AAAD-024895E2F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1">
              <a:extLst>
                <a:ext uri="{FF2B5EF4-FFF2-40B4-BE49-F238E27FC236}">
                  <a16:creationId xmlns:a16="http://schemas.microsoft.com/office/drawing/2014/main" id="{85E3AB58-99BD-426C-A97D-3FD3E56D1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2">
              <a:extLst>
                <a:ext uri="{FF2B5EF4-FFF2-40B4-BE49-F238E27FC236}">
                  <a16:creationId xmlns:a16="http://schemas.microsoft.com/office/drawing/2014/main" id="{5C127841-691F-4E46-940E-F79124960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3">
              <a:extLst>
                <a:ext uri="{FF2B5EF4-FFF2-40B4-BE49-F238E27FC236}">
                  <a16:creationId xmlns:a16="http://schemas.microsoft.com/office/drawing/2014/main" id="{7A7B8E08-7299-4A3B-A527-B4679560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4">
              <a:extLst>
                <a:ext uri="{FF2B5EF4-FFF2-40B4-BE49-F238E27FC236}">
                  <a16:creationId xmlns:a16="http://schemas.microsoft.com/office/drawing/2014/main" id="{A22ACA02-4E63-4696-BD4C-1538FE356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265">
              <a:extLst>
                <a:ext uri="{FF2B5EF4-FFF2-40B4-BE49-F238E27FC236}">
                  <a16:creationId xmlns:a16="http://schemas.microsoft.com/office/drawing/2014/main" id="{1CB60A37-F501-4AC0-828D-92AE8674A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id="{C1D7C2FA-FD7C-4444-8BFC-B6DFF4B6CCA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5097" y="2707652"/>
            <a:ext cx="414338" cy="6475413"/>
            <a:chOff x="2299" y="1147"/>
            <a:chExt cx="199" cy="4312"/>
          </a:xfrm>
        </p:grpSpPr>
        <p:sp>
          <p:nvSpPr>
            <p:cNvPr id="53" name="Rectangle 267">
              <a:extLst>
                <a:ext uri="{FF2B5EF4-FFF2-40B4-BE49-F238E27FC236}">
                  <a16:creationId xmlns:a16="http://schemas.microsoft.com/office/drawing/2014/main" id="{E2493226-A760-4756-80B2-CD0064EB6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3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Line 268">
              <a:extLst>
                <a:ext uri="{FF2B5EF4-FFF2-40B4-BE49-F238E27FC236}">
                  <a16:creationId xmlns:a16="http://schemas.microsoft.com/office/drawing/2014/main" id="{A29C7922-7CE7-4DD2-936C-F956A9A87A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69">
              <a:extLst>
                <a:ext uri="{FF2B5EF4-FFF2-40B4-BE49-F238E27FC236}">
                  <a16:creationId xmlns:a16="http://schemas.microsoft.com/office/drawing/2014/main" id="{89C3B64C-ADBA-4159-AF0D-2791D3F7E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0">
              <a:extLst>
                <a:ext uri="{FF2B5EF4-FFF2-40B4-BE49-F238E27FC236}">
                  <a16:creationId xmlns:a16="http://schemas.microsoft.com/office/drawing/2014/main" id="{67C85F88-A389-43EC-8A1D-586C6ECCB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1">
              <a:extLst>
                <a:ext uri="{FF2B5EF4-FFF2-40B4-BE49-F238E27FC236}">
                  <a16:creationId xmlns:a16="http://schemas.microsoft.com/office/drawing/2014/main" id="{72D9EDC6-8AFC-4944-BDF8-8601F74B4D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2">
              <a:extLst>
                <a:ext uri="{FF2B5EF4-FFF2-40B4-BE49-F238E27FC236}">
                  <a16:creationId xmlns:a16="http://schemas.microsoft.com/office/drawing/2014/main" id="{6B661864-3C01-4D2C-8A1E-31FDA710F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3">
              <a:extLst>
                <a:ext uri="{FF2B5EF4-FFF2-40B4-BE49-F238E27FC236}">
                  <a16:creationId xmlns:a16="http://schemas.microsoft.com/office/drawing/2014/main" id="{DDCB4045-3345-4CA7-AE8F-D1CB4A8CFC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4">
              <a:extLst>
                <a:ext uri="{FF2B5EF4-FFF2-40B4-BE49-F238E27FC236}">
                  <a16:creationId xmlns:a16="http://schemas.microsoft.com/office/drawing/2014/main" id="{53B0F6BC-0568-4477-AD4C-DCF255FDD9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5">
              <a:extLst>
                <a:ext uri="{FF2B5EF4-FFF2-40B4-BE49-F238E27FC236}">
                  <a16:creationId xmlns:a16="http://schemas.microsoft.com/office/drawing/2014/main" id="{6C0A9800-911D-412C-ADF7-F5BF5875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6">
              <a:extLst>
                <a:ext uri="{FF2B5EF4-FFF2-40B4-BE49-F238E27FC236}">
                  <a16:creationId xmlns:a16="http://schemas.microsoft.com/office/drawing/2014/main" id="{F8EDBA42-2CF3-4CE2-8594-B07B9892F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77">
              <a:extLst>
                <a:ext uri="{FF2B5EF4-FFF2-40B4-BE49-F238E27FC236}">
                  <a16:creationId xmlns:a16="http://schemas.microsoft.com/office/drawing/2014/main" id="{9C95FBB8-C77B-4F67-BD63-4429D28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53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78">
              <a:extLst>
                <a:ext uri="{FF2B5EF4-FFF2-40B4-BE49-F238E27FC236}">
                  <a16:creationId xmlns:a16="http://schemas.microsoft.com/office/drawing/2014/main" id="{23FC604D-5F0A-454B-8A77-987C61C2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8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79">
              <a:extLst>
                <a:ext uri="{FF2B5EF4-FFF2-40B4-BE49-F238E27FC236}">
                  <a16:creationId xmlns:a16="http://schemas.microsoft.com/office/drawing/2014/main" id="{14292AD0-D192-4D3A-8E6F-7AA4CE78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2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6" name="Text Box 280">
              <a:extLst>
                <a:ext uri="{FF2B5EF4-FFF2-40B4-BE49-F238E27FC236}">
                  <a16:creationId xmlns:a16="http://schemas.microsoft.com/office/drawing/2014/main" id="{70C993E8-71E2-4A86-BEEC-C49E1BF0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7" name="Text Box 281">
              <a:extLst>
                <a:ext uri="{FF2B5EF4-FFF2-40B4-BE49-F238E27FC236}">
                  <a16:creationId xmlns:a16="http://schemas.microsoft.com/office/drawing/2014/main" id="{CA5BA03E-A092-40FC-9B72-31AEE019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3195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8" name="Text Box 282">
              <a:extLst>
                <a:ext uri="{FF2B5EF4-FFF2-40B4-BE49-F238E27FC236}">
                  <a16:creationId xmlns:a16="http://schemas.microsoft.com/office/drawing/2014/main" id="{16ED8F5A-EC23-4AC9-A9E2-44048042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26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9" name="Text Box 283">
              <a:extLst>
                <a:ext uri="{FF2B5EF4-FFF2-40B4-BE49-F238E27FC236}">
                  <a16:creationId xmlns:a16="http://schemas.microsoft.com/office/drawing/2014/main" id="{40FACED2-2052-47DC-9175-09ECFBDB4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7" y="21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284">
              <a:extLst>
                <a:ext uri="{FF2B5EF4-FFF2-40B4-BE49-F238E27FC236}">
                  <a16:creationId xmlns:a16="http://schemas.microsoft.com/office/drawing/2014/main" id="{5F1D9D4E-92CF-4C0C-BE3E-B6B58061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5"/>
              <a:ext cx="169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71" name="Group 285">
            <a:extLst>
              <a:ext uri="{FF2B5EF4-FFF2-40B4-BE49-F238E27FC236}">
                <a16:creationId xmlns:a16="http://schemas.microsoft.com/office/drawing/2014/main" id="{A2AA2403-DD1C-4D36-9727-C5BF24AED3C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6237" y="624058"/>
            <a:ext cx="412750" cy="6373813"/>
            <a:chOff x="2300" y="1147"/>
            <a:chExt cx="198" cy="4311"/>
          </a:xfrm>
        </p:grpSpPr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id="{032EDE06-6A48-4F88-974F-5E570F53A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Line 287">
              <a:extLst>
                <a:ext uri="{FF2B5EF4-FFF2-40B4-BE49-F238E27FC236}">
                  <a16:creationId xmlns:a16="http://schemas.microsoft.com/office/drawing/2014/main" id="{1A61D296-3B71-4836-B604-0DB9AE2592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88">
              <a:extLst>
                <a:ext uri="{FF2B5EF4-FFF2-40B4-BE49-F238E27FC236}">
                  <a16:creationId xmlns:a16="http://schemas.microsoft.com/office/drawing/2014/main" id="{01E06D91-CFFD-4256-975C-9FF013EAD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9">
              <a:extLst>
                <a:ext uri="{FF2B5EF4-FFF2-40B4-BE49-F238E27FC236}">
                  <a16:creationId xmlns:a16="http://schemas.microsoft.com/office/drawing/2014/main" id="{F990DBAE-16E5-47B2-862F-76A98AF2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0">
              <a:extLst>
                <a:ext uri="{FF2B5EF4-FFF2-40B4-BE49-F238E27FC236}">
                  <a16:creationId xmlns:a16="http://schemas.microsoft.com/office/drawing/2014/main" id="{3524CBDF-1969-445E-9054-F87681C16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1">
              <a:extLst>
                <a:ext uri="{FF2B5EF4-FFF2-40B4-BE49-F238E27FC236}">
                  <a16:creationId xmlns:a16="http://schemas.microsoft.com/office/drawing/2014/main" id="{50AB4E91-316C-4816-8764-28852D6250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2">
              <a:extLst>
                <a:ext uri="{FF2B5EF4-FFF2-40B4-BE49-F238E27FC236}">
                  <a16:creationId xmlns:a16="http://schemas.microsoft.com/office/drawing/2014/main" id="{64F847A9-4B8F-4ACC-9035-6C07C704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3">
              <a:extLst>
                <a:ext uri="{FF2B5EF4-FFF2-40B4-BE49-F238E27FC236}">
                  <a16:creationId xmlns:a16="http://schemas.microsoft.com/office/drawing/2014/main" id="{ED50966C-9A9E-45F3-8637-00CC99217D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4">
              <a:extLst>
                <a:ext uri="{FF2B5EF4-FFF2-40B4-BE49-F238E27FC236}">
                  <a16:creationId xmlns:a16="http://schemas.microsoft.com/office/drawing/2014/main" id="{B8DA091B-9982-4F8F-BEF4-3080322284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5">
              <a:extLst>
                <a:ext uri="{FF2B5EF4-FFF2-40B4-BE49-F238E27FC236}">
                  <a16:creationId xmlns:a16="http://schemas.microsoft.com/office/drawing/2014/main" id="{0FF3D9A8-619F-4973-A971-A36106BF0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96">
              <a:extLst>
                <a:ext uri="{FF2B5EF4-FFF2-40B4-BE49-F238E27FC236}">
                  <a16:creationId xmlns:a16="http://schemas.microsoft.com/office/drawing/2014/main" id="{9F25BF3B-AA96-4A99-9375-49FE49E64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5313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3" name="Text Box 297">
              <a:extLst>
                <a:ext uri="{FF2B5EF4-FFF2-40B4-BE49-F238E27FC236}">
                  <a16:creationId xmlns:a16="http://schemas.microsoft.com/office/drawing/2014/main" id="{80C364C8-D85D-48C3-B7DC-6A7D7898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7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4" name="Text Box 298">
              <a:extLst>
                <a:ext uri="{FF2B5EF4-FFF2-40B4-BE49-F238E27FC236}">
                  <a16:creationId xmlns:a16="http://schemas.microsoft.com/office/drawing/2014/main" id="{6A097060-6859-4D8C-9D72-8C0D098C6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42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5" name="Text Box 299">
              <a:extLst>
                <a:ext uri="{FF2B5EF4-FFF2-40B4-BE49-F238E27FC236}">
                  <a16:creationId xmlns:a16="http://schemas.microsoft.com/office/drawing/2014/main" id="{5750E187-11C3-45FD-A4AE-3DDF70B4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6" name="Text Box 300">
              <a:extLst>
                <a:ext uri="{FF2B5EF4-FFF2-40B4-BE49-F238E27FC236}">
                  <a16:creationId xmlns:a16="http://schemas.microsoft.com/office/drawing/2014/main" id="{1AECC79D-B1EE-44D6-96B3-2C01A2B6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3191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7" name="Text Box 301">
              <a:extLst>
                <a:ext uri="{FF2B5EF4-FFF2-40B4-BE49-F238E27FC236}">
                  <a16:creationId xmlns:a16="http://schemas.microsoft.com/office/drawing/2014/main" id="{C1FA0FD7-ECAC-4D44-BB9F-EC3B0484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26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:a16="http://schemas.microsoft.com/office/drawing/2014/main" id="{8C349C7F-D833-4C91-ABE3-C9A5A6D8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6" y="2115"/>
              <a:ext cx="1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9" name="Text Box 303">
              <a:extLst>
                <a:ext uri="{FF2B5EF4-FFF2-40B4-BE49-F238E27FC236}">
                  <a16:creationId xmlns:a16="http://schemas.microsoft.com/office/drawing/2014/main" id="{C0B4664C-ECE7-4B58-8B4C-1E37448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4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0" name="Group 304">
            <a:extLst>
              <a:ext uri="{FF2B5EF4-FFF2-40B4-BE49-F238E27FC236}">
                <a16:creationId xmlns:a16="http://schemas.microsoft.com/office/drawing/2014/main" id="{6014E407-558D-4998-86BA-9308A317481A}"/>
              </a:ext>
            </a:extLst>
          </p:cNvPr>
          <p:cNvGrpSpPr>
            <a:grpSpLocks/>
          </p:cNvGrpSpPr>
          <p:nvPr/>
        </p:nvGrpSpPr>
        <p:grpSpPr bwMode="auto">
          <a:xfrm>
            <a:off x="9688030" y="4426915"/>
            <a:ext cx="533400" cy="1304925"/>
            <a:chOff x="4618" y="3264"/>
            <a:chExt cx="336" cy="822"/>
          </a:xfrm>
        </p:grpSpPr>
        <p:sp>
          <p:nvSpPr>
            <p:cNvPr id="91" name="AutoShape 305">
              <a:extLst>
                <a:ext uri="{FF2B5EF4-FFF2-40B4-BE49-F238E27FC236}">
                  <a16:creationId xmlns:a16="http://schemas.microsoft.com/office/drawing/2014/main" id="{8E18CB32-EDD2-4639-8F5E-789624272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AutoShape 306">
              <a:extLst>
                <a:ext uri="{FF2B5EF4-FFF2-40B4-BE49-F238E27FC236}">
                  <a16:creationId xmlns:a16="http://schemas.microsoft.com/office/drawing/2014/main" id="{6A27A917-2695-4FCF-BCBD-D7C034685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" name="Text Box 307">
            <a:extLst>
              <a:ext uri="{FF2B5EF4-FFF2-40B4-BE49-F238E27FC236}">
                <a16:creationId xmlns:a16="http://schemas.microsoft.com/office/drawing/2014/main" id="{5CB45D1D-ABE7-4BEF-B347-F506C134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0" y="1516944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09">
            <a:extLst>
              <a:ext uri="{FF2B5EF4-FFF2-40B4-BE49-F238E27FC236}">
                <a16:creationId xmlns:a16="http://schemas.microsoft.com/office/drawing/2014/main" id="{2838CFE2-51DE-4F10-874F-99BA24D0FD4F}"/>
              </a:ext>
            </a:extLst>
          </p:cNvPr>
          <p:cNvGrpSpPr>
            <a:grpSpLocks/>
          </p:cNvGrpSpPr>
          <p:nvPr/>
        </p:nvGrpSpPr>
        <p:grpSpPr bwMode="auto">
          <a:xfrm>
            <a:off x="10357955" y="4153865"/>
            <a:ext cx="609600" cy="1604963"/>
            <a:chOff x="4368" y="2928"/>
            <a:chExt cx="384" cy="1011"/>
          </a:xfrm>
        </p:grpSpPr>
        <p:sp>
          <p:nvSpPr>
            <p:cNvPr id="95" name="AutoShape 310">
              <a:extLst>
                <a:ext uri="{FF2B5EF4-FFF2-40B4-BE49-F238E27FC236}">
                  <a16:creationId xmlns:a16="http://schemas.microsoft.com/office/drawing/2014/main" id="{55C8239A-7B23-4E63-BA3C-376B28DF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28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6" name="AutoShape 311">
              <a:extLst>
                <a:ext uri="{FF2B5EF4-FFF2-40B4-BE49-F238E27FC236}">
                  <a16:creationId xmlns:a16="http://schemas.microsoft.com/office/drawing/2014/main" id="{61E7793A-95DC-40B7-B67A-2FCA2AD4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" name="Text Box 402">
            <a:extLst>
              <a:ext uri="{FF2B5EF4-FFF2-40B4-BE49-F238E27FC236}">
                <a16:creationId xmlns:a16="http://schemas.microsoft.com/office/drawing/2014/main" id="{D28A5D4A-D685-4818-B3AB-53376D9A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895684"/>
            <a:ext cx="568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98" name="Text Box 404">
            <a:extLst>
              <a:ext uri="{FF2B5EF4-FFF2-40B4-BE49-F238E27FC236}">
                <a16:creationId xmlns:a16="http://schemas.microsoft.com/office/drawing/2014/main" id="{3B85FB9D-9BBC-4E94-8266-1F842E2F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805" y="33124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99" name="Text Box 405">
            <a:extLst>
              <a:ext uri="{FF2B5EF4-FFF2-40B4-BE49-F238E27FC236}">
                <a16:creationId xmlns:a16="http://schemas.microsoft.com/office/drawing/2014/main" id="{F444ECC6-0D1F-43EF-B649-3E666E5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153" y="327473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06">
            <a:extLst>
              <a:ext uri="{FF2B5EF4-FFF2-40B4-BE49-F238E27FC236}">
                <a16:creationId xmlns:a16="http://schemas.microsoft.com/office/drawing/2014/main" id="{3E72F855-9F6E-4CB1-8347-375930B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605" y="55476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07">
            <a:extLst>
              <a:ext uri="{FF2B5EF4-FFF2-40B4-BE49-F238E27FC236}">
                <a16:creationId xmlns:a16="http://schemas.microsoft.com/office/drawing/2014/main" id="{4F8FD174-7A96-4B85-A2AE-69B7C527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679" y="553481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1DD3272A-B352-4888-9FBA-D4240917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69" y="369252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23B143-1E6F-4AE3-A822-FEB54494EEBE}"/>
              </a:ext>
            </a:extLst>
          </p:cNvPr>
          <p:cNvSpPr txBox="1"/>
          <p:nvPr/>
        </p:nvSpPr>
        <p:spPr>
          <a:xfrm>
            <a:off x="114070" y="1986770"/>
            <a:ext cx="816781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3cm.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v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uông góc với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6 L -0.11042 -0.0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62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25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99" grpId="0"/>
      <p:bldP spid="100" grpId="0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8375" y="-450760"/>
            <a:ext cx="9576606" cy="443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4821" y="713121"/>
            <a:ext cx="753510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OpenSans"/>
              </a:rPr>
              <a:t>Chu vi </a:t>
            </a:r>
            <a:r>
              <a:rPr lang="en-US" sz="4400" b="1" dirty="0" err="1">
                <a:solidFill>
                  <a:srgbClr val="FF0000"/>
                </a:solidFill>
                <a:latin typeface="OpenSans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OpenSans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OpenSans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OpenSans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OpenSans"/>
              </a:rPr>
              <a:t>4 × 4 = 16 (cm)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OpenSans"/>
              </a:rPr>
              <a:t>Diện</a:t>
            </a:r>
            <a:r>
              <a:rPr lang="en-US" sz="4400" b="1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OpenSans"/>
              </a:rPr>
              <a:t>tích</a:t>
            </a:r>
            <a:r>
              <a:rPr lang="en-US" sz="4400" b="1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OpenSans"/>
              </a:rPr>
              <a:t>hình</a:t>
            </a:r>
            <a:r>
              <a:rPr lang="en-US" sz="4400" b="1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OpenSans"/>
              </a:rPr>
              <a:t>vuông</a:t>
            </a:r>
            <a:r>
              <a:rPr lang="en-US" sz="4400" b="1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OpenSans"/>
              </a:rPr>
              <a:t>đó</a:t>
            </a:r>
            <a:r>
              <a:rPr lang="en-US" sz="4400" b="1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OpenSans"/>
              </a:rPr>
              <a:t>là</a:t>
            </a:r>
            <a:r>
              <a:rPr lang="en-US" sz="4400" b="1" dirty="0">
                <a:solidFill>
                  <a:srgbClr val="00B050"/>
                </a:solidFill>
                <a:latin typeface="OpenSans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OpenSans"/>
              </a:rPr>
              <a:t>4 × 4 = 16 (cm</a:t>
            </a:r>
            <a:r>
              <a:rPr lang="en-US" sz="4400" b="1" baseline="30000" dirty="0">
                <a:solidFill>
                  <a:srgbClr val="000000"/>
                </a:solidFill>
                <a:latin typeface="OpenSans"/>
              </a:rPr>
              <a:t>2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)</a:t>
            </a:r>
          </a:p>
          <a:p>
            <a:pPr algn="ctr"/>
            <a:r>
              <a:rPr lang="en-US" sz="4400" b="1" u="sng" dirty="0" err="1">
                <a:solidFill>
                  <a:srgbClr val="000000"/>
                </a:solidFill>
                <a:latin typeface="OpenSans"/>
              </a:rPr>
              <a:t>Đáp</a:t>
            </a:r>
            <a:r>
              <a:rPr lang="en-US" sz="4400" b="1" u="sng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400" b="1" u="sng" dirty="0" err="1">
                <a:solidFill>
                  <a:srgbClr val="000000"/>
                </a:solidFill>
                <a:latin typeface="OpenSans"/>
              </a:rPr>
              <a:t>số</a:t>
            </a:r>
            <a:r>
              <a:rPr lang="en-US" sz="4400" b="1" u="sng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: Chu vi : 16cm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OpenSans"/>
              </a:rPr>
              <a:t>          </a:t>
            </a:r>
            <a:r>
              <a:rPr lang="en-US" sz="4400" b="1" dirty="0" err="1">
                <a:solidFill>
                  <a:srgbClr val="000000"/>
                </a:solidFill>
                <a:latin typeface="OpenSans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Sans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 : 16cm</a:t>
            </a:r>
            <a:r>
              <a:rPr lang="en-US" sz="4400" b="1" baseline="30000" dirty="0">
                <a:solidFill>
                  <a:srgbClr val="000000"/>
                </a:solidFill>
                <a:latin typeface="OpenSans"/>
              </a:rPr>
              <a:t>2</a:t>
            </a:r>
            <a:r>
              <a:rPr lang="en-US" sz="4400" b="1" dirty="0">
                <a:solidFill>
                  <a:srgbClr val="000000"/>
                </a:solidFill>
                <a:latin typeface="OpenSans"/>
              </a:rPr>
              <a:t>.</a:t>
            </a:r>
          </a:p>
          <a:p>
            <a:br>
              <a:rPr lang="en-US" b="1" dirty="0">
                <a:solidFill>
                  <a:srgbClr val="000000"/>
                </a:solidFill>
                <a:latin typeface="OpenSans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730F7-8F54-4E32-9DFE-C36AE4E0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53A68-DC82-426B-9486-4C37154B0F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6448" r="46762" b="38798"/>
          <a:stretch/>
        </p:blipFill>
        <p:spPr>
          <a:xfrm>
            <a:off x="1846872" y="2360939"/>
            <a:ext cx="853604" cy="88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795FDB-00E1-4676-864C-528B298B9AE1}"/>
              </a:ext>
            </a:extLst>
          </p:cNvPr>
          <p:cNvSpPr/>
          <p:nvPr/>
        </p:nvSpPr>
        <p:spPr>
          <a:xfrm>
            <a:off x="2506378" y="1893804"/>
            <a:ext cx="38401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ĐDHT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7DCB6-CC12-4CF6-973A-148F344E8791}"/>
              </a:ext>
            </a:extLst>
          </p:cNvPr>
          <p:cNvSpPr/>
          <p:nvPr/>
        </p:nvSpPr>
        <p:spPr>
          <a:xfrm>
            <a:off x="2468466" y="2514402"/>
            <a:ext cx="15680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Vở Oly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748DD-96EE-4B06-9B2F-8EDACFC60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6" t="901" b="3689"/>
          <a:stretch/>
        </p:blipFill>
        <p:spPr>
          <a:xfrm>
            <a:off x="1846872" y="3480233"/>
            <a:ext cx="803733" cy="803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47C996-8299-45D5-8940-9AA78BF5260D}"/>
              </a:ext>
            </a:extLst>
          </p:cNvPr>
          <p:cNvSpPr/>
          <p:nvPr/>
        </p:nvSpPr>
        <p:spPr>
          <a:xfrm>
            <a:off x="2494969" y="359195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chì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1314D-2625-4244-B7A5-7FDFCE45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07" y="4857437"/>
            <a:ext cx="803733" cy="71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2F7A5-D4E3-46EE-ADED-5F2440838C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58" t="28046" r="18421" b="23482"/>
          <a:stretch/>
        </p:blipFill>
        <p:spPr>
          <a:xfrm>
            <a:off x="4541296" y="2507008"/>
            <a:ext cx="908237" cy="668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EF474A-8B89-4076-8303-B256C38D5348}"/>
              </a:ext>
            </a:extLst>
          </p:cNvPr>
          <p:cNvSpPr/>
          <p:nvPr/>
        </p:nvSpPr>
        <p:spPr>
          <a:xfrm>
            <a:off x="5413220" y="2540135"/>
            <a:ext cx="933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Tẩy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70269-38F6-4624-92FE-07C0256FA415}"/>
              </a:ext>
            </a:extLst>
          </p:cNvPr>
          <p:cNvSpPr/>
          <p:nvPr/>
        </p:nvSpPr>
        <p:spPr>
          <a:xfrm>
            <a:off x="5403096" y="4702940"/>
            <a:ext cx="10112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Sgk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DC060F-2806-4F55-9385-028E185724A2}"/>
              </a:ext>
            </a:extLst>
          </p:cNvPr>
          <p:cNvSpPr/>
          <p:nvPr/>
        </p:nvSpPr>
        <p:spPr>
          <a:xfrm>
            <a:off x="8228610" y="1892547"/>
            <a:ext cx="15263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Lưu ý: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CBFD03-B30C-474B-BF1D-17166E71195E}"/>
              </a:ext>
            </a:extLst>
          </p:cNvPr>
          <p:cNvCxnSpPr>
            <a:cxnSpLocks/>
          </p:cNvCxnSpPr>
          <p:nvPr/>
        </p:nvCxnSpPr>
        <p:spPr>
          <a:xfrm>
            <a:off x="6801291" y="1940966"/>
            <a:ext cx="0" cy="3717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6C225-485B-405C-9198-E7A020FD1118}"/>
              </a:ext>
            </a:extLst>
          </p:cNvPr>
          <p:cNvSpPr/>
          <p:nvPr/>
        </p:nvSpPr>
        <p:spPr>
          <a:xfrm>
            <a:off x="6915581" y="2415700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Chọn nơi đủ ánh sáng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4558C3-366C-4503-9DAE-E5092F7C75CE}"/>
              </a:ext>
            </a:extLst>
          </p:cNvPr>
          <p:cNvSpPr/>
          <p:nvPr/>
        </p:nvSpPr>
        <p:spPr>
          <a:xfrm>
            <a:off x="6920559" y="3821815"/>
            <a:ext cx="283443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Ngồi đúng tư thế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59130-C845-47A4-BB49-8816BF9DFEC6}"/>
              </a:ext>
            </a:extLst>
          </p:cNvPr>
          <p:cNvSpPr/>
          <p:nvPr/>
        </p:nvSpPr>
        <p:spPr>
          <a:xfrm>
            <a:off x="6965690" y="4470846"/>
            <a:ext cx="389818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Không ngồi quá sát màn</a:t>
            </a:r>
            <a:endParaRPr lang="en-US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hình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BAD21-A5A8-4B28-9AE6-B1A088515716}"/>
              </a:ext>
            </a:extLst>
          </p:cNvPr>
          <p:cNvSpPr/>
          <p:nvPr/>
        </p:nvSpPr>
        <p:spPr>
          <a:xfrm>
            <a:off x="2606700" y="468938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mực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17F14A-B30B-4689-BBA7-797B58ACF6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32" y="3423807"/>
            <a:ext cx="908238" cy="88582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6C0CC1-359A-43B8-81D5-AA1814E1B0FA}"/>
              </a:ext>
            </a:extLst>
          </p:cNvPr>
          <p:cNvSpPr/>
          <p:nvPr/>
        </p:nvSpPr>
        <p:spPr>
          <a:xfrm>
            <a:off x="5473112" y="3363798"/>
            <a:ext cx="1628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Thước kẻ, ê ke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1E3991B-5B4D-4EB0-9F47-1A07401B3B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6" y="4418148"/>
            <a:ext cx="967170" cy="9671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0A8CF9-80EF-44B7-93A7-252D38558B92}"/>
              </a:ext>
            </a:extLst>
          </p:cNvPr>
          <p:cNvSpPr/>
          <p:nvPr/>
        </p:nvSpPr>
        <p:spPr>
          <a:xfrm>
            <a:off x="6915581" y="3122449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6" grpId="0"/>
      <p:bldP spid="17" grpId="0"/>
      <p:bldP spid="19" grpId="0"/>
      <p:bldP spid="20" grpId="0"/>
      <p:bldP spid="21" grpId="0"/>
      <p:bldP spid="27" grpId="0"/>
      <p:bldP spid="3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44480-360A-45EF-A5A7-FD6B5DE7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137CAEE2-0AC4-4426-874A-5E13138A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5BBD51B6-A1A1-4017-A5E7-8C9034B8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93" y="1061308"/>
            <a:ext cx="5271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8728038-4489-4DAD-8919-FA7E313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34" y="1786090"/>
            <a:ext cx="8686800" cy="4185761"/>
          </a:xfrm>
          <a:prstGeom prst="rect">
            <a:avLst/>
          </a:prstGeom>
          <a:noFill/>
          <a:ln w="50800" cmpd="dbl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002EB9-153F-4E7D-87D9-100B549D83E7}"/>
              </a:ext>
            </a:extLst>
          </p:cNvPr>
          <p:cNvGrpSpPr>
            <a:grpSpLocks/>
          </p:cNvGrpSpPr>
          <p:nvPr/>
        </p:nvGrpSpPr>
        <p:grpSpPr bwMode="auto">
          <a:xfrm>
            <a:off x="-225468" y="0"/>
            <a:ext cx="12417468" cy="6858000"/>
            <a:chOff x="0" y="-19"/>
            <a:chExt cx="5760" cy="4377"/>
          </a:xfrm>
        </p:grpSpPr>
        <p:pic>
          <p:nvPicPr>
            <p:cNvPr id="5" name="Picture 3" descr="flower[1][1][1][1]">
              <a:extLst>
                <a:ext uri="{FF2B5EF4-FFF2-40B4-BE49-F238E27FC236}">
                  <a16:creationId xmlns:a16="http://schemas.microsoft.com/office/drawing/2014/main" id="{660D96AE-C2E1-4EEB-90A4-8A7CDD4BF3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flower[1][1][1][1]">
              <a:extLst>
                <a:ext uri="{FF2B5EF4-FFF2-40B4-BE49-F238E27FC236}">
                  <a16:creationId xmlns:a16="http://schemas.microsoft.com/office/drawing/2014/main" id="{63C43786-D50B-49F1-8285-4CCDB2940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[1][1][1][1]">
              <a:extLst>
                <a:ext uri="{FF2B5EF4-FFF2-40B4-BE49-F238E27FC236}">
                  <a16:creationId xmlns:a16="http://schemas.microsoft.com/office/drawing/2014/main" id="{D4949ACA-717A-4190-8D0F-2E959F8696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flower[1][1][1][1]">
              <a:extLst>
                <a:ext uri="{FF2B5EF4-FFF2-40B4-BE49-F238E27FC236}">
                  <a16:creationId xmlns:a16="http://schemas.microsoft.com/office/drawing/2014/main" id="{CDA29E7F-84E0-4614-9964-66CFE04A92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>
            <a:extLst>
              <a:ext uri="{FF2B5EF4-FFF2-40B4-BE49-F238E27FC236}">
                <a16:creationId xmlns:a16="http://schemas.microsoft.com/office/drawing/2014/main" id="{4313E0DA-D8FC-46B5-A06A-D711CF0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105" y="2919549"/>
            <a:ext cx="8229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F9F5C8D-974F-4D64-8EDC-64F0420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15" y="1770181"/>
            <a:ext cx="9475939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42D45-A39D-4674-9AE2-18E7F581545D}"/>
              </a:ext>
            </a:extLst>
          </p:cNvPr>
          <p:cNvSpPr/>
          <p:nvPr/>
        </p:nvSpPr>
        <p:spPr>
          <a:xfrm>
            <a:off x="464950" y="533019"/>
            <a:ext cx="110812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D353E-10F6-4FFA-8E6F-0747228F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WordArt 13">
            <a:extLst>
              <a:ext uri="{FF2B5EF4-FFF2-40B4-BE49-F238E27FC236}">
                <a16:creationId xmlns:a16="http://schemas.microsoft.com/office/drawing/2014/main" id="{7B7BAF61-4DAD-44A1-A08A-CC308B9166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2786" y="1673817"/>
            <a:ext cx="8043620" cy="167381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1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25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7C2E5B-6DF1-4FC2-9FD9-170535ACE766}"/>
              </a:ext>
            </a:extLst>
          </p:cNvPr>
          <p:cNvSpPr/>
          <p:nvPr/>
        </p:nvSpPr>
        <p:spPr>
          <a:xfrm>
            <a:off x="1" y="0"/>
            <a:ext cx="12191999" cy="2252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GB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6E6D-F77C-4951-9FE0-854D7A216024}"/>
              </a:ext>
            </a:extLst>
          </p:cNvPr>
          <p:cNvSpPr/>
          <p:nvPr/>
        </p:nvSpPr>
        <p:spPr>
          <a:xfrm>
            <a:off x="-1" y="2252870"/>
            <a:ext cx="12298017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tập kiến thức về 2 đt vuông góc, 2 đt song song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Vẽ được hình chữ nhật (bằng thước kẻ và ê ke).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chính xác, cẩn thận, làm việc nhóm tích cực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NL tự học, làm việc nhóm, NL tính toán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Bài tập cần làm: 1a, 2a (tr 54). Bài 1a, 2a (tr 55),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82B20-BE47-499F-BA27-2A850DCA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118"/>
            <a:ext cx="12227983" cy="6981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D52E0D-58EC-47AB-8D39-2DD0C1E16B40}"/>
              </a:ext>
            </a:extLst>
          </p:cNvPr>
          <p:cNvSpPr/>
          <p:nvPr/>
        </p:nvSpPr>
        <p:spPr>
          <a:xfrm>
            <a:off x="1477618" y="362538"/>
            <a:ext cx="850127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8E4C3-6227-4260-926B-B3FB90B02D15}"/>
              </a:ext>
            </a:extLst>
          </p:cNvPr>
          <p:cNvSpPr/>
          <p:nvPr/>
        </p:nvSpPr>
        <p:spPr>
          <a:xfrm>
            <a:off x="2199861" y="2315619"/>
            <a:ext cx="7381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B031-46E9-4AF3-9780-FFBDE8527458}"/>
              </a:ext>
            </a:extLst>
          </p:cNvPr>
          <p:cNvSpPr/>
          <p:nvPr/>
        </p:nvSpPr>
        <p:spPr>
          <a:xfrm>
            <a:off x="2186607" y="3269726"/>
            <a:ext cx="75404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9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5086" y="4356651"/>
            <a:ext cx="7808843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0CBC7-E11E-4F85-9634-88E2728D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8479D444-1C62-4ACB-8660-F6D62BEC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6AC75-852D-40AB-AEF3-62B293090550}"/>
              </a:ext>
            </a:extLst>
          </p:cNvPr>
          <p:cNvSpPr/>
          <p:nvPr/>
        </p:nvSpPr>
        <p:spPr>
          <a:xfrm>
            <a:off x="3497496" y="2651415"/>
            <a:ext cx="39557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EAEFF65C-C27A-4230-8933-E312C25C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690" y="27450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C0CA5E6-B014-44F4-A096-AFD2537B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290" y="4632601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07E453FF-E43A-498A-9122-C29C657B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90" y="2716489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FE1EC59F-4638-4806-AAAD-1AEE171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40" y="46119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1B002156-E4F4-47D1-835D-6B78746C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240" y="3087964"/>
            <a:ext cx="33210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2C4AF769-9BC0-4470-BBC9-DCCBF3C12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239" y="3067878"/>
            <a:ext cx="6349" cy="168854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BF4B53E9-1306-4A70-9FDE-84C3DD012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8747" y="3054626"/>
            <a:ext cx="6350" cy="1709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73DBC611-8772-4817-AE6E-3885678B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190" y="3068142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EF0842F-0C56-454D-8E94-BC9D51C8F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5890" y="4756426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2DD97FC4-D045-43AD-B551-4A31811E9CC3}"/>
              </a:ext>
            </a:extLst>
          </p:cNvPr>
          <p:cNvSpPr>
            <a:spLocks/>
          </p:cNvSpPr>
          <p:nvPr/>
        </p:nvSpPr>
        <p:spPr bwMode="auto">
          <a:xfrm flipH="1" flipV="1">
            <a:off x="10664690" y="3083201"/>
            <a:ext cx="212725" cy="27622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B3D8869A-7709-418E-96F9-1C9BB2043DAC}"/>
              </a:ext>
            </a:extLst>
          </p:cNvPr>
          <p:cNvSpPr>
            <a:spLocks/>
          </p:cNvSpPr>
          <p:nvPr/>
        </p:nvSpPr>
        <p:spPr bwMode="auto">
          <a:xfrm flipH="1">
            <a:off x="10677390" y="4502426"/>
            <a:ext cx="212725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E8407795-4560-4505-99E4-17C314FD1E22}"/>
              </a:ext>
            </a:extLst>
          </p:cNvPr>
          <p:cNvSpPr>
            <a:spLocks/>
          </p:cNvSpPr>
          <p:nvPr/>
        </p:nvSpPr>
        <p:spPr bwMode="auto">
          <a:xfrm flipV="1">
            <a:off x="7571119" y="3067326"/>
            <a:ext cx="203200" cy="228600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447D8581-C285-403B-9BFB-65A55279D59E}"/>
              </a:ext>
            </a:extLst>
          </p:cNvPr>
          <p:cNvSpPr>
            <a:spLocks/>
          </p:cNvSpPr>
          <p:nvPr/>
        </p:nvSpPr>
        <p:spPr bwMode="auto">
          <a:xfrm>
            <a:off x="7553190" y="4502426"/>
            <a:ext cx="228600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54B924D-026A-4F47-91B8-D7B31A7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774" y="802488"/>
            <a:ext cx="3199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>
            <a:extLst>
              <a:ext uri="{FF2B5EF4-FFF2-40B4-BE49-F238E27FC236}">
                <a16:creationId xmlns:a16="http://schemas.microsoft.com/office/drawing/2014/main" id="{6887C8D6-DEE4-42A8-A6F2-D5EEEA09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073C3542-B4F7-4AFB-8274-9DD869E2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9D130B-F39E-4C03-9C4B-E7CB1DDE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56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472EA39-5763-4BB6-A39B-2D54AF00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5" y="2034454"/>
            <a:ext cx="7578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9186AEC-21AC-4E0D-998F-B664EA48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72" y="5641474"/>
            <a:ext cx="3429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65462-3BA7-430F-A920-EB298591084A}"/>
              </a:ext>
            </a:extLst>
          </p:cNvPr>
          <p:cNvGrpSpPr>
            <a:grpSpLocks/>
          </p:cNvGrpSpPr>
          <p:nvPr/>
        </p:nvGrpSpPr>
        <p:grpSpPr bwMode="auto">
          <a:xfrm>
            <a:off x="264772" y="5654174"/>
            <a:ext cx="6858000" cy="314325"/>
            <a:chOff x="1542" y="384"/>
            <a:chExt cx="3882" cy="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45E0D9-3DEE-41D3-8FE2-2FC7B7F3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CCA4F224-AB00-4E40-A005-3E70E04C8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F89AD64-193E-4997-AB15-6221E906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ED78FC3-4158-43E7-9C33-5B0FE5C1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8D11D-3CF7-4A55-89DF-B9DCD84A9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274F255-B2DB-43EF-88DF-AE8DA8CD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0F722FB-70F3-4FE5-8A63-5BFD1B6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2232D7D-020E-4D08-9595-41D926928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6E97D01-8C88-4138-809A-9AC8C0F1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D755B722-53FE-4FB1-96F2-B7607E658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2F1D2733-3B25-4AC3-9DDE-BAD61639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93FF0352-6E16-4E0D-AF4A-1B8F2C7B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05ACCB7D-FF41-488A-AFF5-84FD4A2B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6205D3F4-78B5-4B81-80DE-F0569B8EF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EACF659C-1F20-4216-8196-E8DBD6E56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E4964AA8-DA9F-4138-9FA1-6709D0A4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DEC63FF-E60D-4CEB-9DFB-07690626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3CDAD166-50B6-4DC8-A5E7-C983C060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4569CC6B-F752-4D9C-8F43-6121FDFE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97" y="5562099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2">
            <a:extLst>
              <a:ext uri="{FF2B5EF4-FFF2-40B4-BE49-F238E27FC236}">
                <a16:creationId xmlns:a16="http://schemas.microsoft.com/office/drawing/2014/main" id="{C0F90503-4B20-4558-839D-CA5A880D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F2ACA2AA-5DAD-45FA-AEEE-F7650DFA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6404626C-41A1-480D-B39B-DC16C03D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E1C51D24-5DC5-4DC5-94AC-445B80E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86" y="2034454"/>
            <a:ext cx="7286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EDF2E2C9-A12C-46DA-83C3-F2339037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81" y="2660374"/>
            <a:ext cx="91684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B2B022ED-18E8-4DC0-9B96-511767D23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235700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id="{7ECD73BE-9639-46D3-91C0-9118D3F6CB68}"/>
              </a:ext>
            </a:extLst>
          </p:cNvPr>
          <p:cNvGrpSpPr>
            <a:grpSpLocks/>
          </p:cNvGrpSpPr>
          <p:nvPr/>
        </p:nvGrpSpPr>
        <p:grpSpPr bwMode="auto">
          <a:xfrm>
            <a:off x="3173503" y="4267200"/>
            <a:ext cx="900113" cy="1944688"/>
            <a:chOff x="2397" y="576"/>
            <a:chExt cx="401" cy="432"/>
          </a:xfrm>
        </p:grpSpPr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69175A06-31BB-47E0-B26D-7433CAC3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AutoShape 7">
              <a:extLst>
                <a:ext uri="{FF2B5EF4-FFF2-40B4-BE49-F238E27FC236}">
                  <a16:creationId xmlns:a16="http://schemas.microsoft.com/office/drawing/2014/main" id="{51AB4067-422E-4427-BC15-B15887E4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" name="Text Box 8">
            <a:extLst>
              <a:ext uri="{FF2B5EF4-FFF2-40B4-BE49-F238E27FC236}">
                <a16:creationId xmlns:a16="http://schemas.microsoft.com/office/drawing/2014/main" id="{01968B9D-8ACE-4E00-A803-0BF697DC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197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29DAD266-3CAC-45C7-9A2E-2269362B2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003800"/>
            <a:ext cx="0" cy="12350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5F614785-A370-4850-9BC8-83DDF6766E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8107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A96EAF0-FAE7-4B13-B404-96B3915DD0BE}"/>
              </a:ext>
            </a:extLst>
          </p:cNvPr>
          <p:cNvGrpSpPr>
            <a:grpSpLocks/>
          </p:cNvGrpSpPr>
          <p:nvPr/>
        </p:nvGrpSpPr>
        <p:grpSpPr bwMode="auto">
          <a:xfrm>
            <a:off x="152402" y="1256197"/>
            <a:ext cx="752477" cy="5039986"/>
            <a:chOff x="2024" y="1135"/>
            <a:chExt cx="474" cy="4332"/>
          </a:xfrm>
        </p:grpSpPr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87258B68-A963-4B06-ACE0-AABDFF949C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4" y="3176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BEF6CE3-26EE-45C3-B20D-B8531C46E3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2BC65A08-507D-4AEA-8305-D96AB10C1D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ED45CDF3-3EFD-4B5C-8467-F9356762E6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AD5EFE95-0DDE-426A-A518-86A5B5925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5F885617-4CCE-4368-8421-8234B3945C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D3903B80-C7C1-48D4-8D2E-6C47D5436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D1B2E282-CD91-42F7-8CDE-FA95E3A1A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90BC4870-2B20-4E33-BA6E-CFA524E9D7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1566F6C4-0B58-42BD-83D7-4E9E229FF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CFCCAE9A-8ACA-4E9D-83EE-A3D18DA21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24">
              <a:extLst>
                <a:ext uri="{FF2B5EF4-FFF2-40B4-BE49-F238E27FC236}">
                  <a16:creationId xmlns:a16="http://schemas.microsoft.com/office/drawing/2014/main" id="{17794527-F8B2-42CD-B9D9-14C371E4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1BEEA166-3BBD-4A86-9183-090A0BE4D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67" y="4242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 dirty="0">
                <a:latin typeface=".VnArial" panose="020B7200000000000000" pitchFamily="34" charset="0"/>
              </a:endParaRPr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id="{BBC2A038-9236-4552-9079-340574FF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id="{1534F830-88A9-4836-A185-469180DD2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C82B366C-1915-4605-81A5-55FEEBDC5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74479569-45A4-4115-BC9F-131DB9E4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30">
              <a:extLst>
                <a:ext uri="{FF2B5EF4-FFF2-40B4-BE49-F238E27FC236}">
                  <a16:creationId xmlns:a16="http://schemas.microsoft.com/office/drawing/2014/main" id="{C66B29E2-0026-4600-B5CC-D88E5100C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92" y="1503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763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741 L -0.19857 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C4D101E1-F966-4020-89E4-91E0640E8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6080125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09879AD-0619-48AC-8713-7F7552BC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801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5DB6FAC-48F1-4337-B808-A5FB7FED1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800600"/>
            <a:ext cx="0" cy="12954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D8C11A-87C8-4752-AF8E-93021B8460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12893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C446AB4-0555-4629-809F-A14BB6CAA8E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9263" y="4884737"/>
            <a:ext cx="1638300" cy="708025"/>
            <a:chOff x="2397" y="576"/>
            <a:chExt cx="401" cy="432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6FF2B02B-51C2-4C79-86C3-8B6FAFDE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0105ACF4-47CC-4F67-899A-45D8A50F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68A9AB4-380B-4EA5-ACD8-3D1A3634DA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81088"/>
            <a:ext cx="315913" cy="5026025"/>
            <a:chOff x="2299" y="1147"/>
            <a:chExt cx="199" cy="4320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18489624-D91F-49D6-84D9-1A49CE96A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EF676AB6-280D-47C3-8CD9-566A0393D4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5A8A2C09-DEB1-462D-B7D0-6474D2803B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F5518D4E-2B4E-44A6-95C4-142534A412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11C9F852-0CFB-4316-A4AE-7F924BA7B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827C9530-FFC8-4584-BE42-6049054FD5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79E5188D-ECA9-4E50-9226-90BAEC19F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4BC6550-E260-4173-98C0-C8F6751CD4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32AFF845-ECCC-4EAF-B9CE-DF9F1D4DE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A7198393-2D9A-4B21-AF48-7CDC8AC4C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278A5CE-277A-4B09-82BC-F718DE888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927FDAE9-6ED0-4AAD-8F74-70785F37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C8D55E5-DED5-4842-81BB-E6ECD9D64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21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43D6C138-DEFC-4A5A-8A39-AEAA007A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60E1F442-39E5-4977-9647-05E6166C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C93AF874-393D-4B9A-8BA3-72C795DAA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88465A4A-9190-42F7-8F16-077C93E0A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1AB483AB-DFE7-49AF-9334-EA5F3C5B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154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9" name="Line 31">
            <a:extLst>
              <a:ext uri="{FF2B5EF4-FFF2-40B4-BE49-F238E27FC236}">
                <a16:creationId xmlns:a16="http://schemas.microsoft.com/office/drawing/2014/main" id="{376749ED-A99D-4530-91A3-46496E76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29175"/>
            <a:ext cx="0" cy="126682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1F359352-4068-4B38-915E-31FB635199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57432" y="51898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2B8DBB89-0427-401A-BB30-B6ED249E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394252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6F5FD036-910F-45A9-BAFC-E966ED5E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96" y="3764306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AB1E8FA8-F539-4F4A-908D-6442FF15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238" y="163006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BFFED8EA-7497-4895-A889-44CA77B6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9" y="658559"/>
            <a:ext cx="6659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C40FAF03-0B36-419B-952F-A9E5B50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705" y="1689622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571E2515-680A-4E06-BFA3-AA156A6E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14" y="2262508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F6960344-EC79-460F-AA59-DFBA9D8A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02" y="2806148"/>
            <a:ext cx="79226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66954-15BC-4976-928B-2CF462BC904E}"/>
              </a:ext>
            </a:extLst>
          </p:cNvPr>
          <p:cNvSpPr/>
          <p:nvPr/>
        </p:nvSpPr>
        <p:spPr>
          <a:xfrm>
            <a:off x="545431" y="5678905"/>
            <a:ext cx="336885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5DB1CC-3F1A-405A-A456-641B06469C82}"/>
              </a:ext>
            </a:extLst>
          </p:cNvPr>
          <p:cNvSpPr/>
          <p:nvPr/>
        </p:nvSpPr>
        <p:spPr>
          <a:xfrm>
            <a:off x="3521241" y="5670883"/>
            <a:ext cx="336885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36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8294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1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|1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7.3|4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1.6|1.2|1.2|1.3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.6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2.2|2.9|1.5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1|3.3|1.3|1.7|2.1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2|4.4|1.8|2.5|4.2|1|14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6|1.4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.6|16.2"/>
</p:tagLst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1403</Words>
  <Application>Microsoft Office PowerPoint</Application>
  <PresentationFormat>Widescreen</PresentationFormat>
  <Paragraphs>265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.VnArial</vt:lpstr>
      <vt:lpstr>.VnTime</vt:lpstr>
      <vt:lpstr>Arial</vt:lpstr>
      <vt:lpstr>Calibri</vt:lpstr>
      <vt:lpstr>Calibri Light</vt:lpstr>
      <vt:lpstr>HP001 5 hàng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GVCB Hoàng Hương Duyên</cp:lastModifiedBy>
  <cp:revision>166</cp:revision>
  <dcterms:created xsi:type="dcterms:W3CDTF">2021-09-17T13:39:29Z</dcterms:created>
  <dcterms:modified xsi:type="dcterms:W3CDTF">2022-10-27T18:30:54Z</dcterms:modified>
</cp:coreProperties>
</file>