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352" r:id="rId4"/>
    <p:sldId id="499" r:id="rId5"/>
    <p:sldId id="514" r:id="rId6"/>
    <p:sldId id="515" r:id="rId7"/>
    <p:sldId id="497" r:id="rId8"/>
    <p:sldId id="498" r:id="rId9"/>
    <p:sldId id="518" r:id="rId10"/>
    <p:sldId id="516" r:id="rId11"/>
    <p:sldId id="517" r:id="rId12"/>
    <p:sldId id="519" r:id="rId13"/>
    <p:sldId id="520" r:id="rId14"/>
    <p:sldId id="521" r:id="rId15"/>
    <p:sldId id="513" r:id="rId16"/>
    <p:sldId id="523" r:id="rId17"/>
    <p:sldId id="534" r:id="rId18"/>
    <p:sldId id="494" r:id="rId19"/>
    <p:sldId id="524" r:id="rId20"/>
    <p:sldId id="527" r:id="rId21"/>
    <p:sldId id="525" r:id="rId22"/>
    <p:sldId id="526" r:id="rId23"/>
    <p:sldId id="528" r:id="rId24"/>
    <p:sldId id="535" r:id="rId25"/>
    <p:sldId id="529" r:id="rId26"/>
    <p:sldId id="530" r:id="rId27"/>
    <p:sldId id="531" r:id="rId28"/>
    <p:sldId id="533" r:id="rId29"/>
    <p:sldId id="504" r:id="rId30"/>
    <p:sldId id="511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2"/>
    <a:srgbClr val="852747"/>
    <a:srgbClr val="FF0066"/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840" autoAdjust="0"/>
  </p:normalViewPr>
  <p:slideViewPr>
    <p:cSldViewPr>
      <p:cViewPr varScale="1">
        <p:scale>
          <a:sx n="76" d="100"/>
          <a:sy n="76" d="100"/>
        </p:scale>
        <p:origin x="1980" y="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85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06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3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4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4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0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15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00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32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70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03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0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49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51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7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7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6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8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p:transition spd="slow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8469465" y="4856261"/>
            <a:ext cx="65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040" y="6028134"/>
            <a:ext cx="809759" cy="69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4784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27360" y="477077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3000"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3.xml"/><Relationship Id="rId11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411760" y="761948"/>
            <a:ext cx="3600400" cy="18722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11760" y="2625772"/>
            <a:ext cx="3736032" cy="83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43" y="5003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87" y="222895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37966" y="285710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51652" y="284546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08495" y="33122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87491" y="190527"/>
            <a:ext cx="2124269" cy="24498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" y="1362605"/>
            <a:ext cx="3191001" cy="319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5" y="172836"/>
            <a:ext cx="2638395" cy="2984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65" y="1874682"/>
            <a:ext cx="2448272" cy="2409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799366" y="2954816"/>
            <a:ext cx="1026091" cy="1849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02939" y="771550"/>
            <a:ext cx="0" cy="2212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324237" y="2114248"/>
            <a:ext cx="1118492" cy="2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13582" y="172836"/>
            <a:ext cx="618664" cy="194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6864" y="1203598"/>
            <a:ext cx="922658" cy="1698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69683" y="2874976"/>
            <a:ext cx="1165519" cy="1929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92546"/>
            <a:ext cx="3119398" cy="3388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5" y="843558"/>
            <a:ext cx="3130965" cy="2355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5" y="92873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51920" y="2625772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5921" y="21171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7752" y="21403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5667" y="25504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15367" y="30077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61230" y="2992778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88298" y="29899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31627" y="352225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02013" y="34865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465716" y="1012787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48746" y="2623130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42435" y="3468653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8016" y="35043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033" y="1508719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3224 -0.004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46914E-7 L 0.43836 2.46914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3907"/>
            <a:ext cx="3641449" cy="2780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913"/>
            <a:ext cx="3505572" cy="3242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90" y="-36627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828600" y="267494"/>
            <a:ext cx="11296812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435991" y="794836"/>
            <a:ext cx="4392488" cy="10310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/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luận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6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023976" y="1816651"/>
            <a:ext cx="7488957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4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252536" y="-92546"/>
            <a:ext cx="9865096" cy="532859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1691680" y="699542"/>
            <a:ext cx="6336704" cy="33932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Bài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1</a:t>
            </a:r>
          </a:p>
          <a:p>
            <a:pPr defTabSz="685783">
              <a:lnSpc>
                <a:spcPct val="100000"/>
              </a:lnSpc>
            </a:pP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sau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đây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nào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: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40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5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42319" y="352678"/>
            <a:ext cx="2827480" cy="147029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2319" y="1822968"/>
            <a:ext cx="2827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69799" y="29933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7066" y="14430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8263" y="149184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643600" y="340926"/>
            <a:ext cx="1440159" cy="1444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64471" y="32826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52796" y="146429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742319" y="1779662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460317" y="-512460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555776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10903" y="226709"/>
            <a:ext cx="11466" cy="155214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93208" y="13854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9841" y="138448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6386543" y="-28816"/>
            <a:ext cx="1835372" cy="1592454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7" y="1002783"/>
            <a:ext cx="1014024" cy="9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03848" y="411510"/>
            <a:ext cx="2365952" cy="79208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42319" y="1203599"/>
            <a:ext cx="2814747" cy="6193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2319" y="3176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1389" y="11359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782209" y="334748"/>
            <a:ext cx="1440159" cy="14441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73006" y="22670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0448" y="147166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5140107" y="-542355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539750" y="1534428"/>
            <a:ext cx="1977988" cy="93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0702" y="115005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6817" y="11638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9869" y="153911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17738" y="1543800"/>
            <a:ext cx="154870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927966" y="-160112"/>
            <a:ext cx="1781875" cy="1310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5833437" y="153013"/>
            <a:ext cx="2361215" cy="1179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2860782" y="-177243"/>
            <a:ext cx="1353084" cy="1135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4701546" y="17795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043608" y="361173"/>
            <a:ext cx="7848872" cy="423953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1619672" y="1491630"/>
            <a:ext cx="633670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Bài</a:t>
            </a: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</a:t>
            </a:r>
          </a:p>
        </p:txBody>
      </p:sp>
      <p:pic>
        <p:nvPicPr>
          <p:cNvPr id="3" name="图片 23">
            <a:extLst>
              <a:ext uri="{FF2B5EF4-FFF2-40B4-BE49-F238E27FC236}">
                <a16:creationId xmlns:a16="http://schemas.microsoft.com/office/drawing/2014/main" id="{1D9ED184-95B6-EDC4-6DCE-179255282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699792" y="3273907"/>
            <a:ext cx="6644624" cy="1789509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2D5A899A-C7F8-3AE5-2D50-98D33D6469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4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4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7" y="3293990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67" y="3790836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00" y="3238632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3771523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0" y="3291315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6" y="3727201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74" y="3709691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4716016" cy="250981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3563888" y="771550"/>
            <a:ext cx="4968552" cy="78739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8800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8800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98" y="341026"/>
            <a:ext cx="5832648" cy="3744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6571375" y="-119922"/>
            <a:ext cx="1543785" cy="16579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FBBEA2-A70D-48E3-97AB-7AD775652AB5}"/>
              </a:ext>
            </a:extLst>
          </p:cNvPr>
          <p:cNvSpPr/>
          <p:nvPr/>
        </p:nvSpPr>
        <p:spPr>
          <a:xfrm>
            <a:off x="2289667" y="1563638"/>
            <a:ext cx="4713910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bạn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đã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được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từ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lớp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3?</a:t>
            </a:r>
            <a:endParaRPr lang="zh-CN" altLang="en-US" sz="3600" b="1" kern="800" dirty="0">
              <a:ln w="22225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08520" y="-138674"/>
            <a:ext cx="2952328" cy="1823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755576" y="915566"/>
            <a:ext cx="2265638" cy="512582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5744245" y="2502841"/>
            <a:ext cx="3408323" cy="23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4" y="1117701"/>
            <a:ext cx="3160654" cy="20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/>
          <p:cNvSpPr/>
          <p:nvPr/>
        </p:nvSpPr>
        <p:spPr>
          <a:xfrm>
            <a:off x="2374661" y="1035988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15444399">
            <a:off x="6167601" y="981538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7060823">
            <a:off x="2980566" y="56909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14539177" flipH="1">
            <a:off x="5506618" y="38353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124497" y="1755717"/>
            <a:ext cx="9275961" cy="5153549"/>
            <a:chOff x="-48518" y="1712721"/>
            <a:chExt cx="9275961" cy="51535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18" y="1712721"/>
              <a:ext cx="5143500" cy="5143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43" y="1722770"/>
              <a:ext cx="5143500" cy="514350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517841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853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58538" y="3364906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4442" y="134761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442" y="329236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418" y="3359947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14122" y="336383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14122" y="1347614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55576" y="3641594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bao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nhiêu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122" y="1347614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122" y="1347614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Operation 24"/>
          <p:cNvSpPr/>
          <p:nvPr/>
        </p:nvSpPr>
        <p:spPr>
          <a:xfrm flipV="1">
            <a:off x="2517524" y="369982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78" y="1206018"/>
            <a:ext cx="2535128" cy="2404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2" y="1601226"/>
            <a:ext cx="1943460" cy="20403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722527" y="79941"/>
            <a:ext cx="1800705" cy="1391454"/>
          </a:xfrm>
          <a:prstGeom prst="rect">
            <a:avLst/>
          </a:prstGeom>
        </p:spPr>
      </p:pic>
      <p:sp>
        <p:nvSpPr>
          <p:cNvPr id="4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9057" y="3615902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Những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còn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lại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9" grpId="0"/>
      <p:bldP spid="9" grpId="1"/>
      <p:bldP spid="4" grpId="0" animBg="1"/>
      <p:bldP spid="6" grpId="0" animBg="1"/>
      <p:bldP spid="25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KHÁM PHÁ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11760" y="761948"/>
            <a:ext cx="3736032" cy="1872208"/>
            <a:chOff x="2411760" y="771550"/>
            <a:chExt cx="3736032" cy="18722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508104" y="32990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3904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4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72307" y="285363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37222" y="3353767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34" y="2069268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96" y="194827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79512" y="226825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971600" y="64938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1920493" y="226825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105078" y="2353715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00929" y="2359363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72683" y="1900735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99499" y="483518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08" y="176718"/>
            <a:ext cx="3138892" cy="3138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4" y="230779"/>
            <a:ext cx="2992465" cy="3231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187"/>
            <a:ext cx="3329426" cy="3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454</Words>
  <Application>Microsoft Office PowerPoint</Application>
  <PresentationFormat>On-screen Show (16:9)</PresentationFormat>
  <Paragraphs>144</Paragraphs>
  <Slides>30</Slides>
  <Notes>30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华康方圆体W7</vt:lpstr>
      <vt:lpstr>UTM Avo</vt:lpstr>
      <vt:lpstr>Calibri</vt:lpstr>
      <vt:lpstr>UTM Showcard</vt:lpstr>
      <vt:lpstr>UTM Alberta Heavy</vt:lpstr>
      <vt:lpstr>UTM Rockwell</vt:lpstr>
      <vt:lpstr>Arial</vt:lpstr>
      <vt:lpstr>UTM NguyenHa 01</vt:lpstr>
      <vt:lpstr>UVN Bai Sau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GocVuongGocNhonGocTu</dc:title>
  <dc:subject>Toan4</dc:subject>
  <dc:creator>KTUTS</dc:creator>
  <cp:keywords>VIET BAO</cp:keywords>
  <cp:lastModifiedBy>GVCB Hoàng Hương Duyên</cp:lastModifiedBy>
  <cp:revision>59</cp:revision>
  <dcterms:created xsi:type="dcterms:W3CDTF">2019-03-11T00:55:40Z</dcterms:created>
  <dcterms:modified xsi:type="dcterms:W3CDTF">2022-10-22T01:03:21Z</dcterms:modified>
</cp:coreProperties>
</file>