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  <p:sldMasterId id="2147483684" r:id="rId3"/>
  </p:sldMasterIdLst>
  <p:notesMasterIdLst>
    <p:notesMasterId r:id="rId26"/>
  </p:notesMasterIdLst>
  <p:sldIdLst>
    <p:sldId id="296" r:id="rId4"/>
    <p:sldId id="390" r:id="rId5"/>
    <p:sldId id="393" r:id="rId6"/>
    <p:sldId id="394" r:id="rId7"/>
    <p:sldId id="395" r:id="rId8"/>
    <p:sldId id="396" r:id="rId9"/>
    <p:sldId id="397" r:id="rId10"/>
    <p:sldId id="414" r:id="rId11"/>
    <p:sldId id="415" r:id="rId12"/>
    <p:sldId id="405" r:id="rId13"/>
    <p:sldId id="398" r:id="rId14"/>
    <p:sldId id="399" r:id="rId15"/>
    <p:sldId id="400" r:id="rId16"/>
    <p:sldId id="401" r:id="rId17"/>
    <p:sldId id="392" r:id="rId18"/>
    <p:sldId id="406" r:id="rId19"/>
    <p:sldId id="408" r:id="rId20"/>
    <p:sldId id="410" r:id="rId21"/>
    <p:sldId id="413" r:id="rId22"/>
    <p:sldId id="411" r:id="rId23"/>
    <p:sldId id="412" r:id="rId24"/>
    <p:sldId id="277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8451A1-6B13-4CF1-B1FE-2D4905595511}">
  <a:tblStyle styleId="{D48451A1-6B13-4CF1-B1FE-2D49055955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6AD2902-4A54-4C05-9155-F2E0E27198D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61" d="100"/>
          <a:sy n="61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44035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44036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37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44038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44039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/>
            </a:lvl1pPr>
          </a:lstStyle>
          <a:p>
            <a:fld id="{A5F86513-95B6-4FF1-AB56-29C658D5B1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48130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8D963492-66B2-41A9-BC07-FDFD572075F1}" type="slidenum">
              <a:rPr lang="en-US" altLang="en-US"/>
              <a:pPr algn="l" eaLnBrk="0" hangingPunct="0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6758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60E80AC3-57BE-4B22-ABC6-1103F7C14E36}" type="slidenum">
              <a:rPr lang="en-US" altLang="en-US"/>
              <a:pPr algn="l" eaLnBrk="0" hangingPunct="0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70658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BCE76A52-F1AD-47B3-A9D3-1393F6FB6242}" type="slidenum">
              <a:rPr lang="en-US" altLang="en-US"/>
              <a:pPr algn="l" eaLnBrk="0" hangingPunct="0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7270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E6218AC5-6886-4A6E-B4A0-65C13202DFBB}" type="slidenum">
              <a:rPr lang="en-US" altLang="en-US"/>
              <a:pPr algn="l" eaLnBrk="0" hangingPunct="0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74754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86F1FF59-A531-4E06-8947-A21A5F7847AB}" type="slidenum">
              <a:rPr lang="en-US" altLang="en-US"/>
              <a:pPr algn="l" eaLnBrk="0" hangingPunct="0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7782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4358BCD4-FCE0-4A3F-BA10-26185698FD14}" type="slidenum">
              <a:rPr lang="en-US" altLang="en-US"/>
              <a:pPr algn="l" eaLnBrk="0" hangingPunct="0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79874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1F55536E-9B84-4487-A104-92C14702AE23}" type="slidenum">
              <a:rPr lang="en-US" altLang="en-US"/>
              <a:pPr algn="l" eaLnBrk="0" hangingPunct="0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Google Shape;1148;p22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81922" name="Google Shape;1149;p2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81923" name="Google Shape;1150;p22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2FC4B3-4681-4FEB-BFF1-79DF1C9280BF}" type="slidenum">
              <a:rPr lang="en-US" sz="1400"/>
              <a:pPr/>
              <a:t>22</a:t>
            </a:fld>
            <a:endParaRPr lang="en-US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0178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AE5A4AAA-7C0C-4DDC-9ED5-C830AD4097F5}" type="slidenum">
              <a:rPr lang="en-US" altLang="en-US"/>
              <a:pPr algn="l" eaLnBrk="0" hangingPunct="0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222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EC8151F9-DAAC-4231-86F3-7261DC0D43F9}" type="slidenum">
              <a:rPr lang="en-US" altLang="en-US"/>
              <a:pPr algn="l" eaLnBrk="0" hangingPunct="0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4274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C9E8D54F-80AD-4E9A-8983-5F57B600B517}" type="slidenum">
              <a:rPr lang="en-US" altLang="en-US"/>
              <a:pPr algn="l" eaLnBrk="0" hangingPunct="0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6322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EEA59D26-226D-460C-AC46-056E178F4677}" type="slidenum">
              <a:rPr lang="en-US" altLang="en-US"/>
              <a:pPr algn="l" eaLnBrk="0" hangingPunct="0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8370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114BBF20-E24F-44ED-8B31-64EF9F19CFE3}" type="slidenum">
              <a:rPr lang="en-US" altLang="en-US"/>
              <a:pPr algn="l" eaLnBrk="0" hangingPunct="0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61442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4CCB212C-6C95-4A91-989D-047E47F90F24}" type="slidenum">
              <a:rPr lang="en-US" altLang="en-US"/>
              <a:pPr algn="l" eaLnBrk="0" hangingPunct="0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63490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AE2F468F-C014-48B9-BDDB-E463B99C683A}" type="slidenum">
              <a:rPr lang="en-US" altLang="en-US"/>
              <a:pPr algn="l" eaLnBrk="0" hangingPunct="0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65538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36E14FFE-6D7A-4EE5-A4E2-7F950B56BB35}" type="slidenum">
              <a:rPr lang="en-US" altLang="en-US"/>
              <a:pPr algn="l" eaLnBrk="0" hangingPunct="0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76;p52"/>
          <p:cNvGrpSpPr>
            <a:grpSpLocks/>
          </p:cNvGrpSpPr>
          <p:nvPr/>
        </p:nvGrpSpPr>
        <p:grpSpPr bwMode="auto">
          <a:xfrm>
            <a:off x="-1076325" y="-1993900"/>
            <a:ext cx="14573250" cy="10287000"/>
            <a:chOff x="-806904" y="-1495424"/>
            <a:chExt cx="10929107" cy="7715233"/>
          </a:xfrm>
        </p:grpSpPr>
        <p:grpSp>
          <p:nvGrpSpPr>
            <p:cNvPr id="9" name="Google Shape;277;p52"/>
            <p:cNvGrpSpPr>
              <a:grpSpLocks/>
            </p:cNvGrpSpPr>
            <p:nvPr/>
          </p:nvGrpSpPr>
          <p:grpSpPr bwMode="auto">
            <a:xfrm>
              <a:off x="-806904" y="-1495424"/>
              <a:ext cx="10929107" cy="7715233"/>
              <a:chOff x="-806904" y="-1495424"/>
              <a:chExt cx="10929107" cy="7715233"/>
            </a:xfrm>
          </p:grpSpPr>
          <p:sp>
            <p:nvSpPr>
              <p:cNvPr id="76" name="Google Shape;278;p52"/>
              <p:cNvSpPr/>
              <p:nvPr/>
            </p:nvSpPr>
            <p:spPr>
              <a:xfrm rot="5400000">
                <a:off x="42986" y="1274178"/>
                <a:ext cx="4095741" cy="5795522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79;p52"/>
              <p:cNvSpPr/>
              <p:nvPr/>
            </p:nvSpPr>
            <p:spPr>
              <a:xfrm rot="5400000">
                <a:off x="5176571" y="1274178"/>
                <a:ext cx="4095741" cy="5795522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80;p52"/>
              <p:cNvSpPr/>
              <p:nvPr/>
            </p:nvSpPr>
            <p:spPr>
              <a:xfrm rot="5400000">
                <a:off x="42986" y="-2345314"/>
                <a:ext cx="4095741" cy="5795522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281;p52"/>
              <p:cNvSpPr/>
              <p:nvPr/>
            </p:nvSpPr>
            <p:spPr>
              <a:xfrm rot="5400000">
                <a:off x="5176571" y="-2345314"/>
                <a:ext cx="4095741" cy="5795522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282;p52"/>
            <p:cNvGrpSpPr>
              <a:grpSpLocks/>
            </p:cNvGrpSpPr>
            <p:nvPr/>
          </p:nvGrpSpPr>
          <p:grpSpPr bwMode="auto">
            <a:xfrm>
              <a:off x="-424743" y="-40484"/>
              <a:ext cx="9690952" cy="5310177"/>
              <a:chOff x="-424743" y="-40484"/>
              <a:chExt cx="9690952" cy="5310177"/>
            </a:xfrm>
          </p:grpSpPr>
          <p:grpSp>
            <p:nvGrpSpPr>
              <p:cNvPr id="11" name="Google Shape;283;p52"/>
              <p:cNvGrpSpPr>
                <a:grpSpLocks/>
              </p:cNvGrpSpPr>
              <p:nvPr/>
            </p:nvGrpSpPr>
            <p:grpSpPr bwMode="auto">
              <a:xfrm>
                <a:off x="-424743" y="35716"/>
                <a:ext cx="2332258" cy="1462084"/>
                <a:chOff x="-1843" y="72616"/>
                <a:chExt cx="2332258" cy="1462084"/>
              </a:xfrm>
            </p:grpSpPr>
            <p:sp>
              <p:nvSpPr>
                <p:cNvPr id="66" name="Google Shape;284;p52"/>
                <p:cNvSpPr/>
                <p:nvPr/>
              </p:nvSpPr>
              <p:spPr>
                <a:xfrm>
                  <a:off x="458894" y="214300"/>
                  <a:ext cx="526216" cy="53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285;p52"/>
                <p:cNvSpPr/>
                <p:nvPr/>
              </p:nvSpPr>
              <p:spPr>
                <a:xfrm>
                  <a:off x="492229" y="619112"/>
                  <a:ext cx="670271" cy="579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286;p52"/>
                <p:cNvSpPr/>
                <p:nvPr/>
              </p:nvSpPr>
              <p:spPr>
                <a:xfrm>
                  <a:off x="575567" y="763177"/>
                  <a:ext cx="153579" cy="172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287;p52"/>
                <p:cNvSpPr/>
                <p:nvPr/>
              </p:nvSpPr>
              <p:spPr>
                <a:xfrm>
                  <a:off x="816055" y="665546"/>
                  <a:ext cx="16667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288;p52"/>
                <p:cNvSpPr/>
                <p:nvPr/>
              </p:nvSpPr>
              <p:spPr>
                <a:xfrm>
                  <a:off x="998207" y="72616"/>
                  <a:ext cx="515501" cy="38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289;p52"/>
                <p:cNvSpPr/>
                <p:nvPr/>
              </p:nvSpPr>
              <p:spPr>
                <a:xfrm>
                  <a:off x="1111307" y="339315"/>
                  <a:ext cx="0" cy="3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290;p52"/>
                <p:cNvSpPr/>
                <p:nvPr/>
              </p:nvSpPr>
              <p:spPr>
                <a:xfrm>
                  <a:off x="-1843" y="940580"/>
                  <a:ext cx="454785" cy="40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291;p52"/>
                <p:cNvSpPr/>
                <p:nvPr/>
              </p:nvSpPr>
              <p:spPr>
                <a:xfrm>
                  <a:off x="1724433" y="216682"/>
                  <a:ext cx="605982" cy="454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292;p52"/>
                <p:cNvSpPr/>
                <p:nvPr/>
              </p:nvSpPr>
              <p:spPr>
                <a:xfrm>
                  <a:off x="154118" y="1244188"/>
                  <a:ext cx="450022" cy="290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293;p52"/>
                <p:cNvSpPr/>
                <p:nvPr/>
              </p:nvSpPr>
              <p:spPr>
                <a:xfrm>
                  <a:off x="1233933" y="722696"/>
                  <a:ext cx="404782" cy="209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" name="Google Shape;294;p52"/>
              <p:cNvGrpSpPr>
                <a:grpSpLocks/>
              </p:cNvGrpSpPr>
              <p:nvPr/>
            </p:nvGrpSpPr>
            <p:grpSpPr bwMode="auto">
              <a:xfrm>
                <a:off x="8248302" y="-40484"/>
                <a:ext cx="1017907" cy="869154"/>
                <a:chOff x="8095902" y="35716"/>
                <a:chExt cx="1017907" cy="869154"/>
              </a:xfrm>
            </p:grpSpPr>
            <p:sp>
              <p:nvSpPr>
                <p:cNvPr id="62" name="Google Shape;295;p52"/>
                <p:cNvSpPr/>
                <p:nvPr/>
              </p:nvSpPr>
              <p:spPr>
                <a:xfrm>
                  <a:off x="8095902" y="35716"/>
                  <a:ext cx="1017907" cy="869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296;p52"/>
                <p:cNvSpPr/>
                <p:nvPr/>
              </p:nvSpPr>
              <p:spPr>
                <a:xfrm>
                  <a:off x="8420918" y="525062"/>
                  <a:ext cx="297634" cy="10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297;p52"/>
                <p:cNvSpPr/>
                <p:nvPr/>
              </p:nvSpPr>
              <p:spPr>
                <a:xfrm>
                  <a:off x="8417346" y="339325"/>
                  <a:ext cx="108339" cy="88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298;p52"/>
                <p:cNvSpPr/>
                <p:nvPr/>
              </p:nvSpPr>
              <p:spPr>
                <a:xfrm>
                  <a:off x="8709028" y="411953"/>
                  <a:ext cx="109529" cy="92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" name="Google Shape;299;p52"/>
              <p:cNvSpPr/>
              <p:nvPr/>
            </p:nvSpPr>
            <p:spPr>
              <a:xfrm>
                <a:off x="7353020" y="1189"/>
                <a:ext cx="625031" cy="382189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300;p52"/>
              <p:cNvSpPr/>
              <p:nvPr/>
            </p:nvSpPr>
            <p:spPr>
              <a:xfrm>
                <a:off x="8663799" y="867962"/>
                <a:ext cx="519073" cy="531018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" name="Google Shape;301;p52"/>
              <p:cNvGrpSpPr>
                <a:grpSpLocks/>
              </p:cNvGrpSpPr>
              <p:nvPr/>
            </p:nvGrpSpPr>
            <p:grpSpPr bwMode="auto">
              <a:xfrm>
                <a:off x="7278016" y="4341007"/>
                <a:ext cx="963142" cy="816767"/>
                <a:chOff x="7278016" y="4341007"/>
                <a:chExt cx="963142" cy="816767"/>
              </a:xfrm>
            </p:grpSpPr>
            <p:sp>
              <p:nvSpPr>
                <p:cNvPr id="57" name="Google Shape;302;p52"/>
                <p:cNvSpPr/>
                <p:nvPr/>
              </p:nvSpPr>
              <p:spPr>
                <a:xfrm>
                  <a:off x="7278016" y="4341007"/>
                  <a:ext cx="963142" cy="445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303;p52"/>
                <p:cNvSpPr/>
                <p:nvPr/>
              </p:nvSpPr>
              <p:spPr>
                <a:xfrm>
                  <a:off x="7695893" y="4488644"/>
                  <a:ext cx="315492" cy="100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304;p52"/>
                <p:cNvSpPr/>
                <p:nvPr/>
              </p:nvSpPr>
              <p:spPr>
                <a:xfrm>
                  <a:off x="7653034" y="4763679"/>
                  <a:ext cx="116672" cy="355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305;p52"/>
                <p:cNvSpPr/>
                <p:nvPr/>
              </p:nvSpPr>
              <p:spPr>
                <a:xfrm>
                  <a:off x="7839949" y="4789872"/>
                  <a:ext cx="105957" cy="335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306;p52"/>
                <p:cNvSpPr/>
                <p:nvPr/>
              </p:nvSpPr>
              <p:spPr>
                <a:xfrm>
                  <a:off x="7633986" y="5039903"/>
                  <a:ext cx="330969" cy="11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" name="Google Shape;307;p52"/>
              <p:cNvGrpSpPr>
                <a:grpSpLocks/>
              </p:cNvGrpSpPr>
              <p:nvPr/>
            </p:nvGrpSpPr>
            <p:grpSpPr bwMode="auto">
              <a:xfrm>
                <a:off x="8203061" y="3930242"/>
                <a:ext cx="959571" cy="1227531"/>
                <a:chOff x="8126861" y="3930242"/>
                <a:chExt cx="959571" cy="1227531"/>
              </a:xfrm>
            </p:grpSpPr>
            <p:sp>
              <p:nvSpPr>
                <p:cNvPr id="51" name="Google Shape;308;p52"/>
                <p:cNvSpPr/>
                <p:nvPr/>
              </p:nvSpPr>
              <p:spPr>
                <a:xfrm>
                  <a:off x="8126861" y="3930242"/>
                  <a:ext cx="959571" cy="722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309;p52"/>
                <p:cNvSpPr/>
                <p:nvPr/>
              </p:nvSpPr>
              <p:spPr>
                <a:xfrm>
                  <a:off x="8429257" y="4181463"/>
                  <a:ext cx="328587" cy="22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310;p52"/>
                <p:cNvSpPr/>
                <p:nvPr/>
              </p:nvSpPr>
              <p:spPr>
                <a:xfrm>
                  <a:off x="8517357" y="4666047"/>
                  <a:ext cx="104767" cy="44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311;p52"/>
                <p:cNvSpPr/>
                <p:nvPr/>
              </p:nvSpPr>
              <p:spPr>
                <a:xfrm>
                  <a:off x="8680460" y="4545794"/>
                  <a:ext cx="125006" cy="538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312;p52"/>
                <p:cNvSpPr/>
                <p:nvPr/>
              </p:nvSpPr>
              <p:spPr>
                <a:xfrm>
                  <a:off x="8629267" y="4643425"/>
                  <a:ext cx="79766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313;p52"/>
                <p:cNvSpPr/>
                <p:nvPr/>
              </p:nvSpPr>
              <p:spPr>
                <a:xfrm>
                  <a:off x="8516166" y="5039902"/>
                  <a:ext cx="370256" cy="11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" name="Google Shape;314;p52"/>
              <p:cNvGrpSpPr>
                <a:grpSpLocks/>
              </p:cNvGrpSpPr>
              <p:nvPr/>
            </p:nvGrpSpPr>
            <p:grpSpPr bwMode="auto">
              <a:xfrm>
                <a:off x="59805" y="2743192"/>
                <a:ext cx="683367" cy="1574003"/>
                <a:chOff x="59805" y="2743192"/>
                <a:chExt cx="683367" cy="1574003"/>
              </a:xfrm>
            </p:grpSpPr>
            <p:sp>
              <p:nvSpPr>
                <p:cNvPr id="44" name="Google Shape;315;p52"/>
                <p:cNvSpPr/>
                <p:nvPr/>
              </p:nvSpPr>
              <p:spPr>
                <a:xfrm>
                  <a:off x="126475" y="2743192"/>
                  <a:ext cx="445260" cy="997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316;p52"/>
                <p:cNvSpPr/>
                <p:nvPr/>
              </p:nvSpPr>
              <p:spPr>
                <a:xfrm>
                  <a:off x="247909" y="3695690"/>
                  <a:ext cx="290490" cy="83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317;p52"/>
                <p:cNvSpPr/>
                <p:nvPr/>
              </p:nvSpPr>
              <p:spPr>
                <a:xfrm>
                  <a:off x="270530" y="3114666"/>
                  <a:ext cx="121434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318;p52"/>
                <p:cNvSpPr/>
                <p:nvPr/>
              </p:nvSpPr>
              <p:spPr>
                <a:xfrm>
                  <a:off x="205050" y="3768318"/>
                  <a:ext cx="440498" cy="548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319;p52"/>
                <p:cNvSpPr/>
                <p:nvPr/>
              </p:nvSpPr>
              <p:spPr>
                <a:xfrm>
                  <a:off x="340771" y="3799275"/>
                  <a:ext cx="202391" cy="29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320;p52"/>
                <p:cNvSpPr/>
                <p:nvPr/>
              </p:nvSpPr>
              <p:spPr>
                <a:xfrm>
                  <a:off x="59805" y="3556388"/>
                  <a:ext cx="177390" cy="317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321;p52"/>
                <p:cNvSpPr/>
                <p:nvPr/>
              </p:nvSpPr>
              <p:spPr>
                <a:xfrm>
                  <a:off x="576497" y="3438516"/>
                  <a:ext cx="166675" cy="355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" name="Google Shape;322;p52"/>
              <p:cNvSpPr/>
              <p:nvPr/>
            </p:nvSpPr>
            <p:spPr>
              <a:xfrm rot="-1555008">
                <a:off x="908657" y="4513648"/>
                <a:ext cx="870280" cy="756045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23;p52"/>
              <p:cNvSpPr/>
              <p:nvPr/>
            </p:nvSpPr>
            <p:spPr>
              <a:xfrm>
                <a:off x="8450693" y="2402674"/>
                <a:ext cx="526216" cy="552449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" name="Google Shape;324;p52"/>
              <p:cNvGrpSpPr>
                <a:grpSpLocks/>
              </p:cNvGrpSpPr>
              <p:nvPr/>
            </p:nvGrpSpPr>
            <p:grpSpPr bwMode="auto">
              <a:xfrm>
                <a:off x="4082622" y="4636281"/>
                <a:ext cx="2146534" cy="477440"/>
                <a:chOff x="4082622" y="4636281"/>
                <a:chExt cx="2146534" cy="477440"/>
              </a:xfrm>
            </p:grpSpPr>
            <p:grpSp>
              <p:nvGrpSpPr>
                <p:cNvPr id="35" name="Google Shape;325;p52"/>
                <p:cNvGrpSpPr>
                  <a:grpSpLocks/>
                </p:cNvGrpSpPr>
                <p:nvPr/>
              </p:nvGrpSpPr>
              <p:grpSpPr bwMode="auto">
                <a:xfrm>
                  <a:off x="4582647" y="4636281"/>
                  <a:ext cx="1322684" cy="477440"/>
                  <a:chOff x="4582647" y="4636281"/>
                  <a:chExt cx="1322684" cy="477440"/>
                </a:xfrm>
              </p:grpSpPr>
              <p:sp>
                <p:nvSpPr>
                  <p:cNvPr id="38" name="Google Shape;326;p52"/>
                  <p:cNvSpPr/>
                  <p:nvPr/>
                </p:nvSpPr>
                <p:spPr>
                  <a:xfrm>
                    <a:off x="4946950" y="4636281"/>
                    <a:ext cx="713130" cy="46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  <a:defRPr/>
                    </a:pPr>
                    <a:endParaRPr sz="2489" kern="0"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27;p52"/>
                  <p:cNvSpPr/>
                  <p:nvPr/>
                </p:nvSpPr>
                <p:spPr>
                  <a:xfrm>
                    <a:off x="4593361" y="4682716"/>
                    <a:ext cx="511930" cy="431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  <a:defRPr/>
                    </a:pPr>
                    <a:endParaRPr sz="2489" kern="0"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328;p52"/>
                  <p:cNvSpPr/>
                  <p:nvPr/>
                </p:nvSpPr>
                <p:spPr>
                  <a:xfrm>
                    <a:off x="4582647" y="4686287"/>
                    <a:ext cx="78575" cy="115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  <a:defRPr/>
                    </a:pPr>
                    <a:endParaRPr sz="2489" kern="0"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329;p52"/>
                  <p:cNvSpPr/>
                  <p:nvPr/>
                </p:nvSpPr>
                <p:spPr>
                  <a:xfrm>
                    <a:off x="4669555" y="4882740"/>
                    <a:ext cx="77385" cy="63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  <a:defRPr/>
                    </a:pPr>
                    <a:endParaRPr sz="2489" kern="0"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330;p52"/>
                  <p:cNvSpPr/>
                  <p:nvPr/>
                </p:nvSpPr>
                <p:spPr>
                  <a:xfrm>
                    <a:off x="4757655" y="4898218"/>
                    <a:ext cx="86909" cy="60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  <a:defRPr/>
                    </a:pPr>
                    <a:endParaRPr sz="2489" kern="0"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331;p52"/>
                  <p:cNvSpPr/>
                  <p:nvPr/>
                </p:nvSpPr>
                <p:spPr>
                  <a:xfrm>
                    <a:off x="5529122" y="4905362"/>
                    <a:ext cx="376209" cy="204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  <a:defRPr/>
                    </a:pPr>
                    <a:endParaRPr sz="2489" kern="0"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6" name="Google Shape;332;p52"/>
                <p:cNvSpPr/>
                <p:nvPr/>
              </p:nvSpPr>
              <p:spPr>
                <a:xfrm>
                  <a:off x="5939856" y="5012518"/>
                  <a:ext cx="289300" cy="98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33;p52"/>
                <p:cNvSpPr/>
                <p:nvPr/>
              </p:nvSpPr>
              <p:spPr>
                <a:xfrm>
                  <a:off x="4082622" y="5010137"/>
                  <a:ext cx="420258" cy="9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" name="Google Shape;334;p52"/>
              <p:cNvGrpSpPr>
                <a:grpSpLocks/>
              </p:cNvGrpSpPr>
              <p:nvPr/>
            </p:nvGrpSpPr>
            <p:grpSpPr bwMode="auto">
              <a:xfrm rot="1048584">
                <a:off x="3285498" y="49831"/>
                <a:ext cx="367750" cy="434041"/>
                <a:chOff x="3285664" y="49900"/>
                <a:chExt cx="367765" cy="434059"/>
              </a:xfrm>
            </p:grpSpPr>
            <p:sp>
              <p:nvSpPr>
                <p:cNvPr id="33" name="Google Shape;335;p52"/>
                <p:cNvSpPr/>
                <p:nvPr/>
              </p:nvSpPr>
              <p:spPr>
                <a:xfrm>
                  <a:off x="3391501" y="49900"/>
                  <a:ext cx="261928" cy="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36;p52"/>
                <p:cNvSpPr/>
                <p:nvPr/>
              </p:nvSpPr>
              <p:spPr>
                <a:xfrm>
                  <a:off x="3285664" y="389896"/>
                  <a:ext cx="139298" cy="94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" name="Google Shape;337;p52"/>
              <p:cNvSpPr/>
              <p:nvPr/>
            </p:nvSpPr>
            <p:spPr>
              <a:xfrm>
                <a:off x="7589937" y="578640"/>
                <a:ext cx="210724" cy="17502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338;p52"/>
              <p:cNvSpPr/>
              <p:nvPr/>
            </p:nvSpPr>
            <p:spPr>
              <a:xfrm>
                <a:off x="7155391" y="184545"/>
                <a:ext cx="117863" cy="9048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39;p52"/>
              <p:cNvSpPr/>
              <p:nvPr/>
            </p:nvSpPr>
            <p:spPr>
              <a:xfrm>
                <a:off x="8566175" y="1774025"/>
                <a:ext cx="204772" cy="155972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340;p52"/>
              <p:cNvSpPr/>
              <p:nvPr/>
            </p:nvSpPr>
            <p:spPr>
              <a:xfrm>
                <a:off x="8754279" y="2091922"/>
                <a:ext cx="121435" cy="91678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41;p52"/>
              <p:cNvSpPr/>
              <p:nvPr/>
            </p:nvSpPr>
            <p:spPr>
              <a:xfrm>
                <a:off x="8463789" y="3358744"/>
                <a:ext cx="250012" cy="19407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42;p52"/>
              <p:cNvSpPr/>
              <p:nvPr/>
            </p:nvSpPr>
            <p:spPr>
              <a:xfrm>
                <a:off x="7025623" y="4777966"/>
                <a:ext cx="258346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43;p52"/>
              <p:cNvSpPr/>
              <p:nvPr/>
            </p:nvSpPr>
            <p:spPr>
              <a:xfrm>
                <a:off x="2426588" y="4848212"/>
                <a:ext cx="121435" cy="86916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44;p52"/>
              <p:cNvSpPr/>
              <p:nvPr/>
            </p:nvSpPr>
            <p:spPr>
              <a:xfrm>
                <a:off x="324104" y="4808922"/>
                <a:ext cx="188104" cy="173831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" name="Google Shape;345;p52"/>
              <p:cNvGrpSpPr>
                <a:grpSpLocks/>
              </p:cNvGrpSpPr>
              <p:nvPr/>
            </p:nvGrpSpPr>
            <p:grpSpPr bwMode="auto">
              <a:xfrm>
                <a:off x="197907" y="1665679"/>
                <a:ext cx="329778" cy="561974"/>
                <a:chOff x="197907" y="1665679"/>
                <a:chExt cx="329778" cy="561974"/>
              </a:xfrm>
            </p:grpSpPr>
            <p:sp>
              <p:nvSpPr>
                <p:cNvPr id="31" name="Google Shape;346;p52"/>
                <p:cNvSpPr/>
                <p:nvPr/>
              </p:nvSpPr>
              <p:spPr>
                <a:xfrm>
                  <a:off x="338390" y="2045487"/>
                  <a:ext cx="189295" cy="182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47;p52"/>
                <p:cNvSpPr/>
                <p:nvPr/>
              </p:nvSpPr>
              <p:spPr>
                <a:xfrm>
                  <a:off x="197907" y="1665679"/>
                  <a:ext cx="105958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80" name="Google Shape;348;p52"/>
          <p:cNvSpPr/>
          <p:nvPr/>
        </p:nvSpPr>
        <p:spPr>
          <a:xfrm>
            <a:off x="863600" y="587375"/>
            <a:ext cx="10464800" cy="5683250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6;p53"/>
          <p:cNvSpPr/>
          <p:nvPr/>
        </p:nvSpPr>
        <p:spPr>
          <a:xfrm>
            <a:off x="0" y="774700"/>
            <a:ext cx="12192000" cy="3151188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57;p53"/>
          <p:cNvSpPr/>
          <p:nvPr/>
        </p:nvSpPr>
        <p:spPr>
          <a:xfrm>
            <a:off x="0" y="836613"/>
            <a:ext cx="12192000" cy="311467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58;p53"/>
          <p:cNvSpPr/>
          <p:nvPr/>
        </p:nvSpPr>
        <p:spPr>
          <a:xfrm rot="10800000">
            <a:off x="0" y="2647950"/>
            <a:ext cx="12192000" cy="3843338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59;p53"/>
          <p:cNvSpPr/>
          <p:nvPr/>
        </p:nvSpPr>
        <p:spPr>
          <a:xfrm rot="10800000">
            <a:off x="0" y="2617788"/>
            <a:ext cx="12192000" cy="379730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61;p54"/>
          <p:cNvGrpSpPr>
            <a:grpSpLocks/>
          </p:cNvGrpSpPr>
          <p:nvPr/>
        </p:nvGrpSpPr>
        <p:grpSpPr bwMode="auto">
          <a:xfrm>
            <a:off x="11113" y="174625"/>
            <a:ext cx="12434887" cy="6550025"/>
            <a:chOff x="-11500" y="75650"/>
            <a:chExt cx="9202909" cy="4913400"/>
          </a:xfrm>
        </p:grpSpPr>
        <p:sp>
          <p:nvSpPr>
            <p:cNvPr id="3" name="Google Shape;362;p54"/>
            <p:cNvSpPr/>
            <p:nvPr/>
          </p:nvSpPr>
          <p:spPr>
            <a:xfrm>
              <a:off x="-11500" y="75650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363;p54"/>
            <p:cNvSpPr/>
            <p:nvPr/>
          </p:nvSpPr>
          <p:spPr>
            <a:xfrm>
              <a:off x="-11500" y="272139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364;p54"/>
            <p:cNvSpPr/>
            <p:nvPr/>
          </p:nvSpPr>
          <p:spPr>
            <a:xfrm>
              <a:off x="-11500" y="469818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65;p54"/>
            <p:cNvSpPr/>
            <p:nvPr/>
          </p:nvSpPr>
          <p:spPr>
            <a:xfrm>
              <a:off x="-11500" y="666306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66;p54"/>
            <p:cNvSpPr/>
            <p:nvPr/>
          </p:nvSpPr>
          <p:spPr>
            <a:xfrm>
              <a:off x="-11500" y="861603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67;p54"/>
            <p:cNvSpPr/>
            <p:nvPr/>
          </p:nvSpPr>
          <p:spPr>
            <a:xfrm>
              <a:off x="-11500" y="1058092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68;p54"/>
            <p:cNvSpPr/>
            <p:nvPr/>
          </p:nvSpPr>
          <p:spPr>
            <a:xfrm>
              <a:off x="-11500" y="1255771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69;p54"/>
            <p:cNvSpPr/>
            <p:nvPr/>
          </p:nvSpPr>
          <p:spPr>
            <a:xfrm>
              <a:off x="-11500" y="1449878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70;p54"/>
            <p:cNvSpPr/>
            <p:nvPr/>
          </p:nvSpPr>
          <p:spPr>
            <a:xfrm>
              <a:off x="-11500" y="1647557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71;p54"/>
            <p:cNvSpPr/>
            <p:nvPr/>
          </p:nvSpPr>
          <p:spPr>
            <a:xfrm>
              <a:off x="-11500" y="1844046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72;p54"/>
            <p:cNvSpPr/>
            <p:nvPr/>
          </p:nvSpPr>
          <p:spPr>
            <a:xfrm>
              <a:off x="-11500" y="2041725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73;p54"/>
            <p:cNvSpPr/>
            <p:nvPr/>
          </p:nvSpPr>
          <p:spPr>
            <a:xfrm>
              <a:off x="-11500" y="2237022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74;p54"/>
            <p:cNvSpPr/>
            <p:nvPr/>
          </p:nvSpPr>
          <p:spPr>
            <a:xfrm>
              <a:off x="-11500" y="2433510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5;p54"/>
            <p:cNvSpPr/>
            <p:nvPr/>
          </p:nvSpPr>
          <p:spPr>
            <a:xfrm>
              <a:off x="-11500" y="2631190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76;p54"/>
            <p:cNvSpPr/>
            <p:nvPr/>
          </p:nvSpPr>
          <p:spPr>
            <a:xfrm>
              <a:off x="-11500" y="2827678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7;p54"/>
            <p:cNvSpPr/>
            <p:nvPr/>
          </p:nvSpPr>
          <p:spPr>
            <a:xfrm>
              <a:off x="-11500" y="3022976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78;p54"/>
            <p:cNvSpPr/>
            <p:nvPr/>
          </p:nvSpPr>
          <p:spPr>
            <a:xfrm>
              <a:off x="-11500" y="3219464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79;p54"/>
            <p:cNvSpPr/>
            <p:nvPr/>
          </p:nvSpPr>
          <p:spPr>
            <a:xfrm>
              <a:off x="-11500" y="3417143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80;p54"/>
            <p:cNvSpPr/>
            <p:nvPr/>
          </p:nvSpPr>
          <p:spPr>
            <a:xfrm>
              <a:off x="-11500" y="3613632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81;p54"/>
            <p:cNvSpPr/>
            <p:nvPr/>
          </p:nvSpPr>
          <p:spPr>
            <a:xfrm>
              <a:off x="-11500" y="3808929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82;p54"/>
            <p:cNvSpPr/>
            <p:nvPr/>
          </p:nvSpPr>
          <p:spPr>
            <a:xfrm>
              <a:off x="-11500" y="4005417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83;p54"/>
            <p:cNvSpPr/>
            <p:nvPr/>
          </p:nvSpPr>
          <p:spPr>
            <a:xfrm>
              <a:off x="-11500" y="4203097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84;p54"/>
            <p:cNvSpPr/>
            <p:nvPr/>
          </p:nvSpPr>
          <p:spPr>
            <a:xfrm>
              <a:off x="-11500" y="4398394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85;p54"/>
            <p:cNvSpPr/>
            <p:nvPr/>
          </p:nvSpPr>
          <p:spPr>
            <a:xfrm>
              <a:off x="-11500" y="4594883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86;p54"/>
            <p:cNvSpPr/>
            <p:nvPr/>
          </p:nvSpPr>
          <p:spPr>
            <a:xfrm>
              <a:off x="-11500" y="4792562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87;p54"/>
            <p:cNvSpPr/>
            <p:nvPr/>
          </p:nvSpPr>
          <p:spPr>
            <a:xfrm>
              <a:off x="-11500" y="4989050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388;p54"/>
          <p:cNvSpPr/>
          <p:nvPr/>
        </p:nvSpPr>
        <p:spPr>
          <a:xfrm rot="16200000">
            <a:off x="-3142456" y="2763043"/>
            <a:ext cx="7386638" cy="1203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89;p54"/>
          <p:cNvSpPr/>
          <p:nvPr/>
        </p:nvSpPr>
        <p:spPr>
          <a:xfrm>
            <a:off x="1139825" y="-328613"/>
            <a:ext cx="41275" cy="7343776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90;p54"/>
          <p:cNvSpPr/>
          <p:nvPr/>
        </p:nvSpPr>
        <p:spPr>
          <a:xfrm rot="16200000">
            <a:off x="385763" y="5591175"/>
            <a:ext cx="330200" cy="33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91;p54"/>
          <p:cNvSpPr/>
          <p:nvPr/>
        </p:nvSpPr>
        <p:spPr>
          <a:xfrm rot="16200000">
            <a:off x="385763" y="765175"/>
            <a:ext cx="330200" cy="33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3;p55"/>
          <p:cNvSpPr/>
          <p:nvPr/>
        </p:nvSpPr>
        <p:spPr>
          <a:xfrm>
            <a:off x="1023938" y="292100"/>
            <a:ext cx="10144125" cy="6189663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5;p56"/>
          <p:cNvSpPr/>
          <p:nvPr/>
        </p:nvSpPr>
        <p:spPr>
          <a:xfrm>
            <a:off x="892175" y="820738"/>
            <a:ext cx="10291763" cy="522922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96;p56"/>
          <p:cNvSpPr/>
          <p:nvPr/>
        </p:nvSpPr>
        <p:spPr>
          <a:xfrm>
            <a:off x="838200" y="776288"/>
            <a:ext cx="10379075" cy="5305425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fld id="{5B7BCFB8-F0AA-4052-9852-CBDADF7102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7B33A-B715-4609-B524-E72AEBB0D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9727B-B7D5-4000-B8EA-56855F8E6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39;p3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440;p3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448">
            <a:off x="9871075" y="-138113"/>
            <a:ext cx="2593975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441;p3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" y="136525"/>
            <a:ext cx="9017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442;p32"/>
          <p:cNvSpPr/>
          <p:nvPr/>
        </p:nvSpPr>
        <p:spPr>
          <a:xfrm>
            <a:off x="982663" y="493713"/>
            <a:ext cx="3452812" cy="434975"/>
          </a:xfrm>
          <a:prstGeom prst="rect">
            <a:avLst/>
          </a:prstGeom>
          <a:noFill/>
          <a:ln>
            <a:noFill/>
          </a:ln>
        </p:spPr>
        <p:txBody>
          <a:bodyPr lIns="72000" tIns="32400" rIns="72000" bIns="324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400">
                <a:solidFill>
                  <a:srgbClr val="E6792A"/>
                </a:solidFill>
              </a:rPr>
              <a:t>02  点击加入标题文字</a:t>
            </a:r>
          </a:p>
        </p:txBody>
      </p:sp>
      <p:pic>
        <p:nvPicPr>
          <p:cNvPr id="6" name="Google Shape;443;p3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25" y="188913"/>
            <a:ext cx="15128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oogle Shape;436;p3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437;p3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438;p3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F424F7-6B50-48C5-9D03-70F3D3EAC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两栏内容">
  <p:cSld name="2_两栏内容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48;p3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449;p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448">
            <a:off x="9871075" y="-138113"/>
            <a:ext cx="2593975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450;p3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138113"/>
            <a:ext cx="9731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451;p33"/>
          <p:cNvSpPr/>
          <p:nvPr/>
        </p:nvSpPr>
        <p:spPr>
          <a:xfrm>
            <a:off x="982663" y="493713"/>
            <a:ext cx="3452812" cy="434975"/>
          </a:xfrm>
          <a:prstGeom prst="rect">
            <a:avLst/>
          </a:prstGeom>
          <a:noFill/>
          <a:ln>
            <a:noFill/>
          </a:ln>
        </p:spPr>
        <p:txBody>
          <a:bodyPr lIns="72000" tIns="32400" rIns="72000" bIns="324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400">
                <a:solidFill>
                  <a:srgbClr val="00A53E"/>
                </a:solidFill>
              </a:rPr>
              <a:t>03  点击加入标题文字</a:t>
            </a:r>
          </a:p>
        </p:txBody>
      </p:sp>
      <p:pic>
        <p:nvPicPr>
          <p:cNvPr id="6" name="Google Shape;452;p3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25" y="188913"/>
            <a:ext cx="15128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oogle Shape;453;p3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96325" y="341313"/>
            <a:ext cx="15128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445;p3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446;p3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Google Shape;447;p3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C5C904-4338-4080-9395-51FFCE0DA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30;p44"/>
          <p:cNvGrpSpPr>
            <a:grpSpLocks/>
          </p:cNvGrpSpPr>
          <p:nvPr/>
        </p:nvGrpSpPr>
        <p:grpSpPr bwMode="auto">
          <a:xfrm rot="10800000" flipH="1">
            <a:off x="9996488" y="1071563"/>
            <a:ext cx="1698625" cy="4789487"/>
            <a:chOff x="7213226" y="1070178"/>
            <a:chExt cx="1274749" cy="3592245"/>
          </a:xfrm>
        </p:grpSpPr>
        <p:sp>
          <p:nvSpPr>
            <p:cNvPr id="5" name="Google Shape;131;p44"/>
            <p:cNvSpPr/>
            <p:nvPr/>
          </p:nvSpPr>
          <p:spPr>
            <a:xfrm rot="-5400000">
              <a:off x="6610244" y="2851408"/>
              <a:ext cx="3592245" cy="29784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32;p44"/>
            <p:cNvSpPr/>
            <p:nvPr/>
          </p:nvSpPr>
          <p:spPr>
            <a:xfrm rot="10800000">
              <a:off x="7213226" y="4601699"/>
              <a:ext cx="1274749" cy="3095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133;p44"/>
          <p:cNvGrpSpPr>
            <a:grpSpLocks/>
          </p:cNvGrpSpPr>
          <p:nvPr/>
        </p:nvGrpSpPr>
        <p:grpSpPr bwMode="auto">
          <a:xfrm rot="10800000" flipH="1">
            <a:off x="496888" y="1071563"/>
            <a:ext cx="1535112" cy="4789487"/>
            <a:chOff x="639296" y="1070178"/>
            <a:chExt cx="1151007" cy="3592245"/>
          </a:xfrm>
        </p:grpSpPr>
        <p:sp>
          <p:nvSpPr>
            <p:cNvPr id="8" name="Google Shape;134;p44"/>
            <p:cNvSpPr/>
            <p:nvPr/>
          </p:nvSpPr>
          <p:spPr>
            <a:xfrm rot="-5400000">
              <a:off x="-1083029" y="2850827"/>
              <a:ext cx="3592245" cy="3094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35;p44"/>
            <p:cNvSpPr/>
            <p:nvPr/>
          </p:nvSpPr>
          <p:spPr>
            <a:xfrm rot="10800000">
              <a:off x="639296" y="4602890"/>
              <a:ext cx="1151007" cy="3095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36;p44"/>
          <p:cNvGrpSpPr>
            <a:grpSpLocks/>
          </p:cNvGrpSpPr>
          <p:nvPr/>
        </p:nvGrpSpPr>
        <p:grpSpPr bwMode="auto">
          <a:xfrm rot="-614926">
            <a:off x="9628188" y="5788025"/>
            <a:ext cx="1881187" cy="1011238"/>
            <a:chOff x="5522156" y="3959976"/>
            <a:chExt cx="1734767" cy="932365"/>
          </a:xfrm>
        </p:grpSpPr>
        <p:sp>
          <p:nvSpPr>
            <p:cNvPr id="11" name="Google Shape;137;p44"/>
            <p:cNvSpPr/>
            <p:nvPr/>
          </p:nvSpPr>
          <p:spPr>
            <a:xfrm>
              <a:off x="6101265" y="4415280"/>
              <a:ext cx="210807" cy="259072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38;p44"/>
            <p:cNvSpPr/>
            <p:nvPr/>
          </p:nvSpPr>
          <p:spPr>
            <a:xfrm>
              <a:off x="5619635" y="4015288"/>
              <a:ext cx="573864" cy="544489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9;p44"/>
            <p:cNvSpPr/>
            <p:nvPr/>
          </p:nvSpPr>
          <p:spPr>
            <a:xfrm>
              <a:off x="5601938" y="3999177"/>
              <a:ext cx="608999" cy="578153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0;p44"/>
            <p:cNvSpPr/>
            <p:nvPr/>
          </p:nvSpPr>
          <p:spPr>
            <a:xfrm>
              <a:off x="5832958" y="4038429"/>
              <a:ext cx="698299" cy="190278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1;p44"/>
            <p:cNvSpPr/>
            <p:nvPr/>
          </p:nvSpPr>
          <p:spPr>
            <a:xfrm>
              <a:off x="5520996" y="3959203"/>
              <a:ext cx="1103810" cy="742086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2;p44"/>
            <p:cNvSpPr/>
            <p:nvPr/>
          </p:nvSpPr>
          <p:spPr>
            <a:xfrm>
              <a:off x="6329507" y="4255086"/>
              <a:ext cx="926674" cy="63670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4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7"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两栏内容">
  <p:cSld name="3_两栏内容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8;p3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459;p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448">
            <a:off x="9871075" y="-138113"/>
            <a:ext cx="2593975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460;p3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84138"/>
            <a:ext cx="1049338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461;p34"/>
          <p:cNvSpPr/>
          <p:nvPr/>
        </p:nvSpPr>
        <p:spPr>
          <a:xfrm>
            <a:off x="982663" y="493713"/>
            <a:ext cx="3452812" cy="434975"/>
          </a:xfrm>
          <a:prstGeom prst="rect">
            <a:avLst/>
          </a:prstGeom>
          <a:noFill/>
          <a:ln>
            <a:noFill/>
          </a:ln>
        </p:spPr>
        <p:txBody>
          <a:bodyPr lIns="72000" tIns="32400" rIns="72000" bIns="324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400">
                <a:solidFill>
                  <a:srgbClr val="E6792A"/>
                </a:solidFill>
              </a:rPr>
              <a:t>04  点击加入标题文字</a:t>
            </a:r>
          </a:p>
        </p:txBody>
      </p:sp>
      <p:sp>
        <p:nvSpPr>
          <p:cNvPr id="6" name="Google Shape;455;p3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456;p3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457;p3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0625F2-A26A-4E92-A38F-1B90E5C0C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7" name="Google Shape;467;p3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86C52-1F88-4C6B-AEA8-F32B5C0DF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E1CC5-3C52-4A16-8667-3EC9C8FA7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3" name="Google Shape;483;p3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A351D-54BA-4E23-AD6E-E4892065A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9EC60-EAE8-4840-8DDD-8A18C3ABA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4D9B1-2F17-480B-B836-F4B2413EC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190C9-33BA-4EF1-92A2-BC0634595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1F4D7AE6-058C-4745-933C-D75AB4DE3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5B078955-4668-4097-88CA-BCC320E7B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6;p45"/>
          <p:cNvGrpSpPr>
            <a:grpSpLocks/>
          </p:cNvGrpSpPr>
          <p:nvPr/>
        </p:nvGrpSpPr>
        <p:grpSpPr bwMode="auto">
          <a:xfrm>
            <a:off x="9617075" y="1376363"/>
            <a:ext cx="1700213" cy="4789487"/>
            <a:chOff x="7213226" y="1070178"/>
            <a:chExt cx="1274749" cy="3592245"/>
          </a:xfrm>
        </p:grpSpPr>
        <p:sp>
          <p:nvSpPr>
            <p:cNvPr id="5" name="Google Shape;147;p45"/>
            <p:cNvSpPr/>
            <p:nvPr/>
          </p:nvSpPr>
          <p:spPr>
            <a:xfrm rot="-5400000">
              <a:off x="6610916" y="2850827"/>
              <a:ext cx="3592245" cy="30946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48;p45"/>
            <p:cNvSpPr/>
            <p:nvPr/>
          </p:nvSpPr>
          <p:spPr>
            <a:xfrm rot="10800000">
              <a:off x="7213226" y="4602890"/>
              <a:ext cx="1274749" cy="3095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149;p45"/>
          <p:cNvGrpSpPr>
            <a:grpSpLocks/>
          </p:cNvGrpSpPr>
          <p:nvPr/>
        </p:nvGrpSpPr>
        <p:grpSpPr bwMode="auto">
          <a:xfrm>
            <a:off x="852488" y="1376363"/>
            <a:ext cx="1535112" cy="4789487"/>
            <a:chOff x="639296" y="1070178"/>
            <a:chExt cx="1151007" cy="3592245"/>
          </a:xfrm>
        </p:grpSpPr>
        <p:sp>
          <p:nvSpPr>
            <p:cNvPr id="8" name="Google Shape;150;p45"/>
            <p:cNvSpPr/>
            <p:nvPr/>
          </p:nvSpPr>
          <p:spPr>
            <a:xfrm rot="-5400000">
              <a:off x="-1084219" y="2850827"/>
              <a:ext cx="3592245" cy="3094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1;p45"/>
            <p:cNvSpPr/>
            <p:nvPr/>
          </p:nvSpPr>
          <p:spPr>
            <a:xfrm rot="10800000">
              <a:off x="639296" y="4602890"/>
              <a:ext cx="1151007" cy="3095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45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030CFD72-2CE9-44D3-80CF-FD6FD8FEC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259AE6EC-663F-4C26-8711-5B6DA3DD2F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6767C5C0-6BA1-4EDE-AC60-86C9B0B94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34FD647A-70FB-4D11-9A9A-3D4922ECC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BE4E8C1E-3A96-46A1-8803-DFD599C53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BE4E8C1E-3A96-46A1-8803-DFD599C53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461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BE4E8C1E-3A96-46A1-8803-DFD599C53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398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BE4E8C1E-3A96-46A1-8803-DFD599C53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055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BE4E8C1E-3A96-46A1-8803-DFD599C53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116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B9B74D34-C07A-4B1A-8F15-71572EF83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4;p46"/>
          <p:cNvSpPr/>
          <p:nvPr/>
        </p:nvSpPr>
        <p:spPr>
          <a:xfrm>
            <a:off x="1246188" y="584200"/>
            <a:ext cx="9699625" cy="5765800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6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172D8650-DF80-4378-BC95-A7E589821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02B2C46F-9B35-4547-ACD3-89FA5C881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A3A109BD-74D9-4014-9365-5B70E0DE5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49"/>
          <p:cNvSpPr/>
          <p:nvPr/>
        </p:nvSpPr>
        <p:spPr>
          <a:xfrm>
            <a:off x="863600" y="587375"/>
            <a:ext cx="10464800" cy="5683250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69;p50"/>
          <p:cNvGrpSpPr>
            <a:grpSpLocks/>
          </p:cNvGrpSpPr>
          <p:nvPr/>
        </p:nvGrpSpPr>
        <p:grpSpPr bwMode="auto">
          <a:xfrm>
            <a:off x="11318875" y="2627313"/>
            <a:ext cx="539750" cy="808037"/>
            <a:chOff x="6268551" y="2194670"/>
            <a:chExt cx="405351" cy="606099"/>
          </a:xfrm>
        </p:grpSpPr>
        <p:sp>
          <p:nvSpPr>
            <p:cNvPr id="7" name="Google Shape;170;p50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71;p50"/>
            <p:cNvSpPr/>
            <p:nvPr/>
          </p:nvSpPr>
          <p:spPr>
            <a:xfrm>
              <a:off x="6329354" y="2547136"/>
              <a:ext cx="53649" cy="11907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72;p50"/>
            <p:cNvSpPr/>
            <p:nvPr/>
          </p:nvSpPr>
          <p:spPr>
            <a:xfrm>
              <a:off x="6574949" y="2395909"/>
              <a:ext cx="38151" cy="69064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73;p50"/>
          <p:cNvGrpSpPr>
            <a:grpSpLocks/>
          </p:cNvGrpSpPr>
          <p:nvPr/>
        </p:nvGrpSpPr>
        <p:grpSpPr bwMode="auto">
          <a:xfrm>
            <a:off x="10798175" y="4205288"/>
            <a:ext cx="836613" cy="776287"/>
            <a:chOff x="8373813" y="2411134"/>
            <a:chExt cx="627710" cy="582455"/>
          </a:xfrm>
        </p:grpSpPr>
        <p:sp>
          <p:nvSpPr>
            <p:cNvPr id="11" name="Google Shape;174;p50"/>
            <p:cNvSpPr/>
            <p:nvPr/>
          </p:nvSpPr>
          <p:spPr>
            <a:xfrm>
              <a:off x="8660868" y="2452823"/>
              <a:ext cx="291819" cy="270384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75;p50"/>
            <p:cNvGrpSpPr>
              <a:grpSpLocks/>
            </p:cNvGrpSpPr>
            <p:nvPr/>
          </p:nvGrpSpPr>
          <p:grpSpPr bwMode="auto"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13" name="Google Shape;176;p50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77;p50"/>
              <p:cNvSpPr/>
              <p:nvPr/>
            </p:nvSpPr>
            <p:spPr>
              <a:xfrm>
                <a:off x="7850124" y="2571934"/>
                <a:ext cx="53600" cy="9767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78;p50"/>
              <p:cNvSpPr/>
              <p:nvPr/>
            </p:nvSpPr>
            <p:spPr>
              <a:xfrm>
                <a:off x="7702428" y="2536201"/>
                <a:ext cx="41689" cy="714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" name="Google Shape;179;p50"/>
          <p:cNvSpPr/>
          <p:nvPr/>
        </p:nvSpPr>
        <p:spPr>
          <a:xfrm>
            <a:off x="9953625" y="1143000"/>
            <a:ext cx="595313" cy="835025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80;p50"/>
          <p:cNvGrpSpPr>
            <a:grpSpLocks/>
          </p:cNvGrpSpPr>
          <p:nvPr/>
        </p:nvGrpSpPr>
        <p:grpSpPr bwMode="auto">
          <a:xfrm>
            <a:off x="442913" y="2427288"/>
            <a:ext cx="584200" cy="1246187"/>
            <a:chOff x="2157197" y="1489293"/>
            <a:chExt cx="437843" cy="933672"/>
          </a:xfrm>
        </p:grpSpPr>
        <p:sp>
          <p:nvSpPr>
            <p:cNvPr id="18" name="Google Shape;181;p50"/>
            <p:cNvSpPr/>
            <p:nvPr/>
          </p:nvSpPr>
          <p:spPr>
            <a:xfrm>
              <a:off x="2157197" y="1540436"/>
              <a:ext cx="246286" cy="880150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2;p50"/>
            <p:cNvSpPr/>
            <p:nvPr/>
          </p:nvSpPr>
          <p:spPr>
            <a:xfrm>
              <a:off x="2165525" y="1489293"/>
              <a:ext cx="429515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3;p50"/>
            <p:cNvSpPr/>
            <p:nvPr/>
          </p:nvSpPr>
          <p:spPr>
            <a:xfrm>
              <a:off x="2169095" y="1577308"/>
              <a:ext cx="135636" cy="42818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4;p50"/>
            <p:cNvSpPr/>
            <p:nvPr/>
          </p:nvSpPr>
          <p:spPr>
            <a:xfrm>
              <a:off x="2194080" y="1630830"/>
              <a:ext cx="80906" cy="34493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5;p50"/>
            <p:cNvSpPr/>
            <p:nvPr/>
          </p:nvSpPr>
          <p:spPr>
            <a:xfrm>
              <a:off x="2197650" y="1685542"/>
              <a:ext cx="118979" cy="49954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;p50"/>
            <p:cNvSpPr/>
            <p:nvPr/>
          </p:nvSpPr>
          <p:spPr>
            <a:xfrm>
              <a:off x="2226205" y="1761663"/>
              <a:ext cx="61869" cy="39250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7;p50"/>
            <p:cNvSpPr/>
            <p:nvPr/>
          </p:nvSpPr>
          <p:spPr>
            <a:xfrm>
              <a:off x="2226205" y="1805671"/>
              <a:ext cx="107081" cy="39250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8;p50"/>
            <p:cNvSpPr/>
            <p:nvPr/>
          </p:nvSpPr>
          <p:spPr>
            <a:xfrm>
              <a:off x="2246431" y="1886550"/>
              <a:ext cx="61869" cy="40439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9;p50"/>
            <p:cNvSpPr/>
            <p:nvPr/>
          </p:nvSpPr>
          <p:spPr>
            <a:xfrm>
              <a:off x="2263088" y="1925799"/>
              <a:ext cx="123738" cy="47576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90;p50"/>
            <p:cNvSpPr/>
            <p:nvPr/>
          </p:nvSpPr>
          <p:spPr>
            <a:xfrm>
              <a:off x="2299972" y="2005489"/>
              <a:ext cx="58299" cy="36871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91;p50"/>
            <p:cNvSpPr/>
            <p:nvPr/>
          </p:nvSpPr>
          <p:spPr>
            <a:xfrm>
              <a:off x="2308300" y="2050686"/>
              <a:ext cx="98753" cy="49954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92;p50"/>
            <p:cNvSpPr/>
            <p:nvPr/>
          </p:nvSpPr>
          <p:spPr>
            <a:xfrm>
              <a:off x="2320198" y="2120860"/>
              <a:ext cx="61869" cy="40439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93;p50"/>
            <p:cNvSpPr/>
            <p:nvPr/>
          </p:nvSpPr>
          <p:spPr>
            <a:xfrm>
              <a:off x="2336855" y="2181519"/>
              <a:ext cx="73767" cy="41628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94;p50"/>
            <p:cNvSpPr/>
            <p:nvPr/>
          </p:nvSpPr>
          <p:spPr>
            <a:xfrm>
              <a:off x="2361841" y="2248125"/>
              <a:ext cx="65438" cy="32113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95;p50"/>
            <p:cNvSpPr/>
            <p:nvPr/>
          </p:nvSpPr>
          <p:spPr>
            <a:xfrm>
              <a:off x="2373739" y="2321867"/>
              <a:ext cx="110650" cy="40439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96;p50"/>
          <p:cNvGrpSpPr>
            <a:grpSpLocks/>
          </p:cNvGrpSpPr>
          <p:nvPr/>
        </p:nvGrpSpPr>
        <p:grpSpPr bwMode="auto">
          <a:xfrm>
            <a:off x="8772525" y="344488"/>
            <a:ext cx="573088" cy="554037"/>
            <a:chOff x="6112106" y="834072"/>
            <a:chExt cx="430968" cy="415000"/>
          </a:xfrm>
        </p:grpSpPr>
        <p:sp>
          <p:nvSpPr>
            <p:cNvPr id="34" name="Google Shape;197;p50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98;p50"/>
            <p:cNvSpPr/>
            <p:nvPr/>
          </p:nvSpPr>
          <p:spPr>
            <a:xfrm>
              <a:off x="6251783" y="993413"/>
              <a:ext cx="28652" cy="28539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99;p50"/>
            <p:cNvSpPr/>
            <p:nvPr/>
          </p:nvSpPr>
          <p:spPr>
            <a:xfrm>
              <a:off x="6354451" y="985089"/>
              <a:ext cx="28652" cy="24972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00;p50"/>
            <p:cNvSpPr/>
            <p:nvPr/>
          </p:nvSpPr>
          <p:spPr>
            <a:xfrm>
              <a:off x="6276853" y="1063570"/>
              <a:ext cx="126545" cy="6896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201;p50"/>
          <p:cNvSpPr/>
          <p:nvPr/>
        </p:nvSpPr>
        <p:spPr>
          <a:xfrm>
            <a:off x="1893888" y="946150"/>
            <a:ext cx="163512" cy="196850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202;p50"/>
          <p:cNvGrpSpPr>
            <a:grpSpLocks/>
          </p:cNvGrpSpPr>
          <p:nvPr/>
        </p:nvGrpSpPr>
        <p:grpSpPr bwMode="auto">
          <a:xfrm>
            <a:off x="746125" y="4048125"/>
            <a:ext cx="612775" cy="622300"/>
            <a:chOff x="613170" y="2655467"/>
            <a:chExt cx="459484" cy="466667"/>
          </a:xfrm>
        </p:grpSpPr>
        <p:sp>
          <p:nvSpPr>
            <p:cNvPr id="40" name="Google Shape;203;p50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04;p50"/>
            <p:cNvSpPr/>
            <p:nvPr/>
          </p:nvSpPr>
          <p:spPr>
            <a:xfrm>
              <a:off x="876243" y="2836420"/>
              <a:ext cx="28569" cy="27381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205;p50"/>
          <p:cNvGrpSpPr>
            <a:grpSpLocks/>
          </p:cNvGrpSpPr>
          <p:nvPr/>
        </p:nvGrpSpPr>
        <p:grpSpPr bwMode="auto">
          <a:xfrm>
            <a:off x="10991850" y="5834063"/>
            <a:ext cx="581025" cy="673100"/>
            <a:chOff x="8603040" y="1317126"/>
            <a:chExt cx="434884" cy="503752"/>
          </a:xfrm>
        </p:grpSpPr>
        <p:sp>
          <p:nvSpPr>
            <p:cNvPr id="43" name="Google Shape;206;p50"/>
            <p:cNvSpPr/>
            <p:nvPr/>
          </p:nvSpPr>
          <p:spPr>
            <a:xfrm>
              <a:off x="8771765" y="1530983"/>
              <a:ext cx="81987" cy="85543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07;p50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208;p50"/>
          <p:cNvGrpSpPr>
            <a:grpSpLocks/>
          </p:cNvGrpSpPr>
          <p:nvPr/>
        </p:nvGrpSpPr>
        <p:grpSpPr bwMode="auto">
          <a:xfrm>
            <a:off x="10639425" y="382588"/>
            <a:ext cx="1154113" cy="477837"/>
            <a:chOff x="8029479" y="603859"/>
            <a:chExt cx="864804" cy="358370"/>
          </a:xfrm>
        </p:grpSpPr>
        <p:sp>
          <p:nvSpPr>
            <p:cNvPr id="46" name="Google Shape;209;p50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0;p50"/>
            <p:cNvSpPr/>
            <p:nvPr/>
          </p:nvSpPr>
          <p:spPr>
            <a:xfrm>
              <a:off x="8430358" y="664579"/>
              <a:ext cx="255753" cy="58340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211;p50"/>
          <p:cNvGrpSpPr>
            <a:grpSpLocks/>
          </p:cNvGrpSpPr>
          <p:nvPr/>
        </p:nvGrpSpPr>
        <p:grpSpPr bwMode="auto">
          <a:xfrm>
            <a:off x="322263" y="1116013"/>
            <a:ext cx="339725" cy="546100"/>
            <a:chOff x="1185170" y="812432"/>
            <a:chExt cx="253864" cy="410283"/>
          </a:xfrm>
        </p:grpSpPr>
        <p:sp>
          <p:nvSpPr>
            <p:cNvPr id="49" name="Google Shape;212;p50"/>
            <p:cNvSpPr/>
            <p:nvPr/>
          </p:nvSpPr>
          <p:spPr>
            <a:xfrm>
              <a:off x="1263465" y="866102"/>
              <a:ext cx="102020" cy="172939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3;p50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214;p50"/>
          <p:cNvGrpSpPr>
            <a:grpSpLocks/>
          </p:cNvGrpSpPr>
          <p:nvPr/>
        </p:nvGrpSpPr>
        <p:grpSpPr bwMode="auto">
          <a:xfrm>
            <a:off x="866775" y="454025"/>
            <a:ext cx="371475" cy="530225"/>
            <a:chOff x="1705617" y="591066"/>
            <a:chExt cx="279451" cy="398476"/>
          </a:xfrm>
        </p:grpSpPr>
        <p:sp>
          <p:nvSpPr>
            <p:cNvPr id="52" name="Google Shape;215;p50"/>
            <p:cNvSpPr/>
            <p:nvPr/>
          </p:nvSpPr>
          <p:spPr>
            <a:xfrm>
              <a:off x="1788020" y="656684"/>
              <a:ext cx="99121" cy="127655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6;p50"/>
            <p:cNvSpPr/>
            <p:nvPr/>
          </p:nvSpPr>
          <p:spPr>
            <a:xfrm>
              <a:off x="1796379" y="824902"/>
              <a:ext cx="90762" cy="119304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;p50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218;p50"/>
          <p:cNvSpPr/>
          <p:nvPr/>
        </p:nvSpPr>
        <p:spPr>
          <a:xfrm>
            <a:off x="1146175" y="1377950"/>
            <a:ext cx="323850" cy="49212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219;p50"/>
          <p:cNvGrpSpPr>
            <a:grpSpLocks/>
          </p:cNvGrpSpPr>
          <p:nvPr/>
        </p:nvGrpSpPr>
        <p:grpSpPr bwMode="auto">
          <a:xfrm>
            <a:off x="431800" y="5264150"/>
            <a:ext cx="1239838" cy="1212850"/>
            <a:chOff x="-603806" y="1917476"/>
            <a:chExt cx="929757" cy="909504"/>
          </a:xfrm>
        </p:grpSpPr>
        <p:sp>
          <p:nvSpPr>
            <p:cNvPr id="57" name="Google Shape;220;p50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21;p50"/>
            <p:cNvSpPr/>
            <p:nvPr/>
          </p:nvSpPr>
          <p:spPr>
            <a:xfrm>
              <a:off x="-304998" y="2497226"/>
              <a:ext cx="323808" cy="204757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222;p50"/>
          <p:cNvSpPr/>
          <p:nvPr/>
        </p:nvSpPr>
        <p:spPr>
          <a:xfrm>
            <a:off x="9678988" y="901700"/>
            <a:ext cx="277812" cy="284163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223;p50"/>
          <p:cNvSpPr/>
          <p:nvPr/>
        </p:nvSpPr>
        <p:spPr>
          <a:xfrm>
            <a:off x="2185988" y="6272213"/>
            <a:ext cx="282575" cy="285750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224;p50"/>
          <p:cNvSpPr/>
          <p:nvPr/>
        </p:nvSpPr>
        <p:spPr>
          <a:xfrm>
            <a:off x="11215688" y="1768475"/>
            <a:ext cx="366712" cy="373063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225;p50"/>
          <p:cNvSpPr/>
          <p:nvPr/>
        </p:nvSpPr>
        <p:spPr>
          <a:xfrm>
            <a:off x="1246188" y="584200"/>
            <a:ext cx="9699625" cy="5765800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226;p50"/>
          <p:cNvSpPr/>
          <p:nvPr/>
        </p:nvSpPr>
        <p:spPr>
          <a:xfrm>
            <a:off x="9536113" y="4778375"/>
            <a:ext cx="2655887" cy="199707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227;p50"/>
          <p:cNvSpPr/>
          <p:nvPr/>
        </p:nvSpPr>
        <p:spPr>
          <a:xfrm>
            <a:off x="2359025" y="166688"/>
            <a:ext cx="917575" cy="796925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228;p50"/>
          <p:cNvSpPr/>
          <p:nvPr/>
        </p:nvSpPr>
        <p:spPr>
          <a:xfrm>
            <a:off x="350838" y="4822825"/>
            <a:ext cx="1223962" cy="29051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30;p51"/>
          <p:cNvGrpSpPr>
            <a:grpSpLocks/>
          </p:cNvGrpSpPr>
          <p:nvPr/>
        </p:nvGrpSpPr>
        <p:grpSpPr bwMode="auto">
          <a:xfrm>
            <a:off x="1609725" y="17463"/>
            <a:ext cx="9063038" cy="3138487"/>
            <a:chOff x="216150" y="13675"/>
            <a:chExt cx="6797350" cy="2353600"/>
          </a:xfrm>
        </p:grpSpPr>
        <p:sp>
          <p:nvSpPr>
            <p:cNvPr id="6" name="Google Shape;231;p51"/>
            <p:cNvSpPr/>
            <p:nvPr/>
          </p:nvSpPr>
          <p:spPr>
            <a:xfrm>
              <a:off x="2327151" y="64866"/>
              <a:ext cx="1235882" cy="1608353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32;p51"/>
            <p:cNvSpPr/>
            <p:nvPr/>
          </p:nvSpPr>
          <p:spPr>
            <a:xfrm>
              <a:off x="2356916" y="80342"/>
              <a:ext cx="1200163" cy="1610734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33;p51"/>
            <p:cNvSpPr/>
            <p:nvPr/>
          </p:nvSpPr>
          <p:spPr>
            <a:xfrm>
              <a:off x="4484586" y="168439"/>
              <a:ext cx="1421621" cy="1621449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34;p51"/>
            <p:cNvSpPr/>
            <p:nvPr/>
          </p:nvSpPr>
          <p:spPr>
            <a:xfrm>
              <a:off x="4506017" y="205344"/>
              <a:ext cx="1418049" cy="1586925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35;p51"/>
            <p:cNvSpPr/>
            <p:nvPr/>
          </p:nvSpPr>
          <p:spPr>
            <a:xfrm>
              <a:off x="3609467" y="175582"/>
              <a:ext cx="317901" cy="1097633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36;p51"/>
            <p:cNvSpPr/>
            <p:nvPr/>
          </p:nvSpPr>
          <p:spPr>
            <a:xfrm>
              <a:off x="3641615" y="172010"/>
              <a:ext cx="257178" cy="1079776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37;p51"/>
            <p:cNvSpPr/>
            <p:nvPr/>
          </p:nvSpPr>
          <p:spPr>
            <a:xfrm>
              <a:off x="1652059" y="301774"/>
              <a:ext cx="1128724" cy="1266682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38;p51"/>
            <p:cNvSpPr/>
            <p:nvPr/>
          </p:nvSpPr>
          <p:spPr>
            <a:xfrm>
              <a:off x="1659203" y="336298"/>
              <a:ext cx="1139440" cy="1225015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39;p51"/>
            <p:cNvSpPr/>
            <p:nvPr/>
          </p:nvSpPr>
          <p:spPr>
            <a:xfrm>
              <a:off x="3828544" y="412489"/>
              <a:ext cx="1062049" cy="1172634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0;p51"/>
            <p:cNvSpPr/>
            <p:nvPr/>
          </p:nvSpPr>
          <p:spPr>
            <a:xfrm>
              <a:off x="3853548" y="447014"/>
              <a:ext cx="1008470" cy="1133347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;p51"/>
            <p:cNvSpPr/>
            <p:nvPr/>
          </p:nvSpPr>
          <p:spPr>
            <a:xfrm>
              <a:off x="4026190" y="652968"/>
              <a:ext cx="521499" cy="100001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2;p51"/>
            <p:cNvSpPr/>
            <p:nvPr/>
          </p:nvSpPr>
          <p:spPr>
            <a:xfrm>
              <a:off x="4100010" y="797018"/>
              <a:ext cx="485780" cy="96429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3;p51"/>
            <p:cNvSpPr/>
            <p:nvPr/>
          </p:nvSpPr>
          <p:spPr>
            <a:xfrm>
              <a:off x="4128585" y="935115"/>
              <a:ext cx="496496" cy="120239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4;p51"/>
            <p:cNvSpPr/>
            <p:nvPr/>
          </p:nvSpPr>
          <p:spPr>
            <a:xfrm>
              <a:off x="4173829" y="1111308"/>
              <a:ext cx="485780" cy="77382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5;p51"/>
            <p:cNvSpPr/>
            <p:nvPr/>
          </p:nvSpPr>
          <p:spPr>
            <a:xfrm>
              <a:off x="4240505" y="1267261"/>
              <a:ext cx="398864" cy="95239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6;p51"/>
            <p:cNvSpPr/>
            <p:nvPr/>
          </p:nvSpPr>
          <p:spPr>
            <a:xfrm>
              <a:off x="4040478" y="1326786"/>
              <a:ext cx="48817" cy="198812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7;p51"/>
            <p:cNvSpPr/>
            <p:nvPr/>
          </p:nvSpPr>
          <p:spPr>
            <a:xfrm>
              <a:off x="3952371" y="920829"/>
              <a:ext cx="59532" cy="300004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8;p51"/>
            <p:cNvSpPr/>
            <p:nvPr/>
          </p:nvSpPr>
          <p:spPr>
            <a:xfrm>
              <a:off x="2491459" y="863685"/>
              <a:ext cx="620322" cy="552388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9;p51"/>
            <p:cNvSpPr/>
            <p:nvPr/>
          </p:nvSpPr>
          <p:spPr>
            <a:xfrm>
              <a:off x="2516462" y="898209"/>
              <a:ext cx="571506" cy="495244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0;p51"/>
            <p:cNvSpPr/>
            <p:nvPr/>
          </p:nvSpPr>
          <p:spPr>
            <a:xfrm>
              <a:off x="2608141" y="222011"/>
              <a:ext cx="781058" cy="1228587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51;p51"/>
            <p:cNvSpPr/>
            <p:nvPr/>
          </p:nvSpPr>
          <p:spPr>
            <a:xfrm>
              <a:off x="2685532" y="243439"/>
              <a:ext cx="695332" cy="1217872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52;p51"/>
            <p:cNvSpPr/>
            <p:nvPr/>
          </p:nvSpPr>
          <p:spPr>
            <a:xfrm>
              <a:off x="1015068" y="24389"/>
              <a:ext cx="1472818" cy="1675021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53;p51"/>
            <p:cNvSpPr/>
            <p:nvPr/>
          </p:nvSpPr>
          <p:spPr>
            <a:xfrm>
              <a:off x="1053169" y="13675"/>
              <a:ext cx="1431146" cy="1645258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54;p51"/>
            <p:cNvSpPr/>
            <p:nvPr/>
          </p:nvSpPr>
          <p:spPr>
            <a:xfrm>
              <a:off x="216150" y="245820"/>
              <a:ext cx="3023029" cy="2116693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55;p51"/>
            <p:cNvSpPr/>
            <p:nvPr/>
          </p:nvSpPr>
          <p:spPr>
            <a:xfrm>
              <a:off x="523334" y="485109"/>
              <a:ext cx="127399" cy="117858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56;p51"/>
            <p:cNvSpPr/>
            <p:nvPr/>
          </p:nvSpPr>
          <p:spPr>
            <a:xfrm>
              <a:off x="269729" y="256535"/>
              <a:ext cx="2951590" cy="2105978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57;p51"/>
            <p:cNvSpPr/>
            <p:nvPr/>
          </p:nvSpPr>
          <p:spPr>
            <a:xfrm>
              <a:off x="261394" y="792256"/>
              <a:ext cx="1622839" cy="938107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58;p51"/>
            <p:cNvSpPr/>
            <p:nvPr/>
          </p:nvSpPr>
          <p:spPr>
            <a:xfrm>
              <a:off x="291161" y="816066"/>
              <a:ext cx="1572832" cy="860724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59;p51"/>
            <p:cNvSpPr/>
            <p:nvPr/>
          </p:nvSpPr>
          <p:spPr>
            <a:xfrm>
              <a:off x="615014" y="1033925"/>
              <a:ext cx="979894" cy="403577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60;p51"/>
            <p:cNvSpPr/>
            <p:nvPr/>
          </p:nvSpPr>
          <p:spPr>
            <a:xfrm>
              <a:off x="1693732" y="1404168"/>
              <a:ext cx="130970" cy="11905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61;p51"/>
            <p:cNvSpPr/>
            <p:nvPr/>
          </p:nvSpPr>
          <p:spPr>
            <a:xfrm>
              <a:off x="3016529" y="538681"/>
              <a:ext cx="931079" cy="855963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62;p51"/>
            <p:cNvSpPr/>
            <p:nvPr/>
          </p:nvSpPr>
          <p:spPr>
            <a:xfrm>
              <a:off x="3009386" y="560110"/>
              <a:ext cx="921553" cy="828582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63;p51"/>
            <p:cNvSpPr/>
            <p:nvPr/>
          </p:nvSpPr>
          <p:spPr>
            <a:xfrm>
              <a:off x="3270136" y="991068"/>
              <a:ext cx="92870" cy="79763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64;p51"/>
            <p:cNvSpPr/>
            <p:nvPr/>
          </p:nvSpPr>
          <p:spPr>
            <a:xfrm>
              <a:off x="5201350" y="755350"/>
              <a:ext cx="1812150" cy="1611925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65;p51"/>
            <p:cNvSpPr/>
            <p:nvPr/>
          </p:nvSpPr>
          <p:spPr>
            <a:xfrm>
              <a:off x="5154914" y="851781"/>
              <a:ext cx="1795481" cy="1413112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66;p51"/>
            <p:cNvSpPr/>
            <p:nvPr/>
          </p:nvSpPr>
          <p:spPr>
            <a:xfrm>
              <a:off x="5363276" y="1581551"/>
              <a:ext cx="263131" cy="20714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67;p51"/>
            <p:cNvSpPr/>
            <p:nvPr/>
          </p:nvSpPr>
          <p:spPr>
            <a:xfrm>
              <a:off x="5683558" y="1063688"/>
              <a:ext cx="431011" cy="43572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8;p51"/>
            <p:cNvSpPr/>
            <p:nvPr/>
          </p:nvSpPr>
          <p:spPr>
            <a:xfrm>
              <a:off x="6287211" y="1045830"/>
              <a:ext cx="338141" cy="382148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69;p51"/>
            <p:cNvSpPr/>
            <p:nvPr/>
          </p:nvSpPr>
          <p:spPr>
            <a:xfrm>
              <a:off x="6452709" y="1408930"/>
              <a:ext cx="391720" cy="422624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270;p51"/>
          <p:cNvSpPr/>
          <p:nvPr/>
        </p:nvSpPr>
        <p:spPr>
          <a:xfrm>
            <a:off x="0" y="1485900"/>
            <a:ext cx="12192000" cy="5394325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71;p51"/>
          <p:cNvSpPr/>
          <p:nvPr/>
        </p:nvSpPr>
        <p:spPr>
          <a:xfrm>
            <a:off x="0" y="1549400"/>
            <a:ext cx="12192000" cy="533082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23"/>
          <p:cNvSpPr txBox="1">
            <a:spLocks noGrp="1"/>
          </p:cNvSpPr>
          <p:nvPr>
            <p:ph type="title"/>
          </p:nvPr>
        </p:nvSpPr>
        <p:spPr bwMode="auto">
          <a:xfrm>
            <a:off x="415925" y="593725"/>
            <a:ext cx="113601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027" name="Google Shape;11;p23"/>
          <p:cNvSpPr txBox="1">
            <a:spLocks noGrp="1"/>
          </p:cNvSpPr>
          <p:nvPr>
            <p:ph type="body" idx="1"/>
          </p:nvPr>
        </p:nvSpPr>
        <p:spPr bwMode="auto">
          <a:xfrm>
            <a:off x="415925" y="1536700"/>
            <a:ext cx="1136015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24" r:id="rId2"/>
    <p:sldLayoutId id="2147483725" r:id="rId3"/>
    <p:sldLayoutId id="2147483726" r:id="rId4"/>
    <p:sldLayoutId id="2147483714" r:id="rId5"/>
    <p:sldLayoutId id="2147483713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398;p26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8435" name="Google Shape;399;p26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8436" name="Google Shape;400;p26"/>
          <p:cNvSpPr txBox="1">
            <a:spLocks noGrp="1"/>
          </p:cNvSpPr>
          <p:nvPr>
            <p:ph type="dt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</a:defRPr>
            </a:lvl1pPr>
          </a:lstStyle>
          <a:p>
            <a:endParaRPr lang="en-US"/>
          </a:p>
        </p:txBody>
      </p:sp>
      <p:sp>
        <p:nvSpPr>
          <p:cNvPr id="18437" name="Google Shape;401;p26"/>
          <p:cNvSpPr txBox="1">
            <a:spLocks noGrp="1"/>
          </p:cNvSpPr>
          <p:nvPr>
            <p:ph type="ft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</a:defRPr>
            </a:lvl1pPr>
          </a:lstStyle>
          <a:p>
            <a:endParaRPr lang="en-US"/>
          </a:p>
        </p:txBody>
      </p:sp>
      <p:sp>
        <p:nvSpPr>
          <p:cNvPr id="18438" name="Google Shape;402;p26"/>
          <p:cNvSpPr txBox="1">
            <a:spLocks noGrp="1"/>
          </p:cNvSpPr>
          <p:nvPr>
            <p:ph type="sldNum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</a:defRPr>
            </a:lvl1pPr>
          </a:lstStyle>
          <a:p>
            <a:fld id="{2BB293F2-5B0A-4C8C-8417-196B9710A7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36" r:id="rId3"/>
    <p:sldLayoutId id="2147483737" r:id="rId4"/>
    <p:sldLayoutId id="2147483738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  <p:sldLayoutId id="214748373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  <a:sym typeface="Arial"/>
              </a:defRPr>
            </a:lvl1pPr>
          </a:lstStyle>
          <a:p>
            <a:pPr>
              <a:defRPr/>
            </a:pPr>
            <a:fld id="{01BD49B5-D775-4ACA-AE5D-F6CE5B8B2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54" r:id="rId8"/>
    <p:sldLayoutId id="2147483753" r:id="rId9"/>
    <p:sldLayoutId id="2147483752" r:id="rId10"/>
    <p:sldLayoutId id="2147483751" r:id="rId11"/>
    <p:sldLayoutId id="2147483747" r:id="rId12"/>
    <p:sldLayoutId id="2147483748" r:id="rId13"/>
    <p:sldLayoutId id="2147483749" r:id="rId14"/>
    <p:sldLayoutId id="214748375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1560A17-384C-45AC-A1D6-ACE15D7F8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2088079"/>
            <a:ext cx="12633008" cy="63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3">
            <a:extLst>
              <a:ext uri="{FF2B5EF4-FFF2-40B4-BE49-F238E27FC236}">
                <a16:creationId xmlns:a16="http://schemas.microsoft.com/office/drawing/2014/main" id="{F58C08E4-8EB3-4CCA-9394-A55C52E60FA0}"/>
              </a:ext>
            </a:extLst>
          </p:cNvPr>
          <p:cNvSpPr/>
          <p:nvPr/>
        </p:nvSpPr>
        <p:spPr>
          <a:xfrm>
            <a:off x="5124450" y="4057650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4" name="椭圆 4">
            <a:extLst>
              <a:ext uri="{FF2B5EF4-FFF2-40B4-BE49-F238E27FC236}">
                <a16:creationId xmlns:a16="http://schemas.microsoft.com/office/drawing/2014/main" id="{800E990D-073D-494E-8A6D-7B7903BC455C}"/>
              </a:ext>
            </a:extLst>
          </p:cNvPr>
          <p:cNvSpPr/>
          <p:nvPr/>
        </p:nvSpPr>
        <p:spPr>
          <a:xfrm>
            <a:off x="5861050" y="4057650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5" name="椭圆 5">
            <a:extLst>
              <a:ext uri="{FF2B5EF4-FFF2-40B4-BE49-F238E27FC236}">
                <a16:creationId xmlns:a16="http://schemas.microsoft.com/office/drawing/2014/main" id="{12E2176B-47B8-4E72-86A2-D64CEB52BF4D}"/>
              </a:ext>
            </a:extLst>
          </p:cNvPr>
          <p:cNvSpPr/>
          <p:nvPr/>
        </p:nvSpPr>
        <p:spPr>
          <a:xfrm>
            <a:off x="6597650" y="4057650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6" name="椭圆 10">
            <a:extLst>
              <a:ext uri="{FF2B5EF4-FFF2-40B4-BE49-F238E27FC236}">
                <a16:creationId xmlns:a16="http://schemas.microsoft.com/office/drawing/2014/main" id="{18D92B27-24DF-421F-8D31-6AF973E2AE06}"/>
              </a:ext>
            </a:extLst>
          </p:cNvPr>
          <p:cNvSpPr/>
          <p:nvPr/>
        </p:nvSpPr>
        <p:spPr>
          <a:xfrm>
            <a:off x="5235575" y="4168775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7" name="椭圆 11">
            <a:extLst>
              <a:ext uri="{FF2B5EF4-FFF2-40B4-BE49-F238E27FC236}">
                <a16:creationId xmlns:a16="http://schemas.microsoft.com/office/drawing/2014/main" id="{50FDAF72-6DFC-4165-A539-7EC7596ACD26}"/>
              </a:ext>
            </a:extLst>
          </p:cNvPr>
          <p:cNvSpPr/>
          <p:nvPr/>
        </p:nvSpPr>
        <p:spPr>
          <a:xfrm>
            <a:off x="5973763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8" name="椭圆 12">
            <a:extLst>
              <a:ext uri="{FF2B5EF4-FFF2-40B4-BE49-F238E27FC236}">
                <a16:creationId xmlns:a16="http://schemas.microsoft.com/office/drawing/2014/main" id="{F8A40BFA-DEB6-4C21-AB9A-9F72087FFFC4}"/>
              </a:ext>
            </a:extLst>
          </p:cNvPr>
          <p:cNvSpPr/>
          <p:nvPr/>
        </p:nvSpPr>
        <p:spPr>
          <a:xfrm>
            <a:off x="6738938" y="4168775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38C778-1B1E-4EF0-B485-2F4EE4555D44}"/>
              </a:ext>
            </a:extLst>
          </p:cNvPr>
          <p:cNvSpPr txBox="1"/>
          <p:nvPr/>
        </p:nvSpPr>
        <p:spPr bwMode="auto">
          <a:xfrm>
            <a:off x="5968205" y="1258324"/>
            <a:ext cx="311150" cy="83026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800">
              <a:solidFill>
                <a:schemeClr val="bg1">
                  <a:lumMod val="8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3" name="Cloud Callout 8">
            <a:extLst>
              <a:ext uri="{FF2B5EF4-FFF2-40B4-BE49-F238E27FC236}">
                <a16:creationId xmlns:a16="http://schemas.microsoft.com/office/drawing/2014/main" id="{221C14DF-41EB-456C-9CCF-416574041334}"/>
              </a:ext>
            </a:extLst>
          </p:cNvPr>
          <p:cNvSpPr/>
          <p:nvPr/>
        </p:nvSpPr>
        <p:spPr>
          <a:xfrm>
            <a:off x="4794250" y="2365375"/>
            <a:ext cx="2847975" cy="126365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4</a:t>
            </a:r>
          </a:p>
        </p:txBody>
      </p:sp>
      <p:pic>
        <p:nvPicPr>
          <p:cNvPr id="14" name="Audio 9">
            <a:hlinkClick r:id="" action="ppaction://media"/>
            <a:extLst>
              <a:ext uri="{FF2B5EF4-FFF2-40B4-BE49-F238E27FC236}">
                <a16:creationId xmlns:a16="http://schemas.microsoft.com/office/drawing/2014/main" id="{4339D5EE-17F1-4D5E-8936-28AE82282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7220" y="4835525"/>
            <a:ext cx="609600" cy="60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E65571-FB2A-4119-8AE1-AB8269076238}"/>
              </a:ext>
            </a:extLst>
          </p:cNvPr>
          <p:cNvSpPr txBox="1"/>
          <p:nvPr/>
        </p:nvSpPr>
        <p:spPr>
          <a:xfrm>
            <a:off x="1935126" y="520995"/>
            <a:ext cx="871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9B153B-8B5F-4F1E-93FE-B41B051ABB32}"/>
              </a:ext>
            </a:extLst>
          </p:cNvPr>
          <p:cNvSpPr txBox="1"/>
          <p:nvPr/>
        </p:nvSpPr>
        <p:spPr>
          <a:xfrm flipH="1">
            <a:off x="1036320" y="1580099"/>
            <a:ext cx="1098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163574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758825"/>
            <a:ext cx="72532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200" b="1" kern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/>
                <a:ea typeface="Arial"/>
                <a:cs typeface="+mn-cs"/>
                <a:sym typeface="Arial"/>
              </a:rPr>
              <a:t>KHÁM PHÁ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Line 5"/>
          <p:cNvSpPr>
            <a:spLocks noChangeShapeType="1"/>
          </p:cNvSpPr>
          <p:nvPr/>
        </p:nvSpPr>
        <p:spPr bwMode="auto">
          <a:xfrm>
            <a:off x="3406775" y="496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8" name="Line 6"/>
          <p:cNvSpPr>
            <a:spLocks noChangeShapeType="1"/>
          </p:cNvSpPr>
          <p:nvPr/>
        </p:nvSpPr>
        <p:spPr bwMode="auto">
          <a:xfrm>
            <a:off x="3330575" y="480853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9" name="Line 7"/>
          <p:cNvSpPr>
            <a:spLocks noChangeShapeType="1"/>
          </p:cNvSpPr>
          <p:nvPr/>
        </p:nvSpPr>
        <p:spPr bwMode="auto">
          <a:xfrm>
            <a:off x="3330575" y="5189538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517525" y="1281650"/>
            <a:ext cx="113236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CD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qua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trước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3214688" y="2605625"/>
            <a:ext cx="6819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* Điểm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nằm trên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3214688" y="3437475"/>
            <a:ext cx="7046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* Điểm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nằm ngoài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Line 2"/>
          <p:cNvSpPr>
            <a:spLocks noChangeShapeType="1"/>
          </p:cNvSpPr>
          <p:nvPr/>
        </p:nvSpPr>
        <p:spPr bwMode="auto">
          <a:xfrm>
            <a:off x="788988" y="4821238"/>
            <a:ext cx="2917825" cy="206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885825" y="4833938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                             B </a:t>
            </a:r>
          </a:p>
        </p:txBody>
      </p:sp>
      <p:sp>
        <p:nvSpPr>
          <p:cNvPr id="62467" name="Line 5"/>
          <p:cNvSpPr>
            <a:spLocks noChangeShapeType="1"/>
          </p:cNvSpPr>
          <p:nvPr/>
        </p:nvSpPr>
        <p:spPr bwMode="auto">
          <a:xfrm>
            <a:off x="3662363" y="3189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Line 6"/>
          <p:cNvSpPr>
            <a:spLocks noChangeShapeType="1"/>
          </p:cNvSpPr>
          <p:nvPr/>
        </p:nvSpPr>
        <p:spPr bwMode="auto">
          <a:xfrm>
            <a:off x="3586163" y="303688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9" name="Line 7"/>
          <p:cNvSpPr>
            <a:spLocks noChangeShapeType="1"/>
          </p:cNvSpPr>
          <p:nvPr/>
        </p:nvSpPr>
        <p:spPr bwMode="auto">
          <a:xfrm>
            <a:off x="3586163" y="3417888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914650" y="41941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0" y="2333625"/>
            <a:ext cx="11747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330200" y="376238"/>
            <a:ext cx="11861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1. Vẽ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CD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đi qua điểm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v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vuông góc với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cho trước.</a:t>
            </a:r>
            <a:endParaRPr lang="en-US" alt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953000" y="2236788"/>
            <a:ext cx="6477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Bước 1: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Đặt một cạnh góc vuông của ê ke trùng với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vi-VN" altLang="en-US" sz="2800">
              <a:solidFill>
                <a:srgbClr val="0000CC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003800" y="3221038"/>
            <a:ext cx="64579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Bước 2:</a:t>
            </a:r>
            <a:r>
              <a:rPr lang="en-US" altLang="en-US" sz="2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Chuyển dịch ê ke trượt theo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sao cho cạnh góc vuông thứ hai của ê ke gặp điểm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 flipV="1">
            <a:off x="2870200" y="475615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8525">
            <a:off x="3057525" y="4354513"/>
            <a:ext cx="7191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2947988" y="2535238"/>
            <a:ext cx="0" cy="2286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947988" y="4756150"/>
            <a:ext cx="0" cy="989013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65388" y="54213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465388" y="24622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4394200" y="1417638"/>
            <a:ext cx="7026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* Điểm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nằm trên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997450" y="4637088"/>
            <a:ext cx="66055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Bước 3:</a:t>
            </a:r>
            <a:r>
              <a:rPr lang="en-US" altLang="en-US" sz="2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Vạch một đường thẳng theo cạnh đó thì được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CD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đi qua điểm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và vuông góc với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en-US" altLang="en-US" sz="2800" b="1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724 -0.000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33403 L 2.08333E-7 -2.59259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046 L 0.08685 0.2715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134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animBg="1"/>
      <p:bldP spid="12" grpId="1" animBg="1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Line 2"/>
          <p:cNvSpPr>
            <a:spLocks noChangeShapeType="1"/>
          </p:cNvSpPr>
          <p:nvPr/>
        </p:nvSpPr>
        <p:spPr bwMode="auto">
          <a:xfrm>
            <a:off x="1004888" y="4989513"/>
            <a:ext cx="2917825" cy="206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100138" y="5053013"/>
            <a:ext cx="3144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                             B </a:t>
            </a:r>
          </a:p>
        </p:txBody>
      </p:sp>
      <p:sp>
        <p:nvSpPr>
          <p:cNvPr id="64515" name="Line 5"/>
          <p:cNvSpPr>
            <a:spLocks noChangeShapeType="1"/>
          </p:cNvSpPr>
          <p:nvPr/>
        </p:nvSpPr>
        <p:spPr bwMode="auto">
          <a:xfrm>
            <a:off x="3878263" y="3344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Line 6"/>
          <p:cNvSpPr>
            <a:spLocks noChangeShapeType="1"/>
          </p:cNvSpPr>
          <p:nvPr/>
        </p:nvSpPr>
        <p:spPr bwMode="auto">
          <a:xfrm>
            <a:off x="3802063" y="319246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7" name="Line 7"/>
          <p:cNvSpPr>
            <a:spLocks noChangeShapeType="1"/>
          </p:cNvSpPr>
          <p:nvPr/>
        </p:nvSpPr>
        <p:spPr bwMode="auto">
          <a:xfrm>
            <a:off x="3802063" y="357346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189288" y="29051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450" y="2536825"/>
            <a:ext cx="11747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 Box 18"/>
          <p:cNvSpPr txBox="1">
            <a:spLocks noChangeArrowheads="1"/>
          </p:cNvSpPr>
          <p:nvPr/>
        </p:nvSpPr>
        <p:spPr bwMode="auto">
          <a:xfrm>
            <a:off x="7467600" y="11430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endParaRPr lang="vi-VN" altLang="en-US">
              <a:solidFill>
                <a:schemeClr val="tx1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 flipV="1">
            <a:off x="3087688" y="287337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8525">
            <a:off x="3249613" y="2490788"/>
            <a:ext cx="7175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3151188" y="2716213"/>
            <a:ext cx="0" cy="2286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63888" y="4945063"/>
            <a:ext cx="0" cy="987425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681288" y="55753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681288" y="26162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041900" y="2236788"/>
            <a:ext cx="6477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Bước 1: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Đặt một cạnh góc vuông của ê ke trùng với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vi-VN" altLang="en-US" sz="2800">
              <a:solidFill>
                <a:srgbClr val="0000CC"/>
              </a:solidFill>
            </a:endParaRP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4473575" y="1417638"/>
            <a:ext cx="704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* Điểm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E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nằm ngoài đường thẳng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en-US" alt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9" name="TextBox 32"/>
          <p:cNvSpPr txBox="1">
            <a:spLocks noChangeArrowheads="1"/>
          </p:cNvSpPr>
          <p:nvPr/>
        </p:nvSpPr>
        <p:spPr bwMode="auto">
          <a:xfrm>
            <a:off x="776288" y="473075"/>
            <a:ext cx="112029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1. Vẽ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CD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đi qua điểm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v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vuông góc với đường thẳng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cho trước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en-US" alt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003800" y="3221038"/>
            <a:ext cx="64579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Bước 2:</a:t>
            </a:r>
            <a:r>
              <a:rPr lang="en-US" altLang="en-US" sz="2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Chuyển dịch ê ke trượt theo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sao cho cạnh góc vuông thứ hai của ê ke gặp điểm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en-US" altLang="en-US" sz="28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978400" y="4637088"/>
            <a:ext cx="65151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Bước 3:</a:t>
            </a:r>
            <a:r>
              <a:rPr lang="en-US" altLang="en-US" sz="2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Vạch một đường thẳng theo cạnh đó thì được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CD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đi qua điểm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và</a:t>
            </a: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vuông góc với đường thẳng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724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125 L 5E-6 0.302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231 L 0.08685 0.269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3 L 5E-6 0.434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4521200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66562" name="Line 4"/>
          <p:cNvSpPr>
            <a:spLocks noChangeShapeType="1"/>
          </p:cNvSpPr>
          <p:nvPr/>
        </p:nvSpPr>
        <p:spPr bwMode="auto">
          <a:xfrm>
            <a:off x="1350963" y="4673600"/>
            <a:ext cx="2971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1198563" y="4673600"/>
            <a:ext cx="4587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062413" y="4673600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6565" name="Line 8"/>
          <p:cNvSpPr>
            <a:spLocks noChangeShapeType="1"/>
          </p:cNvSpPr>
          <p:nvPr/>
        </p:nvSpPr>
        <p:spPr bwMode="auto">
          <a:xfrm>
            <a:off x="2265363" y="337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6" name="Line 9"/>
          <p:cNvSpPr>
            <a:spLocks noChangeShapeType="1"/>
          </p:cNvSpPr>
          <p:nvPr/>
        </p:nvSpPr>
        <p:spPr bwMode="auto">
          <a:xfrm>
            <a:off x="2189163" y="32258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Line 10"/>
          <p:cNvSpPr>
            <a:spLocks noChangeShapeType="1"/>
          </p:cNvSpPr>
          <p:nvPr/>
        </p:nvSpPr>
        <p:spPr bwMode="auto">
          <a:xfrm>
            <a:off x="2189163" y="36068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83781" flipH="1">
            <a:off x="422275" y="2587625"/>
            <a:ext cx="16414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320784">
            <a:off x="1697038" y="1749425"/>
            <a:ext cx="990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5"/>
          <p:cNvSpPr>
            <a:spLocks noChangeShapeType="1"/>
          </p:cNvSpPr>
          <p:nvPr/>
        </p:nvSpPr>
        <p:spPr bwMode="auto">
          <a:xfrm flipH="1" flipV="1">
            <a:off x="2378075" y="2628900"/>
            <a:ext cx="7938" cy="2041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2697163"/>
            <a:ext cx="6981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Ta gọi đoạn thẳng AH là đường cao của tam giác ABC.</a:t>
            </a:r>
          </a:p>
        </p:txBody>
      </p:sp>
      <p:sp>
        <p:nvSpPr>
          <p:cNvPr id="66572" name="Line 4"/>
          <p:cNvSpPr>
            <a:spLocks noChangeShapeType="1"/>
          </p:cNvSpPr>
          <p:nvPr/>
        </p:nvSpPr>
        <p:spPr bwMode="auto">
          <a:xfrm flipV="1">
            <a:off x="1365250" y="2616200"/>
            <a:ext cx="1009650" cy="2057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Line 4"/>
          <p:cNvSpPr>
            <a:spLocks noChangeShapeType="1"/>
          </p:cNvSpPr>
          <p:nvPr/>
        </p:nvSpPr>
        <p:spPr bwMode="auto">
          <a:xfrm>
            <a:off x="2374900" y="2616200"/>
            <a:ext cx="1947863" cy="2057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208213" y="4673600"/>
            <a:ext cx="481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15913" y="417513"/>
            <a:ext cx="5792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2. Đường cao của hình tam giác</a:t>
            </a:r>
            <a:endParaRPr lang="en-US" alt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67200" y="1128713"/>
            <a:ext cx="69818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Qua đỉnh A của hình tam giác ABC ta vẽ đường thẳng vuông góc với cạnh BC, cắt cạnh BC tại điểm H.</a:t>
            </a:r>
          </a:p>
        </p:txBody>
      </p:sp>
      <p:sp>
        <p:nvSpPr>
          <p:cNvPr id="66577" name="Text Box 6"/>
          <p:cNvSpPr txBox="1">
            <a:spLocks noChangeArrowheads="1"/>
          </p:cNvSpPr>
          <p:nvPr/>
        </p:nvSpPr>
        <p:spPr bwMode="auto">
          <a:xfrm>
            <a:off x="2144713" y="2081213"/>
            <a:ext cx="569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74 -0.00139 L 0.02695 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13 0.28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02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758825"/>
            <a:ext cx="72532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200" b="1" kern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/>
                <a:ea typeface="Arial"/>
                <a:cs typeface="+mn-cs"/>
                <a:sym typeface="Arial"/>
              </a:rPr>
              <a:t>THỰC HÀNH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Line 2"/>
          <p:cNvSpPr>
            <a:spLocks noChangeShapeType="1"/>
          </p:cNvSpPr>
          <p:nvPr/>
        </p:nvSpPr>
        <p:spPr bwMode="auto">
          <a:xfrm>
            <a:off x="1165225" y="4711700"/>
            <a:ext cx="2609850" cy="333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1012825" y="4711700"/>
            <a:ext cx="40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3568700" y="4791075"/>
            <a:ext cx="40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9636" name="Line 5"/>
          <p:cNvSpPr>
            <a:spLocks noChangeShapeType="1"/>
          </p:cNvSpPr>
          <p:nvPr/>
        </p:nvSpPr>
        <p:spPr bwMode="auto">
          <a:xfrm>
            <a:off x="4171950" y="31908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4095750" y="303847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>
            <a:off x="4095750" y="3419475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Oval 8"/>
          <p:cNvSpPr>
            <a:spLocks noChangeArrowheads="1"/>
          </p:cNvSpPr>
          <p:nvPr/>
        </p:nvSpPr>
        <p:spPr bwMode="auto">
          <a:xfrm>
            <a:off x="2281238" y="467677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6307138" y="4697413"/>
            <a:ext cx="388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69641" name="Text Box 15"/>
          <p:cNvSpPr txBox="1">
            <a:spLocks noChangeArrowheads="1"/>
          </p:cNvSpPr>
          <p:nvPr/>
        </p:nvSpPr>
        <p:spPr bwMode="auto">
          <a:xfrm>
            <a:off x="6281738" y="342265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9642" name="Text Box 23"/>
          <p:cNvSpPr txBox="1">
            <a:spLocks noChangeArrowheads="1"/>
          </p:cNvSpPr>
          <p:nvPr/>
        </p:nvSpPr>
        <p:spPr bwMode="auto">
          <a:xfrm>
            <a:off x="2324100" y="4799013"/>
            <a:ext cx="39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69643" name="Text Box 24"/>
          <p:cNvSpPr txBox="1">
            <a:spLocks noChangeArrowheads="1"/>
          </p:cNvSpPr>
          <p:nvPr/>
        </p:nvSpPr>
        <p:spPr bwMode="auto">
          <a:xfrm>
            <a:off x="6257925" y="53387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9644" name="TextBox 26"/>
          <p:cNvSpPr txBox="1">
            <a:spLocks noChangeArrowheads="1"/>
          </p:cNvSpPr>
          <p:nvPr/>
        </p:nvSpPr>
        <p:spPr bwMode="auto">
          <a:xfrm>
            <a:off x="434975" y="515938"/>
            <a:ext cx="11112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6175" indent="-11461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Hãy vẽ đường thẳng AB đi qua điểm E và vuông góc với đường thẳng CD trong mỗi trường hợp sau.</a:t>
            </a:r>
          </a:p>
        </p:txBody>
      </p:sp>
      <p:sp>
        <p:nvSpPr>
          <p:cNvPr id="69645" name="Line 2"/>
          <p:cNvSpPr>
            <a:spLocks noChangeShapeType="1"/>
          </p:cNvSpPr>
          <p:nvPr/>
        </p:nvSpPr>
        <p:spPr bwMode="auto">
          <a:xfrm flipV="1">
            <a:off x="6230938" y="3575050"/>
            <a:ext cx="0" cy="2057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Line 2"/>
          <p:cNvSpPr>
            <a:spLocks noChangeShapeType="1"/>
          </p:cNvSpPr>
          <p:nvPr/>
        </p:nvSpPr>
        <p:spPr bwMode="auto">
          <a:xfrm flipV="1">
            <a:off x="8974138" y="3879850"/>
            <a:ext cx="2573337" cy="14462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7" name="Text Box 23"/>
          <p:cNvSpPr txBox="1">
            <a:spLocks noChangeArrowheads="1"/>
          </p:cNvSpPr>
          <p:nvPr/>
        </p:nvSpPr>
        <p:spPr bwMode="auto">
          <a:xfrm>
            <a:off x="10039350" y="4787900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69648" name="Oval 8"/>
          <p:cNvSpPr>
            <a:spLocks noChangeArrowheads="1"/>
          </p:cNvSpPr>
          <p:nvPr/>
        </p:nvSpPr>
        <p:spPr bwMode="auto">
          <a:xfrm>
            <a:off x="10120313" y="45799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9" name="Text Box 23"/>
          <p:cNvSpPr txBox="1">
            <a:spLocks noChangeArrowheads="1"/>
          </p:cNvSpPr>
          <p:nvPr/>
        </p:nvSpPr>
        <p:spPr bwMode="auto">
          <a:xfrm>
            <a:off x="8655050" y="54419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9650" name="Text Box 23"/>
          <p:cNvSpPr txBox="1">
            <a:spLocks noChangeArrowheads="1"/>
          </p:cNvSpPr>
          <p:nvPr/>
        </p:nvSpPr>
        <p:spPr bwMode="auto">
          <a:xfrm>
            <a:off x="11657013" y="39766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9651" name="Text Box 23"/>
          <p:cNvSpPr txBox="1">
            <a:spLocks noChangeArrowheads="1"/>
          </p:cNvSpPr>
          <p:nvPr/>
        </p:nvSpPr>
        <p:spPr bwMode="auto">
          <a:xfrm>
            <a:off x="9064625" y="2243138"/>
            <a:ext cx="423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69652" name="Text Box 23"/>
          <p:cNvSpPr txBox="1">
            <a:spLocks noChangeArrowheads="1"/>
          </p:cNvSpPr>
          <p:nvPr/>
        </p:nvSpPr>
        <p:spPr bwMode="auto">
          <a:xfrm>
            <a:off x="5302250" y="230505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9653" name="Text Box 23"/>
          <p:cNvSpPr txBox="1">
            <a:spLocks noChangeArrowheads="1"/>
          </p:cNvSpPr>
          <p:nvPr/>
        </p:nvSpPr>
        <p:spPr bwMode="auto">
          <a:xfrm>
            <a:off x="1093788" y="2339975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69654" name="Oval 8"/>
          <p:cNvSpPr>
            <a:spLocks noChangeArrowheads="1"/>
          </p:cNvSpPr>
          <p:nvPr/>
        </p:nvSpPr>
        <p:spPr bwMode="auto">
          <a:xfrm>
            <a:off x="6189663" y="462121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750" y="2759075"/>
            <a:ext cx="1371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3763" y="2111375"/>
            <a:ext cx="1169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Straight Connector 63"/>
          <p:cNvCxnSpPr/>
          <p:nvPr/>
        </p:nvCxnSpPr>
        <p:spPr>
          <a:xfrm flipV="1">
            <a:off x="2308225" y="3111500"/>
            <a:ext cx="0" cy="16002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308225" y="4406900"/>
            <a:ext cx="0" cy="16002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2339975" y="5702300"/>
            <a:ext cx="38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2308225" y="3187700"/>
            <a:ext cx="40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6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00" y="2593975"/>
            <a:ext cx="11684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3294063"/>
            <a:ext cx="11826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Straight Connector 69"/>
          <p:cNvCxnSpPr>
            <a:cxnSpLocks/>
            <a:stCxn id="69654" idx="6"/>
          </p:cNvCxnSpPr>
          <p:nvPr/>
        </p:nvCxnSpPr>
        <p:spPr>
          <a:xfrm flipH="1" flipV="1">
            <a:off x="5075238" y="4656138"/>
            <a:ext cx="1190625" cy="317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cxnSpLocks/>
          </p:cNvCxnSpPr>
          <p:nvPr/>
        </p:nvCxnSpPr>
        <p:spPr>
          <a:xfrm flipH="1">
            <a:off x="6053138" y="4635500"/>
            <a:ext cx="1425575" cy="2063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7283450" y="4718050"/>
            <a:ext cx="38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4972050" y="4695825"/>
            <a:ext cx="31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9301163" y="265747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0763250" y="5588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84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608388"/>
            <a:ext cx="11699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88205">
            <a:off x="8305800" y="3114675"/>
            <a:ext cx="1371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Straight Connector 80"/>
          <p:cNvCxnSpPr/>
          <p:nvPr/>
        </p:nvCxnSpPr>
        <p:spPr>
          <a:xfrm flipH="1" flipV="1">
            <a:off x="9301163" y="3114675"/>
            <a:ext cx="831850" cy="14747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97886">
            <a:off x="8929688" y="1947863"/>
            <a:ext cx="11699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Connector 86"/>
          <p:cNvCxnSpPr/>
          <p:nvPr/>
        </p:nvCxnSpPr>
        <p:spPr>
          <a:xfrm flipH="1" flipV="1">
            <a:off x="10177463" y="4664075"/>
            <a:ext cx="604837" cy="10382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97886">
            <a:off x="9759950" y="3332163"/>
            <a:ext cx="11699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-2.59259E-6 L -6.25E-7 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0039 0.211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3.33333E-6 L -3.33333E-6 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0925 0.05463 L -0.02175 0.0546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-0.00093 L 0.07917 -0.000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4 0.04977 L 0.05482 0.0497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5.55112E-17 L 0.07917 0.2370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7253 0.220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5.55112E-17 L 0.07917 0.2370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0"/>
                            </p:stCondLst>
                            <p:childTnLst>
                              <p:par>
                                <p:cTn id="14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2" grpId="0"/>
      <p:bldP spid="73" grpId="0"/>
      <p:bldP spid="78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Line 2"/>
          <p:cNvSpPr>
            <a:spLocks noChangeShapeType="1"/>
          </p:cNvSpPr>
          <p:nvPr/>
        </p:nvSpPr>
        <p:spPr bwMode="auto">
          <a:xfrm flipV="1">
            <a:off x="1081088" y="3562350"/>
            <a:ext cx="1011237" cy="160813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901825" y="3184525"/>
            <a:ext cx="342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6457950" y="2901950"/>
            <a:ext cx="38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>
            <a:off x="4343400" y="2493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>
            <a:off x="4267200" y="234156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>
            <a:off x="3159125" y="3273425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7" name="Text Box 9"/>
          <p:cNvSpPr txBox="1">
            <a:spLocks noChangeArrowheads="1"/>
          </p:cNvSpPr>
          <p:nvPr/>
        </p:nvSpPr>
        <p:spPr bwMode="auto">
          <a:xfrm>
            <a:off x="4132263" y="5126038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1688" name="Text Box 23"/>
          <p:cNvSpPr txBox="1">
            <a:spLocks noChangeArrowheads="1"/>
          </p:cNvSpPr>
          <p:nvPr/>
        </p:nvSpPr>
        <p:spPr bwMode="auto">
          <a:xfrm>
            <a:off x="6684963" y="5091113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1689" name="Text Box 24"/>
          <p:cNvSpPr txBox="1">
            <a:spLocks noChangeArrowheads="1"/>
          </p:cNvSpPr>
          <p:nvPr/>
        </p:nvSpPr>
        <p:spPr bwMode="auto">
          <a:xfrm>
            <a:off x="3095625" y="504983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1690" name="Line 2"/>
          <p:cNvSpPr>
            <a:spLocks noChangeShapeType="1"/>
          </p:cNvSpPr>
          <p:nvPr/>
        </p:nvSpPr>
        <p:spPr bwMode="auto">
          <a:xfrm flipV="1">
            <a:off x="1055688" y="5164138"/>
            <a:ext cx="2078037" cy="1428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Line 2"/>
          <p:cNvSpPr>
            <a:spLocks noChangeShapeType="1"/>
          </p:cNvSpPr>
          <p:nvPr/>
        </p:nvSpPr>
        <p:spPr bwMode="auto">
          <a:xfrm>
            <a:off x="2066925" y="3562350"/>
            <a:ext cx="1066800" cy="159543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2" name="Text Box 3"/>
          <p:cNvSpPr txBox="1">
            <a:spLocks noChangeArrowheads="1"/>
          </p:cNvSpPr>
          <p:nvPr/>
        </p:nvSpPr>
        <p:spPr bwMode="auto">
          <a:xfrm>
            <a:off x="784225" y="5091113"/>
            <a:ext cx="342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1693" name="Line 2"/>
          <p:cNvSpPr>
            <a:spLocks noChangeShapeType="1"/>
          </p:cNvSpPr>
          <p:nvPr/>
        </p:nvSpPr>
        <p:spPr bwMode="auto">
          <a:xfrm flipH="1">
            <a:off x="4538663" y="5153025"/>
            <a:ext cx="2108200" cy="174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4" name="Line 2"/>
          <p:cNvSpPr>
            <a:spLocks noChangeShapeType="1"/>
          </p:cNvSpPr>
          <p:nvPr/>
        </p:nvSpPr>
        <p:spPr bwMode="auto">
          <a:xfrm flipH="1" flipV="1">
            <a:off x="6611938" y="3370263"/>
            <a:ext cx="47625" cy="178276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5" name="Line 2"/>
          <p:cNvSpPr>
            <a:spLocks noChangeShapeType="1"/>
          </p:cNvSpPr>
          <p:nvPr/>
        </p:nvSpPr>
        <p:spPr bwMode="auto">
          <a:xfrm flipH="1">
            <a:off x="4538663" y="3370263"/>
            <a:ext cx="2073275" cy="178593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6" name="Line 2"/>
          <p:cNvSpPr>
            <a:spLocks noChangeShapeType="1"/>
          </p:cNvSpPr>
          <p:nvPr/>
        </p:nvSpPr>
        <p:spPr bwMode="auto">
          <a:xfrm flipH="1">
            <a:off x="9396413" y="5048250"/>
            <a:ext cx="2251075" cy="301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7" name="Line 2"/>
          <p:cNvSpPr>
            <a:spLocks noChangeShapeType="1"/>
          </p:cNvSpPr>
          <p:nvPr/>
        </p:nvSpPr>
        <p:spPr bwMode="auto">
          <a:xfrm flipH="1" flipV="1">
            <a:off x="8281988" y="3370263"/>
            <a:ext cx="1114425" cy="170815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8" name="Line 2"/>
          <p:cNvSpPr>
            <a:spLocks noChangeShapeType="1"/>
          </p:cNvSpPr>
          <p:nvPr/>
        </p:nvSpPr>
        <p:spPr bwMode="auto">
          <a:xfrm flipH="1" flipV="1">
            <a:off x="8281988" y="3363913"/>
            <a:ext cx="3381375" cy="16922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9" name="Text Box 23"/>
          <p:cNvSpPr txBox="1">
            <a:spLocks noChangeArrowheads="1"/>
          </p:cNvSpPr>
          <p:nvPr/>
        </p:nvSpPr>
        <p:spPr bwMode="auto">
          <a:xfrm>
            <a:off x="8890000" y="5180013"/>
            <a:ext cx="46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1700" name="Text Box 23"/>
          <p:cNvSpPr txBox="1">
            <a:spLocks noChangeArrowheads="1"/>
          </p:cNvSpPr>
          <p:nvPr/>
        </p:nvSpPr>
        <p:spPr bwMode="auto">
          <a:xfrm>
            <a:off x="11461750" y="5030788"/>
            <a:ext cx="388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1701" name="Text Box 23"/>
          <p:cNvSpPr txBox="1">
            <a:spLocks noChangeArrowheads="1"/>
          </p:cNvSpPr>
          <p:nvPr/>
        </p:nvSpPr>
        <p:spPr bwMode="auto">
          <a:xfrm flipH="1">
            <a:off x="8047038" y="2924175"/>
            <a:ext cx="53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14525" y="5178425"/>
            <a:ext cx="423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5288" y="3673475"/>
            <a:ext cx="285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1704" name="TextBox 26"/>
          <p:cNvSpPr txBox="1">
            <a:spLocks noChangeArrowheads="1"/>
          </p:cNvSpPr>
          <p:nvPr/>
        </p:nvSpPr>
        <p:spPr bwMode="auto">
          <a:xfrm>
            <a:off x="427038" y="395288"/>
            <a:ext cx="114061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 vẽ đường cao AH của hình tam giác ABC trong mỗi trường hợp sau: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5" name="TextBox 25"/>
          <p:cNvSpPr txBox="1">
            <a:spLocks noChangeArrowheads="1"/>
          </p:cNvSpPr>
          <p:nvPr/>
        </p:nvSpPr>
        <p:spPr bwMode="auto">
          <a:xfrm>
            <a:off x="823913" y="1865313"/>
            <a:ext cx="652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</a:p>
        </p:txBody>
      </p:sp>
      <p:sp>
        <p:nvSpPr>
          <p:cNvPr id="71706" name="TextBox 26"/>
          <p:cNvSpPr txBox="1">
            <a:spLocks noChangeArrowheads="1"/>
          </p:cNvSpPr>
          <p:nvPr/>
        </p:nvSpPr>
        <p:spPr bwMode="auto">
          <a:xfrm>
            <a:off x="4852988" y="2049463"/>
            <a:ext cx="6080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</a:p>
        </p:txBody>
      </p:sp>
      <p:sp>
        <p:nvSpPr>
          <p:cNvPr id="71707" name="TextBox 26"/>
          <p:cNvSpPr txBox="1">
            <a:spLocks noChangeArrowheads="1"/>
          </p:cNvSpPr>
          <p:nvPr/>
        </p:nvSpPr>
        <p:spPr bwMode="auto">
          <a:xfrm>
            <a:off x="7624763" y="1993900"/>
            <a:ext cx="528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 </a:t>
            </a:r>
          </a:p>
        </p:txBody>
      </p: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3300" y="3551238"/>
            <a:ext cx="10350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8525">
            <a:off x="2192338" y="3198813"/>
            <a:ext cx="825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"/>
          <p:cNvSpPr/>
          <p:nvPr/>
        </p:nvSpPr>
        <p:spPr>
          <a:xfrm>
            <a:off x="2092325" y="4975225"/>
            <a:ext cx="138113" cy="188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 flipV="1">
            <a:off x="2081213" y="3546475"/>
            <a:ext cx="0" cy="1579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493853">
            <a:off x="5413375" y="4257675"/>
            <a:ext cx="108426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1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00420">
            <a:off x="5848351" y="3841750"/>
            <a:ext cx="8556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22"/>
          <p:cNvSpPr>
            <a:spLocks noChangeShapeType="1"/>
          </p:cNvSpPr>
          <p:nvPr/>
        </p:nvSpPr>
        <p:spPr bwMode="auto">
          <a:xfrm flipH="1" flipV="1">
            <a:off x="5722938" y="4100513"/>
            <a:ext cx="923925" cy="10652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Rectangle 1"/>
          <p:cNvSpPr/>
          <p:nvPr/>
        </p:nvSpPr>
        <p:spPr>
          <a:xfrm rot="18875477">
            <a:off x="5776913" y="4048125"/>
            <a:ext cx="152400" cy="18415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781523">
            <a:off x="9902031" y="4293395"/>
            <a:ext cx="134937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1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6725" y="4257675"/>
            <a:ext cx="10795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Line 22"/>
          <p:cNvSpPr>
            <a:spLocks noChangeShapeType="1"/>
          </p:cNvSpPr>
          <p:nvPr/>
        </p:nvSpPr>
        <p:spPr bwMode="auto">
          <a:xfrm flipV="1">
            <a:off x="9421813" y="4213225"/>
            <a:ext cx="471487" cy="855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1"/>
          <p:cNvSpPr/>
          <p:nvPr/>
        </p:nvSpPr>
        <p:spPr>
          <a:xfrm rot="17823370" flipH="1" flipV="1">
            <a:off x="9690894" y="4126707"/>
            <a:ext cx="203200" cy="17621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9820275" y="3716338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1.875E-6 0.23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7695 0.1530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76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3177 -0.1097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548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3" grpId="0" animBg="1"/>
      <p:bldP spid="34" grpId="0" animBg="1"/>
      <p:bldP spid="38" grpId="0" animBg="1"/>
      <p:bldP spid="42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26"/>
          <p:cNvSpPr txBox="1">
            <a:spLocks noChangeArrowheads="1"/>
          </p:cNvSpPr>
          <p:nvPr/>
        </p:nvSpPr>
        <p:spPr bwMode="auto">
          <a:xfrm>
            <a:off x="406400" y="174625"/>
            <a:ext cx="118491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charset="0"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hình chữ nhật ABCD và điểm E trên cạnh AB. </a:t>
            </a:r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vẽ đường thẳng đi qua điểm E và vuông góc với cạnh DC, cắt cạnh DC tại điểm G. Ta được các hình tứ giác đều là hình chữ nhật, nêu tên các hình chữ nhật đó. </a:t>
            </a:r>
            <a:endParaRPr lang="en-US" altLang="en-US" sz="3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0" name="TextBox 46"/>
          <p:cNvSpPr txBox="1">
            <a:spLocks noChangeArrowheads="1"/>
          </p:cNvSpPr>
          <p:nvPr/>
        </p:nvSpPr>
        <p:spPr bwMode="auto">
          <a:xfrm>
            <a:off x="879475" y="3136900"/>
            <a:ext cx="5337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hình chữ nhật có trong hình vừa vẽ là: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78" name="Text Box 46"/>
          <p:cNvSpPr txBox="1">
            <a:spLocks noChangeArrowheads="1"/>
          </p:cNvSpPr>
          <p:nvPr/>
        </p:nvSpPr>
        <p:spPr bwMode="auto">
          <a:xfrm>
            <a:off x="4138613" y="4122738"/>
            <a:ext cx="1517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EBCG </a:t>
            </a:r>
          </a:p>
        </p:txBody>
      </p:sp>
      <p:sp>
        <p:nvSpPr>
          <p:cNvPr id="79" name="Text Box 47"/>
          <p:cNvSpPr txBox="1">
            <a:spLocks noChangeArrowheads="1"/>
          </p:cNvSpPr>
          <p:nvPr/>
        </p:nvSpPr>
        <p:spPr bwMode="auto">
          <a:xfrm>
            <a:off x="1220788" y="4125913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ABCD;</a:t>
            </a:r>
          </a:p>
        </p:txBody>
      </p:sp>
      <p:sp>
        <p:nvSpPr>
          <p:cNvPr id="80" name="Text Box 48"/>
          <p:cNvSpPr txBox="1">
            <a:spLocks noChangeArrowheads="1"/>
          </p:cNvSpPr>
          <p:nvPr/>
        </p:nvSpPr>
        <p:spPr bwMode="auto">
          <a:xfrm>
            <a:off x="2473325" y="4122738"/>
            <a:ext cx="166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AEGD;</a:t>
            </a: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10402888" y="157162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Line 6"/>
          <p:cNvSpPr>
            <a:spLocks noChangeShapeType="1"/>
          </p:cNvSpPr>
          <p:nvPr/>
        </p:nvSpPr>
        <p:spPr bwMode="auto">
          <a:xfrm>
            <a:off x="10402888" y="157162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Line 5"/>
          <p:cNvSpPr>
            <a:spLocks noChangeShapeType="1"/>
          </p:cNvSpPr>
          <p:nvPr/>
        </p:nvSpPr>
        <p:spPr bwMode="auto">
          <a:xfrm>
            <a:off x="10456863" y="1938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7" name="Line 6"/>
          <p:cNvSpPr>
            <a:spLocks noChangeShapeType="1"/>
          </p:cNvSpPr>
          <p:nvPr/>
        </p:nvSpPr>
        <p:spPr bwMode="auto">
          <a:xfrm>
            <a:off x="10263188" y="214153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Line 6"/>
          <p:cNvSpPr>
            <a:spLocks noChangeShapeType="1"/>
          </p:cNvSpPr>
          <p:nvPr/>
        </p:nvSpPr>
        <p:spPr bwMode="auto">
          <a:xfrm>
            <a:off x="10402888" y="157162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7737475" y="2090738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sz="1600"/>
          </a:p>
        </p:txBody>
      </p:sp>
      <p:sp>
        <p:nvSpPr>
          <p:cNvPr id="151" name="Text Box 8"/>
          <p:cNvSpPr txBox="1">
            <a:spLocks noChangeArrowheads="1"/>
          </p:cNvSpPr>
          <p:nvPr/>
        </p:nvSpPr>
        <p:spPr bwMode="auto">
          <a:xfrm>
            <a:off x="7432675" y="144621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2" name="Text Box 9"/>
          <p:cNvSpPr txBox="1">
            <a:spLocks noChangeArrowheads="1"/>
          </p:cNvSpPr>
          <p:nvPr/>
        </p:nvSpPr>
        <p:spPr bwMode="auto">
          <a:xfrm>
            <a:off x="10937875" y="144621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3" name="Text Box 10"/>
          <p:cNvSpPr txBox="1">
            <a:spLocks noChangeArrowheads="1"/>
          </p:cNvSpPr>
          <p:nvPr/>
        </p:nvSpPr>
        <p:spPr bwMode="auto">
          <a:xfrm>
            <a:off x="11204575" y="4637088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4" name="Text Box 11"/>
          <p:cNvSpPr txBox="1">
            <a:spLocks noChangeArrowheads="1"/>
          </p:cNvSpPr>
          <p:nvPr/>
        </p:nvSpPr>
        <p:spPr bwMode="auto">
          <a:xfrm>
            <a:off x="7508875" y="457041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155" name="Group 34"/>
          <p:cNvGrpSpPr>
            <a:grpSpLocks/>
          </p:cNvGrpSpPr>
          <p:nvPr/>
        </p:nvGrpSpPr>
        <p:grpSpPr bwMode="auto">
          <a:xfrm>
            <a:off x="7750175" y="2084388"/>
            <a:ext cx="3352800" cy="2533650"/>
            <a:chOff x="3264" y="1008"/>
            <a:chExt cx="2112" cy="1584"/>
          </a:xfrm>
        </p:grpSpPr>
        <p:sp>
          <p:nvSpPr>
            <p:cNvPr id="73759" name="Line 26"/>
            <p:cNvSpPr>
              <a:spLocks noChangeShapeType="1"/>
            </p:cNvSpPr>
            <p:nvPr/>
          </p:nvSpPr>
          <p:spPr bwMode="auto">
            <a:xfrm>
              <a:off x="3264" y="1008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0" name="Line 27"/>
            <p:cNvSpPr>
              <a:spLocks noChangeShapeType="1"/>
            </p:cNvSpPr>
            <p:nvPr/>
          </p:nvSpPr>
          <p:spPr bwMode="auto">
            <a:xfrm>
              <a:off x="3264" y="2592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1" name="Line 28"/>
            <p:cNvSpPr>
              <a:spLocks noChangeShapeType="1"/>
            </p:cNvSpPr>
            <p:nvPr/>
          </p:nvSpPr>
          <p:spPr bwMode="auto">
            <a:xfrm>
              <a:off x="5376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2" name="Line 29"/>
            <p:cNvSpPr>
              <a:spLocks noChangeShapeType="1"/>
            </p:cNvSpPr>
            <p:nvPr/>
          </p:nvSpPr>
          <p:spPr bwMode="auto">
            <a:xfrm>
              <a:off x="3264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5" name="Line 5"/>
          <p:cNvSpPr>
            <a:spLocks noChangeShapeType="1"/>
          </p:cNvSpPr>
          <p:nvPr/>
        </p:nvSpPr>
        <p:spPr bwMode="auto">
          <a:xfrm>
            <a:off x="10456863" y="1938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6" name="Line 6"/>
          <p:cNvSpPr>
            <a:spLocks noChangeShapeType="1"/>
          </p:cNvSpPr>
          <p:nvPr/>
        </p:nvSpPr>
        <p:spPr bwMode="auto">
          <a:xfrm>
            <a:off x="10263188" y="214153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Text Box 12"/>
          <p:cNvSpPr txBox="1">
            <a:spLocks noChangeArrowheads="1"/>
          </p:cNvSpPr>
          <p:nvPr/>
        </p:nvSpPr>
        <p:spPr bwMode="auto">
          <a:xfrm>
            <a:off x="9501188" y="1455738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63" name="Line 17"/>
          <p:cNvSpPr>
            <a:spLocks noChangeShapeType="1"/>
          </p:cNvSpPr>
          <p:nvPr/>
        </p:nvSpPr>
        <p:spPr bwMode="auto">
          <a:xfrm>
            <a:off x="9856788" y="2097088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4" name="Group 34"/>
          <p:cNvGrpSpPr>
            <a:grpSpLocks/>
          </p:cNvGrpSpPr>
          <p:nvPr/>
        </p:nvGrpSpPr>
        <p:grpSpPr bwMode="auto">
          <a:xfrm>
            <a:off x="7748588" y="2119313"/>
            <a:ext cx="3352800" cy="2533650"/>
            <a:chOff x="3264" y="1008"/>
            <a:chExt cx="2112" cy="1584"/>
          </a:xfrm>
        </p:grpSpPr>
        <p:sp>
          <p:nvSpPr>
            <p:cNvPr id="73755" name="Line 26"/>
            <p:cNvSpPr>
              <a:spLocks noChangeShapeType="1"/>
            </p:cNvSpPr>
            <p:nvPr/>
          </p:nvSpPr>
          <p:spPr bwMode="auto">
            <a:xfrm>
              <a:off x="3264" y="1008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Line 27"/>
            <p:cNvSpPr>
              <a:spLocks noChangeShapeType="1"/>
            </p:cNvSpPr>
            <p:nvPr/>
          </p:nvSpPr>
          <p:spPr bwMode="auto">
            <a:xfrm>
              <a:off x="3264" y="2592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7" name="Line 28"/>
            <p:cNvSpPr>
              <a:spLocks noChangeShapeType="1"/>
            </p:cNvSpPr>
            <p:nvPr/>
          </p:nvSpPr>
          <p:spPr bwMode="auto">
            <a:xfrm>
              <a:off x="5376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8" name="Line 29"/>
            <p:cNvSpPr>
              <a:spLocks noChangeShapeType="1"/>
            </p:cNvSpPr>
            <p:nvPr/>
          </p:nvSpPr>
          <p:spPr bwMode="auto">
            <a:xfrm>
              <a:off x="3264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9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2913" y="1982788"/>
            <a:ext cx="166211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Oval 35"/>
          <p:cNvSpPr/>
          <p:nvPr/>
        </p:nvSpPr>
        <p:spPr>
          <a:xfrm>
            <a:off x="9809163" y="2087563"/>
            <a:ext cx="74612" cy="4603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kern="0">
              <a:sym typeface="Arial"/>
            </a:endParaRPr>
          </a:p>
        </p:txBody>
      </p:sp>
      <p:sp>
        <p:nvSpPr>
          <p:cNvPr id="171" name="Rectangle 36"/>
          <p:cNvSpPr/>
          <p:nvPr/>
        </p:nvSpPr>
        <p:spPr>
          <a:xfrm>
            <a:off x="9875838" y="4394200"/>
            <a:ext cx="239712" cy="20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2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8120">
            <a:off x="9890125" y="1500188"/>
            <a:ext cx="9953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9667875" y="463391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11523 2.22222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2.08333E-7 0.3710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6" presetClass="entr" presetSubtype="2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150" grpId="0" animBg="1"/>
      <p:bldP spid="151" grpId="0"/>
      <p:bldP spid="152" grpId="0"/>
      <p:bldP spid="153" grpId="0"/>
      <p:bldP spid="154" grpId="0"/>
      <p:bldP spid="162" grpId="0"/>
      <p:bldP spid="163" grpId="0" animBg="1"/>
      <p:bldP spid="170" grpId="0" animBg="1"/>
      <p:bldP spid="171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758825"/>
            <a:ext cx="72532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200" b="1" kern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/>
                <a:ea typeface="Arial"/>
                <a:cs typeface="+mn-cs"/>
                <a:sym typeface="Arial"/>
              </a:rPr>
              <a:t>VẬN DỤNG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940050" y="1066800"/>
            <a:ext cx="699135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ts val="600"/>
              </a:spcBef>
              <a:defRPr/>
            </a:pPr>
            <a:r>
              <a:rPr lang="en-US" altLang="en-US" sz="6000" b="1" dirty="0">
                <a:solidFill>
                  <a:srgbClr val="FF0066"/>
                </a:solidFill>
                <a:ea typeface="Kids"/>
                <a:cs typeface="Arial" pitchFamily="34" charset="0"/>
                <a:sym typeface="Arial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Box 35"/>
          <p:cNvSpPr txBox="1">
            <a:spLocks noChangeArrowheads="1"/>
          </p:cNvSpPr>
          <p:nvPr/>
        </p:nvSpPr>
        <p:spPr bwMode="auto">
          <a:xfrm>
            <a:off x="993775" y="469900"/>
            <a:ext cx="10652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 đường thẳng đi qua điểm O, vuông góc với đường thẳng CD, cắt đường tròn tại A và B.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14500" y="2298700"/>
            <a:ext cx="3149600" cy="3149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olidFill>
                <a:srgbClr val="0000CC"/>
              </a:solidFill>
              <a:sym typeface="Arial"/>
            </a:endParaRPr>
          </a:p>
        </p:txBody>
      </p:sp>
      <p:cxnSp>
        <p:nvCxnSpPr>
          <p:cNvPr id="5" name="Straight Connector 4"/>
          <p:cNvCxnSpPr>
            <a:stCxn id="3" idx="1"/>
            <a:endCxn id="3" idx="5"/>
          </p:cNvCxnSpPr>
          <p:nvPr/>
        </p:nvCxnSpPr>
        <p:spPr>
          <a:xfrm>
            <a:off x="2176463" y="2760663"/>
            <a:ext cx="2225675" cy="222567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8"/>
          <p:cNvSpPr>
            <a:spLocks noChangeArrowheads="1"/>
          </p:cNvSpPr>
          <p:nvPr/>
        </p:nvSpPr>
        <p:spPr bwMode="auto">
          <a:xfrm flipV="1">
            <a:off x="3227388" y="380047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1624013" y="2224088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6806" name="Text Box 4"/>
          <p:cNvSpPr txBox="1">
            <a:spLocks noChangeArrowheads="1"/>
          </p:cNvSpPr>
          <p:nvPr/>
        </p:nvSpPr>
        <p:spPr bwMode="auto">
          <a:xfrm>
            <a:off x="4559300" y="4986338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6807" name="Text Box 4"/>
          <p:cNvSpPr txBox="1">
            <a:spLocks noChangeArrowheads="1"/>
          </p:cNvSpPr>
          <p:nvPr/>
        </p:nvSpPr>
        <p:spPr bwMode="auto">
          <a:xfrm flipH="1">
            <a:off x="3073400" y="3889375"/>
            <a:ext cx="520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Line 5"/>
          <p:cNvSpPr>
            <a:spLocks noChangeShapeType="1"/>
          </p:cNvSpPr>
          <p:nvPr/>
        </p:nvSpPr>
        <p:spPr bwMode="auto">
          <a:xfrm>
            <a:off x="3205163" y="2922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0" name="Line 6"/>
          <p:cNvSpPr>
            <a:spLocks noChangeShapeType="1"/>
          </p:cNvSpPr>
          <p:nvPr/>
        </p:nvSpPr>
        <p:spPr bwMode="auto">
          <a:xfrm>
            <a:off x="3128963" y="277018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1" name="Line 7"/>
          <p:cNvSpPr>
            <a:spLocks noChangeShapeType="1"/>
          </p:cNvSpPr>
          <p:nvPr/>
        </p:nvSpPr>
        <p:spPr bwMode="auto">
          <a:xfrm>
            <a:off x="3128963" y="3151188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2" name="Text Box 23"/>
          <p:cNvSpPr txBox="1">
            <a:spLocks noChangeArrowheads="1"/>
          </p:cNvSpPr>
          <p:nvPr/>
        </p:nvSpPr>
        <p:spPr bwMode="auto">
          <a:xfrm>
            <a:off x="2463800" y="3932238"/>
            <a:ext cx="423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78853" name="Oval 8"/>
          <p:cNvSpPr>
            <a:spLocks noChangeArrowheads="1"/>
          </p:cNvSpPr>
          <p:nvPr/>
        </p:nvSpPr>
        <p:spPr bwMode="auto">
          <a:xfrm flipV="1">
            <a:off x="2413000" y="448945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4" name="Picture 6" descr="ButC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88525">
            <a:off x="2600325" y="4087813"/>
            <a:ext cx="7191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2490788" y="2268538"/>
            <a:ext cx="0" cy="2286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2490788" y="4489450"/>
            <a:ext cx="0" cy="989013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7" name="Text Box 4"/>
          <p:cNvSpPr txBox="1">
            <a:spLocks noChangeArrowheads="1"/>
          </p:cNvSpPr>
          <p:nvPr/>
        </p:nvSpPr>
        <p:spPr bwMode="auto">
          <a:xfrm>
            <a:off x="2008188" y="5154613"/>
            <a:ext cx="444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8858" name="Text Box 4"/>
          <p:cNvSpPr txBox="1">
            <a:spLocks noChangeArrowheads="1"/>
          </p:cNvSpPr>
          <p:nvPr/>
        </p:nvSpPr>
        <p:spPr bwMode="auto">
          <a:xfrm>
            <a:off x="2008188" y="2195513"/>
            <a:ext cx="444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859" name="Line 2"/>
          <p:cNvSpPr>
            <a:spLocks noChangeShapeType="1"/>
          </p:cNvSpPr>
          <p:nvPr/>
        </p:nvSpPr>
        <p:spPr bwMode="auto">
          <a:xfrm>
            <a:off x="331788" y="4554538"/>
            <a:ext cx="2917825" cy="206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0" name="Text Box 3"/>
          <p:cNvSpPr txBox="1">
            <a:spLocks noChangeArrowheads="1"/>
          </p:cNvSpPr>
          <p:nvPr/>
        </p:nvSpPr>
        <p:spPr bwMode="auto">
          <a:xfrm>
            <a:off x="220663" y="4573588"/>
            <a:ext cx="36528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                            B </a:t>
            </a:r>
          </a:p>
        </p:txBody>
      </p:sp>
      <p:pic>
        <p:nvPicPr>
          <p:cNvPr id="7886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1425" y="2424113"/>
            <a:ext cx="117475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2" name="Line 2"/>
          <p:cNvSpPr>
            <a:spLocks noChangeShapeType="1"/>
          </p:cNvSpPr>
          <p:nvPr/>
        </p:nvSpPr>
        <p:spPr bwMode="auto">
          <a:xfrm>
            <a:off x="4294188" y="4646613"/>
            <a:ext cx="2917825" cy="206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3" name="Text Box 3"/>
          <p:cNvSpPr txBox="1">
            <a:spLocks noChangeArrowheads="1"/>
          </p:cNvSpPr>
          <p:nvPr/>
        </p:nvSpPr>
        <p:spPr bwMode="auto">
          <a:xfrm>
            <a:off x="4389438" y="4722813"/>
            <a:ext cx="31448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                         B </a:t>
            </a:r>
          </a:p>
        </p:txBody>
      </p:sp>
      <p:sp>
        <p:nvSpPr>
          <p:cNvPr id="78864" name="Line 5"/>
          <p:cNvSpPr>
            <a:spLocks noChangeShapeType="1"/>
          </p:cNvSpPr>
          <p:nvPr/>
        </p:nvSpPr>
        <p:spPr bwMode="auto">
          <a:xfrm>
            <a:off x="7167563" y="3014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5" name="Line 6"/>
          <p:cNvSpPr>
            <a:spLocks noChangeShapeType="1"/>
          </p:cNvSpPr>
          <p:nvPr/>
        </p:nvSpPr>
        <p:spPr bwMode="auto">
          <a:xfrm>
            <a:off x="7091363" y="286226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6" name="Line 7"/>
          <p:cNvSpPr>
            <a:spLocks noChangeShapeType="1"/>
          </p:cNvSpPr>
          <p:nvPr/>
        </p:nvSpPr>
        <p:spPr bwMode="auto">
          <a:xfrm>
            <a:off x="7091363" y="324326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7" name="Text Box 23"/>
          <p:cNvSpPr txBox="1">
            <a:spLocks noChangeArrowheads="1"/>
          </p:cNvSpPr>
          <p:nvPr/>
        </p:nvSpPr>
        <p:spPr bwMode="auto">
          <a:xfrm>
            <a:off x="6478588" y="2574925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pic>
        <p:nvPicPr>
          <p:cNvPr id="78868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5250" y="2479675"/>
            <a:ext cx="11747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9" name="Oval 8"/>
          <p:cNvSpPr>
            <a:spLocks noChangeArrowheads="1"/>
          </p:cNvSpPr>
          <p:nvPr/>
        </p:nvSpPr>
        <p:spPr bwMode="auto">
          <a:xfrm flipV="1">
            <a:off x="6376988" y="254317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70" name="Picture 22" descr="ButC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88525">
            <a:off x="6538913" y="2160588"/>
            <a:ext cx="7175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6440488" y="2373313"/>
            <a:ext cx="0" cy="2286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6440488" y="4614863"/>
            <a:ext cx="0" cy="9874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73" name="Text Box 4"/>
          <p:cNvSpPr txBox="1">
            <a:spLocks noChangeArrowheads="1"/>
          </p:cNvSpPr>
          <p:nvPr/>
        </p:nvSpPr>
        <p:spPr bwMode="auto">
          <a:xfrm>
            <a:off x="5970588" y="52451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8874" name="Text Box 4"/>
          <p:cNvSpPr txBox="1">
            <a:spLocks noChangeArrowheads="1"/>
          </p:cNvSpPr>
          <p:nvPr/>
        </p:nvSpPr>
        <p:spPr bwMode="auto">
          <a:xfrm>
            <a:off x="5970588" y="22860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86863" y="4508500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800" kern="0">
              <a:sym typeface="Arial"/>
            </a:endParaRPr>
          </a:p>
        </p:txBody>
      </p:sp>
      <p:sp>
        <p:nvSpPr>
          <p:cNvPr id="78876" name="Line 4"/>
          <p:cNvSpPr>
            <a:spLocks noChangeShapeType="1"/>
          </p:cNvSpPr>
          <p:nvPr/>
        </p:nvSpPr>
        <p:spPr bwMode="auto">
          <a:xfrm>
            <a:off x="8132763" y="4673600"/>
            <a:ext cx="29718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77" name="Text Box 5"/>
          <p:cNvSpPr txBox="1">
            <a:spLocks noChangeArrowheads="1"/>
          </p:cNvSpPr>
          <p:nvPr/>
        </p:nvSpPr>
        <p:spPr bwMode="auto">
          <a:xfrm>
            <a:off x="7980363" y="4673600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8878" name="Text Box 6"/>
          <p:cNvSpPr txBox="1">
            <a:spLocks noChangeArrowheads="1"/>
          </p:cNvSpPr>
          <p:nvPr/>
        </p:nvSpPr>
        <p:spPr bwMode="auto">
          <a:xfrm>
            <a:off x="10844213" y="46736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879" name="Line 8"/>
          <p:cNvSpPr>
            <a:spLocks noChangeShapeType="1"/>
          </p:cNvSpPr>
          <p:nvPr/>
        </p:nvSpPr>
        <p:spPr bwMode="auto">
          <a:xfrm>
            <a:off x="9047163" y="337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0" name="Line 9"/>
          <p:cNvSpPr>
            <a:spLocks noChangeShapeType="1"/>
          </p:cNvSpPr>
          <p:nvPr/>
        </p:nvSpPr>
        <p:spPr bwMode="auto">
          <a:xfrm>
            <a:off x="8970963" y="32258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1" name="Line 10"/>
          <p:cNvSpPr>
            <a:spLocks noChangeShapeType="1"/>
          </p:cNvSpPr>
          <p:nvPr/>
        </p:nvSpPr>
        <p:spPr bwMode="auto">
          <a:xfrm>
            <a:off x="8970963" y="36068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82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2535238"/>
            <a:ext cx="11525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83" name="Picture 14" descr="ButCh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320784">
            <a:off x="8478838" y="1749425"/>
            <a:ext cx="990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84" name="Line 15"/>
          <p:cNvSpPr>
            <a:spLocks noChangeShapeType="1"/>
          </p:cNvSpPr>
          <p:nvPr/>
        </p:nvSpPr>
        <p:spPr bwMode="auto">
          <a:xfrm flipH="1" flipV="1">
            <a:off x="9144000" y="2652713"/>
            <a:ext cx="50800" cy="1985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5" name="Line 4"/>
          <p:cNvSpPr>
            <a:spLocks noChangeShapeType="1"/>
          </p:cNvSpPr>
          <p:nvPr/>
        </p:nvSpPr>
        <p:spPr bwMode="auto">
          <a:xfrm flipV="1">
            <a:off x="8147050" y="2616200"/>
            <a:ext cx="1009650" cy="2057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6" name="Line 4"/>
          <p:cNvSpPr>
            <a:spLocks noChangeShapeType="1"/>
          </p:cNvSpPr>
          <p:nvPr/>
        </p:nvSpPr>
        <p:spPr bwMode="auto">
          <a:xfrm>
            <a:off x="9156700" y="2616200"/>
            <a:ext cx="1947863" cy="2057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7" name="Text Box 21"/>
          <p:cNvSpPr txBox="1">
            <a:spLocks noChangeArrowheads="1"/>
          </p:cNvSpPr>
          <p:nvPr/>
        </p:nvSpPr>
        <p:spPr bwMode="auto">
          <a:xfrm>
            <a:off x="8990013" y="4673600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888" name="Text Box 6"/>
          <p:cNvSpPr txBox="1">
            <a:spLocks noChangeArrowheads="1"/>
          </p:cNvSpPr>
          <p:nvPr/>
        </p:nvSpPr>
        <p:spPr bwMode="auto">
          <a:xfrm>
            <a:off x="8926513" y="2081213"/>
            <a:ext cx="5699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8889" name="TextBox 32"/>
          <p:cNvSpPr txBox="1">
            <a:spLocks noChangeArrowheads="1"/>
          </p:cNvSpPr>
          <p:nvPr/>
        </p:nvSpPr>
        <p:spPr bwMode="auto">
          <a:xfrm>
            <a:off x="2400300" y="-20638"/>
            <a:ext cx="744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1</a:t>
            </a:r>
            <a:r>
              <a:rPr lang="vi-VN" altLang="en-US" sz="32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2021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Google Shape;1152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Google Shape;1154;p22"/>
          <p:cNvSpPr>
            <a:spLocks/>
          </p:cNvSpPr>
          <p:nvPr/>
        </p:nvSpPr>
        <p:spPr bwMode="auto">
          <a:xfrm>
            <a:off x="266700" y="292100"/>
            <a:ext cx="12022138" cy="4319588"/>
          </a:xfrm>
          <a:custGeom>
            <a:avLst/>
            <a:gdLst/>
            <a:ahLst/>
            <a:cxnLst>
              <a:cxn ang="0">
                <a:pos x="4706" y="1507"/>
              </a:cxn>
              <a:cxn ang="0">
                <a:pos x="4622" y="1268"/>
              </a:cxn>
              <a:cxn ang="0">
                <a:pos x="4489" y="1059"/>
              </a:cxn>
              <a:cxn ang="0">
                <a:pos x="4312" y="886"/>
              </a:cxn>
              <a:cxn ang="0">
                <a:pos x="4099" y="757"/>
              </a:cxn>
              <a:cxn ang="0">
                <a:pos x="3857" y="679"/>
              </a:cxn>
              <a:cxn ang="0">
                <a:pos x="3608" y="660"/>
              </a:cxn>
              <a:cxn ang="0">
                <a:pos x="3407" y="686"/>
              </a:cxn>
              <a:cxn ang="0">
                <a:pos x="3220" y="746"/>
              </a:cxn>
              <a:cxn ang="0">
                <a:pos x="3050" y="838"/>
              </a:cxn>
              <a:cxn ang="0">
                <a:pos x="2970" y="623"/>
              </a:cxn>
              <a:cxn ang="0">
                <a:pos x="2850" y="430"/>
              </a:cxn>
              <a:cxn ang="0">
                <a:pos x="2694" y="268"/>
              </a:cxn>
              <a:cxn ang="0">
                <a:pos x="2509" y="139"/>
              </a:cxn>
              <a:cxn ang="0">
                <a:pos x="2298" y="49"/>
              </a:cxn>
              <a:cxn ang="0">
                <a:pos x="2067" y="4"/>
              </a:cxn>
              <a:cxn ang="0">
                <a:pos x="1884" y="4"/>
              </a:cxn>
              <a:cxn ang="0">
                <a:pos x="1691" y="34"/>
              </a:cxn>
              <a:cxn ang="0">
                <a:pos x="1438" y="135"/>
              </a:cxn>
              <a:cxn ang="0">
                <a:pos x="1220" y="290"/>
              </a:cxn>
              <a:cxn ang="0">
                <a:pos x="1045" y="491"/>
              </a:cxn>
              <a:cxn ang="0">
                <a:pos x="922" y="732"/>
              </a:cxn>
              <a:cxn ang="0">
                <a:pos x="864" y="973"/>
              </a:cxn>
              <a:cxn ang="0">
                <a:pos x="854" y="1115"/>
              </a:cxn>
              <a:cxn ang="0">
                <a:pos x="845" y="1249"/>
              </a:cxn>
              <a:cxn ang="0">
                <a:pos x="633" y="1275"/>
              </a:cxn>
              <a:cxn ang="0">
                <a:pos x="442" y="1351"/>
              </a:cxn>
              <a:cxn ang="0">
                <a:pos x="277" y="1468"/>
              </a:cxn>
              <a:cxn ang="0">
                <a:pos x="145" y="1621"/>
              </a:cxn>
              <a:cxn ang="0">
                <a:pos x="51" y="1802"/>
              </a:cxn>
              <a:cxn ang="0">
                <a:pos x="5" y="2006"/>
              </a:cxn>
              <a:cxn ang="0">
                <a:pos x="10" y="2217"/>
              </a:cxn>
              <a:cxn ang="0">
                <a:pos x="63" y="2411"/>
              </a:cxn>
              <a:cxn ang="0">
                <a:pos x="159" y="2584"/>
              </a:cxn>
              <a:cxn ang="0">
                <a:pos x="290" y="2728"/>
              </a:cxn>
              <a:cxn ang="0">
                <a:pos x="453" y="2840"/>
              </a:cxn>
              <a:cxn ang="0">
                <a:pos x="640" y="2909"/>
              </a:cxn>
              <a:cxn ang="0">
                <a:pos x="802" y="2936"/>
              </a:cxn>
              <a:cxn ang="0">
                <a:pos x="4740" y="2936"/>
              </a:cxn>
              <a:cxn ang="0">
                <a:pos x="4896" y="2907"/>
              </a:cxn>
              <a:cxn ang="0">
                <a:pos x="5038" y="2843"/>
              </a:cxn>
              <a:cxn ang="0">
                <a:pos x="5158" y="2748"/>
              </a:cxn>
              <a:cxn ang="0">
                <a:pos x="5252" y="2629"/>
              </a:cxn>
              <a:cxn ang="0">
                <a:pos x="5316" y="2488"/>
              </a:cxn>
              <a:cxn ang="0">
                <a:pos x="5344" y="2330"/>
              </a:cxn>
              <a:cxn ang="0">
                <a:pos x="5333" y="2172"/>
              </a:cxn>
              <a:cxn ang="0">
                <a:pos x="5284" y="2026"/>
              </a:cxn>
              <a:cxn ang="0">
                <a:pos x="5205" y="1899"/>
              </a:cxn>
              <a:cxn ang="0">
                <a:pos x="5098" y="1795"/>
              </a:cxn>
              <a:cxn ang="0">
                <a:pos x="4969" y="1717"/>
              </a:cxn>
              <a:cxn ang="0">
                <a:pos x="4823" y="1672"/>
              </a:cxn>
            </a:cxnLst>
            <a:rect l="0" t="0" r="r" b="b"/>
            <a:pathLst>
              <a:path w="5345" h="2936" extrusionOk="0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pic>
        <p:nvPicPr>
          <p:cNvPr id="80899" name="Google Shape;1155;p2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5207000"/>
            <a:ext cx="3994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Google Shape;1156;p22" descr="图片包含 书写用具, 定居者, 铅笔&#10;&#10;已生成极高可信度的说明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463" y="1316038"/>
            <a:ext cx="182245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Google Shape;1157;p2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1250" y="827088"/>
            <a:ext cx="33131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Google Shape;1158;p2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34625" y="4479925"/>
            <a:ext cx="12557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WordArt 9"/>
          <p:cNvSpPr>
            <a:spLocks noChangeArrowheads="1" noChangeShapeType="1" noTextEdit="1"/>
          </p:cNvSpPr>
          <p:nvPr/>
        </p:nvSpPr>
        <p:spPr bwMode="auto">
          <a:xfrm>
            <a:off x="2425700" y="2085975"/>
            <a:ext cx="7908925" cy="20383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500"/>
              </a:avLst>
            </a:prstTxWarp>
          </a:bodyPr>
          <a:lstStyle/>
          <a:p>
            <a:pPr algn="ctr"/>
            <a:r>
              <a:rPr lang="vi-VN" sz="3600" b="1" kern="10" spc="15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Xin chân thành cảm ơn !</a:t>
            </a:r>
            <a:endParaRPr lang="en-US" sz="3600" b="1" kern="10" spc="15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giờ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971551" y="501094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Bắt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đầu</a:t>
            </a:r>
            <a:endParaRPr lang="en-US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0263" y="1460500"/>
            <a:ext cx="6338914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609850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tù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97400" y="3749675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79413" y="1579563"/>
            <a:ext cx="1754187" cy="277812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33600" y="1579563"/>
            <a:ext cx="2036763" cy="2798762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9413" y="4357688"/>
            <a:ext cx="3790950" cy="2063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87350" y="481013"/>
            <a:ext cx="6338914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1: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Chọn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87349" y="491966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Bắt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đầu</a:t>
            </a:r>
            <a:endParaRPr lang="en-US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0263" y="1460500"/>
            <a:ext cx="617855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609850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tù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97400" y="3749675"/>
            <a:ext cx="6793854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1403350"/>
            <a:ext cx="1376363" cy="303847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8113" y="1403350"/>
            <a:ext cx="4143375" cy="303847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24000" y="4441825"/>
            <a:ext cx="2757488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87349" y="481013"/>
            <a:ext cx="649389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2: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Chọn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80097" y="483832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Bắt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đầu</a:t>
            </a:r>
            <a:endParaRPr lang="en-US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0263" y="1460500"/>
            <a:ext cx="630153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609850"/>
            <a:ext cx="5329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tù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97399" y="3749675"/>
            <a:ext cx="6344401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9413" y="2089150"/>
            <a:ext cx="0" cy="226853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9413" y="2089150"/>
            <a:ext cx="3790950" cy="228917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9413" y="4357688"/>
            <a:ext cx="3790950" cy="2063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79412" y="465515"/>
            <a:ext cx="7152761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3: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Chọn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33603" y="5098647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Bắt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đầu</a:t>
            </a:r>
            <a:endParaRPr lang="en-US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0263" y="1460500"/>
            <a:ext cx="617855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609850"/>
            <a:ext cx="617855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40263" y="3749675"/>
            <a:ext cx="639452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9413" y="2924175"/>
            <a:ext cx="0" cy="143351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9413" y="4357688"/>
            <a:ext cx="3375025" cy="2063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40150" y="2947988"/>
            <a:ext cx="0" cy="14351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9413" y="2089150"/>
            <a:ext cx="1687512" cy="85883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66925" y="2089150"/>
            <a:ext cx="1673225" cy="85883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87349" y="481013"/>
            <a:ext cx="6571389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4: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Chọn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41202" y="537686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Bắt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đầu</a:t>
            </a:r>
            <a:endParaRPr lang="en-US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0263" y="1727200"/>
            <a:ext cx="3805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Một góc vuông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851150"/>
            <a:ext cx="3805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35500" y="3978275"/>
            <a:ext cx="384810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Ba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903413" y="1403350"/>
            <a:ext cx="0" cy="36718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850" y="3238500"/>
            <a:ext cx="381000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974850" y="468313"/>
            <a:ext cx="732155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đường thẳng vuông góc tạo thành: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40263" y="5062538"/>
            <a:ext cx="3805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Bốn góc vuông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87350" y="481013"/>
            <a:ext cx="13858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2">
            <a:extLst>
              <a:ext uri="{FF2B5EF4-FFF2-40B4-BE49-F238E27FC236}">
                <a16:creationId xmlns:a16="http://schemas.microsoft.com/office/drawing/2014/main" id="{FE7E8DBD-230A-47E2-BD45-26A9724FA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19" y="1110737"/>
            <a:ext cx="103528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1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tháng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1</a:t>
            </a:r>
            <a:r>
              <a:rPr lang="vi-VN" altLang="en-US" sz="40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năm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2022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F912D-CA0D-470C-A69C-35DF9C7F13D3}"/>
              </a:ext>
            </a:extLst>
          </p:cNvPr>
          <p:cNvSpPr txBox="1"/>
          <p:nvPr/>
        </p:nvSpPr>
        <p:spPr>
          <a:xfrm>
            <a:off x="976393" y="542441"/>
            <a:ext cx="367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Mục</a:t>
            </a:r>
            <a:r>
              <a:rPr lang="en-US" sz="4000" b="1" dirty="0"/>
              <a:t> </a:t>
            </a:r>
            <a:r>
              <a:rPr lang="en-US" sz="4000" b="1" dirty="0" err="1"/>
              <a:t>tiêu</a:t>
            </a:r>
            <a:r>
              <a:rPr lang="en-US" sz="4000" b="1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A0ADF-3912-4705-8342-64862F673F16}"/>
              </a:ext>
            </a:extLst>
          </p:cNvPr>
          <p:cNvSpPr txBox="1"/>
          <p:nvPr/>
        </p:nvSpPr>
        <p:spPr>
          <a:xfrm>
            <a:off x="976392" y="1764224"/>
            <a:ext cx="100119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  <a:r>
              <a:rPr lang="nl-N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 được một đường thẳng đi qua một điểm và vuông góc với một đường thẳng cho trước.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dirty="0"/>
              <a:t>-</a:t>
            </a:r>
            <a:r>
              <a:rPr lang="nl-N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 vẽ đường cao của một hình tam giác.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21138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21&quot;&gt;&lt;property id=&quot;20148&quot; value=&quot;5&quot;/&gt;&lt;property id=&quot;20300&quot; value=&quot;Slide 20&quot;/&gt;&lt;property id=&quot;20307&quot; value=&quot;277&quot;/&gt;&lt;/object&gt;&lt;object type=&quot;3&quot; unique_id=&quot;10176&quot;&gt;&lt;property id=&quot;20148&quot; value=&quot;5&quot;/&gt;&lt;property id=&quot;20300&quot; value=&quot;Slide 1&quot;/&gt;&lt;property id=&quot;20307&quot; value=&quot;388&quot;/&gt;&lt;/object&gt;&lt;object type=&quot;3&quot; unique_id=&quot;10177&quot;&gt;&lt;property id=&quot;20148&quot; value=&quot;5&quot;/&gt;&lt;property id=&quot;20300&quot; value=&quot;Slide 2&quot;/&gt;&lt;property id=&quot;20307&quot; value=&quot;390&quot;/&gt;&lt;/object&gt;&lt;object type=&quot;3&quot; unique_id=&quot;10330&quot;&gt;&lt;property id=&quot;20148&quot; value=&quot;5&quot;/&gt;&lt;property id=&quot;20300&quot; value=&quot;Slide 13&quot;/&gt;&lt;property id=&quot;20307&quot; value=&quot;392&quot;/&gt;&lt;/object&gt;&lt;object type=&quot;3&quot; unique_id=&quot;10558&quot;&gt;&lt;property id=&quot;20148&quot; value=&quot;5&quot;/&gt;&lt;property id=&quot;20300&quot; value=&quot;Slide 3&quot;/&gt;&lt;property id=&quot;20307&quot; value=&quot;393&quot;/&gt;&lt;/object&gt;&lt;object type=&quot;3&quot; unique_id=&quot;10559&quot;&gt;&lt;property id=&quot;20148&quot; value=&quot;5&quot;/&gt;&lt;property id=&quot;20300&quot; value=&quot;Slide 4&quot;/&gt;&lt;property id=&quot;20307&quot; value=&quot;394&quot;/&gt;&lt;/object&gt;&lt;object type=&quot;3&quot; unique_id=&quot;10560&quot;&gt;&lt;property id=&quot;20148&quot; value=&quot;5&quot;/&gt;&lt;property id=&quot;20300&quot; value=&quot;Slide 5&quot;/&gt;&lt;property id=&quot;20307&quot; value=&quot;395&quot;/&gt;&lt;/object&gt;&lt;object type=&quot;3&quot; unique_id=&quot;10561&quot;&gt;&lt;property id=&quot;20148&quot; value=&quot;5&quot;/&gt;&lt;property id=&quot;20300&quot; value=&quot;Slide 6&quot;/&gt;&lt;property id=&quot;20307&quot; value=&quot;396&quot;/&gt;&lt;/object&gt;&lt;object type=&quot;3&quot; unique_id=&quot;10682&quot;&gt;&lt;property id=&quot;20148&quot; value=&quot;5&quot;/&gt;&lt;property id=&quot;20300&quot; value=&quot;Slide 7&quot;/&gt;&lt;property id=&quot;20307&quot; value=&quot;397&quot;/&gt;&lt;/object&gt;&lt;object type=&quot;3&quot; unique_id=&quot;10845&quot;&gt;&lt;property id=&quot;20148&quot; value=&quot;5&quot;/&gt;&lt;property id=&quot;20300&quot; value=&quot;Slide 9&quot;/&gt;&lt;property id=&quot;20307&quot; value=&quot;398&quot;/&gt;&lt;/object&gt;&lt;object type=&quot;3&quot; unique_id=&quot;10846&quot;&gt;&lt;property id=&quot;20148&quot; value=&quot;5&quot;/&gt;&lt;property id=&quot;20300&quot; value=&quot;Slide 10&quot;/&gt;&lt;property id=&quot;20307&quot; value=&quot;399&quot;/&gt;&lt;/object&gt;&lt;object type=&quot;3&quot; unique_id=&quot;10847&quot;&gt;&lt;property id=&quot;20148&quot; value=&quot;5&quot;/&gt;&lt;property id=&quot;20300&quot; value=&quot;Slide 11&quot;/&gt;&lt;property id=&quot;20307&quot; value=&quot;400&quot;/&gt;&lt;/object&gt;&lt;object type=&quot;3&quot; unique_id=&quot;11002&quot;&gt;&lt;property id=&quot;20148&quot; value=&quot;5&quot;/&gt;&lt;property id=&quot;20300&quot; value=&quot;Slide 12&quot;/&gt;&lt;property id=&quot;20307&quot; value=&quot;401&quot;/&gt;&lt;/object&gt;&lt;object type=&quot;3&quot; unique_id=&quot;11144&quot;&gt;&lt;property id=&quot;20148&quot; value=&quot;5&quot;/&gt;&lt;property id=&quot;20300&quot; value=&quot;Slide 8&quot;/&gt;&lt;property id=&quot;20307&quot; value=&quot;405&quot;/&gt;&lt;/object&gt;&lt;object type=&quot;3&quot; unique_id=&quot;11145&quot;&gt;&lt;property id=&quot;20148&quot; value=&quot;5&quot;/&gt;&lt;property id=&quot;20300&quot; value=&quot;Slide 14&quot;/&gt;&lt;property id=&quot;20307&quot; value=&quot;406&quot;/&gt;&lt;/object&gt;&lt;object type=&quot;3&quot; unique_id=&quot;11147&quot;&gt;&lt;property id=&quot;20148&quot; value=&quot;5&quot;/&gt;&lt;property id=&quot;20300&quot; value=&quot;Slide 15&quot;/&gt;&lt;property id=&quot;20307&quot; value=&quot;408&quot;/&gt;&lt;/object&gt;&lt;object type=&quot;3&quot; unique_id=&quot;11312&quot;&gt;&lt;property id=&quot;20148&quot; value=&quot;5&quot;/&gt;&lt;property id=&quot;20300&quot; value=&quot;Slide 16&quot;/&gt;&lt;property id=&quot;20307&quot; value=&quot;410&quot;/&gt;&lt;/object&gt;&lt;object type=&quot;3&quot; unique_id=&quot;11470&quot;&gt;&lt;property id=&quot;20148&quot; value=&quot;5&quot;/&gt;&lt;property id=&quot;20300&quot; value=&quot;Slide 17&quot;/&gt;&lt;property id=&quot;20307&quot; value=&quot;413&quot;/&gt;&lt;/object&gt;&lt;object type=&quot;3&quot; unique_id=&quot;11471&quot;&gt;&lt;property id=&quot;20148&quot; value=&quot;5&quot;/&gt;&lt;property id=&quot;20300&quot; value=&quot;Slide 18&quot;/&gt;&lt;property id=&quot;20307&quot; value=&quot;411&quot;/&gt;&lt;/object&gt;&lt;object type=&quot;3&quot; unique_id=&quot;11472&quot;&gt;&lt;property id=&quot;20148&quot; value=&quot;5&quot;/&gt;&lt;property id=&quot;20300&quot; value=&quot;Slide 19&quot;/&gt;&lt;property id=&quot;20307&quot; value=&quot;412&quot;/&gt;&lt;/object&gt;&lt;/object&gt;&lt;object type=&quot;8&quot; unique_id=&quot;10042&quot;&gt;&lt;/object&gt;&lt;/object&gt;&lt;/database&gt;"/>
  <p:tag name="SECTOMILLISECCONVERTED" val="1"/>
  <p:tag name="INKNOELEADERBOARD" val="-236640991"/>
</p:tagLst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853</Words>
  <Application>Microsoft Office PowerPoint</Application>
  <PresentationFormat>Widescreen</PresentationFormat>
  <Paragraphs>205</Paragraphs>
  <Slides>22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inpin heiti</vt:lpstr>
      <vt:lpstr>Calibri</vt:lpstr>
      <vt:lpstr>Neucha</vt:lpstr>
      <vt:lpstr>Times New Roman</vt:lpstr>
      <vt:lpstr>Tahoma</vt:lpstr>
      <vt:lpstr>Arial</vt:lpstr>
      <vt:lpstr>Class Awards Certificates by Slidesgo</vt:lpstr>
      <vt:lpstr>Office 主题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123</cp:revision>
  <dcterms:created xsi:type="dcterms:W3CDTF">2017-09-06T14:27:55Z</dcterms:created>
  <dcterms:modified xsi:type="dcterms:W3CDTF">2022-10-29T01:23:16Z</dcterms:modified>
</cp:coreProperties>
</file>