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94" r:id="rId3"/>
    <p:sldId id="377" r:id="rId4"/>
    <p:sldId id="298" r:id="rId5"/>
    <p:sldId id="299" r:id="rId6"/>
    <p:sldId id="359" r:id="rId7"/>
    <p:sldId id="360" r:id="rId8"/>
    <p:sldId id="361" r:id="rId9"/>
    <p:sldId id="362" r:id="rId10"/>
    <p:sldId id="363" r:id="rId11"/>
    <p:sldId id="364" r:id="rId12"/>
    <p:sldId id="365" r:id="rId13"/>
    <p:sldId id="369" r:id="rId14"/>
    <p:sldId id="366" r:id="rId15"/>
    <p:sldId id="367" r:id="rId16"/>
    <p:sldId id="368" r:id="rId17"/>
    <p:sldId id="312" r:id="rId18"/>
    <p:sldId id="340" r:id="rId19"/>
    <p:sldId id="342" r:id="rId20"/>
    <p:sldId id="354" r:id="rId21"/>
    <p:sldId id="355" r:id="rId22"/>
    <p:sldId id="356" r:id="rId23"/>
    <p:sldId id="358" r:id="rId24"/>
    <p:sldId id="327" r:id="rId25"/>
    <p:sldId id="370" r:id="rId26"/>
    <p:sldId id="341" r:id="rId27"/>
    <p:sldId id="371" r:id="rId28"/>
    <p:sldId id="343" r:id="rId29"/>
    <p:sldId id="372" r:id="rId30"/>
    <p:sldId id="344" r:id="rId31"/>
    <p:sldId id="373" r:id="rId32"/>
    <p:sldId id="345" r:id="rId33"/>
    <p:sldId id="374" r:id="rId34"/>
    <p:sldId id="346" r:id="rId35"/>
    <p:sldId id="375" r:id="rId36"/>
    <p:sldId id="376" r:id="rId37"/>
    <p:sldId id="331" r:id="rId38"/>
    <p:sldId id="378"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BE02C-331B-452F-941A-8BC8141D2204}"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F910A-8746-4145-88C6-2AF561F4E5EC}" type="slidenum">
              <a:rPr lang="en-US" smtClean="0"/>
              <a:t>‹#›</a:t>
            </a:fld>
            <a:endParaRPr lang="en-US"/>
          </a:p>
        </p:txBody>
      </p:sp>
    </p:spTree>
    <p:extLst>
      <p:ext uri="{BB962C8B-B14F-4D97-AF65-F5344CB8AC3E}">
        <p14:creationId xmlns:p14="http://schemas.microsoft.com/office/powerpoint/2010/main" val="312109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803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803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640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123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856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934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934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643740"/>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2853905"/>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374483466"/>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8A80AB-6AE2-4729-8AB8-487FE4900F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493F07C-8F59-41E9-9129-B675F9B531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1F9BB1-EA39-4BBE-960B-27E217512221}"/>
              </a:ext>
            </a:extLst>
          </p:cNvPr>
          <p:cNvSpPr>
            <a:spLocks noGrp="1"/>
          </p:cNvSpPr>
          <p:nvPr>
            <p:ph type="sldNum" sz="quarter" idx="12"/>
          </p:nvPr>
        </p:nvSpPr>
        <p:spPr/>
        <p:txBody>
          <a:bodyPr/>
          <a:lstStyle>
            <a:lvl1pPr>
              <a:defRPr/>
            </a:lvl1pPr>
          </a:lstStyle>
          <a:p>
            <a:pPr>
              <a:defRPr/>
            </a:pPr>
            <a:fld id="{07B99D83-2D51-4C54-99A8-199C4F5D5A2D}" type="slidenum">
              <a:rPr lang="en-US" altLang="en-US"/>
              <a:pPr>
                <a:defRPr/>
              </a:pPr>
              <a:t>‹#›</a:t>
            </a:fld>
            <a:endParaRPr lang="en-US" altLang="en-US"/>
          </a:p>
        </p:txBody>
      </p:sp>
    </p:spTree>
    <p:extLst>
      <p:ext uri="{BB962C8B-B14F-4D97-AF65-F5344CB8AC3E}">
        <p14:creationId xmlns:p14="http://schemas.microsoft.com/office/powerpoint/2010/main" val="319147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8BB9-450A-43D8-A7E2-2C920DDE5E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D03838C-8917-4408-BF95-337ECACD3A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657260-B17F-490A-91CB-2C3AC053F8B5}"/>
              </a:ext>
            </a:extLst>
          </p:cNvPr>
          <p:cNvSpPr>
            <a:spLocks noGrp="1"/>
          </p:cNvSpPr>
          <p:nvPr>
            <p:ph type="sldNum" sz="quarter" idx="12"/>
          </p:nvPr>
        </p:nvSpPr>
        <p:spPr/>
        <p:txBody>
          <a:bodyPr/>
          <a:lstStyle>
            <a:lvl1pPr>
              <a:defRPr/>
            </a:lvl1pPr>
          </a:lstStyle>
          <a:p>
            <a:pPr>
              <a:defRPr/>
            </a:pPr>
            <a:fld id="{94745CC7-E13D-4E9C-902C-594B17D86266}" type="slidenum">
              <a:rPr lang="en-US" altLang="en-US"/>
              <a:pPr>
                <a:defRPr/>
              </a:pPr>
              <a:t>‹#›</a:t>
            </a:fld>
            <a:endParaRPr lang="en-US" altLang="en-US"/>
          </a:p>
        </p:txBody>
      </p:sp>
    </p:spTree>
    <p:extLst>
      <p:ext uri="{BB962C8B-B14F-4D97-AF65-F5344CB8AC3E}">
        <p14:creationId xmlns:p14="http://schemas.microsoft.com/office/powerpoint/2010/main" val="401715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FD513-FE19-47B5-B604-F35C6EBA0C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28B5FF-9CC2-4A72-8852-291DB5B336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FEE57C-8618-4B3A-A8EE-18B69076F326}"/>
              </a:ext>
            </a:extLst>
          </p:cNvPr>
          <p:cNvSpPr>
            <a:spLocks noGrp="1"/>
          </p:cNvSpPr>
          <p:nvPr>
            <p:ph type="sldNum" sz="quarter" idx="12"/>
          </p:nvPr>
        </p:nvSpPr>
        <p:spPr/>
        <p:txBody>
          <a:bodyPr/>
          <a:lstStyle>
            <a:lvl1pPr>
              <a:defRPr/>
            </a:lvl1pPr>
          </a:lstStyle>
          <a:p>
            <a:pPr>
              <a:defRPr/>
            </a:pPr>
            <a:fld id="{A4803EA4-9489-4822-93EB-2AEF07219F8C}" type="slidenum">
              <a:rPr lang="en-US" altLang="en-US"/>
              <a:pPr>
                <a:defRPr/>
              </a:pPr>
              <a:t>‹#›</a:t>
            </a:fld>
            <a:endParaRPr lang="en-US" altLang="en-US"/>
          </a:p>
        </p:txBody>
      </p:sp>
    </p:spTree>
    <p:extLst>
      <p:ext uri="{BB962C8B-B14F-4D97-AF65-F5344CB8AC3E}">
        <p14:creationId xmlns:p14="http://schemas.microsoft.com/office/powerpoint/2010/main" val="50203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DB00EC-1246-4954-884C-D56E19FAAF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E48550-4FA7-46E6-8CC2-9E8A6B7FBE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F300B-4CD4-482A-A0B9-B8CE6C697628}"/>
              </a:ext>
            </a:extLst>
          </p:cNvPr>
          <p:cNvSpPr>
            <a:spLocks noGrp="1"/>
          </p:cNvSpPr>
          <p:nvPr>
            <p:ph type="sldNum" sz="quarter" idx="12"/>
          </p:nvPr>
        </p:nvSpPr>
        <p:spPr/>
        <p:txBody>
          <a:bodyPr/>
          <a:lstStyle>
            <a:lvl1pPr>
              <a:defRPr/>
            </a:lvl1pPr>
          </a:lstStyle>
          <a:p>
            <a:pPr>
              <a:defRPr/>
            </a:pPr>
            <a:fld id="{8915DD62-2127-43BC-BE31-824EBAD8FE64}" type="slidenum">
              <a:rPr lang="en-US" altLang="en-US"/>
              <a:pPr>
                <a:defRPr/>
              </a:pPr>
              <a:t>‹#›</a:t>
            </a:fld>
            <a:endParaRPr lang="en-US" altLang="en-US"/>
          </a:p>
        </p:txBody>
      </p:sp>
    </p:spTree>
    <p:extLst>
      <p:ext uri="{BB962C8B-B14F-4D97-AF65-F5344CB8AC3E}">
        <p14:creationId xmlns:p14="http://schemas.microsoft.com/office/powerpoint/2010/main" val="178204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CE70A9-FCEC-46D8-99F5-016C408C04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551B3E-4426-4817-9424-3C6A427986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61FFCB-E28D-4EF6-8D41-E78A33F78969}"/>
              </a:ext>
            </a:extLst>
          </p:cNvPr>
          <p:cNvSpPr>
            <a:spLocks noGrp="1"/>
          </p:cNvSpPr>
          <p:nvPr>
            <p:ph type="sldNum" sz="quarter" idx="12"/>
          </p:nvPr>
        </p:nvSpPr>
        <p:spPr/>
        <p:txBody>
          <a:bodyPr/>
          <a:lstStyle>
            <a:lvl1pPr>
              <a:defRPr/>
            </a:lvl1pPr>
          </a:lstStyle>
          <a:p>
            <a:pPr>
              <a:defRPr/>
            </a:pPr>
            <a:fld id="{AB209CD8-B0A4-47DA-8E35-1BBEEF4CD7C2}" type="slidenum">
              <a:rPr lang="en-US" altLang="en-US"/>
              <a:pPr>
                <a:defRPr/>
              </a:pPr>
              <a:t>‹#›</a:t>
            </a:fld>
            <a:endParaRPr lang="en-US" altLang="en-US"/>
          </a:p>
        </p:txBody>
      </p:sp>
    </p:spTree>
    <p:extLst>
      <p:ext uri="{BB962C8B-B14F-4D97-AF65-F5344CB8AC3E}">
        <p14:creationId xmlns:p14="http://schemas.microsoft.com/office/powerpoint/2010/main" val="116359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43CA97-819E-456A-B272-F19FE328EC8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374BBA9-CA34-413F-AD86-45CE4981D8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D94ECA-E443-409D-AF82-D1EAB129BF36}"/>
              </a:ext>
            </a:extLst>
          </p:cNvPr>
          <p:cNvSpPr>
            <a:spLocks noGrp="1"/>
          </p:cNvSpPr>
          <p:nvPr>
            <p:ph type="sldNum" sz="quarter" idx="12"/>
          </p:nvPr>
        </p:nvSpPr>
        <p:spPr/>
        <p:txBody>
          <a:bodyPr/>
          <a:lstStyle>
            <a:lvl1pPr>
              <a:defRPr/>
            </a:lvl1pPr>
          </a:lstStyle>
          <a:p>
            <a:pPr>
              <a:defRPr/>
            </a:pPr>
            <a:fld id="{7CAB12F1-388C-4D88-A16B-AF0C920DF657}" type="slidenum">
              <a:rPr lang="en-US" altLang="en-US"/>
              <a:pPr>
                <a:defRPr/>
              </a:pPr>
              <a:t>‹#›</a:t>
            </a:fld>
            <a:endParaRPr lang="en-US" altLang="en-US"/>
          </a:p>
        </p:txBody>
      </p:sp>
    </p:spTree>
    <p:extLst>
      <p:ext uri="{BB962C8B-B14F-4D97-AF65-F5344CB8AC3E}">
        <p14:creationId xmlns:p14="http://schemas.microsoft.com/office/powerpoint/2010/main" val="6727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03D61-A76E-4937-9865-8AB74BE2B28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5246B04-3EA9-469A-A139-FC8D3B33DA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41B14D-F71E-4331-A768-633930975FB6}"/>
              </a:ext>
            </a:extLst>
          </p:cNvPr>
          <p:cNvSpPr>
            <a:spLocks noGrp="1"/>
          </p:cNvSpPr>
          <p:nvPr>
            <p:ph type="sldNum" sz="quarter" idx="12"/>
          </p:nvPr>
        </p:nvSpPr>
        <p:spPr/>
        <p:txBody>
          <a:bodyPr/>
          <a:lstStyle>
            <a:lvl1pPr>
              <a:defRPr/>
            </a:lvl1pPr>
          </a:lstStyle>
          <a:p>
            <a:pPr>
              <a:defRPr/>
            </a:pPr>
            <a:fld id="{B1DC9092-490D-470E-9AFD-229FBD39D5CC}" type="slidenum">
              <a:rPr lang="en-US" altLang="en-US"/>
              <a:pPr>
                <a:defRPr/>
              </a:pPr>
              <a:t>‹#›</a:t>
            </a:fld>
            <a:endParaRPr lang="en-US" altLang="en-US"/>
          </a:p>
        </p:txBody>
      </p:sp>
    </p:spTree>
    <p:extLst>
      <p:ext uri="{BB962C8B-B14F-4D97-AF65-F5344CB8AC3E}">
        <p14:creationId xmlns:p14="http://schemas.microsoft.com/office/powerpoint/2010/main" val="3353282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A9C28DF-F253-4A68-A0A8-D7C288176A1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524B12-F597-4F5F-A917-AB51ABAEBC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5590DE-1A3D-43D4-858E-6ED885D35145}"/>
              </a:ext>
            </a:extLst>
          </p:cNvPr>
          <p:cNvSpPr>
            <a:spLocks noGrp="1"/>
          </p:cNvSpPr>
          <p:nvPr>
            <p:ph type="sldNum" sz="quarter" idx="12"/>
          </p:nvPr>
        </p:nvSpPr>
        <p:spPr/>
        <p:txBody>
          <a:bodyPr/>
          <a:lstStyle>
            <a:lvl1pPr>
              <a:defRPr/>
            </a:lvl1pPr>
          </a:lstStyle>
          <a:p>
            <a:pPr>
              <a:defRPr/>
            </a:pPr>
            <a:fld id="{2958F086-F1DE-40FC-B5F4-6DBEDC557944}" type="slidenum">
              <a:rPr lang="en-US" altLang="en-US"/>
              <a:pPr>
                <a:defRPr/>
              </a:pPr>
              <a:t>‹#›</a:t>
            </a:fld>
            <a:endParaRPr lang="en-US" altLang="en-US"/>
          </a:p>
        </p:txBody>
      </p:sp>
    </p:spTree>
    <p:extLst>
      <p:ext uri="{BB962C8B-B14F-4D97-AF65-F5344CB8AC3E}">
        <p14:creationId xmlns:p14="http://schemas.microsoft.com/office/powerpoint/2010/main" val="192333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78504"/>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xmlns:a16="http://schemas.microsoft.com/office/drawing/2014/main" xmlns:a14="http://schemas.microsoft.com/office/drawing/2010/main">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00035C-D695-422B-9B03-D4C6A03C68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8D3506-F946-42A6-BEC7-F964C1CB7B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597831-1F8D-4D5E-AECC-4B7F9B37713B}"/>
              </a:ext>
            </a:extLst>
          </p:cNvPr>
          <p:cNvSpPr>
            <a:spLocks noGrp="1"/>
          </p:cNvSpPr>
          <p:nvPr>
            <p:ph type="sldNum" sz="quarter" idx="12"/>
          </p:nvPr>
        </p:nvSpPr>
        <p:spPr/>
        <p:txBody>
          <a:bodyPr/>
          <a:lstStyle>
            <a:lvl1pPr>
              <a:defRPr/>
            </a:lvl1pPr>
          </a:lstStyle>
          <a:p>
            <a:pPr>
              <a:defRPr/>
            </a:pPr>
            <a:fld id="{C265DDD9-3F73-4CE5-84BD-946C56C5AD39}" type="slidenum">
              <a:rPr lang="en-US" altLang="en-US"/>
              <a:pPr>
                <a:defRPr/>
              </a:pPr>
              <a:t>‹#›</a:t>
            </a:fld>
            <a:endParaRPr lang="en-US" altLang="en-US"/>
          </a:p>
        </p:txBody>
      </p:sp>
    </p:spTree>
    <p:extLst>
      <p:ext uri="{BB962C8B-B14F-4D97-AF65-F5344CB8AC3E}">
        <p14:creationId xmlns:p14="http://schemas.microsoft.com/office/powerpoint/2010/main" val="278749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40A56-4E8C-466C-9DE0-4FB538C19C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A93899-FD4F-483B-A66B-EE3B8311BA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78E894-5DE8-425A-AD71-92B9C69F8ED9}"/>
              </a:ext>
            </a:extLst>
          </p:cNvPr>
          <p:cNvSpPr>
            <a:spLocks noGrp="1"/>
          </p:cNvSpPr>
          <p:nvPr>
            <p:ph type="sldNum" sz="quarter" idx="12"/>
          </p:nvPr>
        </p:nvSpPr>
        <p:spPr/>
        <p:txBody>
          <a:bodyPr/>
          <a:lstStyle>
            <a:lvl1pPr>
              <a:defRPr/>
            </a:lvl1pPr>
          </a:lstStyle>
          <a:p>
            <a:pPr>
              <a:defRPr/>
            </a:pPr>
            <a:fld id="{7F7EB194-A10F-4084-B1FC-A7557EA76782}" type="slidenum">
              <a:rPr lang="en-US" altLang="en-US"/>
              <a:pPr>
                <a:defRPr/>
              </a:pPr>
              <a:t>‹#›</a:t>
            </a:fld>
            <a:endParaRPr lang="en-US" altLang="en-US"/>
          </a:p>
        </p:txBody>
      </p:sp>
    </p:spTree>
    <p:extLst>
      <p:ext uri="{BB962C8B-B14F-4D97-AF65-F5344CB8AC3E}">
        <p14:creationId xmlns:p14="http://schemas.microsoft.com/office/powerpoint/2010/main" val="223970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2E203-D389-4240-844B-00819BB555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1B3ABDB-D8DB-46BC-87E7-82A6782421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0AACD7-F6FF-4CF3-B8B2-6A4E4E645FB9}"/>
              </a:ext>
            </a:extLst>
          </p:cNvPr>
          <p:cNvSpPr>
            <a:spLocks noGrp="1"/>
          </p:cNvSpPr>
          <p:nvPr>
            <p:ph type="sldNum" sz="quarter" idx="12"/>
          </p:nvPr>
        </p:nvSpPr>
        <p:spPr/>
        <p:txBody>
          <a:bodyPr/>
          <a:lstStyle>
            <a:lvl1pPr>
              <a:defRPr/>
            </a:lvl1pPr>
          </a:lstStyle>
          <a:p>
            <a:pPr>
              <a:defRPr/>
            </a:pPr>
            <a:fld id="{7259BF6B-B25C-43A2-92ED-5EC1C3F2007A}" type="slidenum">
              <a:rPr lang="en-US" altLang="en-US"/>
              <a:pPr>
                <a:defRPr/>
              </a:pPr>
              <a:t>‹#›</a:t>
            </a:fld>
            <a:endParaRPr lang="en-US" altLang="en-US"/>
          </a:p>
        </p:txBody>
      </p:sp>
    </p:spTree>
    <p:extLst>
      <p:ext uri="{BB962C8B-B14F-4D97-AF65-F5344CB8AC3E}">
        <p14:creationId xmlns:p14="http://schemas.microsoft.com/office/powerpoint/2010/main" val="280494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032561"/>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817052"/>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xmlns:a16="http://schemas.microsoft.com/office/drawing/2014/main" xmlns:a14="http://schemas.microsoft.com/office/drawing/2010/main">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35742"/>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036958"/>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9838131"/>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1107037"/>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68286847"/>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01771963"/>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301B155-F528-436F-A9E8-14198EDA53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30253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advClick="0" advTm="3000">
        <p14:flash/>
      </p:transition>
    </mc:Choice>
    <mc:Fallback xmlns="" xmlns:a14="http://schemas.microsoft.com/office/drawing/2010/main">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8C001D-220B-4B86-BB43-2AF126637E1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FF71A42-4DFF-492D-919F-B22365C11D3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A21F008-D33E-4AD7-B702-0D216F0D46E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1D5F592-E4F5-4166-9AF3-83E10544B51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8192082-50B9-4B62-8B72-968E25AAEA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F6CCB29-4AF4-4497-9A8A-CD269AF13529}" type="slidenum">
              <a:rPr lang="en-US" altLang="en-US"/>
              <a:pPr>
                <a:defRPr/>
              </a:pPr>
              <a:t>‹#›</a:t>
            </a:fld>
            <a:endParaRPr lang="en-US" altLang="en-US"/>
          </a:p>
        </p:txBody>
      </p:sp>
    </p:spTree>
    <p:extLst>
      <p:ext uri="{BB962C8B-B14F-4D97-AF65-F5344CB8AC3E}">
        <p14:creationId xmlns:p14="http://schemas.microsoft.com/office/powerpoint/2010/main" val="2156031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71" y="3109478"/>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037476" y="3967765"/>
            <a:ext cx="3773430" cy="2705180"/>
          </a:xfrm>
          <a:prstGeom prst="rect">
            <a:avLst/>
          </a:prstGeom>
        </p:spPr>
      </p:pic>
      <p:pic>
        <p:nvPicPr>
          <p:cNvPr id="5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57187" y="1001904"/>
            <a:ext cx="3751536" cy="1569660"/>
          </a:xfrm>
          <a:prstGeom prst="rect">
            <a:avLst/>
          </a:prstGeom>
        </p:spPr>
      </p:pic>
      <p:sp>
        <p:nvSpPr>
          <p:cNvPr id="48" name="文本框 47">
            <a:extLst>
              <a:ext uri="{FF2B5EF4-FFF2-40B4-BE49-F238E27FC236}">
                <a16:creationId xmlns:a16="http://schemas.microsoft.com/office/drawing/2014/main" id="{F4ED10A7-E928-4DAB-8D6E-46F9B16A0627}"/>
              </a:ext>
            </a:extLst>
          </p:cNvPr>
          <p:cNvSpPr txBox="1"/>
          <p:nvPr/>
        </p:nvSpPr>
        <p:spPr>
          <a:xfrm>
            <a:off x="1192027" y="2619281"/>
            <a:ext cx="9956572" cy="1446550"/>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LUYỆN</a:t>
            </a:r>
            <a:r>
              <a:rPr kumimoji="0" lang="en-US" altLang="zh-CN" sz="44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XÂY DỰNG ĐOẠN VĂN KỂ CHUYỆN</a:t>
            </a:r>
            <a:endParaRPr kumimoji="0" lang="zh-CN" altLang="en-US" sz="4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3" name="TextBox 2">
            <a:extLst>
              <a:ext uri="{FF2B5EF4-FFF2-40B4-BE49-F238E27FC236}">
                <a16:creationId xmlns:a16="http://schemas.microsoft.com/office/drawing/2014/main" id="{1572EC06-7A16-4E2B-94F6-B29DAF13CA47}"/>
              </a:ext>
            </a:extLst>
          </p:cNvPr>
          <p:cNvSpPr txBox="1"/>
          <p:nvPr/>
        </p:nvSpPr>
        <p:spPr>
          <a:xfrm>
            <a:off x="4610547" y="1440558"/>
            <a:ext cx="3269430" cy="707886"/>
          </a:xfrm>
          <a:prstGeom prst="rect">
            <a:avLst/>
          </a:prstGeom>
          <a:noFill/>
        </p:spPr>
        <p:txBody>
          <a:bodyPr wrap="square" rtlCol="0">
            <a:spAutoFit/>
          </a:bodyPr>
          <a:lstStyle/>
          <a:p>
            <a:r>
              <a:rPr lang="en-US" sz="4000" b="1" dirty="0" err="1">
                <a:solidFill>
                  <a:srgbClr val="00B050"/>
                </a:solidFill>
                <a:latin typeface="Times New Roman" panose="02020603050405020304" pitchFamily="18" charset="0"/>
                <a:cs typeface="Times New Roman" panose="02020603050405020304" pitchFamily="18" charset="0"/>
              </a:rPr>
              <a:t>Tập</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làm</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văn</a:t>
            </a:r>
            <a:endParaRPr lang="en-US" sz="4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14998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n55">
            <a:extLst>
              <a:ext uri="{FF2B5EF4-FFF2-40B4-BE49-F238E27FC236}">
                <a16:creationId xmlns:a16="http://schemas.microsoft.com/office/drawing/2014/main" id="{61C79DFB-5262-4951-A7C2-5FCC8691B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2" y="510210"/>
            <a:ext cx="83597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11387EC-210A-4CB1-8A1A-A89AD86C0AF9}"/>
              </a:ext>
            </a:extLst>
          </p:cNvPr>
          <p:cNvSpPr txBox="1">
            <a:spLocks noChangeArrowheads="1"/>
          </p:cNvSpPr>
          <p:nvPr/>
        </p:nvSpPr>
        <p:spPr bwMode="auto">
          <a:xfrm>
            <a:off x="1728717" y="6117742"/>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a:t>
            </a:r>
            <a:r>
              <a:rPr lang="en-US" sz="3600" b="1" dirty="0" err="1">
                <a:solidFill>
                  <a:srgbClr val="7030A0"/>
                </a:solidFill>
                <a:latin typeface="Times New Roman" panose="02020603050405020304" pitchFamily="18" charset="0"/>
                <a:cs typeface="Times New Roman" panose="02020603050405020304" pitchFamily="18" charset="0"/>
              </a:rPr>
              <a:t>ba</a:t>
            </a:r>
            <a:r>
              <a:rPr lang="vi-VN" sz="3600" b="1" dirty="0">
                <a:solidFill>
                  <a:srgbClr val="7030A0"/>
                </a:solidFill>
                <a:latin typeface="Times New Roman" panose="02020603050405020304" pitchFamily="18" charset="0"/>
                <a:cs typeface="Times New Roman" panose="02020603050405020304" pitchFamily="18" charset="0"/>
              </a:rPr>
              <a:t>, cụ vớt lên một lưỡi rìu bằng </a:t>
            </a:r>
            <a:r>
              <a:rPr lang="en-US" sz="3600" b="1" dirty="0" err="1">
                <a:solidFill>
                  <a:srgbClr val="7030A0"/>
                </a:solidFill>
                <a:latin typeface="Times New Roman" panose="02020603050405020304" pitchFamily="18" charset="0"/>
                <a:cs typeface="Times New Roman" panose="02020603050405020304" pitchFamily="18" charset="0"/>
              </a:rPr>
              <a:t>sắt</a:t>
            </a:r>
            <a:r>
              <a:rPr lang="vi-VN" sz="36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2257175"/>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6">
            <a:extLst>
              <a:ext uri="{FF2B5EF4-FFF2-40B4-BE49-F238E27FC236}">
                <a16:creationId xmlns:a16="http://schemas.microsoft.com/office/drawing/2014/main" id="{2943D644-7E18-4D13-BD4D-C20EA865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89452"/>
            <a:ext cx="8610600" cy="562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0A9D8CAF-1B01-4146-A391-2C30309A0B9A}"/>
              </a:ext>
            </a:extLst>
          </p:cNvPr>
          <p:cNvSpPr txBox="1">
            <a:spLocks noChangeArrowheads="1"/>
          </p:cNvSpPr>
          <p:nvPr/>
        </p:nvSpPr>
        <p:spPr bwMode="auto">
          <a:xfrm>
            <a:off x="115911" y="5849662"/>
            <a:ext cx="12258308"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Cụ già khen chàng trai thật thà và tặng chàng cả ba lưỡi rìu.</a:t>
            </a:r>
          </a:p>
        </p:txBody>
      </p:sp>
    </p:spTree>
    <p:extLst>
      <p:ext uri="{BB962C8B-B14F-4D97-AF65-F5344CB8AC3E}">
        <p14:creationId xmlns:p14="http://schemas.microsoft.com/office/powerpoint/2010/main" val="1272933974"/>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scan">
            <a:extLst>
              <a:ext uri="{FF2B5EF4-FFF2-40B4-BE49-F238E27FC236}">
                <a16:creationId xmlns:a16="http://schemas.microsoft.com/office/drawing/2014/main" id="{A0612B47-D279-43A8-96A0-57ECFDFA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9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997330"/>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73574E-E0A9-438C-99A4-8D7C7299B9C3}"/>
              </a:ext>
            </a:extLst>
          </p:cNvPr>
          <p:cNvSpPr>
            <a:spLocks noChangeArrowheads="1"/>
          </p:cNvSpPr>
          <p:nvPr/>
        </p:nvSpPr>
        <p:spPr bwMode="auto">
          <a:xfrm>
            <a:off x="2506559" y="89192"/>
            <a:ext cx="75969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dirty="0" err="1">
                <a:solidFill>
                  <a:srgbClr val="CC0000"/>
                </a:solidFill>
                <a:latin typeface="Times New Roman" panose="02020603050405020304" pitchFamily="18" charset="0"/>
                <a:cs typeface="Times New Roman" panose="02020603050405020304" pitchFamily="18" charset="0"/>
              </a:rPr>
              <a:t>Câu</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chuyện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khuyên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chúng</a:t>
            </a:r>
            <a:r>
              <a:rPr lang="en-US" altLang="en-US" sz="3600" b="1" dirty="0">
                <a:solidFill>
                  <a:srgbClr val="CC0000"/>
                </a:solidFill>
                <a:latin typeface="Times New Roman" panose="02020603050405020304" pitchFamily="18" charset="0"/>
                <a:cs typeface="Times New Roman" panose="02020603050405020304" pitchFamily="18" charset="0"/>
              </a:rPr>
              <a:t> ta </a:t>
            </a:r>
            <a:r>
              <a:rPr lang="en-US" altLang="en-US" sz="3600" b="1" dirty="0" err="1">
                <a:solidFill>
                  <a:srgbClr val="CC0000"/>
                </a:solidFill>
                <a:latin typeface="Times New Roman" panose="02020603050405020304" pitchFamily="18" charset="0"/>
                <a:cs typeface="Times New Roman" panose="02020603050405020304" pitchFamily="18" charset="0"/>
              </a:rPr>
              <a:t>điều</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gì</a:t>
            </a:r>
            <a:r>
              <a:rPr lang="en-US" altLang="en-US" sz="3600" b="1" dirty="0">
                <a:solidFill>
                  <a:srgbClr val="CC0000"/>
                </a:solidFill>
                <a:latin typeface="Times New Roman" panose="02020603050405020304" pitchFamily="18" charset="0"/>
                <a:cs typeface="Times New Roman" panose="02020603050405020304" pitchFamily="18" charset="0"/>
              </a:rPr>
              <a:t>?</a:t>
            </a:r>
          </a:p>
        </p:txBody>
      </p:sp>
      <p:pic>
        <p:nvPicPr>
          <p:cNvPr id="6" name="图片 14">
            <a:extLst>
              <a:ext uri="{FF2B5EF4-FFF2-40B4-BE49-F238E27FC236}">
                <a16:creationId xmlns:a16="http://schemas.microsoft.com/office/drawing/2014/main" id="{E4B8C0F5-173D-4C9B-B74A-3E21CF873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7" name="图片 15">
            <a:extLst>
              <a:ext uri="{FF2B5EF4-FFF2-40B4-BE49-F238E27FC236}">
                <a16:creationId xmlns:a16="http://schemas.microsoft.com/office/drawing/2014/main" id="{A6430BE5-5F84-48C7-A99E-2A2CF5348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52649" y="462123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8" name="组合 16">
            <a:extLst>
              <a:ext uri="{FF2B5EF4-FFF2-40B4-BE49-F238E27FC236}">
                <a16:creationId xmlns:a16="http://schemas.microsoft.com/office/drawing/2014/main" id="{AF9A04EB-2A08-4CAD-B09C-4848204454B8}"/>
              </a:ext>
            </a:extLst>
          </p:cNvPr>
          <p:cNvGrpSpPr/>
          <p:nvPr/>
        </p:nvGrpSpPr>
        <p:grpSpPr>
          <a:xfrm>
            <a:off x="4778547" y="745514"/>
            <a:ext cx="3052973" cy="1551107"/>
            <a:chOff x="5023482" y="-1440054"/>
            <a:chExt cx="3052973" cy="1551107"/>
          </a:xfrm>
        </p:grpSpPr>
        <p:pic>
          <p:nvPicPr>
            <p:cNvPr id="9" name="图片 17">
              <a:extLst>
                <a:ext uri="{FF2B5EF4-FFF2-40B4-BE49-F238E27FC236}">
                  <a16:creationId xmlns:a16="http://schemas.microsoft.com/office/drawing/2014/main" id="{05087664-F5D3-48AF-8D16-2AA4171A4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3482" y="-1440054"/>
              <a:ext cx="3052973" cy="1551107"/>
            </a:xfrm>
            <a:prstGeom prst="rect">
              <a:avLst/>
            </a:prstGeom>
          </p:spPr>
        </p:pic>
        <p:sp>
          <p:nvSpPr>
            <p:cNvPr id="10" name="文本框 18">
              <a:extLst>
                <a:ext uri="{FF2B5EF4-FFF2-40B4-BE49-F238E27FC236}">
                  <a16:creationId xmlns:a16="http://schemas.microsoft.com/office/drawing/2014/main" id="{24AA0768-A938-4E6F-A136-E21207B8B21E}"/>
                </a:ext>
              </a:extLst>
            </p:cNvPr>
            <p:cNvSpPr txBox="1"/>
            <p:nvPr/>
          </p:nvSpPr>
          <p:spPr>
            <a:xfrm>
              <a:off x="5681781" y="-1009703"/>
              <a:ext cx="1736373" cy="646331"/>
            </a:xfrm>
            <a:prstGeom prst="rect">
              <a:avLst/>
            </a:prstGeom>
            <a:noFill/>
          </p:spPr>
          <p:txBody>
            <a:bodyPr wrap="none" rtlCol="0">
              <a:spAutoFit/>
            </a:bodyPr>
            <a:lstStyle/>
            <a:p>
              <a:pPr algn="ctr" fontAlgn="base">
                <a:spcBef>
                  <a:spcPct val="0"/>
                </a:spcBef>
                <a:spcAft>
                  <a:spcPct val="0"/>
                </a:spcAft>
                <a:buNone/>
              </a:pPr>
              <a:r>
                <a:rPr lang="en-US" altLang="en-US" sz="3600" b="1" dirty="0">
                  <a:solidFill>
                    <a:srgbClr val="00B050"/>
                  </a:solidFill>
                  <a:latin typeface="Times New Roman" panose="02020603050405020304" pitchFamily="18" charset="0"/>
                  <a:cs typeface="Times New Roman" panose="02020603050405020304" pitchFamily="18" charset="0"/>
                </a:rPr>
                <a:t>Ý </a:t>
              </a:r>
              <a:r>
                <a:rPr lang="en-US" altLang="en-US" sz="3600" b="1" dirty="0" err="1">
                  <a:solidFill>
                    <a:srgbClr val="00B050"/>
                  </a:solidFill>
                  <a:latin typeface="Times New Roman" panose="02020603050405020304" pitchFamily="18" charset="0"/>
                  <a:cs typeface="Times New Roman" panose="02020603050405020304" pitchFamily="18" charset="0"/>
                </a:rPr>
                <a:t>nghĩa</a:t>
              </a:r>
              <a:endParaRPr lang="en-US" altLang="en-US" sz="3600" b="1" dirty="0">
                <a:solidFill>
                  <a:srgbClr val="00B050"/>
                </a:solidFill>
                <a:latin typeface="Times New Roman" panose="02020603050405020304" pitchFamily="18" charset="0"/>
                <a:cs typeface="Times New Roman" panose="02020603050405020304" pitchFamily="18" charset="0"/>
              </a:endParaRPr>
            </a:p>
          </p:txBody>
        </p:sp>
      </p:grpSp>
      <p:sp>
        <p:nvSpPr>
          <p:cNvPr id="11" name="MH_SubTitle_1">
            <a:extLst>
              <a:ext uri="{FF2B5EF4-FFF2-40B4-BE49-F238E27FC236}">
                <a16:creationId xmlns:a16="http://schemas.microsoft.com/office/drawing/2014/main" id="{A4F857CB-64FD-4C95-B60E-5169615863BD}"/>
              </a:ext>
            </a:extLst>
          </p:cNvPr>
          <p:cNvSpPr>
            <a:spLocks/>
          </p:cNvSpPr>
          <p:nvPr>
            <p:custDataLst>
              <p:tags r:id="rId1"/>
            </p:custDataLst>
          </p:nvPr>
        </p:nvSpPr>
        <p:spPr bwMode="auto">
          <a:xfrm>
            <a:off x="1825074" y="2296621"/>
            <a:ext cx="8975900" cy="2572020"/>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47BAB8"/>
          </a:solidFill>
          <a:ln w="38100">
            <a:solidFill>
              <a:schemeClr val="bg1"/>
            </a:solidFill>
          </a:ln>
          <a:effectLst>
            <a:outerShdw blurRad="57150" dist="19050" dir="5400000" algn="ctr" rotWithShape="0">
              <a:srgbClr val="000000">
                <a:alpha val="63000"/>
              </a:srgbClr>
            </a:outerShdw>
          </a:effectLst>
        </p:spPr>
        <p:txBody>
          <a:bodyPr rIns="252000" anchor="ctr">
            <a:normAutofit/>
          </a:bodyPr>
          <a:lstStyle/>
          <a:p>
            <a:pPr algn="ctr" fontAlgn="base">
              <a:spcBef>
                <a:spcPct val="0"/>
              </a:spcBef>
              <a:spcAft>
                <a:spcPct val="0"/>
              </a:spcAft>
              <a:defRPr/>
            </a:pPr>
            <a:endParaRPr lang="vi-VN" sz="3600" b="1" dirty="0">
              <a:solidFill>
                <a:srgbClr val="0000CC"/>
              </a:solidFill>
              <a:latin typeface="Arial" panose="020B0604020202020204" pitchFamily="34" charset="0"/>
            </a:endParaRPr>
          </a:p>
        </p:txBody>
      </p:sp>
      <p:sp>
        <p:nvSpPr>
          <p:cNvPr id="12" name="TextBox 11">
            <a:extLst>
              <a:ext uri="{FF2B5EF4-FFF2-40B4-BE49-F238E27FC236}">
                <a16:creationId xmlns:a16="http://schemas.microsoft.com/office/drawing/2014/main" id="{C83D59E0-5B42-44DB-8C7C-7C62C04DCE48}"/>
              </a:ext>
            </a:extLst>
          </p:cNvPr>
          <p:cNvSpPr txBox="1"/>
          <p:nvPr/>
        </p:nvSpPr>
        <p:spPr>
          <a:xfrm>
            <a:off x="1918953" y="2674690"/>
            <a:ext cx="7790126" cy="2369880"/>
          </a:xfrm>
          <a:prstGeom prst="rect">
            <a:avLst/>
          </a:prstGeom>
          <a:noFill/>
        </p:spPr>
        <p:txBody>
          <a:bodyPr wrap="square" rtlCol="0">
            <a:spAutoFit/>
          </a:bodyPr>
          <a:lstStyle/>
          <a:p>
            <a:pPr algn="ctr" fontAlgn="base">
              <a:spcBef>
                <a:spcPct val="0"/>
              </a:spcBef>
              <a:spcAft>
                <a:spcPct val="0"/>
              </a:spcAft>
              <a:defRPr/>
            </a:pPr>
            <a:r>
              <a:rPr lang="vi-VN" sz="3600" b="1" dirty="0">
                <a:solidFill>
                  <a:schemeClr val="bg1"/>
                </a:solidFill>
                <a:latin typeface="Times New Roman" panose="02020603050405020304" pitchFamily="18" charset="0"/>
                <a:cs typeface="Times New Roman" panose="02020603050405020304" pitchFamily="18" charset="0"/>
              </a:rPr>
              <a:t>Truyện khuyên chúng ta hãy trung thực,</a:t>
            </a:r>
            <a:r>
              <a:rPr lang="en-US" sz="3600" b="1" dirty="0">
                <a:solidFill>
                  <a:schemeClr val="bg1"/>
                </a:solidFill>
                <a:latin typeface="Times New Roman" panose="02020603050405020304" pitchFamily="18" charset="0"/>
                <a:cs typeface="Times New Roman" panose="02020603050405020304" pitchFamily="18" charset="0"/>
              </a:rPr>
              <a:t> </a:t>
            </a:r>
            <a:r>
              <a:rPr lang="vi-VN" sz="3600" b="1" dirty="0">
                <a:solidFill>
                  <a:schemeClr val="bg1"/>
                </a:solidFill>
                <a:latin typeface="Times New Roman" panose="02020603050405020304" pitchFamily="18" charset="0"/>
                <a:cs typeface="Times New Roman" panose="02020603050405020304" pitchFamily="18" charset="0"/>
              </a:rPr>
              <a:t>thật thà trong cuộc sống sẽ được hưởng hạnh phúc.</a:t>
            </a:r>
          </a:p>
          <a:p>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14288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ppt_x"/>
                                          </p:val>
                                        </p:tav>
                                        <p:tav tm="100000">
                                          <p:val>
                                            <p:strVal val="#ppt_x"/>
                                          </p:val>
                                        </p:tav>
                                      </p:tavLst>
                                    </p:anim>
                                    <p:anim calcmode="lin" valueType="num">
                                      <p:cBhvr additive="base">
                                        <p:cTn id="18" dur="1500" fill="hold"/>
                                        <p:tgtEl>
                                          <p:spTgt spid="11"/>
                                        </p:tgtEl>
                                        <p:attrNameLst>
                                          <p:attrName>ppt_y</p:attrName>
                                        </p:attrNameLst>
                                      </p:cBhvr>
                                      <p:tavLst>
                                        <p:tav tm="0">
                                          <p:val>
                                            <p:strVal val="1+#ppt_h/2"/>
                                          </p:val>
                                        </p:tav>
                                        <p:tav tm="100000">
                                          <p:val>
                                            <p:strVal val="#ppt_y"/>
                                          </p:val>
                                        </p:tav>
                                      </p:tavLst>
                                    </p:anim>
                                  </p:childTnLst>
                                </p:cTn>
                              </p:par>
                              <p:par>
                                <p:cTn id="19" presetID="32" presetClass="emph" presetSubtype="0" fill="hold" grpId="1" nodeType="withEffect">
                                  <p:stCondLst>
                                    <p:cond delay="0"/>
                                  </p:stCondLst>
                                  <p:childTnLst>
                                    <p:animRot by="120000">
                                      <p:cBhvr>
                                        <p:cTn id="20" dur="1" fill="hold">
                                          <p:stCondLst>
                                            <p:cond delay="0"/>
                                          </p:stCondLst>
                                        </p:cTn>
                                        <p:tgtEl>
                                          <p:spTgt spid="11"/>
                                        </p:tgtEl>
                                        <p:attrNameLst>
                                          <p:attrName>r</p:attrName>
                                        </p:attrNameLst>
                                      </p:cBhvr>
                                    </p:animRot>
                                    <p:animRot by="-240000">
                                      <p:cBhvr>
                                        <p:cTn id="21" dur="2" fill="hold">
                                          <p:stCondLst>
                                            <p:cond delay="297"/>
                                          </p:stCondLst>
                                        </p:cTn>
                                        <p:tgtEl>
                                          <p:spTgt spid="11"/>
                                        </p:tgtEl>
                                        <p:attrNameLst>
                                          <p:attrName>r</p:attrName>
                                        </p:attrNameLst>
                                      </p:cBhvr>
                                    </p:animRot>
                                    <p:animRot by="240000">
                                      <p:cBhvr>
                                        <p:cTn id="22" dur="2" fill="hold">
                                          <p:stCondLst>
                                            <p:cond delay="595"/>
                                          </p:stCondLst>
                                        </p:cTn>
                                        <p:tgtEl>
                                          <p:spTgt spid="11"/>
                                        </p:tgtEl>
                                        <p:attrNameLst>
                                          <p:attrName>r</p:attrName>
                                        </p:attrNameLst>
                                      </p:cBhvr>
                                    </p:animRot>
                                    <p:animRot by="-240000">
                                      <p:cBhvr>
                                        <p:cTn id="23" dur="2" fill="hold">
                                          <p:stCondLst>
                                            <p:cond delay="892"/>
                                          </p:stCondLst>
                                        </p:cTn>
                                        <p:tgtEl>
                                          <p:spTgt spid="11"/>
                                        </p:tgtEl>
                                        <p:attrNameLst>
                                          <p:attrName>r</p:attrName>
                                        </p:attrNameLst>
                                      </p:cBhvr>
                                    </p:animRot>
                                    <p:animRot by="120000">
                                      <p:cBhvr>
                                        <p:cTn id="24" dur="2" fill="hold">
                                          <p:stCondLst>
                                            <p:cond delay="1499"/>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5">
            <a:extLst>
              <a:ext uri="{FF2B5EF4-FFF2-40B4-BE49-F238E27FC236}">
                <a16:creationId xmlns:a16="http://schemas.microsoft.com/office/drawing/2014/main" id="{6B387D00-5FA7-4F7D-830D-3D3BF15D8E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19" y="0"/>
            <a:ext cx="11696131" cy="5079492"/>
          </a:xfrm>
          <a:prstGeom prst="rect">
            <a:avLst/>
          </a:prstGeom>
        </p:spPr>
      </p:pic>
      <p:sp>
        <p:nvSpPr>
          <p:cNvPr id="2" name="Text Box 2">
            <a:extLst>
              <a:ext uri="{FF2B5EF4-FFF2-40B4-BE49-F238E27FC236}">
                <a16:creationId xmlns:a16="http://schemas.microsoft.com/office/drawing/2014/main" id="{55AD70EA-A0DC-4DBE-B1E4-9AB3117D2909}"/>
              </a:ext>
            </a:extLst>
          </p:cNvPr>
          <p:cNvSpPr txBox="1">
            <a:spLocks noChangeArrowheads="1"/>
          </p:cNvSpPr>
          <p:nvPr/>
        </p:nvSpPr>
        <p:spPr bwMode="auto">
          <a:xfrm>
            <a:off x="2495802" y="1482405"/>
            <a:ext cx="7620000" cy="1200329"/>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fontAlgn="base">
              <a:spcBef>
                <a:spcPct val="0"/>
              </a:spcBef>
              <a:spcAft>
                <a:spcPct val="0"/>
              </a:spcAft>
              <a:defRPr/>
            </a:pPr>
            <a:r>
              <a:rPr lang="vi-VN" sz="3600" b="1" u="sng" dirty="0">
                <a:solidFill>
                  <a:srgbClr val="0070C0"/>
                </a:solidFill>
                <a:latin typeface="Times New Roman" panose="02020603050405020304" pitchFamily="18" charset="0"/>
                <a:cs typeface="Times New Roman" panose="02020603050405020304" pitchFamily="18" charset="0"/>
              </a:rPr>
              <a:t>Bài 2</a:t>
            </a:r>
            <a:r>
              <a:rPr lang="vi-VN" sz="3600" b="1" dirty="0">
                <a:solidFill>
                  <a:srgbClr val="0070C0"/>
                </a:solidFill>
                <a:latin typeface="Times New Roman" panose="02020603050405020304" pitchFamily="18" charset="0"/>
                <a:cs typeface="Times New Roman" panose="02020603050405020304" pitchFamily="18" charset="0"/>
              </a:rPr>
              <a:t>: Phát triển ý nêu dưới mỗi tranh thành một đoạn văn kể chuyện.</a:t>
            </a:r>
          </a:p>
        </p:txBody>
      </p:sp>
      <p:pic>
        <p:nvPicPr>
          <p:cNvPr id="5" name="图片 2">
            <a:extLst>
              <a:ext uri="{FF2B5EF4-FFF2-40B4-BE49-F238E27FC236}">
                <a16:creationId xmlns:a16="http://schemas.microsoft.com/office/drawing/2014/main" id="{3210A25F-7CE6-4975-8E8A-543D3B8561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7326" y="4282865"/>
            <a:ext cx="3314465" cy="2494135"/>
          </a:xfrm>
          <a:prstGeom prst="rect">
            <a:avLst/>
          </a:prstGeom>
        </p:spPr>
      </p:pic>
    </p:spTree>
    <p:extLst>
      <p:ext uri="{BB962C8B-B14F-4D97-AF65-F5344CB8AC3E}">
        <p14:creationId xmlns:p14="http://schemas.microsoft.com/office/powerpoint/2010/main" val="1786872774"/>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9">
            <a:extLst>
              <a:ext uri="{FF2B5EF4-FFF2-40B4-BE49-F238E27FC236}">
                <a16:creationId xmlns:a16="http://schemas.microsoft.com/office/drawing/2014/main" id="{75DBB968-5779-49F6-843A-71C765EC08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13410" y="3429000"/>
            <a:ext cx="2411439" cy="3102153"/>
          </a:xfrm>
          <a:prstGeom prst="rect">
            <a:avLst/>
          </a:prstGeom>
          <a:effectLst>
            <a:outerShdw blurRad="50800" dist="38100" dir="5400000" algn="t" rotWithShape="0">
              <a:prstClr val="black">
                <a:alpha val="40000"/>
              </a:prstClr>
            </a:outerShdw>
          </a:effectLst>
        </p:spPr>
      </p:pic>
      <p:grpSp>
        <p:nvGrpSpPr>
          <p:cNvPr id="3" name="组合 3">
            <a:extLst>
              <a:ext uri="{FF2B5EF4-FFF2-40B4-BE49-F238E27FC236}">
                <a16:creationId xmlns:a16="http://schemas.microsoft.com/office/drawing/2014/main" id="{0AAC251F-7346-40C9-8893-EC26066E22F9}"/>
              </a:ext>
            </a:extLst>
          </p:cNvPr>
          <p:cNvGrpSpPr/>
          <p:nvPr/>
        </p:nvGrpSpPr>
        <p:grpSpPr>
          <a:xfrm>
            <a:off x="2514124" y="2701729"/>
            <a:ext cx="3581876" cy="3348049"/>
            <a:chOff x="3168506" y="1881486"/>
            <a:chExt cx="2968962" cy="2968962"/>
          </a:xfrm>
        </p:grpSpPr>
        <p:pic>
          <p:nvPicPr>
            <p:cNvPr id="4" name="图片 1">
              <a:extLst>
                <a:ext uri="{FF2B5EF4-FFF2-40B4-BE49-F238E27FC236}">
                  <a16:creationId xmlns:a16="http://schemas.microsoft.com/office/drawing/2014/main" id="{1761EDB1-C194-472F-81B5-50C13F98A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5" name="矩形 2">
              <a:extLst>
                <a:ext uri="{FF2B5EF4-FFF2-40B4-BE49-F238E27FC236}">
                  <a16:creationId xmlns:a16="http://schemas.microsoft.com/office/drawing/2014/main" id="{A6DB9EAF-7963-4B4D-BE9B-5FBBC03B65EE}"/>
                </a:ext>
              </a:extLst>
            </p:cNvPr>
            <p:cNvSpPr/>
            <p:nvPr/>
          </p:nvSpPr>
          <p:spPr>
            <a:xfrm>
              <a:off x="3928064" y="2670686"/>
              <a:ext cx="914005" cy="1313467"/>
            </a:xfrm>
            <a:prstGeom prst="rect">
              <a:avLst/>
            </a:prstGeom>
          </p:spPr>
          <p:txBody>
            <a:bodyPr wrap="square">
              <a:spAutoFit/>
            </a:bodyPr>
            <a:lstStyle/>
            <a:p>
              <a:pP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Hành</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động</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6" name="组合 41">
            <a:extLst>
              <a:ext uri="{FF2B5EF4-FFF2-40B4-BE49-F238E27FC236}">
                <a16:creationId xmlns:a16="http://schemas.microsoft.com/office/drawing/2014/main" id="{916A9C25-069D-4AF8-81A2-982135068463}"/>
              </a:ext>
            </a:extLst>
          </p:cNvPr>
          <p:cNvGrpSpPr/>
          <p:nvPr/>
        </p:nvGrpSpPr>
        <p:grpSpPr>
          <a:xfrm>
            <a:off x="5658613" y="2701728"/>
            <a:ext cx="3581876" cy="3348049"/>
            <a:chOff x="3168506" y="1881486"/>
            <a:chExt cx="2968962" cy="2968962"/>
          </a:xfrm>
        </p:grpSpPr>
        <p:pic>
          <p:nvPicPr>
            <p:cNvPr id="7" name="图片 42">
              <a:extLst>
                <a:ext uri="{FF2B5EF4-FFF2-40B4-BE49-F238E27FC236}">
                  <a16:creationId xmlns:a16="http://schemas.microsoft.com/office/drawing/2014/main" id="{497D7886-392A-401E-A5AA-B755F78A3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8" name="矩形 43">
              <a:extLst>
                <a:ext uri="{FF2B5EF4-FFF2-40B4-BE49-F238E27FC236}">
                  <a16:creationId xmlns:a16="http://schemas.microsoft.com/office/drawing/2014/main" id="{A5CFB777-B1D9-4CF8-AB41-006195CCCAAA}"/>
                </a:ext>
              </a:extLst>
            </p:cNvPr>
            <p:cNvSpPr/>
            <p:nvPr/>
          </p:nvSpPr>
          <p:spPr>
            <a:xfrm>
              <a:off x="3725788" y="2876747"/>
              <a:ext cx="1153582" cy="658439"/>
            </a:xfrm>
            <a:prstGeom prst="rect">
              <a:avLst/>
            </a:prstGeom>
          </p:spPr>
          <p:txBody>
            <a:bodyPr wrap="none">
              <a:spAutoFit/>
            </a:bodyPr>
            <a:lstStyle/>
            <a:p>
              <a:pP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Lời</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nói</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9" name="组合 44">
            <a:extLst>
              <a:ext uri="{FF2B5EF4-FFF2-40B4-BE49-F238E27FC236}">
                <a16:creationId xmlns:a16="http://schemas.microsoft.com/office/drawing/2014/main" id="{4154C291-2A89-4EF0-8434-B8F5B99C2E2F}"/>
              </a:ext>
            </a:extLst>
          </p:cNvPr>
          <p:cNvGrpSpPr/>
          <p:nvPr/>
        </p:nvGrpSpPr>
        <p:grpSpPr>
          <a:xfrm>
            <a:off x="8803102" y="2701728"/>
            <a:ext cx="3581876" cy="3348049"/>
            <a:chOff x="3168506" y="1881486"/>
            <a:chExt cx="2968962" cy="2968962"/>
          </a:xfrm>
        </p:grpSpPr>
        <p:pic>
          <p:nvPicPr>
            <p:cNvPr id="10" name="图片 45">
              <a:extLst>
                <a:ext uri="{FF2B5EF4-FFF2-40B4-BE49-F238E27FC236}">
                  <a16:creationId xmlns:a16="http://schemas.microsoft.com/office/drawing/2014/main" id="{15CD1248-F45E-4842-9EB8-98E1050AF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11" name="矩形 46">
              <a:extLst>
                <a:ext uri="{FF2B5EF4-FFF2-40B4-BE49-F238E27FC236}">
                  <a16:creationId xmlns:a16="http://schemas.microsoft.com/office/drawing/2014/main" id="{8D46DA49-21C8-4530-87A0-14BD7D43527F}"/>
                </a:ext>
              </a:extLst>
            </p:cNvPr>
            <p:cNvSpPr/>
            <p:nvPr/>
          </p:nvSpPr>
          <p:spPr>
            <a:xfrm>
              <a:off x="3818132" y="2592851"/>
              <a:ext cx="1115365" cy="1313467"/>
            </a:xfrm>
            <a:prstGeom prst="rect">
              <a:avLst/>
            </a:prstGeom>
          </p:spPr>
          <p:txBody>
            <a:bodyPr wrap="square">
              <a:spAutoFit/>
            </a:bodyPr>
            <a:lstStyle/>
            <a:p>
              <a:pPr algn="ct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Ngoại</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hình</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pic>
        <p:nvPicPr>
          <p:cNvPr id="12" name="Picture 4" descr="tieu sat">
            <a:extLst>
              <a:ext uri="{FF2B5EF4-FFF2-40B4-BE49-F238E27FC236}">
                <a16:creationId xmlns:a16="http://schemas.microsoft.com/office/drawing/2014/main" id="{276D8F9E-D8AA-4D28-A1E2-F2E8BF2FD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353" y="269264"/>
            <a:ext cx="2190792" cy="259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ong tien cuoi">
            <a:extLst>
              <a:ext uri="{FF2B5EF4-FFF2-40B4-BE49-F238E27FC236}">
                <a16:creationId xmlns:a16="http://schemas.microsoft.com/office/drawing/2014/main" id="{3CD2209A-4209-4789-8798-4A88CFDC9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068" y="208191"/>
            <a:ext cx="1603590" cy="228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Kết quả hình ảnh cho ve luoi riu">
            <a:extLst>
              <a:ext uri="{FF2B5EF4-FFF2-40B4-BE49-F238E27FC236}">
                <a16:creationId xmlns:a16="http://schemas.microsoft.com/office/drawing/2014/main" id="{6D7DDC48-756C-45AA-A8C3-7BA5CC0E417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1988" y="937053"/>
            <a:ext cx="2190793" cy="163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01561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a:extLst>
              <a:ext uri="{FF2B5EF4-FFF2-40B4-BE49-F238E27FC236}">
                <a16:creationId xmlns:a16="http://schemas.microsoft.com/office/drawing/2014/main" id="{312F1A02-44B2-4D9B-BD14-22D2C9F86A0C}"/>
              </a:ext>
            </a:extLst>
          </p:cNvPr>
          <p:cNvGraphicFramePr>
            <a:graphicFrameLocks noGrp="1"/>
          </p:cNvGraphicFramePr>
          <p:nvPr>
            <p:ph sz="half" idx="1"/>
            <p:extLst>
              <p:ext uri="{D42A27DB-BD31-4B8C-83A1-F6EECF244321}">
                <p14:modId xmlns:p14="http://schemas.microsoft.com/office/powerpoint/2010/main" val="1683497529"/>
              </p:ext>
            </p:extLst>
          </p:nvPr>
        </p:nvGraphicFramePr>
        <p:xfrm>
          <a:off x="631065" y="304800"/>
          <a:ext cx="11127347" cy="6496369"/>
        </p:xfrm>
        <a:graphic>
          <a:graphicData uri="http://schemas.openxmlformats.org/drawingml/2006/table">
            <a:tbl>
              <a:tblPr/>
              <a:tblGrid>
                <a:gridCol w="2268878">
                  <a:extLst>
                    <a:ext uri="{9D8B030D-6E8A-4147-A177-3AD203B41FA5}">
                      <a16:colId xmlns:a16="http://schemas.microsoft.com/office/drawing/2014/main" val="20000"/>
                    </a:ext>
                  </a:extLst>
                </a:gridCol>
                <a:gridCol w="1994108">
                  <a:extLst>
                    <a:ext uri="{9D8B030D-6E8A-4147-A177-3AD203B41FA5}">
                      <a16:colId xmlns:a16="http://schemas.microsoft.com/office/drawing/2014/main" val="20001"/>
                    </a:ext>
                  </a:extLst>
                </a:gridCol>
                <a:gridCol w="2806965">
                  <a:extLst>
                    <a:ext uri="{9D8B030D-6E8A-4147-A177-3AD203B41FA5}">
                      <a16:colId xmlns:a16="http://schemas.microsoft.com/office/drawing/2014/main" val="20002"/>
                    </a:ext>
                  </a:extLst>
                </a:gridCol>
                <a:gridCol w="2254818">
                  <a:extLst>
                    <a:ext uri="{9D8B030D-6E8A-4147-A177-3AD203B41FA5}">
                      <a16:colId xmlns:a16="http://schemas.microsoft.com/office/drawing/2014/main" val="20003"/>
                    </a:ext>
                  </a:extLst>
                </a:gridCol>
                <a:gridCol w="1802578">
                  <a:extLst>
                    <a:ext uri="{9D8B030D-6E8A-4147-A177-3AD203B41FA5}">
                      <a16:colId xmlns:a16="http://schemas.microsoft.com/office/drawing/2014/main" val="20004"/>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Đoạn</a:t>
                      </a:r>
                      <a:endParaRPr kumimoji="0" lang="en-US" sz="2800" b="0" i="0" u="none" strike="noStrike" cap="none" normalizeH="0" baseline="0" dirty="0">
                        <a:ln>
                          <a:noFill/>
                        </a:ln>
                        <a:solidFill>
                          <a:srgbClr val="FF33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làm</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gì</a:t>
                      </a:r>
                      <a:r>
                        <a:rPr kumimoji="0" lang="en-US" sz="2800" b="0" i="0" u="none" strike="noStrike" cap="none" normalizeH="0" baseline="0" dirty="0">
                          <a:ln>
                            <a:noFill/>
                          </a:ln>
                          <a:solidFill>
                            <a:srgbClr val="FF33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nói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gì</a:t>
                      </a:r>
                      <a:r>
                        <a:rPr kumimoji="0" lang="en-US" sz="2800" b="0" i="0" u="none" strike="noStrike" cap="none" normalizeH="0" baseline="0" dirty="0">
                          <a:ln>
                            <a:noFill/>
                          </a:ln>
                          <a:solidFill>
                            <a:srgbClr val="FF3300"/>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Ngoại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hình</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endParaRPr kumimoji="0" lang="en-US" sz="2800" b="0" i="0" u="none" strike="noStrike" cap="none" normalizeH="0" baseline="0" dirty="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Lưỡi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rìu</a:t>
                      </a:r>
                      <a:endParaRPr kumimoji="0" lang="en-US" sz="2800" b="0" i="0" u="none" strike="noStrike" cap="none" normalizeH="0" baseline="0" dirty="0">
                        <a:ln>
                          <a:noFill/>
                        </a:ln>
                        <a:solidFill>
                          <a:srgbClr val="FF33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2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25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89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4020" name="Picture 52" descr="scan1">
            <a:extLst>
              <a:ext uri="{FF2B5EF4-FFF2-40B4-BE49-F238E27FC236}">
                <a16:creationId xmlns:a16="http://schemas.microsoft.com/office/drawing/2014/main" id="{0CB3E290-8890-402A-81A9-0240CB971F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87559" y="1267542"/>
            <a:ext cx="1600200" cy="688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021" name="Picture 53" descr="scan33">
            <a:extLst>
              <a:ext uri="{FF2B5EF4-FFF2-40B4-BE49-F238E27FC236}">
                <a16:creationId xmlns:a16="http://schemas.microsoft.com/office/drawing/2014/main" id="{2F2D2401-E8D3-4536-993C-EE165DB00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59" y="2947116"/>
            <a:ext cx="152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54" descr="scan2">
            <a:extLst>
              <a:ext uri="{FF2B5EF4-FFF2-40B4-BE49-F238E27FC236}">
                <a16:creationId xmlns:a16="http://schemas.microsoft.com/office/drawing/2014/main" id="{57DD2EDE-363B-4A7F-BCFF-C13D54774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59" y="218511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55" descr="scan6">
            <a:extLst>
              <a:ext uri="{FF2B5EF4-FFF2-40B4-BE49-F238E27FC236}">
                <a16:creationId xmlns:a16="http://schemas.microsoft.com/office/drawing/2014/main" id="{F9D43682-03CA-44E4-BE98-7917BEC1D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59" y="5690316"/>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56" descr="scan44">
            <a:extLst>
              <a:ext uri="{FF2B5EF4-FFF2-40B4-BE49-F238E27FC236}">
                <a16:creationId xmlns:a16="http://schemas.microsoft.com/office/drawing/2014/main" id="{0861DA57-E38B-4CD1-8703-D33612B038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559" y="3709116"/>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57" descr="scan55">
            <a:extLst>
              <a:ext uri="{FF2B5EF4-FFF2-40B4-BE49-F238E27FC236}">
                <a16:creationId xmlns:a16="http://schemas.microsoft.com/office/drawing/2014/main" id="{DE5C6043-7A6E-427C-BFDD-0B33D35725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59" y="4547316"/>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in)">
                                      <p:cBhvr>
                                        <p:cTn id="7" dur="500"/>
                                        <p:tgtEl>
                                          <p:spTgt spid="83970"/>
                                        </p:tgtEl>
                                      </p:cBhvr>
                                    </p:animEffect>
                                  </p:childTnLst>
                                </p:cTn>
                              </p:par>
                              <p:par>
                                <p:cTn id="8" presetID="4" presetClass="entr" presetSubtype="16" fill="hold" nodeType="withEffect">
                                  <p:stCondLst>
                                    <p:cond delay="0"/>
                                  </p:stCondLst>
                                  <p:childTnLst>
                                    <p:set>
                                      <p:cBhvr>
                                        <p:cTn id="9" dur="1" fill="hold">
                                          <p:stCondLst>
                                            <p:cond delay="0"/>
                                          </p:stCondLst>
                                        </p:cTn>
                                        <p:tgtEl>
                                          <p:spTgt spid="84020"/>
                                        </p:tgtEl>
                                        <p:attrNameLst>
                                          <p:attrName>style.visibility</p:attrName>
                                        </p:attrNameLst>
                                      </p:cBhvr>
                                      <p:to>
                                        <p:strVal val="visible"/>
                                      </p:to>
                                    </p:set>
                                    <p:animEffect transition="in" filter="box(in)">
                                      <p:cBhvr>
                                        <p:cTn id="10" dur="500"/>
                                        <p:tgtEl>
                                          <p:spTgt spid="84020"/>
                                        </p:tgtEl>
                                      </p:cBhvr>
                                    </p:animEffect>
                                  </p:childTnLst>
                                </p:cTn>
                              </p:par>
                              <p:par>
                                <p:cTn id="11" presetID="4" presetClass="entr" presetSubtype="16" fill="hold" nodeType="withEffect">
                                  <p:stCondLst>
                                    <p:cond delay="0"/>
                                  </p:stCondLst>
                                  <p:childTnLst>
                                    <p:set>
                                      <p:cBhvr>
                                        <p:cTn id="12" dur="1" fill="hold">
                                          <p:stCondLst>
                                            <p:cond delay="0"/>
                                          </p:stCondLst>
                                        </p:cTn>
                                        <p:tgtEl>
                                          <p:spTgt spid="84022"/>
                                        </p:tgtEl>
                                        <p:attrNameLst>
                                          <p:attrName>style.visibility</p:attrName>
                                        </p:attrNameLst>
                                      </p:cBhvr>
                                      <p:to>
                                        <p:strVal val="visible"/>
                                      </p:to>
                                    </p:set>
                                    <p:animEffect transition="in" filter="box(in)">
                                      <p:cBhvr>
                                        <p:cTn id="13" dur="500"/>
                                        <p:tgtEl>
                                          <p:spTgt spid="84022"/>
                                        </p:tgtEl>
                                      </p:cBhvr>
                                    </p:animEffect>
                                  </p:childTnLst>
                                </p:cTn>
                              </p:par>
                              <p:par>
                                <p:cTn id="14" presetID="4" presetClass="entr" presetSubtype="16" fill="hold" nodeType="withEffect">
                                  <p:stCondLst>
                                    <p:cond delay="0"/>
                                  </p:stCondLst>
                                  <p:childTnLst>
                                    <p:set>
                                      <p:cBhvr>
                                        <p:cTn id="15" dur="1" fill="hold">
                                          <p:stCondLst>
                                            <p:cond delay="0"/>
                                          </p:stCondLst>
                                        </p:cTn>
                                        <p:tgtEl>
                                          <p:spTgt spid="84021"/>
                                        </p:tgtEl>
                                        <p:attrNameLst>
                                          <p:attrName>style.visibility</p:attrName>
                                        </p:attrNameLst>
                                      </p:cBhvr>
                                      <p:to>
                                        <p:strVal val="visible"/>
                                      </p:to>
                                    </p:set>
                                    <p:animEffect transition="in" filter="box(in)">
                                      <p:cBhvr>
                                        <p:cTn id="16" dur="500"/>
                                        <p:tgtEl>
                                          <p:spTgt spid="84021"/>
                                        </p:tgtEl>
                                      </p:cBhvr>
                                    </p:animEffect>
                                  </p:childTnLst>
                                </p:cTn>
                              </p:par>
                              <p:par>
                                <p:cTn id="17" presetID="4" presetClass="entr" presetSubtype="16" fill="hold" nodeType="withEffect">
                                  <p:stCondLst>
                                    <p:cond delay="0"/>
                                  </p:stCondLst>
                                  <p:childTnLst>
                                    <p:set>
                                      <p:cBhvr>
                                        <p:cTn id="18" dur="1" fill="hold">
                                          <p:stCondLst>
                                            <p:cond delay="0"/>
                                          </p:stCondLst>
                                        </p:cTn>
                                        <p:tgtEl>
                                          <p:spTgt spid="84024"/>
                                        </p:tgtEl>
                                        <p:attrNameLst>
                                          <p:attrName>style.visibility</p:attrName>
                                        </p:attrNameLst>
                                      </p:cBhvr>
                                      <p:to>
                                        <p:strVal val="visible"/>
                                      </p:to>
                                    </p:set>
                                    <p:animEffect transition="in" filter="box(in)">
                                      <p:cBhvr>
                                        <p:cTn id="19" dur="500"/>
                                        <p:tgtEl>
                                          <p:spTgt spid="84024"/>
                                        </p:tgtEl>
                                      </p:cBhvr>
                                    </p:animEffect>
                                  </p:childTnLst>
                                </p:cTn>
                              </p:par>
                              <p:par>
                                <p:cTn id="20" presetID="4" presetClass="entr" presetSubtype="16" fill="hold" nodeType="withEffect">
                                  <p:stCondLst>
                                    <p:cond delay="0"/>
                                  </p:stCondLst>
                                  <p:childTnLst>
                                    <p:set>
                                      <p:cBhvr>
                                        <p:cTn id="21" dur="1" fill="hold">
                                          <p:stCondLst>
                                            <p:cond delay="0"/>
                                          </p:stCondLst>
                                        </p:cTn>
                                        <p:tgtEl>
                                          <p:spTgt spid="84025"/>
                                        </p:tgtEl>
                                        <p:attrNameLst>
                                          <p:attrName>style.visibility</p:attrName>
                                        </p:attrNameLst>
                                      </p:cBhvr>
                                      <p:to>
                                        <p:strVal val="visible"/>
                                      </p:to>
                                    </p:set>
                                    <p:animEffect transition="in" filter="box(in)">
                                      <p:cBhvr>
                                        <p:cTn id="22" dur="500"/>
                                        <p:tgtEl>
                                          <p:spTgt spid="84025"/>
                                        </p:tgtEl>
                                      </p:cBhvr>
                                    </p:animEffect>
                                  </p:childTnLst>
                                </p:cTn>
                              </p:par>
                              <p:par>
                                <p:cTn id="23" presetID="4" presetClass="entr" presetSubtype="16" fill="hold" nodeType="withEffect">
                                  <p:stCondLst>
                                    <p:cond delay="0"/>
                                  </p:stCondLst>
                                  <p:childTnLst>
                                    <p:set>
                                      <p:cBhvr>
                                        <p:cTn id="24" dur="1" fill="hold">
                                          <p:stCondLst>
                                            <p:cond delay="0"/>
                                          </p:stCondLst>
                                        </p:cTn>
                                        <p:tgtEl>
                                          <p:spTgt spid="84023"/>
                                        </p:tgtEl>
                                        <p:attrNameLst>
                                          <p:attrName>style.visibility</p:attrName>
                                        </p:attrNameLst>
                                      </p:cBhvr>
                                      <p:to>
                                        <p:strVal val="visible"/>
                                      </p:to>
                                    </p:set>
                                    <p:animEffect transition="in" filter="box(in)">
                                      <p:cBhvr>
                                        <p:cTn id="25" dur="500"/>
                                        <p:tgtEl>
                                          <p:spTgt spid="8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4D66B7-84FB-44D9-BEE9-D630BE500FA5}"/>
              </a:ext>
            </a:extLst>
          </p:cNvPr>
          <p:cNvSpPr/>
          <p:nvPr/>
        </p:nvSpPr>
        <p:spPr>
          <a:xfrm>
            <a:off x="1849438" y="1524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latin typeface="Calibri"/>
            </a:endParaRPr>
          </a:p>
        </p:txBody>
      </p:sp>
      <p:cxnSp>
        <p:nvCxnSpPr>
          <p:cNvPr id="9" name="Straight Connector 8">
            <a:extLst>
              <a:ext uri="{FF2B5EF4-FFF2-40B4-BE49-F238E27FC236}">
                <a16:creationId xmlns:a16="http://schemas.microsoft.com/office/drawing/2014/main" id="{27E1D38A-3CEB-4AC8-9EDC-EC00A8991730}"/>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87C8A0-59BB-4507-A73F-E98862BC92C3}"/>
              </a:ext>
            </a:extLst>
          </p:cNvPr>
          <p:cNvCxnSpPr/>
          <p:nvPr/>
        </p:nvCxnSpPr>
        <p:spPr>
          <a:xfrm>
            <a:off x="1828800" y="27432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FEE69F-52AB-4959-B746-4675C32F319B}"/>
              </a:ext>
            </a:extLst>
          </p:cNvPr>
          <p:cNvCxnSpPr/>
          <p:nvPr/>
        </p:nvCxnSpPr>
        <p:spPr>
          <a:xfrm>
            <a:off x="1828800" y="41910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D3C03-30DD-4ED7-8022-B5115FE559E1}"/>
              </a:ext>
            </a:extLst>
          </p:cNvPr>
          <p:cNvCxnSpPr/>
          <p:nvPr/>
        </p:nvCxnSpPr>
        <p:spPr>
          <a:xfrm>
            <a:off x="1828800" y="55626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02CB7F-6B20-4A7C-9203-B5D50D39B9DF}"/>
              </a:ext>
            </a:extLst>
          </p:cNvPr>
          <p:cNvCxnSpPr/>
          <p:nvPr/>
        </p:nvCxnSpPr>
        <p:spPr>
          <a:xfrm>
            <a:off x="4419600" y="223838"/>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440" name="Rectangle 15">
            <a:extLst>
              <a:ext uri="{FF2B5EF4-FFF2-40B4-BE49-F238E27FC236}">
                <a16:creationId xmlns:a16="http://schemas.microsoft.com/office/drawing/2014/main" id="{B9F87DAE-1CD9-4AF3-A31C-DA44519F1508}"/>
              </a:ext>
            </a:extLst>
          </p:cNvPr>
          <p:cNvSpPr>
            <a:spLocks noChangeArrowheads="1"/>
          </p:cNvSpPr>
          <p:nvPr/>
        </p:nvSpPr>
        <p:spPr bwMode="auto">
          <a:xfrm>
            <a:off x="2638845" y="481884"/>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18441" name="Rectangle 16">
            <a:extLst>
              <a:ext uri="{FF2B5EF4-FFF2-40B4-BE49-F238E27FC236}">
                <a16:creationId xmlns:a16="http://schemas.microsoft.com/office/drawing/2014/main" id="{8221F82A-2C8E-4B00-A839-A2DC34F2D4DC}"/>
              </a:ext>
            </a:extLst>
          </p:cNvPr>
          <p:cNvSpPr>
            <a:spLocks noChangeArrowheads="1"/>
          </p:cNvSpPr>
          <p:nvPr/>
        </p:nvSpPr>
        <p:spPr bwMode="auto">
          <a:xfrm>
            <a:off x="2063976" y="1508908"/>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442" name="Rectangle 17">
            <a:extLst>
              <a:ext uri="{FF2B5EF4-FFF2-40B4-BE49-F238E27FC236}">
                <a16:creationId xmlns:a16="http://schemas.microsoft.com/office/drawing/2014/main" id="{3C6AD52C-9BA9-4F94-BC2C-F52C0798891C}"/>
              </a:ext>
            </a:extLst>
          </p:cNvPr>
          <p:cNvSpPr>
            <a:spLocks noChangeArrowheads="1"/>
          </p:cNvSpPr>
          <p:nvPr/>
        </p:nvSpPr>
        <p:spPr bwMode="auto">
          <a:xfrm>
            <a:off x="2063976" y="2951946"/>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nói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443" name="Rectangle 18">
            <a:extLst>
              <a:ext uri="{FF2B5EF4-FFF2-40B4-BE49-F238E27FC236}">
                <a16:creationId xmlns:a16="http://schemas.microsoft.com/office/drawing/2014/main" id="{308CB15B-9389-4DB0-BD03-18F67F61D845}"/>
              </a:ext>
            </a:extLst>
          </p:cNvPr>
          <p:cNvSpPr>
            <a:spLocks noChangeArrowheads="1"/>
          </p:cNvSpPr>
          <p:nvPr/>
        </p:nvSpPr>
        <p:spPr bwMode="auto">
          <a:xfrm>
            <a:off x="1883670" y="4252108"/>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18444" name="Rectangle 19">
            <a:extLst>
              <a:ext uri="{FF2B5EF4-FFF2-40B4-BE49-F238E27FC236}">
                <a16:creationId xmlns:a16="http://schemas.microsoft.com/office/drawing/2014/main" id="{B5607BFF-E83A-4163-9FE6-AFC70D046616}"/>
              </a:ext>
            </a:extLst>
          </p:cNvPr>
          <p:cNvSpPr>
            <a:spLocks noChangeArrowheads="1"/>
          </p:cNvSpPr>
          <p:nvPr/>
        </p:nvSpPr>
        <p:spPr bwMode="auto">
          <a:xfrm>
            <a:off x="1767759" y="5623707"/>
            <a:ext cx="2779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1" name="Picture 52" descr="scan1">
            <a:extLst>
              <a:ext uri="{FF2B5EF4-FFF2-40B4-BE49-F238E27FC236}">
                <a16:creationId xmlns:a16="http://schemas.microsoft.com/office/drawing/2014/main" id="{64F2823C-6ACA-4312-B535-5AFE28983B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52401"/>
            <a:ext cx="1828800" cy="11414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a:extLst>
              <a:ext uri="{FF2B5EF4-FFF2-40B4-BE49-F238E27FC236}">
                <a16:creationId xmlns:a16="http://schemas.microsoft.com/office/drawing/2014/main" id="{A5B4D72A-8C21-4152-8935-C80B3A2A81D5}"/>
              </a:ext>
            </a:extLst>
          </p:cNvPr>
          <p:cNvSpPr txBox="1">
            <a:spLocks noChangeArrowheads="1"/>
          </p:cNvSpPr>
          <p:nvPr/>
        </p:nvSpPr>
        <p:spPr bwMode="auto">
          <a:xfrm>
            <a:off x="4419600" y="1509714"/>
            <a:ext cx="5675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tiều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đang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đốn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thì</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bị</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văng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xuống</a:t>
            </a:r>
            <a:r>
              <a:rPr lang="en-US" altLang="en-US" sz="2800" b="1">
                <a:solidFill>
                  <a:srgbClr val="0000CC"/>
                </a:solidFill>
                <a:latin typeface="Times New Roman" panose="02020603050405020304" pitchFamily="18" charset="0"/>
                <a:cs typeface="Times New Roman" panose="02020603050405020304" pitchFamily="18" charset="0"/>
              </a:rPr>
              <a:t> sông</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9F33451E-E096-42E6-8A9F-F1E0C68E6A6E}"/>
              </a:ext>
            </a:extLst>
          </p:cNvPr>
          <p:cNvSpPr txBox="1">
            <a:spLocks noChangeArrowheads="1"/>
          </p:cNvSpPr>
          <p:nvPr/>
        </p:nvSpPr>
        <p:spPr bwMode="auto">
          <a:xfrm>
            <a:off x="4419600" y="2808289"/>
            <a:ext cx="58435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a:solidFill>
                  <a:srgbClr val="0000CC"/>
                </a:solidFill>
                <a:latin typeface="Times New Roman" panose="02020603050405020304" pitchFamily="18" charset="0"/>
                <a:cs typeface="Times New Roman" panose="02020603050405020304" pitchFamily="18" charset="0"/>
              </a:rPr>
              <a:t>“</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tài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nhà</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chỉ</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có</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Nay </a:t>
            </a:r>
            <a:r>
              <a:rPr lang="en-US" altLang="en-US" sz="2800" b="1" dirty="0" err="1">
                <a:solidFill>
                  <a:srgbClr val="0000CC"/>
                </a:solidFill>
                <a:latin typeface="Times New Roman" panose="02020603050405020304" pitchFamily="18" charset="0"/>
                <a:cs typeface="Times New Roman" panose="02020603050405020304" pitchFamily="18" charset="0"/>
              </a:rPr>
              <a:t>mất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biết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gì</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để</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sống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C4637FA3-03D4-44C5-930A-14C380BB17EE}"/>
              </a:ext>
            </a:extLst>
          </p:cNvPr>
          <p:cNvSpPr txBox="1">
            <a:spLocks noChangeArrowheads="1"/>
          </p:cNvSpPr>
          <p:nvPr/>
        </p:nvSpPr>
        <p:spPr bwMode="auto">
          <a:xfrm>
            <a:off x="4419600" y="4314825"/>
            <a:ext cx="571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ở </a:t>
            </a:r>
            <a:r>
              <a:rPr lang="en-US" altLang="en-US" sz="2800" b="1" dirty="0" err="1">
                <a:solidFill>
                  <a:srgbClr val="0000CC"/>
                </a:solidFill>
                <a:latin typeface="Times New Roman" panose="02020603050405020304" pitchFamily="18" charset="0"/>
                <a:cs typeface="Times New Roman" panose="02020603050405020304" pitchFamily="18" charset="0"/>
              </a:rPr>
              <a:t>trần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đóng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khố</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nhễ</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mồ</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hôi</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240C1A0E-C5C0-456C-BE5C-637BC96CBDEC}"/>
              </a:ext>
            </a:extLst>
          </p:cNvPr>
          <p:cNvSpPr txBox="1">
            <a:spLocks noChangeArrowheads="1"/>
          </p:cNvSpPr>
          <p:nvPr/>
        </p:nvSpPr>
        <p:spPr bwMode="auto">
          <a:xfrm>
            <a:off x="4419600" y="5705476"/>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Lưỡi rìu sắt, bóng loáng.</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7DB199-65DE-41FA-A739-3EE1BB120699}"/>
              </a:ext>
            </a:extLst>
          </p:cNvPr>
          <p:cNvSpPr/>
          <p:nvPr/>
        </p:nvSpPr>
        <p:spPr>
          <a:xfrm>
            <a:off x="1863725" y="1778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a:solidFill>
                <a:prstClr val="white"/>
              </a:solidFill>
              <a:latin typeface="Calibri"/>
            </a:endParaRPr>
          </a:p>
        </p:txBody>
      </p:sp>
      <p:cxnSp>
        <p:nvCxnSpPr>
          <p:cNvPr id="9" name="Straight Connector 8">
            <a:extLst>
              <a:ext uri="{FF2B5EF4-FFF2-40B4-BE49-F238E27FC236}">
                <a16:creationId xmlns:a16="http://schemas.microsoft.com/office/drawing/2014/main" id="{30BD04AA-B4BD-4036-88CF-4C4D7D103C32}"/>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6ED94-0A81-4134-BB85-751081442DA7}"/>
              </a:ext>
            </a:extLst>
          </p:cNvPr>
          <p:cNvCxnSpPr/>
          <p:nvPr/>
        </p:nvCxnSpPr>
        <p:spPr>
          <a:xfrm>
            <a:off x="1849438" y="23622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65EFCF-92FC-4291-BD77-1D57F71D82B5}"/>
              </a:ext>
            </a:extLst>
          </p:cNvPr>
          <p:cNvCxnSpPr/>
          <p:nvPr/>
        </p:nvCxnSpPr>
        <p:spPr>
          <a:xfrm>
            <a:off x="1828800" y="41910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B1677D-6195-40A6-9DF4-073D0B4FD0F9}"/>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D3DB0B-5802-4528-A600-66A534104A28}"/>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64" name="Rectangle 15">
            <a:extLst>
              <a:ext uri="{FF2B5EF4-FFF2-40B4-BE49-F238E27FC236}">
                <a16:creationId xmlns:a16="http://schemas.microsoft.com/office/drawing/2014/main" id="{D952BF16-A56A-4CBF-ACC9-11162F0A5DE6}"/>
              </a:ext>
            </a:extLst>
          </p:cNvPr>
          <p:cNvSpPr>
            <a:spLocks noChangeArrowheads="1"/>
          </p:cNvSpPr>
          <p:nvPr/>
        </p:nvSpPr>
        <p:spPr bwMode="auto">
          <a:xfrm>
            <a:off x="2442447" y="468313"/>
            <a:ext cx="1003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endParaRPr lang="en-US" altLang="en-US" b="1">
              <a:solidFill>
                <a:prstClr val="black"/>
              </a:solidFill>
              <a:latin typeface="Times New Roman" panose="02020603050405020304" pitchFamily="18" charset="0"/>
              <a:cs typeface="Times New Roman" panose="02020603050405020304" pitchFamily="18" charset="0"/>
            </a:endParaRPr>
          </a:p>
        </p:txBody>
      </p:sp>
      <p:sp>
        <p:nvSpPr>
          <p:cNvPr id="19465" name="Rectangle 16">
            <a:extLst>
              <a:ext uri="{FF2B5EF4-FFF2-40B4-BE49-F238E27FC236}">
                <a16:creationId xmlns:a16="http://schemas.microsoft.com/office/drawing/2014/main" id="{11EDE410-C18C-41F7-A215-CF4719CA2D5D}"/>
              </a:ext>
            </a:extLst>
          </p:cNvPr>
          <p:cNvSpPr>
            <a:spLocks noChangeArrowheads="1"/>
          </p:cNvSpPr>
          <p:nvPr/>
        </p:nvSpPr>
        <p:spPr bwMode="auto">
          <a:xfrm>
            <a:off x="1943101" y="1346419"/>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9466" name="Rectangle 17">
            <a:extLst>
              <a:ext uri="{FF2B5EF4-FFF2-40B4-BE49-F238E27FC236}">
                <a16:creationId xmlns:a16="http://schemas.microsoft.com/office/drawing/2014/main" id="{7D52B96E-1FE4-4137-8B7E-B1F084E75786}"/>
              </a:ext>
            </a:extLst>
          </p:cNvPr>
          <p:cNvSpPr>
            <a:spLocks noChangeArrowheads="1"/>
          </p:cNvSpPr>
          <p:nvPr/>
        </p:nvSpPr>
        <p:spPr bwMode="auto">
          <a:xfrm>
            <a:off x="1943101" y="2917250"/>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19467" name="Rectangle 18">
            <a:extLst>
              <a:ext uri="{FF2B5EF4-FFF2-40B4-BE49-F238E27FC236}">
                <a16:creationId xmlns:a16="http://schemas.microsoft.com/office/drawing/2014/main" id="{C1F0B9AB-1CB9-4985-9493-D3E259B23292}"/>
              </a:ext>
            </a:extLst>
          </p:cNvPr>
          <p:cNvSpPr>
            <a:spLocks noChangeArrowheads="1"/>
          </p:cNvSpPr>
          <p:nvPr/>
        </p:nvSpPr>
        <p:spPr bwMode="auto">
          <a:xfrm>
            <a:off x="1780007" y="4330799"/>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19468" name="Rectangle 19">
            <a:extLst>
              <a:ext uri="{FF2B5EF4-FFF2-40B4-BE49-F238E27FC236}">
                <a16:creationId xmlns:a16="http://schemas.microsoft.com/office/drawing/2014/main" id="{6F501EF7-4355-4501-A36F-833F8F5F7FB9}"/>
              </a:ext>
            </a:extLst>
          </p:cNvPr>
          <p:cNvSpPr>
            <a:spLocks noChangeArrowheads="1"/>
          </p:cNvSpPr>
          <p:nvPr/>
        </p:nvSpPr>
        <p:spPr bwMode="auto">
          <a:xfrm>
            <a:off x="1814311" y="5926247"/>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19469" name="Picture 54" descr="scan2">
            <a:extLst>
              <a:ext uri="{FF2B5EF4-FFF2-40B4-BE49-F238E27FC236}">
                <a16:creationId xmlns:a16="http://schemas.microsoft.com/office/drawing/2014/main" id="{010A687D-53FD-4C0D-9F92-3A6AF19C1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190501"/>
            <a:ext cx="21129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06F6AED-3439-4171-9169-A0D6C7DDFF7C}"/>
              </a:ext>
            </a:extLst>
          </p:cNvPr>
          <p:cNvSpPr txBox="1">
            <a:spLocks noChangeArrowheads="1"/>
          </p:cNvSpPr>
          <p:nvPr/>
        </p:nvSpPr>
        <p:spPr bwMode="auto">
          <a:xfrm>
            <a:off x="4267200" y="1481138"/>
            <a:ext cx="3984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hiện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67F1632-D44E-4416-B671-23D5786CB73B}"/>
              </a:ext>
            </a:extLst>
          </p:cNvPr>
          <p:cNvSpPr txBox="1">
            <a:spLocks noChangeArrowheads="1"/>
          </p:cNvSpPr>
          <p:nvPr/>
        </p:nvSpPr>
        <p:spPr bwMode="auto">
          <a:xfrm>
            <a:off x="4149726" y="2790943"/>
            <a:ext cx="62483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hứa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giúp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chắp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6E174A6D-4021-4A6B-900D-8B626E11DEDE}"/>
              </a:ext>
            </a:extLst>
          </p:cNvPr>
          <p:cNvSpPr txBox="1">
            <a:spLocks noChangeArrowheads="1"/>
          </p:cNvSpPr>
          <p:nvPr/>
        </p:nvSpPr>
        <p:spPr bwMode="auto">
          <a:xfrm>
            <a:off x="4267200" y="4438649"/>
            <a:ext cx="55895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tóc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hiền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từ</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860410-FDCE-41D7-B236-C424C3353A75}"/>
              </a:ext>
            </a:extLst>
          </p:cNvPr>
          <p:cNvSpPr/>
          <p:nvPr/>
        </p:nvSpPr>
        <p:spPr>
          <a:xfrm>
            <a:off x="1863725" y="1778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6D63CE66-69E3-4AD0-964E-BECB03622D43}"/>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842A81-BF0C-4A52-BAB6-292037EF7656}"/>
              </a:ext>
            </a:extLst>
          </p:cNvPr>
          <p:cNvCxnSpPr/>
          <p:nvPr/>
        </p:nvCxnSpPr>
        <p:spPr>
          <a:xfrm>
            <a:off x="1828800" y="29305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58CE11-27DC-46E0-9598-5A312C6D7C62}"/>
              </a:ext>
            </a:extLst>
          </p:cNvPr>
          <p:cNvCxnSpPr/>
          <p:nvPr/>
        </p:nvCxnSpPr>
        <p:spPr>
          <a:xfrm>
            <a:off x="1849438" y="467995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5D2B7C-5C61-418E-937D-BE35FE58CBD5}"/>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F14EE8-56B3-4E2E-8823-4A496B082645}"/>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88" name="Rectangle 15">
            <a:extLst>
              <a:ext uri="{FF2B5EF4-FFF2-40B4-BE49-F238E27FC236}">
                <a16:creationId xmlns:a16="http://schemas.microsoft.com/office/drawing/2014/main" id="{D92E04E2-3473-4197-8C57-F95E036309D1}"/>
              </a:ext>
            </a:extLst>
          </p:cNvPr>
          <p:cNvSpPr>
            <a:spLocks noChangeArrowheads="1"/>
          </p:cNvSpPr>
          <p:nvPr/>
        </p:nvSpPr>
        <p:spPr bwMode="auto">
          <a:xfrm>
            <a:off x="2512654" y="425449"/>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20489" name="Rectangle 16">
            <a:extLst>
              <a:ext uri="{FF2B5EF4-FFF2-40B4-BE49-F238E27FC236}">
                <a16:creationId xmlns:a16="http://schemas.microsoft.com/office/drawing/2014/main" id="{F4AC32D8-A974-44F0-9E77-DB3808C4C5CD}"/>
              </a:ext>
            </a:extLst>
          </p:cNvPr>
          <p:cNvSpPr>
            <a:spLocks noChangeArrowheads="1"/>
          </p:cNvSpPr>
          <p:nvPr/>
        </p:nvSpPr>
        <p:spPr bwMode="auto">
          <a:xfrm>
            <a:off x="1974056" y="1384298"/>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0490" name="Rectangle 17">
            <a:extLst>
              <a:ext uri="{FF2B5EF4-FFF2-40B4-BE49-F238E27FC236}">
                <a16:creationId xmlns:a16="http://schemas.microsoft.com/office/drawing/2014/main" id="{2B97B807-DEF1-48BE-AEF7-F5CCCD4F9CAE}"/>
              </a:ext>
            </a:extLst>
          </p:cNvPr>
          <p:cNvSpPr>
            <a:spLocks noChangeArrowheads="1"/>
          </p:cNvSpPr>
          <p:nvPr/>
        </p:nvSpPr>
        <p:spPr bwMode="auto">
          <a:xfrm>
            <a:off x="2018505" y="3065923"/>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nói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0491" name="Rectangle 18">
            <a:extLst>
              <a:ext uri="{FF2B5EF4-FFF2-40B4-BE49-F238E27FC236}">
                <a16:creationId xmlns:a16="http://schemas.microsoft.com/office/drawing/2014/main" id="{1E350F98-3589-478F-80D9-3D6E6C2014F6}"/>
              </a:ext>
            </a:extLst>
          </p:cNvPr>
          <p:cNvSpPr>
            <a:spLocks noChangeArrowheads="1"/>
          </p:cNvSpPr>
          <p:nvPr/>
        </p:nvSpPr>
        <p:spPr bwMode="auto">
          <a:xfrm>
            <a:off x="1832387" y="4598986"/>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Ngoại hình nhân vật</a:t>
            </a:r>
          </a:p>
        </p:txBody>
      </p:sp>
      <p:sp>
        <p:nvSpPr>
          <p:cNvPr id="20492" name="Rectangle 19">
            <a:extLst>
              <a:ext uri="{FF2B5EF4-FFF2-40B4-BE49-F238E27FC236}">
                <a16:creationId xmlns:a16="http://schemas.microsoft.com/office/drawing/2014/main" id="{5BDA45A5-8A04-4DF5-AF27-732A4914C324}"/>
              </a:ext>
            </a:extLst>
          </p:cNvPr>
          <p:cNvSpPr>
            <a:spLocks noChangeArrowheads="1"/>
          </p:cNvSpPr>
          <p:nvPr/>
        </p:nvSpPr>
        <p:spPr bwMode="auto">
          <a:xfrm>
            <a:off x="1804404" y="5911183"/>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0493" name="Picture 53" descr="scan33">
            <a:extLst>
              <a:ext uri="{FF2B5EF4-FFF2-40B4-BE49-F238E27FC236}">
                <a16:creationId xmlns:a16="http://schemas.microsoft.com/office/drawing/2014/main" id="{2BAC429E-380D-4E62-AF70-9582E5D6F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1"/>
            <a:ext cx="2044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CDAAAA40-4F0D-44A2-B732-1D44D8434C6D}"/>
              </a:ext>
            </a:extLst>
          </p:cNvPr>
          <p:cNvSpPr txBox="1">
            <a:spLocks noChangeArrowheads="1"/>
          </p:cNvSpPr>
          <p:nvPr/>
        </p:nvSpPr>
        <p:spPr bwMode="auto">
          <a:xfrm>
            <a:off x="4291014" y="1391210"/>
            <a:ext cx="6148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dưới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đưa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ngồi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bờ</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58C84A77-A4C3-4AE8-A743-856BD30025E9}"/>
              </a:ext>
            </a:extLst>
          </p:cNvPr>
          <p:cNvSpPr txBox="1">
            <a:spLocks noChangeArrowheads="1"/>
          </p:cNvSpPr>
          <p:nvPr/>
        </p:nvSpPr>
        <p:spPr bwMode="auto">
          <a:xfrm>
            <a:off x="4252914" y="3091889"/>
            <a:ext cx="6148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bảo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a:t>
            </a:r>
          </a:p>
        </p:txBody>
      </p:sp>
      <p:sp>
        <p:nvSpPr>
          <p:cNvPr id="20" name="TextBox 19">
            <a:extLst>
              <a:ext uri="{FF2B5EF4-FFF2-40B4-BE49-F238E27FC236}">
                <a16:creationId xmlns:a16="http://schemas.microsoft.com/office/drawing/2014/main" id="{54F1E8BD-DF29-4058-B669-2B88DFEC91B4}"/>
              </a:ext>
            </a:extLst>
          </p:cNvPr>
          <p:cNvSpPr txBox="1">
            <a:spLocks noChangeArrowheads="1"/>
          </p:cNvSpPr>
          <p:nvPr/>
        </p:nvSpPr>
        <p:spPr bwMode="auto">
          <a:xfrm>
            <a:off x="4284664" y="5069540"/>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thà</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C738E303-DD0E-4FBA-841E-9C59EC48A8C7}"/>
              </a:ext>
            </a:extLst>
          </p:cNvPr>
          <p:cNvSpPr txBox="1">
            <a:spLocks noChangeArrowheads="1"/>
          </p:cNvSpPr>
          <p:nvPr/>
        </p:nvSpPr>
        <p:spPr bwMode="auto">
          <a:xfrm>
            <a:off x="4176714" y="5930900"/>
            <a:ext cx="5881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sáng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lóa</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71" y="3109478"/>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5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57187" y="464024"/>
            <a:ext cx="3751536" cy="1569660"/>
          </a:xfrm>
          <a:prstGeom prst="rect">
            <a:avLst/>
          </a:prstGeom>
        </p:spPr>
      </p:pic>
      <p:grpSp>
        <p:nvGrpSpPr>
          <p:cNvPr id="37" name="组合 36">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3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4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3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4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48" name="文本框 47">
            <a:extLst>
              <a:ext uri="{FF2B5EF4-FFF2-40B4-BE49-F238E27FC236}">
                <a16:creationId xmlns:a16="http://schemas.microsoft.com/office/drawing/2014/main" id="{F4ED10A7-E928-4DAB-8D6E-46F9B16A0627}"/>
              </a:ext>
            </a:extLst>
          </p:cNvPr>
          <p:cNvSpPr txBox="1"/>
          <p:nvPr/>
        </p:nvSpPr>
        <p:spPr>
          <a:xfrm>
            <a:off x="1904478" y="1799014"/>
            <a:ext cx="8182048" cy="1200329"/>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LUYỆN</a:t>
            </a: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XÂY DỰNG ĐOẠN VĂN KỂ CHUYỆN</a:t>
            </a:r>
            <a:endParaRPr kumimoji="0" lang="zh-CN"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7119" y="452983"/>
            <a:ext cx="4465329" cy="2328677"/>
          </a:xfrm>
          <a:prstGeom prst="rect">
            <a:avLst/>
          </a:prstGeom>
        </p:spPr>
      </p:pic>
      <p:sp>
        <p:nvSpPr>
          <p:cNvPr id="3" name="TextBox 2">
            <a:extLst>
              <a:ext uri="{FF2B5EF4-FFF2-40B4-BE49-F238E27FC236}">
                <a16:creationId xmlns:a16="http://schemas.microsoft.com/office/drawing/2014/main" id="{1572EC06-7A16-4E2B-94F6-B29DAF13CA47}"/>
              </a:ext>
            </a:extLst>
          </p:cNvPr>
          <p:cNvSpPr txBox="1"/>
          <p:nvPr/>
        </p:nvSpPr>
        <p:spPr>
          <a:xfrm>
            <a:off x="4798805" y="956466"/>
            <a:ext cx="288403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Tập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làm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văn</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B1A184-D103-4DFD-AEAA-4CAF252EC6B3}"/>
              </a:ext>
            </a:extLst>
          </p:cNvPr>
          <p:cNvSpPr txBox="1"/>
          <p:nvPr/>
        </p:nvSpPr>
        <p:spPr>
          <a:xfrm>
            <a:off x="2491361" y="132999"/>
            <a:ext cx="7373849" cy="523220"/>
          </a:xfrm>
          <a:prstGeom prst="rect">
            <a:avLst/>
          </a:prstGeom>
          <a:noFill/>
        </p:spPr>
        <p:txBody>
          <a:bodyPr wrap="square">
            <a:spAutoFit/>
          </a:bodyPr>
          <a:lstStyle/>
          <a:p>
            <a:pPr algn="ct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Tư</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19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tháng</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10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năm</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325547732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2E8F5-0820-4F25-A07A-3D19AF27B9BC}"/>
              </a:ext>
            </a:extLst>
          </p:cNvPr>
          <p:cNvSpPr/>
          <p:nvPr/>
        </p:nvSpPr>
        <p:spPr>
          <a:xfrm>
            <a:off x="1806575" y="1905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92630ABC-0FB5-4886-8303-1D7042CBDF95}"/>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713D6A-C049-40A0-ABD5-7B0F99764BF0}"/>
              </a:ext>
            </a:extLst>
          </p:cNvPr>
          <p:cNvCxnSpPr/>
          <p:nvPr/>
        </p:nvCxnSpPr>
        <p:spPr>
          <a:xfrm>
            <a:off x="1863725" y="311467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483A04-79C1-47FF-BC2C-35DDE52E00D5}"/>
              </a:ext>
            </a:extLst>
          </p:cNvPr>
          <p:cNvCxnSpPr/>
          <p:nvPr/>
        </p:nvCxnSpPr>
        <p:spPr>
          <a:xfrm>
            <a:off x="1849438" y="4989513"/>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4F6E41-4853-4992-832B-184C9A9AA880}"/>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995A03-1FAB-4457-BC8E-B062E9CC0D10}"/>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512" name="Rectangle 15">
            <a:extLst>
              <a:ext uri="{FF2B5EF4-FFF2-40B4-BE49-F238E27FC236}">
                <a16:creationId xmlns:a16="http://schemas.microsoft.com/office/drawing/2014/main" id="{239BAB19-CF4F-4758-8C7E-43B819DF82FA}"/>
              </a:ext>
            </a:extLst>
          </p:cNvPr>
          <p:cNvSpPr>
            <a:spLocks noChangeArrowheads="1"/>
          </p:cNvSpPr>
          <p:nvPr/>
        </p:nvSpPr>
        <p:spPr bwMode="auto">
          <a:xfrm>
            <a:off x="2407090" y="487984"/>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Đoạn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1513" name="Rectangle 16">
            <a:extLst>
              <a:ext uri="{FF2B5EF4-FFF2-40B4-BE49-F238E27FC236}">
                <a16:creationId xmlns:a16="http://schemas.microsoft.com/office/drawing/2014/main" id="{D7582F53-2D8A-4BAB-95B8-D92D46D5D8B1}"/>
              </a:ext>
            </a:extLst>
          </p:cNvPr>
          <p:cNvSpPr>
            <a:spLocks noChangeArrowheads="1"/>
          </p:cNvSpPr>
          <p:nvPr/>
        </p:nvSpPr>
        <p:spPr bwMode="auto">
          <a:xfrm>
            <a:off x="1790701" y="1645569"/>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1514" name="Rectangle 17">
            <a:extLst>
              <a:ext uri="{FF2B5EF4-FFF2-40B4-BE49-F238E27FC236}">
                <a16:creationId xmlns:a16="http://schemas.microsoft.com/office/drawing/2014/main" id="{F7369A17-3B9A-4C66-8406-31C2F19048D7}"/>
              </a:ext>
            </a:extLst>
          </p:cNvPr>
          <p:cNvSpPr>
            <a:spLocks noChangeArrowheads="1"/>
          </p:cNvSpPr>
          <p:nvPr/>
        </p:nvSpPr>
        <p:spPr bwMode="auto">
          <a:xfrm>
            <a:off x="1867975" y="3467101"/>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1515" name="Rectangle 18">
            <a:extLst>
              <a:ext uri="{FF2B5EF4-FFF2-40B4-BE49-F238E27FC236}">
                <a16:creationId xmlns:a16="http://schemas.microsoft.com/office/drawing/2014/main" id="{8CCE14D3-27D9-478D-ABAC-7BD065FD2430}"/>
              </a:ext>
            </a:extLst>
          </p:cNvPr>
          <p:cNvSpPr>
            <a:spLocks noChangeArrowheads="1"/>
          </p:cNvSpPr>
          <p:nvPr/>
        </p:nvSpPr>
        <p:spPr bwMode="auto">
          <a:xfrm>
            <a:off x="1790701" y="4858099"/>
            <a:ext cx="24066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1516" name="Rectangle 19">
            <a:extLst>
              <a:ext uri="{FF2B5EF4-FFF2-40B4-BE49-F238E27FC236}">
                <a16:creationId xmlns:a16="http://schemas.microsoft.com/office/drawing/2014/main" id="{0A343D1E-4761-4B3F-B135-F7A2C6DCD573}"/>
              </a:ext>
            </a:extLst>
          </p:cNvPr>
          <p:cNvSpPr>
            <a:spLocks noChangeArrowheads="1"/>
          </p:cNvSpPr>
          <p:nvPr/>
        </p:nvSpPr>
        <p:spPr bwMode="auto">
          <a:xfrm>
            <a:off x="1707769" y="6012968"/>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1517" name="Picture 56" descr="scan44">
            <a:extLst>
              <a:ext uri="{FF2B5EF4-FFF2-40B4-BE49-F238E27FC236}">
                <a16:creationId xmlns:a16="http://schemas.microsoft.com/office/drawing/2014/main" id="{4521CC31-BF20-4C8D-9536-968D051EB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5744"/>
            <a:ext cx="2187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6E16153E-EC60-4D06-9959-7D1A749CAE36}"/>
              </a:ext>
            </a:extLst>
          </p:cNvPr>
          <p:cNvSpPr txBox="1">
            <a:spLocks noChangeArrowheads="1"/>
          </p:cNvSpPr>
          <p:nvPr/>
        </p:nvSpPr>
        <p:spPr bwMode="auto">
          <a:xfrm>
            <a:off x="4203699" y="1709823"/>
            <a:ext cx="61817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vẫn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8B1E6A21-414A-4994-A705-E374153AF049}"/>
              </a:ext>
            </a:extLst>
          </p:cNvPr>
          <p:cNvSpPr txBox="1">
            <a:spLocks noChangeArrowheads="1"/>
          </p:cNvSpPr>
          <p:nvPr/>
        </p:nvSpPr>
        <p:spPr bwMode="auto">
          <a:xfrm>
            <a:off x="4146549" y="3328614"/>
            <a:ext cx="62388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hỏi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chứ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đáp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cũng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a:t>
            </a:r>
          </a:p>
        </p:txBody>
      </p:sp>
      <p:sp>
        <p:nvSpPr>
          <p:cNvPr id="25" name="TextBox 24">
            <a:extLst>
              <a:ext uri="{FF2B5EF4-FFF2-40B4-BE49-F238E27FC236}">
                <a16:creationId xmlns:a16="http://schemas.microsoft.com/office/drawing/2014/main" id="{616603F1-7BF3-425E-ACF1-07B21D977FBC}"/>
              </a:ext>
            </a:extLst>
          </p:cNvPr>
          <p:cNvSpPr txBox="1">
            <a:spLocks noChangeArrowheads="1"/>
          </p:cNvSpPr>
          <p:nvPr/>
        </p:nvSpPr>
        <p:spPr bwMode="auto">
          <a:xfrm>
            <a:off x="4197350" y="5957890"/>
            <a:ext cx="568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sáng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lấp</a:t>
            </a:r>
            <a:r>
              <a:rPr lang="en-US" altLang="en-US" sz="2800" b="1">
                <a:solidFill>
                  <a:srgbClr val="0000CC"/>
                </a:solidFill>
                <a:latin typeface="Times New Roman" panose="02020603050405020304" pitchFamily="18" charset="0"/>
                <a:cs typeface="Times New Roman" panose="02020603050405020304" pitchFamily="18" charset="0"/>
              </a:rPr>
              <a:t> lánh.</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89331C-1D64-42ED-A1E9-7790AEAFFF55}"/>
              </a:ext>
            </a:extLst>
          </p:cNvPr>
          <p:cNvSpPr/>
          <p:nvPr/>
        </p:nvSpPr>
        <p:spPr>
          <a:xfrm>
            <a:off x="1806575" y="1905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CE97C23B-9001-44B9-BC4F-3A1ABD4A2CE1}"/>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07B3E-E7DF-4DC4-B3E1-15404BCA7CA5}"/>
              </a:ext>
            </a:extLst>
          </p:cNvPr>
          <p:cNvCxnSpPr/>
          <p:nvPr/>
        </p:nvCxnSpPr>
        <p:spPr>
          <a:xfrm>
            <a:off x="1863725" y="311467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39A90-B763-43C2-8521-0336C9BDFE82}"/>
              </a:ext>
            </a:extLst>
          </p:cNvPr>
          <p:cNvCxnSpPr/>
          <p:nvPr/>
        </p:nvCxnSpPr>
        <p:spPr>
          <a:xfrm>
            <a:off x="1806575" y="48768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45D22F-392B-4634-B049-94CB9509AF21}"/>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C2C018-DE5B-4B98-AA80-372766103C5F}"/>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536" name="Rectangle 15">
            <a:extLst>
              <a:ext uri="{FF2B5EF4-FFF2-40B4-BE49-F238E27FC236}">
                <a16:creationId xmlns:a16="http://schemas.microsoft.com/office/drawing/2014/main" id="{B937CE62-108A-4FC9-ADD7-2956CD9E083F}"/>
              </a:ext>
            </a:extLst>
          </p:cNvPr>
          <p:cNvSpPr>
            <a:spLocks noChangeArrowheads="1"/>
          </p:cNvSpPr>
          <p:nvPr/>
        </p:nvSpPr>
        <p:spPr bwMode="auto">
          <a:xfrm>
            <a:off x="2339415" y="468313"/>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22537" name="Rectangle 16">
            <a:extLst>
              <a:ext uri="{FF2B5EF4-FFF2-40B4-BE49-F238E27FC236}">
                <a16:creationId xmlns:a16="http://schemas.microsoft.com/office/drawing/2014/main" id="{7C30F84B-FA2B-43FA-A7B0-DE183DCE0D8C}"/>
              </a:ext>
            </a:extLst>
          </p:cNvPr>
          <p:cNvSpPr>
            <a:spLocks noChangeArrowheads="1"/>
          </p:cNvSpPr>
          <p:nvPr/>
        </p:nvSpPr>
        <p:spPr bwMode="auto">
          <a:xfrm>
            <a:off x="1828801" y="1465263"/>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2538" name="Rectangle 17">
            <a:extLst>
              <a:ext uri="{FF2B5EF4-FFF2-40B4-BE49-F238E27FC236}">
                <a16:creationId xmlns:a16="http://schemas.microsoft.com/office/drawing/2014/main" id="{64AE6BB9-417F-45C1-AFC5-6B26BF9BC449}"/>
              </a:ext>
            </a:extLst>
          </p:cNvPr>
          <p:cNvSpPr>
            <a:spLocks noChangeArrowheads="1"/>
          </p:cNvSpPr>
          <p:nvPr/>
        </p:nvSpPr>
        <p:spPr bwMode="auto">
          <a:xfrm>
            <a:off x="1880317" y="3467101"/>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2539" name="Rectangle 18">
            <a:extLst>
              <a:ext uri="{FF2B5EF4-FFF2-40B4-BE49-F238E27FC236}">
                <a16:creationId xmlns:a16="http://schemas.microsoft.com/office/drawing/2014/main" id="{5C4AA2CA-375E-4E79-942A-42C537E43A4E}"/>
              </a:ext>
            </a:extLst>
          </p:cNvPr>
          <p:cNvSpPr>
            <a:spLocks noChangeArrowheads="1"/>
          </p:cNvSpPr>
          <p:nvPr/>
        </p:nvSpPr>
        <p:spPr bwMode="auto">
          <a:xfrm>
            <a:off x="1828801" y="4854128"/>
            <a:ext cx="2322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2540" name="Rectangle 19">
            <a:extLst>
              <a:ext uri="{FF2B5EF4-FFF2-40B4-BE49-F238E27FC236}">
                <a16:creationId xmlns:a16="http://schemas.microsoft.com/office/drawing/2014/main" id="{A98FB07A-204A-461D-BD86-F46BE71B6631}"/>
              </a:ext>
            </a:extLst>
          </p:cNvPr>
          <p:cNvSpPr>
            <a:spLocks noChangeArrowheads="1"/>
          </p:cNvSpPr>
          <p:nvPr/>
        </p:nvSpPr>
        <p:spPr bwMode="auto">
          <a:xfrm>
            <a:off x="1657661" y="6062315"/>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2541" name="Picture 57" descr="scan55">
            <a:extLst>
              <a:ext uri="{FF2B5EF4-FFF2-40B4-BE49-F238E27FC236}">
                <a16:creationId xmlns:a16="http://schemas.microsoft.com/office/drawing/2014/main" id="{72FDA0B2-1356-42B8-BE9C-5D617DA0A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839" y="190501"/>
            <a:ext cx="199548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561A3781-5CA8-4517-A7B0-00BFBC642449}"/>
              </a:ext>
            </a:extLst>
          </p:cNvPr>
          <p:cNvSpPr txBox="1">
            <a:spLocks noChangeArrowheads="1"/>
          </p:cNvSpPr>
          <p:nvPr/>
        </p:nvSpPr>
        <p:spPr bwMode="auto">
          <a:xfrm>
            <a:off x="4148138" y="1696664"/>
            <a:ext cx="6191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trời</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E2726686-9D6D-4D4A-8EC9-F79F86CB2CE2}"/>
              </a:ext>
            </a:extLst>
          </p:cNvPr>
          <p:cNvSpPr txBox="1">
            <a:spLocks noChangeArrowheads="1"/>
          </p:cNvSpPr>
          <p:nvPr/>
        </p:nvSpPr>
        <p:spPr bwMode="auto">
          <a:xfrm>
            <a:off x="4206875" y="3239620"/>
            <a:ext cx="628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Cụ hỏi: “Lưỡi rìu này của con không?” Chàng trai mừng rỡ: Đây mới đúng là rìu của con”.</a:t>
            </a:r>
          </a:p>
        </p:txBody>
      </p:sp>
      <p:sp>
        <p:nvSpPr>
          <p:cNvPr id="20" name="TextBox 19">
            <a:extLst>
              <a:ext uri="{FF2B5EF4-FFF2-40B4-BE49-F238E27FC236}">
                <a16:creationId xmlns:a16="http://schemas.microsoft.com/office/drawing/2014/main" id="{B8A2842F-8AF5-4EC8-909F-E5EB4CD6CAB4}"/>
              </a:ext>
            </a:extLst>
          </p:cNvPr>
          <p:cNvSpPr txBox="1">
            <a:spLocks noChangeArrowheads="1"/>
          </p:cNvSpPr>
          <p:nvPr/>
        </p:nvSpPr>
        <p:spPr bwMode="auto">
          <a:xfrm>
            <a:off x="4214814" y="5100638"/>
            <a:ext cx="6124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hớn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hở</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4B2DD13-D84B-4AAF-8883-3E801406241E}"/>
              </a:ext>
            </a:extLst>
          </p:cNvPr>
          <p:cNvSpPr txBox="1">
            <a:spLocks noChangeArrowheads="1"/>
          </p:cNvSpPr>
          <p:nvPr/>
        </p:nvSpPr>
        <p:spPr bwMode="auto">
          <a:xfrm>
            <a:off x="4240214" y="6088063"/>
            <a:ext cx="4403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rìu</a:t>
            </a:r>
            <a:r>
              <a:rPr lang="en-US" altLang="en-US" sz="2800" b="1">
                <a:solidFill>
                  <a:srgbClr val="0000CC"/>
                </a:solidFill>
                <a:latin typeface="Times New Roman" panose="02020603050405020304" pitchFamily="18" charset="0"/>
                <a:cs typeface="Times New Roman" panose="02020603050405020304" pitchFamily="18" charset="0"/>
              </a:rPr>
              <a:t> sắt.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6B2137-8E42-44A9-90BB-561A7948B35F}"/>
              </a:ext>
            </a:extLst>
          </p:cNvPr>
          <p:cNvSpPr/>
          <p:nvPr/>
        </p:nvSpPr>
        <p:spPr>
          <a:xfrm>
            <a:off x="1863725" y="98425"/>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EFB78969-6F56-4904-A3F9-6DE3207A0545}"/>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029405-DC9F-4440-8D29-967D2904F480}"/>
              </a:ext>
            </a:extLst>
          </p:cNvPr>
          <p:cNvCxnSpPr/>
          <p:nvPr/>
        </p:nvCxnSpPr>
        <p:spPr>
          <a:xfrm>
            <a:off x="1806575" y="25273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7A7ECC-72C8-4BEB-B825-32EB74E1CAEE}"/>
              </a:ext>
            </a:extLst>
          </p:cNvPr>
          <p:cNvCxnSpPr/>
          <p:nvPr/>
        </p:nvCxnSpPr>
        <p:spPr>
          <a:xfrm>
            <a:off x="1806575" y="48768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4881A7-5A39-4E7F-99DE-490CDBD747E8}"/>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1BE537-B24C-43C7-BA2E-A9EDDBC59707}"/>
              </a:ext>
            </a:extLst>
          </p:cNvPr>
          <p:cNvCxnSpPr/>
          <p:nvPr/>
        </p:nvCxnSpPr>
        <p:spPr>
          <a:xfrm>
            <a:off x="4160838" y="80963"/>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584" name="Rectangle 15">
            <a:extLst>
              <a:ext uri="{FF2B5EF4-FFF2-40B4-BE49-F238E27FC236}">
                <a16:creationId xmlns:a16="http://schemas.microsoft.com/office/drawing/2014/main" id="{DC683AA9-2BA2-4030-9661-1A4DF734E42F}"/>
              </a:ext>
            </a:extLst>
          </p:cNvPr>
          <p:cNvSpPr>
            <a:spLocks noChangeArrowheads="1"/>
          </p:cNvSpPr>
          <p:nvPr/>
        </p:nvSpPr>
        <p:spPr bwMode="auto">
          <a:xfrm>
            <a:off x="2468205" y="468313"/>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pic>
        <p:nvPicPr>
          <p:cNvPr id="24589" name="Picture 55" descr="scan6">
            <a:extLst>
              <a:ext uri="{FF2B5EF4-FFF2-40B4-BE49-F238E27FC236}">
                <a16:creationId xmlns:a16="http://schemas.microsoft.com/office/drawing/2014/main" id="{BA2E82DC-10ED-4654-AF73-EDD285C76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4324F1E-4475-4C7C-882B-58F260ED01AD}"/>
              </a:ext>
            </a:extLst>
          </p:cNvPr>
          <p:cNvSpPr txBox="1">
            <a:spLocks noChangeArrowheads="1"/>
          </p:cNvSpPr>
          <p:nvPr/>
        </p:nvSpPr>
        <p:spPr bwMode="auto">
          <a:xfrm>
            <a:off x="4219576" y="1465262"/>
            <a:ext cx="6378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tặng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chắp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A46BEDA-A5C6-43DC-B22E-6035EF4BE5BF}"/>
              </a:ext>
            </a:extLst>
          </p:cNvPr>
          <p:cNvSpPr txBox="1">
            <a:spLocks noChangeArrowheads="1"/>
          </p:cNvSpPr>
          <p:nvPr/>
        </p:nvSpPr>
        <p:spPr bwMode="auto">
          <a:xfrm>
            <a:off x="4225926" y="2852457"/>
            <a:ext cx="61118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khen</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là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trung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thực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thà</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tặng</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mừng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Cháu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01F59937-FA2D-4E19-9E6B-2B260D789305}"/>
              </a:ext>
            </a:extLst>
          </p:cNvPr>
          <p:cNvSpPr txBox="1">
            <a:spLocks noChangeArrowheads="1"/>
          </p:cNvSpPr>
          <p:nvPr/>
        </p:nvSpPr>
        <p:spPr bwMode="auto">
          <a:xfrm>
            <a:off x="4219576" y="4835526"/>
            <a:ext cx="6118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Cụ già vẻ hài lòng. Chàng trai vẻ mặt vui sướng.</a:t>
            </a:r>
          </a:p>
        </p:txBody>
      </p:sp>
      <p:sp>
        <p:nvSpPr>
          <p:cNvPr id="17" name="Rectangle 16">
            <a:extLst>
              <a:ext uri="{FF2B5EF4-FFF2-40B4-BE49-F238E27FC236}">
                <a16:creationId xmlns:a16="http://schemas.microsoft.com/office/drawing/2014/main" id="{CBE45FCA-7C55-4211-A424-84ED2222F66F}"/>
              </a:ext>
            </a:extLst>
          </p:cNvPr>
          <p:cNvSpPr>
            <a:spLocks noChangeArrowheads="1"/>
          </p:cNvSpPr>
          <p:nvPr/>
        </p:nvSpPr>
        <p:spPr bwMode="auto">
          <a:xfrm>
            <a:off x="1952626" y="1481532"/>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049FFD0E-6359-414B-B547-BD14749B7301}"/>
              </a:ext>
            </a:extLst>
          </p:cNvPr>
          <p:cNvSpPr>
            <a:spLocks noChangeArrowheads="1"/>
          </p:cNvSpPr>
          <p:nvPr/>
        </p:nvSpPr>
        <p:spPr bwMode="auto">
          <a:xfrm>
            <a:off x="1952626" y="3264427"/>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2" name="Rectangle 18">
            <a:extLst>
              <a:ext uri="{FF2B5EF4-FFF2-40B4-BE49-F238E27FC236}">
                <a16:creationId xmlns:a16="http://schemas.microsoft.com/office/drawing/2014/main" id="{D6D07F9E-405B-4ED6-9EAB-313C27E2B3BF}"/>
              </a:ext>
            </a:extLst>
          </p:cNvPr>
          <p:cNvSpPr>
            <a:spLocks noChangeArrowheads="1"/>
          </p:cNvSpPr>
          <p:nvPr/>
        </p:nvSpPr>
        <p:spPr bwMode="auto">
          <a:xfrm>
            <a:off x="1913989" y="4870397"/>
            <a:ext cx="2322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3" name="Rectangle 19">
            <a:extLst>
              <a:ext uri="{FF2B5EF4-FFF2-40B4-BE49-F238E27FC236}">
                <a16:creationId xmlns:a16="http://schemas.microsoft.com/office/drawing/2014/main" id="{D8356466-FEB1-4A51-B62E-7BA17009344C}"/>
              </a:ext>
            </a:extLst>
          </p:cNvPr>
          <p:cNvSpPr>
            <a:spLocks noChangeArrowheads="1"/>
          </p:cNvSpPr>
          <p:nvPr/>
        </p:nvSpPr>
        <p:spPr bwMode="auto">
          <a:xfrm>
            <a:off x="1704212" y="6014189"/>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a:extLst>
              <a:ext uri="{FF2B5EF4-FFF2-40B4-BE49-F238E27FC236}">
                <a16:creationId xmlns:a16="http://schemas.microsoft.com/office/drawing/2014/main" id="{64AFB4EB-6CAD-4F4A-977E-B5D65D65C9A8}"/>
              </a:ext>
            </a:extLst>
          </p:cNvPr>
          <p:cNvGraphicFramePr>
            <a:graphicFrameLocks noGrp="1"/>
          </p:cNvGraphicFramePr>
          <p:nvPr>
            <p:ph sz="half" idx="1"/>
            <p:extLst>
              <p:ext uri="{D42A27DB-BD31-4B8C-83A1-F6EECF244321}">
                <p14:modId xmlns:p14="http://schemas.microsoft.com/office/powerpoint/2010/main" val="211313348"/>
              </p:ext>
            </p:extLst>
          </p:nvPr>
        </p:nvGraphicFramePr>
        <p:xfrm>
          <a:off x="1524000" y="76200"/>
          <a:ext cx="9101070" cy="6695027"/>
        </p:xfrm>
        <a:graphic>
          <a:graphicData uri="http://schemas.openxmlformats.org/drawingml/2006/table">
            <a:tbl>
              <a:tblPr/>
              <a:tblGrid>
                <a:gridCol w="1685751">
                  <a:extLst>
                    <a:ext uri="{9D8B030D-6E8A-4147-A177-3AD203B41FA5}">
                      <a16:colId xmlns:a16="http://schemas.microsoft.com/office/drawing/2014/main" val="20000"/>
                    </a:ext>
                  </a:extLst>
                </a:gridCol>
                <a:gridCol w="1954677">
                  <a:extLst>
                    <a:ext uri="{9D8B030D-6E8A-4147-A177-3AD203B41FA5}">
                      <a16:colId xmlns:a16="http://schemas.microsoft.com/office/drawing/2014/main" val="20001"/>
                    </a:ext>
                  </a:extLst>
                </a:gridCol>
                <a:gridCol w="2550017">
                  <a:extLst>
                    <a:ext uri="{9D8B030D-6E8A-4147-A177-3AD203B41FA5}">
                      <a16:colId xmlns:a16="http://schemas.microsoft.com/office/drawing/2014/main" val="20002"/>
                    </a:ext>
                  </a:extLst>
                </a:gridCol>
                <a:gridCol w="1751527">
                  <a:extLst>
                    <a:ext uri="{9D8B030D-6E8A-4147-A177-3AD203B41FA5}">
                      <a16:colId xmlns:a16="http://schemas.microsoft.com/office/drawing/2014/main" val="20003"/>
                    </a:ext>
                  </a:extLst>
                </a:gridCol>
                <a:gridCol w="1159098">
                  <a:extLst>
                    <a:ext uri="{9D8B030D-6E8A-4147-A177-3AD203B41FA5}">
                      <a16:colId xmlns:a16="http://schemas.microsoft.com/office/drawing/2014/main" val="20004"/>
                    </a:ext>
                  </a:extLst>
                </a:gridCol>
              </a:tblGrid>
              <a:tr h="809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Đoạn</a:t>
                      </a:r>
                      <a:endParaRPr kumimoji="0" lang="en-US" sz="18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làm</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gì</a:t>
                      </a:r>
                      <a:r>
                        <a:rPr kumimoji="0" lang="en-US" sz="1800" b="1" i="0" u="none" strike="noStrike" cap="none" normalizeH="0" baseline="0" dirty="0">
                          <a:ln>
                            <a:noFill/>
                          </a:ln>
                          <a:solidFill>
                            <a:srgbClr val="FF3300"/>
                          </a:solidFill>
                          <a:effectLst/>
                          <a:latin typeface="Times New Roman"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nói</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gì</a:t>
                      </a:r>
                      <a:r>
                        <a:rPr kumimoji="0" lang="en-US" sz="1800" b="1" i="0" u="none" strike="noStrike" cap="none" normalizeH="0" baseline="0" dirty="0">
                          <a:ln>
                            <a:noFill/>
                          </a:ln>
                          <a:solidFill>
                            <a:srgbClr val="FF3300"/>
                          </a:solidFill>
                          <a:effectLst/>
                          <a:latin typeface="Times New Roman"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Ngoại</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hình</a:t>
                      </a:r>
                      <a:endParaRPr kumimoji="0" lang="en-US" sz="1800" b="1" i="0"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endParaRPr kumimoji="0" lang="en-US" sz="18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FF3300"/>
                          </a:solidFill>
                          <a:effectLst/>
                          <a:latin typeface="Times New Roman" pitchFamily="18" charset="0"/>
                        </a:rPr>
                        <a:t>Lưỡi</a:t>
                      </a:r>
                      <a:r>
                        <a:rPr kumimoji="0" lang="en-US" sz="1600" b="1" i="0" u="none" strike="noStrike" cap="none" normalizeH="0" baseline="0" dirty="0">
                          <a:ln>
                            <a:noFill/>
                          </a:ln>
                          <a:solidFill>
                            <a:srgbClr val="FF3300"/>
                          </a:solidFill>
                          <a:effectLst/>
                          <a:latin typeface="Times New Roman" pitchFamily="18" charset="0"/>
                        </a:rPr>
                        <a:t> </a:t>
                      </a:r>
                      <a:r>
                        <a:rPr kumimoji="0" lang="en-US" sz="1600" b="1" i="0" u="none" strike="noStrike" cap="none" normalizeH="0" baseline="0" dirty="0" err="1">
                          <a:ln>
                            <a:noFill/>
                          </a:ln>
                          <a:solidFill>
                            <a:srgbClr val="FF3300"/>
                          </a:solidFill>
                          <a:effectLst/>
                          <a:latin typeface="Times New Roman" pitchFamily="18" charset="0"/>
                        </a:rPr>
                        <a:t>rìu</a:t>
                      </a:r>
                      <a:endParaRPr kumimoji="0" lang="en-US" sz="16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1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47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7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8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5652" name="Picture 52" descr="scan1">
            <a:extLst>
              <a:ext uri="{FF2B5EF4-FFF2-40B4-BE49-F238E27FC236}">
                <a16:creationId xmlns:a16="http://schemas.microsoft.com/office/drawing/2014/main" id="{71266B12-1B8A-4788-8038-135085339C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38288" y="960594"/>
            <a:ext cx="1600200" cy="688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53" name="Picture 53" descr="scan33">
            <a:extLst>
              <a:ext uri="{FF2B5EF4-FFF2-40B4-BE49-F238E27FC236}">
                <a16:creationId xmlns:a16="http://schemas.microsoft.com/office/drawing/2014/main" id="{C617F4B5-8565-48D6-BF0E-A8058932E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09" y="2721490"/>
            <a:ext cx="1524000" cy="79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54" descr="scan2">
            <a:extLst>
              <a:ext uri="{FF2B5EF4-FFF2-40B4-BE49-F238E27FC236}">
                <a16:creationId xmlns:a16="http://schemas.microsoft.com/office/drawing/2014/main" id="{27DC8E7A-8D76-4089-AB76-B16C487F6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609" y="1815921"/>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55" descr="scan6">
            <a:extLst>
              <a:ext uri="{FF2B5EF4-FFF2-40B4-BE49-F238E27FC236}">
                <a16:creationId xmlns:a16="http://schemas.microsoft.com/office/drawing/2014/main" id="{D2712439-9D9A-4E39-8E48-66105242D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088" y="5651679"/>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56" descr="scan44">
            <a:extLst>
              <a:ext uri="{FF2B5EF4-FFF2-40B4-BE49-F238E27FC236}">
                <a16:creationId xmlns:a16="http://schemas.microsoft.com/office/drawing/2014/main" id="{BEA3E60E-4827-4772-B992-F0D96A3A5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846" y="3671553"/>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Picture 57" descr="scan55">
            <a:extLst>
              <a:ext uri="{FF2B5EF4-FFF2-40B4-BE49-F238E27FC236}">
                <a16:creationId xmlns:a16="http://schemas.microsoft.com/office/drawing/2014/main" id="{B92024A4-0AA0-4EBD-BCFD-19F79E7B1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088" y="4546242"/>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8" name="TextBox 1">
            <a:extLst>
              <a:ext uri="{FF2B5EF4-FFF2-40B4-BE49-F238E27FC236}">
                <a16:creationId xmlns:a16="http://schemas.microsoft.com/office/drawing/2014/main" id="{3F371EB6-3B02-4878-8165-D0405441793D}"/>
              </a:ext>
            </a:extLst>
          </p:cNvPr>
          <p:cNvSpPr txBox="1">
            <a:spLocks noChangeArrowheads="1"/>
          </p:cNvSpPr>
          <p:nvPr/>
        </p:nvSpPr>
        <p:spPr bwMode="auto">
          <a:xfrm>
            <a:off x="3209925" y="862908"/>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prstClr val="black"/>
                </a:solidFill>
                <a:latin typeface="Times New Roman" panose="02020603050405020304" pitchFamily="18" charset="0"/>
                <a:cs typeface="Times New Roman" panose="02020603050405020304" pitchFamily="18" charset="0"/>
              </a:rPr>
              <a:t>Chàng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tiều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phu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đang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đốn</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củi</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thì</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lưỡi</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rìu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bị</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văng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xuống</a:t>
            </a:r>
            <a:r>
              <a:rPr lang="en-US" altLang="en-US" sz="1400" b="1" dirty="0">
                <a:solidFill>
                  <a:prstClr val="black"/>
                </a:solidFill>
                <a:latin typeface="Times New Roman" panose="02020603050405020304" pitchFamily="18" charset="0"/>
                <a:cs typeface="Times New Roman" panose="02020603050405020304" pitchFamily="18" charset="0"/>
              </a:rPr>
              <a:t> song.</a:t>
            </a:r>
          </a:p>
        </p:txBody>
      </p:sp>
      <p:sp>
        <p:nvSpPr>
          <p:cNvPr id="25659" name="TextBox 9">
            <a:extLst>
              <a:ext uri="{FF2B5EF4-FFF2-40B4-BE49-F238E27FC236}">
                <a16:creationId xmlns:a16="http://schemas.microsoft.com/office/drawing/2014/main" id="{BC910463-233E-4EBF-957C-B7256AD0541B}"/>
              </a:ext>
            </a:extLst>
          </p:cNvPr>
          <p:cNvSpPr txBox="1">
            <a:spLocks noChangeArrowheads="1"/>
          </p:cNvSpPr>
          <p:nvPr/>
        </p:nvSpPr>
        <p:spPr bwMode="auto">
          <a:xfrm>
            <a:off x="5120762" y="968309"/>
            <a:ext cx="26622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a:solidFill>
                  <a:srgbClr val="0000CC"/>
                </a:solidFill>
                <a:latin typeface="Times New Roman" panose="02020603050405020304" pitchFamily="18" charset="0"/>
                <a:cs typeface="Times New Roman" panose="02020603050405020304" pitchFamily="18" charset="0"/>
              </a:rPr>
              <a:t>“</a:t>
            </a:r>
            <a:r>
              <a:rPr lang="en-US" altLang="en-US" sz="1400" b="1" dirty="0" err="1">
                <a:solidFill>
                  <a:srgbClr val="0000CC"/>
                </a:solidFill>
                <a:latin typeface="Times New Roman" panose="02020603050405020304" pitchFamily="18" charset="0"/>
                <a:cs typeface="Times New Roman" panose="02020603050405020304" pitchFamily="18" charset="0"/>
              </a:rPr>
              <a:t>Cả</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gia</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tài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nhà</a:t>
            </a:r>
            <a:r>
              <a:rPr lang="en-US" altLang="en-US" sz="1400" b="1" dirty="0">
                <a:solidFill>
                  <a:srgbClr val="0000CC"/>
                </a:solidFill>
                <a:latin typeface="Times New Roman" panose="02020603050405020304" pitchFamily="18" charset="0"/>
                <a:cs typeface="Times New Roman" panose="02020603050405020304" pitchFamily="18" charset="0"/>
              </a:rPr>
              <a:t> ta </a:t>
            </a:r>
            <a:r>
              <a:rPr lang="en-US" altLang="en-US" sz="1400" b="1" dirty="0" err="1">
                <a:solidFill>
                  <a:srgbClr val="0000CC"/>
                </a:solidFill>
                <a:latin typeface="Times New Roman" panose="02020603050405020304" pitchFamily="18" charset="0"/>
                <a:cs typeface="Times New Roman" panose="02020603050405020304" pitchFamily="18" charset="0"/>
              </a:rPr>
              <a:t>chỉ</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có</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này</a:t>
            </a:r>
            <a:r>
              <a:rPr lang="en-US" altLang="en-US" sz="1400" b="1" dirty="0">
                <a:solidFill>
                  <a:srgbClr val="0000CC"/>
                </a:solidFill>
                <a:latin typeface="Times New Roman" panose="02020603050405020304" pitchFamily="18" charset="0"/>
                <a:cs typeface="Times New Roman" panose="02020603050405020304" pitchFamily="18" charset="0"/>
              </a:rPr>
              <a:t>. Nay </a:t>
            </a:r>
            <a:r>
              <a:rPr lang="en-US" altLang="en-US" sz="1400" b="1" dirty="0" err="1">
                <a:solidFill>
                  <a:srgbClr val="0000CC"/>
                </a:solidFill>
                <a:latin typeface="Times New Roman" panose="02020603050405020304" pitchFamily="18" charset="0"/>
                <a:cs typeface="Times New Roman" panose="02020603050405020304" pitchFamily="18" charset="0"/>
              </a:rPr>
              <a:t>mất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không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biết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làm</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gì</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để</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sống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đây</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0" name="TextBox 10">
            <a:extLst>
              <a:ext uri="{FF2B5EF4-FFF2-40B4-BE49-F238E27FC236}">
                <a16:creationId xmlns:a16="http://schemas.microsoft.com/office/drawing/2014/main" id="{C9A3DE8A-5ECB-4FF8-81EB-96060F0A933F}"/>
              </a:ext>
            </a:extLst>
          </p:cNvPr>
          <p:cNvSpPr txBox="1">
            <a:spLocks noChangeArrowheads="1"/>
          </p:cNvSpPr>
          <p:nvPr/>
        </p:nvSpPr>
        <p:spPr bwMode="auto">
          <a:xfrm>
            <a:off x="7671361" y="998539"/>
            <a:ext cx="18049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Chàng trai ở trần, đóng khố, người nhễ nhại mồ hôi.</a:t>
            </a:r>
          </a:p>
        </p:txBody>
      </p:sp>
      <p:sp>
        <p:nvSpPr>
          <p:cNvPr id="25661" name="TextBox 11">
            <a:extLst>
              <a:ext uri="{FF2B5EF4-FFF2-40B4-BE49-F238E27FC236}">
                <a16:creationId xmlns:a16="http://schemas.microsoft.com/office/drawing/2014/main" id="{0CA1C41B-39AF-4713-9AC2-48AFAF8F3C57}"/>
              </a:ext>
            </a:extLst>
          </p:cNvPr>
          <p:cNvSpPr txBox="1">
            <a:spLocks noChangeArrowheads="1"/>
          </p:cNvSpPr>
          <p:nvPr/>
        </p:nvSpPr>
        <p:spPr bwMode="auto">
          <a:xfrm>
            <a:off x="9500161" y="964406"/>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sắt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bóng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loáng</a:t>
            </a:r>
            <a:endParaRPr lang="en-US" altLang="en-US" sz="1400" b="1" dirty="0">
              <a:solidFill>
                <a:srgbClr val="0000CC"/>
              </a:solidFill>
              <a:latin typeface="Times New Roman" panose="02020603050405020304" pitchFamily="18" charset="0"/>
              <a:cs typeface="Times New Roman" panose="02020603050405020304" pitchFamily="18" charset="0"/>
            </a:endParaRPr>
          </a:p>
        </p:txBody>
      </p:sp>
      <p:sp>
        <p:nvSpPr>
          <p:cNvPr id="25662" name="TextBox 12">
            <a:extLst>
              <a:ext uri="{FF2B5EF4-FFF2-40B4-BE49-F238E27FC236}">
                <a16:creationId xmlns:a16="http://schemas.microsoft.com/office/drawing/2014/main" id="{3A91F5F2-EB4D-47F0-B8CB-AE3341D1ABCA}"/>
              </a:ext>
            </a:extLst>
          </p:cNvPr>
          <p:cNvSpPr txBox="1">
            <a:spLocks noChangeArrowheads="1"/>
          </p:cNvSpPr>
          <p:nvPr/>
        </p:nvSpPr>
        <p:spPr bwMode="auto">
          <a:xfrm>
            <a:off x="3265488" y="2030414"/>
            <a:ext cx="1681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hiện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63" name="TextBox 13">
            <a:extLst>
              <a:ext uri="{FF2B5EF4-FFF2-40B4-BE49-F238E27FC236}">
                <a16:creationId xmlns:a16="http://schemas.microsoft.com/office/drawing/2014/main" id="{F05E804F-F176-440D-B2AB-D1D69230BB2F}"/>
              </a:ext>
            </a:extLst>
          </p:cNvPr>
          <p:cNvSpPr txBox="1">
            <a:spLocks noChangeArrowheads="1"/>
          </p:cNvSpPr>
          <p:nvPr/>
        </p:nvSpPr>
        <p:spPr bwMode="auto">
          <a:xfrm>
            <a:off x="5157789" y="1830389"/>
            <a:ext cx="252645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hứa vớt rìu giúp chàng trai. Chàng trai chắp tay cảm ơn.</a:t>
            </a:r>
          </a:p>
        </p:txBody>
      </p:sp>
      <p:sp>
        <p:nvSpPr>
          <p:cNvPr id="25664" name="TextBox 14">
            <a:extLst>
              <a:ext uri="{FF2B5EF4-FFF2-40B4-BE49-F238E27FC236}">
                <a16:creationId xmlns:a16="http://schemas.microsoft.com/office/drawing/2014/main" id="{31D50B3C-C499-4390-AD56-D3E00D83E896}"/>
              </a:ext>
            </a:extLst>
          </p:cNvPr>
          <p:cNvSpPr txBox="1">
            <a:spLocks noChangeArrowheads="1"/>
          </p:cNvSpPr>
          <p:nvPr/>
        </p:nvSpPr>
        <p:spPr bwMode="auto">
          <a:xfrm>
            <a:off x="7645603" y="1778358"/>
            <a:ext cx="1833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già râu tóc bạc phơ, vẻ mặt hiền từ.</a:t>
            </a:r>
          </a:p>
        </p:txBody>
      </p:sp>
      <p:sp>
        <p:nvSpPr>
          <p:cNvPr id="25665" name="TextBox 15">
            <a:extLst>
              <a:ext uri="{FF2B5EF4-FFF2-40B4-BE49-F238E27FC236}">
                <a16:creationId xmlns:a16="http://schemas.microsoft.com/office/drawing/2014/main" id="{D3FB06DC-49DD-43B4-ACDB-0EBF6BDAC85C}"/>
              </a:ext>
            </a:extLst>
          </p:cNvPr>
          <p:cNvSpPr txBox="1">
            <a:spLocks noChangeArrowheads="1"/>
          </p:cNvSpPr>
          <p:nvPr/>
        </p:nvSpPr>
        <p:spPr bwMode="auto">
          <a:xfrm>
            <a:off x="3209925" y="2486025"/>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00"/>
                </a:solidFill>
                <a:latin typeface="Times New Roman" panose="02020603050405020304" pitchFamily="18" charset="0"/>
                <a:cs typeface="Times New Roman" panose="02020603050405020304" pitchFamily="18" charset="0"/>
              </a:rPr>
              <a:t>Cụ già vớt dưới sông lên một lưỡi rìu, đưa cho chàng trai. Chàng ngồi trên bờ xua tay.</a:t>
            </a:r>
          </a:p>
        </p:txBody>
      </p:sp>
      <p:sp>
        <p:nvSpPr>
          <p:cNvPr id="25666" name="TextBox 16">
            <a:extLst>
              <a:ext uri="{FF2B5EF4-FFF2-40B4-BE49-F238E27FC236}">
                <a16:creationId xmlns:a16="http://schemas.microsoft.com/office/drawing/2014/main" id="{E539A308-F414-49CC-9477-7F1C317DF02C}"/>
              </a:ext>
            </a:extLst>
          </p:cNvPr>
          <p:cNvSpPr txBox="1">
            <a:spLocks noChangeArrowheads="1"/>
          </p:cNvSpPr>
          <p:nvPr/>
        </p:nvSpPr>
        <p:spPr bwMode="auto">
          <a:xfrm>
            <a:off x="5165725" y="2555876"/>
            <a:ext cx="242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bảo: “Lưỡi rìu của con đây”. Chàng trai nói đây không phải lưỡi rìu của con”.</a:t>
            </a:r>
          </a:p>
        </p:txBody>
      </p:sp>
      <p:sp>
        <p:nvSpPr>
          <p:cNvPr id="25667" name="TextBox 17">
            <a:extLst>
              <a:ext uri="{FF2B5EF4-FFF2-40B4-BE49-F238E27FC236}">
                <a16:creationId xmlns:a16="http://schemas.microsoft.com/office/drawing/2014/main" id="{DF507958-56F2-46A7-94CB-7F60C9579B39}"/>
              </a:ext>
            </a:extLst>
          </p:cNvPr>
          <p:cNvSpPr txBox="1">
            <a:spLocks noChangeArrowheads="1"/>
          </p:cNvSpPr>
          <p:nvPr/>
        </p:nvSpPr>
        <p:spPr bwMode="auto">
          <a:xfrm>
            <a:off x="7684240" y="274642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vẻ</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mặt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thật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thà</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8" name="TextBox 18">
            <a:extLst>
              <a:ext uri="{FF2B5EF4-FFF2-40B4-BE49-F238E27FC236}">
                <a16:creationId xmlns:a16="http://schemas.microsoft.com/office/drawing/2014/main" id="{C33873B9-1218-457A-A137-4AB6ABDB7B3D}"/>
              </a:ext>
            </a:extLst>
          </p:cNvPr>
          <p:cNvSpPr txBox="1">
            <a:spLocks noChangeArrowheads="1"/>
          </p:cNvSpPr>
          <p:nvPr/>
        </p:nvSpPr>
        <p:spPr bwMode="auto">
          <a:xfrm>
            <a:off x="9487282" y="2642316"/>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sáng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lóa</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9" name="TextBox 19">
            <a:extLst>
              <a:ext uri="{FF2B5EF4-FFF2-40B4-BE49-F238E27FC236}">
                <a16:creationId xmlns:a16="http://schemas.microsoft.com/office/drawing/2014/main" id="{74A49FA6-6FDB-4BD3-8F2C-C11259BC77BA}"/>
              </a:ext>
            </a:extLst>
          </p:cNvPr>
          <p:cNvSpPr txBox="1">
            <a:spLocks noChangeArrowheads="1"/>
          </p:cNvSpPr>
          <p:nvPr/>
        </p:nvSpPr>
        <p:spPr bwMode="auto">
          <a:xfrm>
            <a:off x="3193946" y="3562196"/>
            <a:ext cx="2057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vớt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một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lưỡi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rìu</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thứ</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Chàng</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vẫn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xua</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tay</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70" name="TextBox 20">
            <a:extLst>
              <a:ext uri="{FF2B5EF4-FFF2-40B4-BE49-F238E27FC236}">
                <a16:creationId xmlns:a16="http://schemas.microsoft.com/office/drawing/2014/main" id="{C8ED9A6A-2B35-49E3-8A75-147A5C0E1BF6}"/>
              </a:ext>
            </a:extLst>
          </p:cNvPr>
          <p:cNvSpPr txBox="1">
            <a:spLocks noChangeArrowheads="1"/>
          </p:cNvSpPr>
          <p:nvPr/>
        </p:nvSpPr>
        <p:spPr bwMode="auto">
          <a:xfrm>
            <a:off x="5104171" y="3588623"/>
            <a:ext cx="266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hỏi: “Lưỡi rìu này của con chứ?” Chàng đáp: “Lưỡi rìu này cũng không phải của con.</a:t>
            </a:r>
          </a:p>
        </p:txBody>
      </p:sp>
      <p:sp>
        <p:nvSpPr>
          <p:cNvPr id="25671" name="TextBox 21">
            <a:extLst>
              <a:ext uri="{FF2B5EF4-FFF2-40B4-BE49-F238E27FC236}">
                <a16:creationId xmlns:a16="http://schemas.microsoft.com/office/drawing/2014/main" id="{0B28D889-2B27-4622-98B5-EE68E6F13FF0}"/>
              </a:ext>
            </a:extLst>
          </p:cNvPr>
          <p:cNvSpPr txBox="1">
            <a:spLocks noChangeArrowheads="1"/>
          </p:cNvSpPr>
          <p:nvPr/>
        </p:nvSpPr>
        <p:spPr bwMode="auto">
          <a:xfrm>
            <a:off x="9476348" y="3638038"/>
            <a:ext cx="121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bạc</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sáng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lấp</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lánh</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72" name="TextBox 22">
            <a:extLst>
              <a:ext uri="{FF2B5EF4-FFF2-40B4-BE49-F238E27FC236}">
                <a16:creationId xmlns:a16="http://schemas.microsoft.com/office/drawing/2014/main" id="{83B9ABD1-C7D0-4879-A172-6BCEF3000538}"/>
              </a:ext>
            </a:extLst>
          </p:cNvPr>
          <p:cNvSpPr txBox="1">
            <a:spLocks noChangeArrowheads="1"/>
          </p:cNvSpPr>
          <p:nvPr/>
        </p:nvSpPr>
        <p:spPr bwMode="auto">
          <a:xfrm>
            <a:off x="3158409" y="4664301"/>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vớt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lưỡi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rìu</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thứ</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ba</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Chàng</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giơ</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tay</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trời</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73" name="TextBox 23">
            <a:extLst>
              <a:ext uri="{FF2B5EF4-FFF2-40B4-BE49-F238E27FC236}">
                <a16:creationId xmlns:a16="http://schemas.microsoft.com/office/drawing/2014/main" id="{69244385-9997-45AA-9C26-67647B1C8CFC}"/>
              </a:ext>
            </a:extLst>
          </p:cNvPr>
          <p:cNvSpPr txBox="1">
            <a:spLocks noChangeArrowheads="1"/>
          </p:cNvSpPr>
          <p:nvPr/>
        </p:nvSpPr>
        <p:spPr bwMode="auto">
          <a:xfrm>
            <a:off x="5135025" y="4540967"/>
            <a:ext cx="2559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Cụ</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hỏi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này</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của</a:t>
            </a:r>
            <a:r>
              <a:rPr lang="en-US" altLang="en-US" sz="1400" b="1" dirty="0">
                <a:solidFill>
                  <a:srgbClr val="0000CC"/>
                </a:solidFill>
                <a:latin typeface="Times New Roman" panose="02020603050405020304" pitchFamily="18" charset="0"/>
                <a:cs typeface="Times New Roman" panose="02020603050405020304" pitchFamily="18" charset="0"/>
              </a:rPr>
              <a:t> con </a:t>
            </a:r>
            <a:r>
              <a:rPr lang="en-US" altLang="en-US" sz="1400" b="1" dirty="0" err="1">
                <a:solidFill>
                  <a:srgbClr val="0000CC"/>
                </a:solidFill>
                <a:latin typeface="Times New Roman" panose="02020603050405020304" pitchFamily="18" charset="0"/>
                <a:cs typeface="Times New Roman" panose="02020603050405020304" pitchFamily="18" charset="0"/>
              </a:rPr>
              <a:t>không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mừng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rỡ</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Đây</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mới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đúng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là</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của</a:t>
            </a:r>
            <a:r>
              <a:rPr lang="en-US" altLang="en-US" sz="1400" b="1" dirty="0">
                <a:solidFill>
                  <a:srgbClr val="0000CC"/>
                </a:solidFill>
                <a:latin typeface="Times New Roman" panose="02020603050405020304" pitchFamily="18" charset="0"/>
                <a:cs typeface="Times New Roman" panose="02020603050405020304" pitchFamily="18" charset="0"/>
              </a:rPr>
              <a:t> con”.</a:t>
            </a:r>
          </a:p>
        </p:txBody>
      </p:sp>
      <p:sp>
        <p:nvSpPr>
          <p:cNvPr id="25674" name="TextBox 24">
            <a:extLst>
              <a:ext uri="{FF2B5EF4-FFF2-40B4-BE49-F238E27FC236}">
                <a16:creationId xmlns:a16="http://schemas.microsoft.com/office/drawing/2014/main" id="{F1BC6392-BF15-4055-AE69-63D29AD16558}"/>
              </a:ext>
            </a:extLst>
          </p:cNvPr>
          <p:cNvSpPr txBox="1">
            <a:spLocks noChangeArrowheads="1"/>
          </p:cNvSpPr>
          <p:nvPr/>
        </p:nvSpPr>
        <p:spPr bwMode="auto">
          <a:xfrm>
            <a:off x="7694123" y="4813347"/>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vẻ</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mặt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hớn</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hở</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75" name="TextBox 25">
            <a:extLst>
              <a:ext uri="{FF2B5EF4-FFF2-40B4-BE49-F238E27FC236}">
                <a16:creationId xmlns:a16="http://schemas.microsoft.com/office/drawing/2014/main" id="{59752AAF-5B35-4AF0-AA8A-27A35E983A19}"/>
              </a:ext>
            </a:extLst>
          </p:cNvPr>
          <p:cNvSpPr txBox="1">
            <a:spLocks noChangeArrowheads="1"/>
          </p:cNvSpPr>
          <p:nvPr/>
        </p:nvSpPr>
        <p:spPr bwMode="auto">
          <a:xfrm>
            <a:off x="9419891" y="4839106"/>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Lưỡi rìu sắt</a:t>
            </a:r>
          </a:p>
        </p:txBody>
      </p:sp>
      <p:sp>
        <p:nvSpPr>
          <p:cNvPr id="25676" name="TextBox 26">
            <a:extLst>
              <a:ext uri="{FF2B5EF4-FFF2-40B4-BE49-F238E27FC236}">
                <a16:creationId xmlns:a16="http://schemas.microsoft.com/office/drawing/2014/main" id="{7B05F54B-9D19-454A-86B5-94B8DED8F860}"/>
              </a:ext>
            </a:extLst>
          </p:cNvPr>
          <p:cNvSpPr txBox="1">
            <a:spLocks noChangeArrowheads="1"/>
          </p:cNvSpPr>
          <p:nvPr/>
        </p:nvSpPr>
        <p:spPr bwMode="auto">
          <a:xfrm>
            <a:off x="3158409" y="5755785"/>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00"/>
                </a:solidFill>
                <a:latin typeface="Times New Roman" panose="02020603050405020304" pitchFamily="18" charset="0"/>
                <a:cs typeface="Times New Roman" panose="02020603050405020304" pitchFamily="18" charset="0"/>
              </a:rPr>
              <a:t>Cụ già tặng chàng trai cả ba lưỡi rìu. Chàng chắp tay tạ ơn.</a:t>
            </a:r>
          </a:p>
        </p:txBody>
      </p:sp>
      <p:sp>
        <p:nvSpPr>
          <p:cNvPr id="25677" name="TextBox 27">
            <a:extLst>
              <a:ext uri="{FF2B5EF4-FFF2-40B4-BE49-F238E27FC236}">
                <a16:creationId xmlns:a16="http://schemas.microsoft.com/office/drawing/2014/main" id="{F88E5F41-FCEC-4A71-A72B-89E00ABBA6DE}"/>
              </a:ext>
            </a:extLst>
          </p:cNvPr>
          <p:cNvSpPr txBox="1">
            <a:spLocks noChangeArrowheads="1"/>
          </p:cNvSpPr>
          <p:nvPr/>
        </p:nvSpPr>
        <p:spPr bwMode="auto">
          <a:xfrm>
            <a:off x="5142808" y="5601237"/>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khen: “Con là người trung thực, thật thà. Ta tặng con cả ba lưỡi rìu.” Chàng trai mừng rỡ nói: Cháu cảm ơn cụ.”</a:t>
            </a:r>
          </a:p>
        </p:txBody>
      </p:sp>
      <p:sp>
        <p:nvSpPr>
          <p:cNvPr id="25678" name="TextBox 28">
            <a:extLst>
              <a:ext uri="{FF2B5EF4-FFF2-40B4-BE49-F238E27FC236}">
                <a16:creationId xmlns:a16="http://schemas.microsoft.com/office/drawing/2014/main" id="{B4174528-6346-487E-8ABF-009BFFBE39C5}"/>
              </a:ext>
            </a:extLst>
          </p:cNvPr>
          <p:cNvSpPr txBox="1">
            <a:spLocks noChangeArrowheads="1"/>
          </p:cNvSpPr>
          <p:nvPr/>
        </p:nvSpPr>
        <p:spPr bwMode="auto">
          <a:xfrm>
            <a:off x="7697275" y="5742906"/>
            <a:ext cx="18780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già vẻ hài lòng. Chàng trai vẻ mặt vui sướng.</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1">
            <a:extLst>
              <a:ext uri="{FF2B5EF4-FFF2-40B4-BE49-F238E27FC236}">
                <a16:creationId xmlns:a16="http://schemas.microsoft.com/office/drawing/2014/main" id="{AD9B3E16-7993-49EB-A2EB-1E11C84A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7800"/>
            <a:ext cx="8382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0561E66-A270-4676-8A08-D5283E67F0A4}"/>
              </a:ext>
            </a:extLst>
          </p:cNvPr>
          <p:cNvSpPr txBox="1">
            <a:spLocks noChangeArrowheads="1"/>
          </p:cNvSpPr>
          <p:nvPr/>
        </p:nvSpPr>
        <p:spPr bwMode="auto">
          <a:xfrm>
            <a:off x="2001078" y="5480050"/>
            <a:ext cx="7696200" cy="1200150"/>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Một chàng tiều phu đang đốn củi thì lưỡi rìu bị văng xuống sông.</a:t>
            </a:r>
          </a:p>
        </p:txBody>
      </p:sp>
    </p:spTree>
    <p:extLst>
      <p:ext uri="{BB962C8B-B14F-4D97-AF65-F5344CB8AC3E}">
        <p14:creationId xmlns:p14="http://schemas.microsoft.com/office/powerpoint/2010/main" val="1786134176"/>
      </p:ext>
    </p:extLst>
  </p:cSld>
  <p:clrMapOvr>
    <a:masterClrMapping/>
  </p:clrMapOvr>
  <p:transition spd="slow" advClick="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69B4-7D37-4F54-95BB-3CD352FD5767}"/>
              </a:ext>
            </a:extLst>
          </p:cNvPr>
          <p:cNvSpPr/>
          <p:nvPr/>
        </p:nvSpPr>
        <p:spPr>
          <a:xfrm>
            <a:off x="1103243" y="1119809"/>
            <a:ext cx="10247243" cy="3477875"/>
          </a:xfrm>
          <a:prstGeom prst="rect">
            <a:avLst/>
          </a:prstGeom>
        </p:spPr>
        <p:txBody>
          <a:bodyPr wrap="square">
            <a:spAutoFit/>
          </a:bodyPr>
          <a:lstStyle/>
          <a:p>
            <a:pPr algn="just" fontAlgn="base">
              <a:spcBef>
                <a:spcPct val="0"/>
              </a:spcBef>
              <a:spcAft>
                <a:spcPct val="0"/>
              </a:spcAft>
              <a:defRPr/>
            </a:pPr>
            <a:r>
              <a:rPr lang="en-US" sz="40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Ngày</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xưa</a:t>
            </a:r>
            <a:r>
              <a:rPr lang="vi-VN" sz="3600" b="1" dirty="0">
                <a:solidFill>
                  <a:srgbClr val="0000FF"/>
                </a:solidFill>
                <a:latin typeface="Times New Roman" panose="02020603050405020304" pitchFamily="18" charset="0"/>
              </a:rPr>
              <a:t>, có một chàng tiều phu nghèo, cha mẹ mất sớm chỉ để lại cho chàng một chiếc rìu. Hàng ngày cậu vào rừng đốn củi để kiếm sống. </a:t>
            </a:r>
            <a:r>
              <a:rPr lang="en-US" sz="3600" b="1" dirty="0">
                <a:solidFill>
                  <a:srgbClr val="0000FF"/>
                </a:solidFill>
                <a:latin typeface="Times New Roman" panose="02020603050405020304" pitchFamily="18" charset="0"/>
              </a:rPr>
              <a:t>Ở</a:t>
            </a:r>
            <a:r>
              <a:rPr lang="vi-VN" sz="3600" b="1" dirty="0">
                <a:solidFill>
                  <a:srgbClr val="0000FF"/>
                </a:solidFill>
                <a:latin typeface="Times New Roman" panose="02020603050405020304" pitchFamily="18" charset="0"/>
              </a:rPr>
              <a:t> cạnh bìa rừng gần đó có một con sông nước chảy xiế</a:t>
            </a:r>
            <a:r>
              <a:rPr lang="en-US" sz="3600" b="1" dirty="0">
                <a:solidFill>
                  <a:srgbClr val="0000FF"/>
                </a:solidFill>
                <a:latin typeface="Times New Roman" panose="02020603050405020304" pitchFamily="18" charset="0"/>
              </a:rPr>
              <a:t>t</a:t>
            </a:r>
            <a:r>
              <a:rPr lang="vi-VN" sz="3600" b="1" dirty="0">
                <a:solidFill>
                  <a:srgbClr val="0000FF"/>
                </a:solidFill>
                <a:latin typeface="Times New Roman" panose="02020603050405020304" pitchFamily="18" charset="0"/>
              </a:rPr>
              <a:t>. Một hôm chàng đang chặt củi cạnh bờ sông đột nhiên lưỡi rìu bị gãy cán, văng xuống sông.</a:t>
            </a:r>
            <a:endParaRPr lang="en-US" sz="3600" b="1" dirty="0">
              <a:solidFill>
                <a:srgbClr val="0000FF"/>
              </a:solidFill>
              <a:latin typeface="Calibri"/>
            </a:endParaRPr>
          </a:p>
        </p:txBody>
      </p:sp>
      <p:sp>
        <p:nvSpPr>
          <p:cNvPr id="27651" name="Rectangle 2">
            <a:extLst>
              <a:ext uri="{FF2B5EF4-FFF2-40B4-BE49-F238E27FC236}">
                <a16:creationId xmlns:a16="http://schemas.microsoft.com/office/drawing/2014/main" id="{2D6E1A1B-9ABD-4A87-9B68-7DB383EBC13D}"/>
              </a:ext>
            </a:extLst>
          </p:cNvPr>
          <p:cNvSpPr>
            <a:spLocks noChangeArrowheads="1"/>
          </p:cNvSpPr>
          <p:nvPr/>
        </p:nvSpPr>
        <p:spPr bwMode="auto">
          <a:xfrm>
            <a:off x="4975539" y="451801"/>
            <a:ext cx="178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VnTime" panose="020B7200000000000000" pitchFamily="34" charset="0"/>
              </a:rPr>
              <a:t>Tranh 1</a:t>
            </a:r>
            <a:endParaRPr lang="en-US" altLang="en-US" sz="3600">
              <a:solidFill>
                <a:srgbClr val="FF0000"/>
              </a:solidFill>
              <a:latin typeface=".VnTime" panose="020B7200000000000000" pitchFamily="34" charset="0"/>
            </a:endParaRPr>
          </a:p>
        </p:txBody>
      </p:sp>
    </p:spTree>
  </p:cSld>
  <p:clrMapOvr>
    <a:masterClrMapping/>
  </p:clrMapOvr>
  <p:transition spd="slow" advClick="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2">
            <a:extLst>
              <a:ext uri="{FF2B5EF4-FFF2-40B4-BE49-F238E27FC236}">
                <a16:creationId xmlns:a16="http://schemas.microsoft.com/office/drawing/2014/main" id="{049A476E-85C3-422E-BC58-B3E74D77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599"/>
            <a:ext cx="8382000" cy="55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C586205-54DE-438B-928D-995A7689A5F0}"/>
              </a:ext>
            </a:extLst>
          </p:cNvPr>
          <p:cNvSpPr txBox="1">
            <a:spLocks noChangeArrowheads="1"/>
          </p:cNvSpPr>
          <p:nvPr/>
        </p:nvSpPr>
        <p:spPr bwMode="auto">
          <a:xfrm>
            <a:off x="1666668" y="6072810"/>
            <a:ext cx="9144000" cy="646331"/>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Một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cụ</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hiện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sẽ</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vớt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giúp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952117511"/>
      </p:ext>
    </p:extLst>
  </p:cSld>
  <p:clrMapOvr>
    <a:masterClrMapping/>
  </p:clrMapOvr>
  <p:transition spd="slow" advClick="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9D2E6495-7483-4B14-874D-D3F8A78BD418}"/>
              </a:ext>
            </a:extLst>
          </p:cNvPr>
          <p:cNvSpPr>
            <a:spLocks noChangeArrowheads="1"/>
          </p:cNvSpPr>
          <p:nvPr/>
        </p:nvSpPr>
        <p:spPr bwMode="auto">
          <a:xfrm>
            <a:off x="924339" y="428178"/>
            <a:ext cx="1040627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2</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tiều phu ngồi than thở bỗng nhiên có một cụ </a:t>
            </a:r>
            <a:r>
              <a:rPr lang="en-US" altLang="en-US" sz="3600" b="1" dirty="0" err="1">
                <a:solidFill>
                  <a:srgbClr val="0000CC"/>
                </a:solidFill>
                <a:latin typeface="Times New Roman" panose="02020603050405020304" pitchFamily="18" charset="0"/>
                <a:cs typeface="Times New Roman" panose="02020603050405020304" pitchFamily="18" charset="0"/>
              </a:rPr>
              <a:t>già</a:t>
            </a:r>
            <a:r>
              <a:rPr lang="vi-VN" altLang="en-US" sz="3600" b="1" dirty="0">
                <a:solidFill>
                  <a:srgbClr val="0000CC"/>
                </a:solidFill>
                <a:latin typeface="Times New Roman" panose="02020603050405020304" pitchFamily="18" charset="0"/>
                <a:cs typeface="Times New Roman" panose="02020603050405020304" pitchFamily="18" charset="0"/>
              </a:rPr>
              <a:t> tóc trắng bạc phơ, đôi mắt hiền từ xuất hiện, nhìn chàng tiều phu và hỏi:</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Cháu có chuyện gì mà buồn bã vậy?</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Thưa </a:t>
            </a:r>
            <a:r>
              <a:rPr lang="en-US" altLang="en-US" sz="3600" b="1" dirty="0" err="1">
                <a:solidFill>
                  <a:srgbClr val="0000CC"/>
                </a:solidFill>
                <a:latin typeface="Times New Roman" panose="02020603050405020304" pitchFamily="18" charset="0"/>
                <a:cs typeface="Times New Roman" panose="02020603050405020304" pitchFamily="18" charset="0"/>
              </a:rPr>
              <a:t>cụ</a:t>
            </a:r>
            <a:r>
              <a:rPr lang="vi-VN" altLang="en-US" sz="3600" b="1" dirty="0">
                <a:solidFill>
                  <a:srgbClr val="0000CC"/>
                </a:solidFill>
                <a:latin typeface="Times New Roman" panose="02020603050405020304" pitchFamily="18" charset="0"/>
                <a:cs typeface="Times New Roman" panose="02020603050405020304" pitchFamily="18" charset="0"/>
              </a:rPr>
              <a:t>, nhà cháu nghèo lắm, chỉ có một cái rìu để lấy củi kiếm sống qua ngày. Vậy mà cháu đã sơ ý để lưỡi rìu văng xuống sông. Giờ đây chẳng biết lấy gì để kiếm sống. Vì thế cháu buồn lắm ạ!</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Tưởng chuyện gì, cháu đừng buồn nữa, để ông giúp cháu lấy lưỡi rìu lên.</a:t>
            </a:r>
          </a:p>
        </p:txBody>
      </p:sp>
    </p:spTree>
  </p:cSld>
  <p:clrMapOvr>
    <a:masterClrMapping/>
  </p:clrMapOvr>
  <p:transition spd="slow" advClick="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6C863C86-1A9B-405E-BBD4-CDFFE8F4850F}"/>
              </a:ext>
            </a:extLst>
          </p:cNvPr>
          <p:cNvSpPr txBox="1">
            <a:spLocks noChangeArrowheads="1"/>
          </p:cNvSpPr>
          <p:nvPr/>
        </p:nvSpPr>
        <p:spPr bwMode="auto">
          <a:xfrm>
            <a:off x="2955926" y="6137275"/>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prstClr val="black"/>
              </a:solidFill>
              <a:effectLst/>
              <a:uLnTx/>
              <a:uFillTx/>
              <a:latin typeface=".VnTime" panose="020B7200000000000000" pitchFamily="34" charset="0"/>
              <a:ea typeface="微软雅黑"/>
              <a:cs typeface="+mn-cs"/>
            </a:endParaRPr>
          </a:p>
        </p:txBody>
      </p:sp>
      <p:sp>
        <p:nvSpPr>
          <p:cNvPr id="3" name="Text Box 9">
            <a:extLst>
              <a:ext uri="{FF2B5EF4-FFF2-40B4-BE49-F238E27FC236}">
                <a16:creationId xmlns:a16="http://schemas.microsoft.com/office/drawing/2014/main" id="{8B28F662-75F2-436F-81AC-24C7CF1F37C2}"/>
              </a:ext>
            </a:extLst>
          </p:cNvPr>
          <p:cNvSpPr txBox="1">
            <a:spLocks noChangeArrowheads="1"/>
          </p:cNvSpPr>
          <p:nvPr/>
        </p:nvSpPr>
        <p:spPr bwMode="auto">
          <a:xfrm>
            <a:off x="1414668" y="5844887"/>
            <a:ext cx="9935817"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nhất, cụ vớt lên một lưỡi rìu bằng vàng</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pic>
        <p:nvPicPr>
          <p:cNvPr id="4" name="Picture 6" descr="scan33">
            <a:extLst>
              <a:ext uri="{FF2B5EF4-FFF2-40B4-BE49-F238E27FC236}">
                <a16:creationId xmlns:a16="http://schemas.microsoft.com/office/drawing/2014/main" id="{616CE230-F473-42F8-955D-8A388B7D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810400"/>
      </p:ext>
    </p:extLst>
  </p:cSld>
  <p:clrMapOvr>
    <a:masterClrMapping/>
  </p:clrMapOvr>
  <p:transition spd="slow" advClick="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BEDC800-801A-4716-9B08-5014A0F79176}"/>
              </a:ext>
            </a:extLst>
          </p:cNvPr>
          <p:cNvSpPr>
            <a:spLocks noChangeArrowheads="1"/>
          </p:cNvSpPr>
          <p:nvPr/>
        </p:nvSpPr>
        <p:spPr bwMode="auto">
          <a:xfrm>
            <a:off x="159026" y="784067"/>
            <a:ext cx="116983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3</a:t>
            </a:r>
            <a:r>
              <a:rPr lang="vi-VN" altLang="en-US" sz="3600" b="1">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Nói rồi, ông lão lao mình xuống dòng sông chảy xiết. Một lát sau, ông ngoi lên mặt nước cùng với một lưỡi rìu bằng bạc sáng chói, hỏi: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Có phải lưỡi rìu của cháu đây không?</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Nhìn </a:t>
            </a:r>
            <a:r>
              <a:rPr lang="vi-VN" altLang="en-US" sz="3600" b="1" dirty="0">
                <a:solidFill>
                  <a:srgbClr val="0000CC"/>
                </a:solidFill>
                <a:latin typeface="Times New Roman" panose="02020603050405020304" pitchFamily="18" charset="0"/>
                <a:cs typeface="Times New Roman" panose="02020603050405020304" pitchFamily="18" charset="0"/>
              </a:rPr>
              <a:t>lưỡi rìu bằng bạc, chàng tiều phu vội lắc đầu</a:t>
            </a:r>
            <a:r>
              <a:rPr lang="en-US" altLang="en-US" sz="3600" b="1" dirty="0">
                <a:solidFill>
                  <a:srgbClr val="0000CC"/>
                </a:solidFill>
                <a:latin typeface="Times New Roman" panose="02020603050405020304" pitchFamily="18" charset="0"/>
                <a:cs typeface="Times New Roman" panose="02020603050405020304" pitchFamily="18" charset="0"/>
              </a:rPr>
              <a:t>:</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K</a:t>
            </a:r>
            <a:r>
              <a:rPr lang="vi-VN" altLang="en-US" sz="3600" b="1" dirty="0">
                <a:solidFill>
                  <a:srgbClr val="0000CC"/>
                </a:solidFill>
                <a:latin typeface="Times New Roman" panose="02020603050405020304" pitchFamily="18" charset="0"/>
                <a:cs typeface="Times New Roman" panose="02020603050405020304" pitchFamily="18" charset="0"/>
              </a:rPr>
              <a:t>hông phải rìu của cháu</a:t>
            </a:r>
            <a:r>
              <a:rPr lang="en-US" altLang="en-US" sz="3600" b="1" dirty="0">
                <a:solidFill>
                  <a:srgbClr val="0000CC"/>
                </a:solidFill>
                <a:latin typeface="Times New Roman" panose="02020603050405020304" pitchFamily="18" charset="0"/>
                <a:cs typeface="Times New Roman" panose="02020603050405020304" pitchFamily="18" charset="0"/>
              </a:rPr>
              <a:t> ạ.</a:t>
            </a:r>
            <a:endParaRPr lang="vi-VN" alt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C83F227F-C140-4D13-B348-9490C79A76DB}"/>
              </a:ext>
            </a:extLst>
          </p:cNvPr>
          <p:cNvSpPr/>
          <p:nvPr/>
        </p:nvSpPr>
        <p:spPr>
          <a:xfrm>
            <a:off x="1227902" y="1371138"/>
            <a:ext cx="3495945" cy="3371165"/>
          </a:xfrm>
          <a:prstGeom prst="ellipse">
            <a:avLst/>
          </a:prstGeom>
          <a:noFill/>
          <a:ln w="19050" cap="flat" cmpd="sng" algn="ctr">
            <a:solidFill>
              <a:srgbClr val="FFFFF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6" name="组合 15">
            <a:extLst>
              <a:ext uri="{FF2B5EF4-FFF2-40B4-BE49-F238E27FC236}">
                <a16:creationId xmlns:a16="http://schemas.microsoft.com/office/drawing/2014/main" id="{3A379213-18FA-48F2-BF5F-7C4B4BB497C7}"/>
              </a:ext>
            </a:extLst>
          </p:cNvPr>
          <p:cNvGrpSpPr/>
          <p:nvPr/>
        </p:nvGrpSpPr>
        <p:grpSpPr>
          <a:xfrm>
            <a:off x="1313937" y="4123382"/>
            <a:ext cx="1862063" cy="1142683"/>
            <a:chOff x="8726219" y="-661205"/>
            <a:chExt cx="2154936" cy="1322409"/>
          </a:xfrm>
        </p:grpSpPr>
        <p:sp>
          <p:nvSpPr>
            <p:cNvPr id="17" name="任意多边形 49">
              <a:extLst>
                <a:ext uri="{FF2B5EF4-FFF2-40B4-BE49-F238E27FC236}">
                  <a16:creationId xmlns:a16="http://schemas.microsoft.com/office/drawing/2014/main" id="{10543371-1346-4D7C-B52A-BDE748AEDC60}"/>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outerShdw blurRad="215900" dist="76200" dir="6600000" algn="t"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8" name="任意多边形 50">
              <a:extLst>
                <a:ext uri="{FF2B5EF4-FFF2-40B4-BE49-F238E27FC236}">
                  <a16:creationId xmlns:a16="http://schemas.microsoft.com/office/drawing/2014/main" id="{1A4BB0E9-3022-491C-89C1-D95194847095}"/>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innerShdw blurRad="355600" dist="114300" dir="3600000">
                <a:srgbClr val="19B4C9">
                  <a:alpha val="32000"/>
                </a:srgb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nvGrpSpPr>
          <p:cNvPr id="19" name="组合 18">
            <a:extLst>
              <a:ext uri="{FF2B5EF4-FFF2-40B4-BE49-F238E27FC236}">
                <a16:creationId xmlns:a16="http://schemas.microsoft.com/office/drawing/2014/main" id="{A131D715-1D1A-430D-891E-413914BCCC21}"/>
              </a:ext>
            </a:extLst>
          </p:cNvPr>
          <p:cNvGrpSpPr/>
          <p:nvPr/>
        </p:nvGrpSpPr>
        <p:grpSpPr>
          <a:xfrm rot="19652793">
            <a:off x="2405070" y="4129113"/>
            <a:ext cx="601603" cy="609821"/>
            <a:chOff x="2817684" y="410418"/>
            <a:chExt cx="604235" cy="612489"/>
          </a:xfrm>
        </p:grpSpPr>
        <p:grpSp>
          <p:nvGrpSpPr>
            <p:cNvPr id="20" name="组合 19">
              <a:extLst>
                <a:ext uri="{FF2B5EF4-FFF2-40B4-BE49-F238E27FC236}">
                  <a16:creationId xmlns:a16="http://schemas.microsoft.com/office/drawing/2014/main" id="{952E7655-B934-4E6B-81FF-1B38E25E604F}"/>
                </a:ext>
              </a:extLst>
            </p:cNvPr>
            <p:cNvGrpSpPr/>
            <p:nvPr/>
          </p:nvGrpSpPr>
          <p:grpSpPr>
            <a:xfrm rot="21335217">
              <a:off x="2817684" y="410418"/>
              <a:ext cx="604235" cy="612489"/>
              <a:chOff x="7973451" y="5027358"/>
              <a:chExt cx="1573291" cy="1594779"/>
            </a:xfrm>
          </p:grpSpPr>
          <p:sp>
            <p:nvSpPr>
              <p:cNvPr id="22" name="五角星 2">
                <a:extLst>
                  <a:ext uri="{FF2B5EF4-FFF2-40B4-BE49-F238E27FC236}">
                    <a16:creationId xmlns:a16="http://schemas.microsoft.com/office/drawing/2014/main" id="{5B7323C0-EB21-4C23-BC3E-A1890700B352}"/>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cap="flat" cmpd="sng" algn="ctr">
                <a:noFill/>
                <a:prstDash val="solid"/>
                <a:miter lim="800000"/>
              </a:ln>
              <a:effectLst>
                <a:outerShdw blurRad="190500" dist="635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sp>
            <p:nvSpPr>
              <p:cNvPr id="23" name="五角星 2">
                <a:extLst>
                  <a:ext uri="{FF2B5EF4-FFF2-40B4-BE49-F238E27FC236}">
                    <a16:creationId xmlns:a16="http://schemas.microsoft.com/office/drawing/2014/main" id="{4D145F3F-3E14-4A6B-BFC7-AD5A843B8682}"/>
                  </a:ext>
                </a:extLst>
              </p:cNvPr>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cap="flat" cmpd="sng" algn="ctr">
                <a:solidFill>
                  <a:srgbClr val="FFFFFF"/>
                </a:solidFill>
                <a:prstDash val="solid"/>
                <a:miter lim="800000"/>
              </a:ln>
              <a:effectLst>
                <a:innerShdw blurRad="368300">
                  <a:srgbClr val="FF3B65"/>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grpSp>
        <p:sp>
          <p:nvSpPr>
            <p:cNvPr id="21" name="弧形 20">
              <a:extLst>
                <a:ext uri="{FF2B5EF4-FFF2-40B4-BE49-F238E27FC236}">
                  <a16:creationId xmlns:a16="http://schemas.microsoft.com/office/drawing/2014/main" id="{93D6286D-6CD9-4758-AA63-61C912835A53}"/>
                </a:ext>
              </a:extLst>
            </p:cNvPr>
            <p:cNvSpPr/>
            <p:nvPr/>
          </p:nvSpPr>
          <p:spPr>
            <a:xfrm rot="15881703">
              <a:off x="2988235" y="627531"/>
              <a:ext cx="197224" cy="197224"/>
            </a:xfrm>
            <a:prstGeom prst="arc">
              <a:avLst>
                <a:gd name="adj1" fmla="val 16200000"/>
                <a:gd name="adj2" fmla="val 20358260"/>
              </a:avLst>
            </a:prstGeom>
            <a:noFill/>
            <a:ln w="41275" cap="flat" cmpd="sng" algn="ctr">
              <a:solidFill>
                <a:srgbClr val="FFFFFF">
                  <a:alpha val="63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24" name="组合 23">
            <a:extLst>
              <a:ext uri="{FF2B5EF4-FFF2-40B4-BE49-F238E27FC236}">
                <a16:creationId xmlns:a16="http://schemas.microsoft.com/office/drawing/2014/main" id="{DCA187A4-433D-43E6-B8E8-D4DC12A6DAEC}"/>
              </a:ext>
            </a:extLst>
          </p:cNvPr>
          <p:cNvGrpSpPr/>
          <p:nvPr/>
        </p:nvGrpSpPr>
        <p:grpSpPr>
          <a:xfrm rot="2224307">
            <a:off x="3660354" y="3927906"/>
            <a:ext cx="609094" cy="597894"/>
            <a:chOff x="10646778" y="4753862"/>
            <a:chExt cx="751521" cy="737702"/>
          </a:xfrm>
        </p:grpSpPr>
        <p:sp>
          <p:nvSpPr>
            <p:cNvPr id="25" name="五角星 2">
              <a:extLst>
                <a:ext uri="{FF2B5EF4-FFF2-40B4-BE49-F238E27FC236}">
                  <a16:creationId xmlns:a16="http://schemas.microsoft.com/office/drawing/2014/main" id="{18731907-C7B9-4880-B1B9-192E407B110E}"/>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FF"/>
            </a:solidFill>
            <a:ln w="15875" cap="flat" cmpd="sng" algn="ctr">
              <a:noFill/>
              <a:prstDash val="solid"/>
              <a:miter lim="800000"/>
            </a:ln>
            <a:effectLst>
              <a:outerShdw blurRad="76200" dist="50800" dir="5400000" algn="t" rotWithShape="0">
                <a:prstClr val="black">
                  <a:alpha val="16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26" name="组合 25">
              <a:extLst>
                <a:ext uri="{FF2B5EF4-FFF2-40B4-BE49-F238E27FC236}">
                  <a16:creationId xmlns:a16="http://schemas.microsoft.com/office/drawing/2014/main" id="{F38EDDC1-BE23-4C32-B7C9-A1D9A74F6096}"/>
                </a:ext>
              </a:extLst>
            </p:cNvPr>
            <p:cNvGrpSpPr/>
            <p:nvPr/>
          </p:nvGrpSpPr>
          <p:grpSpPr>
            <a:xfrm>
              <a:off x="10646778" y="4762829"/>
              <a:ext cx="749726" cy="728735"/>
              <a:chOff x="11012539" y="4493889"/>
              <a:chExt cx="749726" cy="728735"/>
            </a:xfrm>
          </p:grpSpPr>
          <p:sp>
            <p:nvSpPr>
              <p:cNvPr id="27" name="五角星 2">
                <a:extLst>
                  <a:ext uri="{FF2B5EF4-FFF2-40B4-BE49-F238E27FC236}">
                    <a16:creationId xmlns:a16="http://schemas.microsoft.com/office/drawing/2014/main" id="{2EC19478-3621-4EBF-9CF0-24F5460F4CC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cap="flat" cmpd="sng" algn="ctr">
                <a:solidFill>
                  <a:srgbClr val="FFFF00"/>
                </a:solidFill>
                <a:prstDash val="solid"/>
                <a:miter lim="800000"/>
              </a:ln>
              <a:effectLst>
                <a:innerShdw blurRad="292100">
                  <a:srgbClr val="FFC000"/>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28" name="五角星 2">
                <a:extLst>
                  <a:ext uri="{FF2B5EF4-FFF2-40B4-BE49-F238E27FC236}">
                    <a16:creationId xmlns:a16="http://schemas.microsoft.com/office/drawing/2014/main" id="{30103E1E-A9FD-4D6F-B8BD-692F1593B6F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cmpd="sng" algn="ctr">
                <a:solidFill>
                  <a:srgbClr val="FFFFFF">
                    <a:alpha val="8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29" name="五角星 2">
                <a:extLst>
                  <a:ext uri="{FF2B5EF4-FFF2-40B4-BE49-F238E27FC236}">
                    <a16:creationId xmlns:a16="http://schemas.microsoft.com/office/drawing/2014/main" id="{D1EF2A04-0405-488D-B6F5-898B1F92BB53}"/>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cmpd="sng" algn="ctr">
                <a:solidFill>
                  <a:srgbClr val="FFFFFF">
                    <a:alpha val="6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pic>
        <p:nvPicPr>
          <p:cNvPr id="37" name="图片 36">
            <a:extLst>
              <a:ext uri="{FF2B5EF4-FFF2-40B4-BE49-F238E27FC236}">
                <a16:creationId xmlns:a16="http://schemas.microsoft.com/office/drawing/2014/main" id="{1349356E-55CE-464A-944F-FE4E49A3AA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30" y="4698277"/>
            <a:ext cx="2720833" cy="2143417"/>
          </a:xfrm>
          <a:prstGeom prst="rect">
            <a:avLst/>
          </a:prstGeom>
          <a:effectLst/>
        </p:spPr>
      </p:pic>
      <p:sp>
        <p:nvSpPr>
          <p:cNvPr id="45" name="椭圆 44">
            <a:extLst>
              <a:ext uri="{FF2B5EF4-FFF2-40B4-BE49-F238E27FC236}">
                <a16:creationId xmlns:a16="http://schemas.microsoft.com/office/drawing/2014/main" id="{34A19C02-9C11-4035-B7DB-E4F7153AE676}"/>
              </a:ext>
            </a:extLst>
          </p:cNvPr>
          <p:cNvSpPr/>
          <p:nvPr/>
        </p:nvSpPr>
        <p:spPr>
          <a:xfrm>
            <a:off x="7843594" y="1553318"/>
            <a:ext cx="3495945" cy="3371165"/>
          </a:xfrm>
          <a:prstGeom prst="ellipse">
            <a:avLst/>
          </a:prstGeom>
          <a:noFill/>
          <a:ln w="19050" cap="flat" cmpd="sng" algn="ctr">
            <a:solidFill>
              <a:srgbClr val="FFFFF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52" name="组合 51">
            <a:extLst>
              <a:ext uri="{FF2B5EF4-FFF2-40B4-BE49-F238E27FC236}">
                <a16:creationId xmlns:a16="http://schemas.microsoft.com/office/drawing/2014/main" id="{11710423-6EC9-4F29-A4DF-6322BF8CC949}"/>
              </a:ext>
            </a:extLst>
          </p:cNvPr>
          <p:cNvGrpSpPr/>
          <p:nvPr/>
        </p:nvGrpSpPr>
        <p:grpSpPr>
          <a:xfrm>
            <a:off x="8334042" y="5246326"/>
            <a:ext cx="1862063" cy="1142683"/>
            <a:chOff x="8726219" y="-661205"/>
            <a:chExt cx="2154936" cy="1322409"/>
          </a:xfrm>
        </p:grpSpPr>
        <p:sp>
          <p:nvSpPr>
            <p:cNvPr id="53" name="任意多边形 49">
              <a:extLst>
                <a:ext uri="{FF2B5EF4-FFF2-40B4-BE49-F238E27FC236}">
                  <a16:creationId xmlns:a16="http://schemas.microsoft.com/office/drawing/2014/main" id="{947AB17E-6794-419D-A1DC-EE74E2F8B956}"/>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outerShdw blurRad="215900" dist="76200" dir="6600000" algn="t"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54" name="任意多边形 50">
              <a:extLst>
                <a:ext uri="{FF2B5EF4-FFF2-40B4-BE49-F238E27FC236}">
                  <a16:creationId xmlns:a16="http://schemas.microsoft.com/office/drawing/2014/main" id="{0F241E19-1F42-4566-BDAB-5624FD86F56E}"/>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innerShdw blurRad="355600" dist="114300" dir="3600000">
                <a:srgbClr val="19B4C9">
                  <a:alpha val="32000"/>
                </a:srgb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nvGrpSpPr>
          <p:cNvPr id="55" name="组合 54">
            <a:extLst>
              <a:ext uri="{FF2B5EF4-FFF2-40B4-BE49-F238E27FC236}">
                <a16:creationId xmlns:a16="http://schemas.microsoft.com/office/drawing/2014/main" id="{42A937B3-2F74-40F0-938C-0F46F5AAF583}"/>
              </a:ext>
            </a:extLst>
          </p:cNvPr>
          <p:cNvGrpSpPr/>
          <p:nvPr/>
        </p:nvGrpSpPr>
        <p:grpSpPr>
          <a:xfrm rot="19652793">
            <a:off x="9425175" y="5252057"/>
            <a:ext cx="601603" cy="609821"/>
            <a:chOff x="2817684" y="410418"/>
            <a:chExt cx="604235" cy="612489"/>
          </a:xfrm>
        </p:grpSpPr>
        <p:grpSp>
          <p:nvGrpSpPr>
            <p:cNvPr id="56" name="组合 55">
              <a:extLst>
                <a:ext uri="{FF2B5EF4-FFF2-40B4-BE49-F238E27FC236}">
                  <a16:creationId xmlns:a16="http://schemas.microsoft.com/office/drawing/2014/main" id="{5E35B0E7-465D-4342-B84B-63AB86A45330}"/>
                </a:ext>
              </a:extLst>
            </p:cNvPr>
            <p:cNvGrpSpPr/>
            <p:nvPr/>
          </p:nvGrpSpPr>
          <p:grpSpPr>
            <a:xfrm rot="21335217">
              <a:off x="2817684" y="410418"/>
              <a:ext cx="604235" cy="612489"/>
              <a:chOff x="7973451" y="5027358"/>
              <a:chExt cx="1573291" cy="1594779"/>
            </a:xfrm>
          </p:grpSpPr>
          <p:sp>
            <p:nvSpPr>
              <p:cNvPr id="58" name="五角星 2">
                <a:extLst>
                  <a:ext uri="{FF2B5EF4-FFF2-40B4-BE49-F238E27FC236}">
                    <a16:creationId xmlns:a16="http://schemas.microsoft.com/office/drawing/2014/main" id="{E409910A-9AD6-4C9B-AA78-899F1311B90D}"/>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cap="flat" cmpd="sng" algn="ctr">
                <a:noFill/>
                <a:prstDash val="solid"/>
                <a:miter lim="800000"/>
              </a:ln>
              <a:effectLst>
                <a:outerShdw blurRad="190500" dist="635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sp>
            <p:nvSpPr>
              <p:cNvPr id="59" name="五角星 2">
                <a:extLst>
                  <a:ext uri="{FF2B5EF4-FFF2-40B4-BE49-F238E27FC236}">
                    <a16:creationId xmlns:a16="http://schemas.microsoft.com/office/drawing/2014/main" id="{71B90467-1080-4AB7-A6E0-E55F96A215FE}"/>
                  </a:ext>
                </a:extLst>
              </p:cNvPr>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cap="flat" cmpd="sng" algn="ctr">
                <a:solidFill>
                  <a:srgbClr val="FFFFFF"/>
                </a:solidFill>
                <a:prstDash val="solid"/>
                <a:miter lim="800000"/>
              </a:ln>
              <a:effectLst>
                <a:innerShdw blurRad="368300">
                  <a:srgbClr val="FF3B65"/>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grpSp>
        <p:sp>
          <p:nvSpPr>
            <p:cNvPr id="57" name="弧形 56">
              <a:extLst>
                <a:ext uri="{FF2B5EF4-FFF2-40B4-BE49-F238E27FC236}">
                  <a16:creationId xmlns:a16="http://schemas.microsoft.com/office/drawing/2014/main" id="{8C64C4D1-DD77-4E65-B93E-3BD6AB5E0873}"/>
                </a:ext>
              </a:extLst>
            </p:cNvPr>
            <p:cNvSpPr/>
            <p:nvPr/>
          </p:nvSpPr>
          <p:spPr>
            <a:xfrm rot="15881703">
              <a:off x="2988235" y="627531"/>
              <a:ext cx="197224" cy="197224"/>
            </a:xfrm>
            <a:prstGeom prst="arc">
              <a:avLst>
                <a:gd name="adj1" fmla="val 16200000"/>
                <a:gd name="adj2" fmla="val 20358260"/>
              </a:avLst>
            </a:prstGeom>
            <a:noFill/>
            <a:ln w="41275" cap="flat" cmpd="sng" algn="ctr">
              <a:solidFill>
                <a:srgbClr val="FFFFFF">
                  <a:alpha val="63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60" name="组合 59">
            <a:extLst>
              <a:ext uri="{FF2B5EF4-FFF2-40B4-BE49-F238E27FC236}">
                <a16:creationId xmlns:a16="http://schemas.microsoft.com/office/drawing/2014/main" id="{B0D5D23D-1FD6-4D69-A4D3-21F92621A5EC}"/>
              </a:ext>
            </a:extLst>
          </p:cNvPr>
          <p:cNvGrpSpPr/>
          <p:nvPr/>
        </p:nvGrpSpPr>
        <p:grpSpPr>
          <a:xfrm rot="2224307">
            <a:off x="10680459" y="5050850"/>
            <a:ext cx="609094" cy="597894"/>
            <a:chOff x="10646778" y="4753862"/>
            <a:chExt cx="751521" cy="737702"/>
          </a:xfrm>
        </p:grpSpPr>
        <p:sp>
          <p:nvSpPr>
            <p:cNvPr id="61" name="五角星 2">
              <a:extLst>
                <a:ext uri="{FF2B5EF4-FFF2-40B4-BE49-F238E27FC236}">
                  <a16:creationId xmlns:a16="http://schemas.microsoft.com/office/drawing/2014/main" id="{7988256F-0FAF-4918-8958-43E52257D86E}"/>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FF"/>
            </a:solidFill>
            <a:ln w="15875" cap="flat" cmpd="sng" algn="ctr">
              <a:noFill/>
              <a:prstDash val="solid"/>
              <a:miter lim="800000"/>
            </a:ln>
            <a:effectLst>
              <a:outerShdw blurRad="76200" dist="50800" dir="5400000" algn="t" rotWithShape="0">
                <a:prstClr val="black">
                  <a:alpha val="16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62" name="组合 61">
              <a:extLst>
                <a:ext uri="{FF2B5EF4-FFF2-40B4-BE49-F238E27FC236}">
                  <a16:creationId xmlns:a16="http://schemas.microsoft.com/office/drawing/2014/main" id="{3E92108C-3D0E-4B7F-BD35-5B9FE28CEB2F}"/>
                </a:ext>
              </a:extLst>
            </p:cNvPr>
            <p:cNvGrpSpPr/>
            <p:nvPr/>
          </p:nvGrpSpPr>
          <p:grpSpPr>
            <a:xfrm>
              <a:off x="10646778" y="4762829"/>
              <a:ext cx="749726" cy="728735"/>
              <a:chOff x="11012539" y="4493889"/>
              <a:chExt cx="749726" cy="728735"/>
            </a:xfrm>
          </p:grpSpPr>
          <p:sp>
            <p:nvSpPr>
              <p:cNvPr id="63" name="五角星 2">
                <a:extLst>
                  <a:ext uri="{FF2B5EF4-FFF2-40B4-BE49-F238E27FC236}">
                    <a16:creationId xmlns:a16="http://schemas.microsoft.com/office/drawing/2014/main" id="{3EAD54C9-6D59-4ACD-8C93-073888B6CA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cap="flat" cmpd="sng" algn="ctr">
                <a:solidFill>
                  <a:srgbClr val="FFFF00"/>
                </a:solidFill>
                <a:prstDash val="solid"/>
                <a:miter lim="800000"/>
              </a:ln>
              <a:effectLst>
                <a:innerShdw blurRad="292100">
                  <a:srgbClr val="FFC000"/>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64" name="五角星 2">
                <a:extLst>
                  <a:ext uri="{FF2B5EF4-FFF2-40B4-BE49-F238E27FC236}">
                    <a16:creationId xmlns:a16="http://schemas.microsoft.com/office/drawing/2014/main" id="{539EC61A-7534-4B20-8B48-54BD94D6F49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cmpd="sng" algn="ctr">
                <a:solidFill>
                  <a:srgbClr val="FFFFFF">
                    <a:alpha val="8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65" name="五角星 2">
                <a:extLst>
                  <a:ext uri="{FF2B5EF4-FFF2-40B4-BE49-F238E27FC236}">
                    <a16:creationId xmlns:a16="http://schemas.microsoft.com/office/drawing/2014/main" id="{8CF25FCE-8A37-4F88-B3A1-A20BBE37789C}"/>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cmpd="sng" algn="ctr">
                <a:solidFill>
                  <a:srgbClr val="FFFFFF">
                    <a:alpha val="6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pic>
        <p:nvPicPr>
          <p:cNvPr id="68" name="图片 67">
            <a:extLst>
              <a:ext uri="{FF2B5EF4-FFF2-40B4-BE49-F238E27FC236}">
                <a16:creationId xmlns:a16="http://schemas.microsoft.com/office/drawing/2014/main" id="{CE722B92-2AE1-4296-B99B-4DAA41440F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9676" y="2357372"/>
            <a:ext cx="3488869" cy="4877773"/>
          </a:xfrm>
          <a:prstGeom prst="rect">
            <a:avLst/>
          </a:prstGeom>
          <a:noFill/>
          <a:ln w="9525">
            <a:noFill/>
          </a:ln>
        </p:spPr>
      </p:pic>
      <p:pic>
        <p:nvPicPr>
          <p:cNvPr id="70" name="图片 69">
            <a:extLst>
              <a:ext uri="{FF2B5EF4-FFF2-40B4-BE49-F238E27FC236}">
                <a16:creationId xmlns:a16="http://schemas.microsoft.com/office/drawing/2014/main" id="{72773039-667E-4924-9B6A-978FE62058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05539" y="1031293"/>
            <a:ext cx="2137144" cy="2163206"/>
          </a:xfrm>
          <a:prstGeom prst="rect">
            <a:avLst/>
          </a:prstGeom>
        </p:spPr>
      </p:pic>
      <p:sp>
        <p:nvSpPr>
          <p:cNvPr id="71" name="Rectangle 3">
            <a:extLst>
              <a:ext uri="{FF2B5EF4-FFF2-40B4-BE49-F238E27FC236}">
                <a16:creationId xmlns:a16="http://schemas.microsoft.com/office/drawing/2014/main" id="{0D06C945-6614-4A3B-9C3D-6F7C2C04F2F7}"/>
              </a:ext>
            </a:extLst>
          </p:cNvPr>
          <p:cNvSpPr txBox="1">
            <a:spLocks/>
          </p:cNvSpPr>
          <p:nvPr/>
        </p:nvSpPr>
        <p:spPr>
          <a:xfrm>
            <a:off x="941928" y="417837"/>
            <a:ext cx="10780885"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vi-VN" altLang="en-US" sz="3600" b="1" u="sng" dirty="0">
                <a:latin typeface="Times New Roman" panose="02020603050405020304" pitchFamily="18" charset="0"/>
                <a:cs typeface="Times New Roman" panose="02020603050405020304" pitchFamily="18" charset="0"/>
              </a:rPr>
              <a:t>Bài 1</a:t>
            </a:r>
            <a:r>
              <a:rPr lang="vi-VN" altLang="en-US" sz="3600" b="1" dirty="0">
                <a:latin typeface="Times New Roman" panose="02020603050405020304" pitchFamily="18" charset="0"/>
                <a:cs typeface="Times New Roman" panose="02020603050405020304" pitchFamily="18" charset="0"/>
              </a:rPr>
              <a:t>: Dựa vào tranh và lời kể dưới tranh</a:t>
            </a:r>
            <a:r>
              <a:rPr lang="vi-VN" altLang="en-US" sz="3600" b="1">
                <a:latin typeface="Times New Roman" panose="02020603050405020304" pitchFamily="18" charset="0"/>
                <a:cs typeface="Times New Roman" panose="02020603050405020304" pitchFamily="18" charset="0"/>
              </a:rPr>
              <a:t>, </a:t>
            </a:r>
            <a:endParaRPr lang="en-US" altLang="en-US" sz="3600" b="1">
              <a:latin typeface="Times New Roman" panose="02020603050405020304" pitchFamily="18" charset="0"/>
              <a:cs typeface="Times New Roman" panose="02020603050405020304" pitchFamily="18" charset="0"/>
            </a:endParaRPr>
          </a:p>
          <a:p>
            <a:pPr marL="0" indent="0" algn="ctr">
              <a:buFontTx/>
              <a:buNone/>
            </a:pPr>
            <a:r>
              <a:rPr lang="vi-VN" altLang="en-US" sz="3600" b="1">
                <a:latin typeface="Times New Roman" panose="02020603050405020304" pitchFamily="18" charset="0"/>
                <a:cs typeface="Times New Roman" panose="02020603050405020304" pitchFamily="18" charset="0"/>
              </a:rPr>
              <a:t>kể </a:t>
            </a:r>
            <a:r>
              <a:rPr lang="vi-VN" altLang="en-US" sz="3600" b="1" dirty="0">
                <a:latin typeface="Times New Roman" panose="02020603050405020304" pitchFamily="18" charset="0"/>
                <a:cs typeface="Times New Roman" panose="02020603050405020304" pitchFamily="18" charset="0"/>
              </a:rPr>
              <a:t>lại cốt truyện </a:t>
            </a:r>
            <a:r>
              <a:rPr lang="vi-VN" altLang="en-US" sz="3600" b="1" i="1" dirty="0">
                <a:solidFill>
                  <a:srgbClr val="FF3300"/>
                </a:solidFill>
                <a:latin typeface="Times New Roman" panose="02020603050405020304" pitchFamily="18" charset="0"/>
                <a:cs typeface="Times New Roman" panose="02020603050405020304" pitchFamily="18" charset="0"/>
              </a:rPr>
              <a:t>Ba lưỡi rìu</a:t>
            </a:r>
            <a:r>
              <a:rPr lang="en-US" altLang="en-US" sz="3600" b="1" i="1" dirty="0">
                <a:solidFill>
                  <a:srgbClr val="FF3300"/>
                </a:solidFill>
                <a:latin typeface="Times New Roman" panose="02020603050405020304" pitchFamily="18" charset="0"/>
                <a:cs typeface="Times New Roman" panose="02020603050405020304" pitchFamily="18" charset="0"/>
              </a:rPr>
              <a:t>.</a:t>
            </a:r>
            <a:endParaRPr lang="vi-V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56094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44">
            <a:extLst>
              <a:ext uri="{FF2B5EF4-FFF2-40B4-BE49-F238E27FC236}">
                <a16:creationId xmlns:a16="http://schemas.microsoft.com/office/drawing/2014/main" id="{4D70968A-68A2-46E4-97CD-F7AAD6DA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228601"/>
            <a:ext cx="8763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0FC4A6DC-A22F-4ECB-8D52-E3769FC85A58}"/>
              </a:ext>
            </a:extLst>
          </p:cNvPr>
          <p:cNvSpPr txBox="1">
            <a:spLocks noChangeArrowheads="1"/>
          </p:cNvSpPr>
          <p:nvPr/>
        </p:nvSpPr>
        <p:spPr bwMode="auto">
          <a:xfrm>
            <a:off x="1659562" y="5819568"/>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hai, cụ vớt lên một lưỡi rìu bằng bạc.</a:t>
            </a:r>
          </a:p>
        </p:txBody>
      </p:sp>
    </p:spTree>
    <p:extLst>
      <p:ext uri="{BB962C8B-B14F-4D97-AF65-F5344CB8AC3E}">
        <p14:creationId xmlns:p14="http://schemas.microsoft.com/office/powerpoint/2010/main" val="101809020"/>
      </p:ext>
    </p:extLst>
  </p:cSld>
  <p:clrMapOvr>
    <a:masterClrMapping/>
  </p:clrMapOvr>
  <p:transition spd="slow" advClick="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92429301-6D36-4919-AA42-57081A9F6A61}"/>
              </a:ext>
            </a:extLst>
          </p:cNvPr>
          <p:cNvSpPr>
            <a:spLocks noChangeArrowheads="1"/>
          </p:cNvSpPr>
          <p:nvPr/>
        </p:nvSpPr>
        <p:spPr bwMode="auto">
          <a:xfrm>
            <a:off x="723900" y="834887"/>
            <a:ext cx="1074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4 </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Lần thứ hai, ông lão lao mình xuống dòng sông chảy xiết. Một lát sau, ông lão ngoi lên mặt nước cùng với một chiếc rìu bằng bạc sáng chói, hỏi: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Có phải lưỡi rìu của cháu đây không?</a:t>
            </a:r>
          </a:p>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Nhìn lưỡi rìu bằng bạc, chàng tiều phu vội lắc đầu trả lời: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Không phải của cháu</a:t>
            </a:r>
            <a:r>
              <a:rPr lang="en-US" altLang="en-US" sz="3600" b="1" dirty="0">
                <a:solidFill>
                  <a:srgbClr val="0000CC"/>
                </a:solidFill>
                <a:latin typeface="Times New Roman" panose="02020603050405020304" pitchFamily="18" charset="0"/>
                <a:cs typeface="Times New Roman" panose="02020603050405020304" pitchFamily="18" charset="0"/>
              </a:rPr>
              <a:t> ạ.</a:t>
            </a:r>
            <a:endParaRPr lang="vi-VN" alt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n55">
            <a:extLst>
              <a:ext uri="{FF2B5EF4-FFF2-40B4-BE49-F238E27FC236}">
                <a16:creationId xmlns:a16="http://schemas.microsoft.com/office/drawing/2014/main" id="{61C79DFB-5262-4951-A7C2-5FCC8691B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2" y="510210"/>
            <a:ext cx="83597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11387EC-210A-4CB1-8A1A-A89AD86C0AF9}"/>
              </a:ext>
            </a:extLst>
          </p:cNvPr>
          <p:cNvSpPr txBox="1">
            <a:spLocks noChangeArrowheads="1"/>
          </p:cNvSpPr>
          <p:nvPr/>
        </p:nvSpPr>
        <p:spPr bwMode="auto">
          <a:xfrm>
            <a:off x="1690080" y="6117742"/>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ba</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cụ vớt lên một lưỡi rìu bằng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sắt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428390945"/>
      </p:ext>
    </p:extLst>
  </p:cSld>
  <p:clrMapOvr>
    <a:masterClrMapping/>
  </p:clrMapOvr>
  <p:transition spd="slow" advClick="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CCE04E9-8187-4B5F-8F7E-D79D8226EC13}"/>
              </a:ext>
            </a:extLst>
          </p:cNvPr>
          <p:cNvSpPr>
            <a:spLocks noChangeArrowheads="1"/>
          </p:cNvSpPr>
          <p:nvPr/>
        </p:nvSpPr>
        <p:spPr bwMode="auto">
          <a:xfrm>
            <a:off x="983974" y="742122"/>
            <a:ext cx="105652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5</a:t>
            </a:r>
            <a:r>
              <a:rPr lang="vi-VN" altLang="en-US" sz="3600" b="1">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Lần thứ ba, ông lão ngoi lên mặt nước cùng với một lưỡi rìu bằng sắt</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reo lên:</a:t>
            </a:r>
          </a:p>
          <a:p>
            <a:pPr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Đúng là rìu của cháu đây ạ!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tiều phu cảm ơn ông cụ ríu rít.</a:t>
            </a:r>
          </a:p>
        </p:txBody>
      </p:sp>
    </p:spTree>
  </p:cSld>
  <p:clrMapOvr>
    <a:masterClrMapping/>
  </p:clrMapOvr>
  <p:transition spd="slow" advClick="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6">
            <a:extLst>
              <a:ext uri="{FF2B5EF4-FFF2-40B4-BE49-F238E27FC236}">
                <a16:creationId xmlns:a16="http://schemas.microsoft.com/office/drawing/2014/main" id="{2943D644-7E18-4D13-BD4D-C20EA865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89452"/>
            <a:ext cx="8610600" cy="562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0A9D8CAF-1B01-4146-A391-2C30309A0B9A}"/>
              </a:ext>
            </a:extLst>
          </p:cNvPr>
          <p:cNvSpPr txBox="1">
            <a:spLocks noChangeArrowheads="1"/>
          </p:cNvSpPr>
          <p:nvPr/>
        </p:nvSpPr>
        <p:spPr bwMode="auto">
          <a:xfrm>
            <a:off x="167425" y="5849662"/>
            <a:ext cx="12206793"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Cụ già khen chàng trai thật thà và tặng chàng cả ba lưỡi rìu.</a:t>
            </a:r>
          </a:p>
        </p:txBody>
      </p:sp>
    </p:spTree>
    <p:extLst>
      <p:ext uri="{BB962C8B-B14F-4D97-AF65-F5344CB8AC3E}">
        <p14:creationId xmlns:p14="http://schemas.microsoft.com/office/powerpoint/2010/main" val="2481815239"/>
      </p:ext>
    </p:extLst>
  </p:cSld>
  <p:clrMapOvr>
    <a:masterClrMapping/>
  </p:clrMapOvr>
  <p:transition spd="slow" advClick="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CCE04E9-8187-4B5F-8F7E-D79D8226EC13}"/>
              </a:ext>
            </a:extLst>
          </p:cNvPr>
          <p:cNvSpPr>
            <a:spLocks noChangeArrowheads="1"/>
          </p:cNvSpPr>
          <p:nvPr/>
        </p:nvSpPr>
        <p:spPr bwMode="auto">
          <a:xfrm>
            <a:off x="745435" y="742122"/>
            <a:ext cx="1080383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3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Tranh </a:t>
            </a: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6</a:t>
            </a:r>
            <a:endPar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3600" b="1" dirty="0">
                <a:solidFill>
                  <a:srgbClr val="0000CC"/>
                </a:solidFill>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Ông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xoa</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đầu</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chàng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trai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và</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nói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0"/>
              </a:spcBef>
              <a:spcAft>
                <a:spcPct val="0"/>
              </a:spcAft>
              <a:buClrTx/>
              <a:buSzTx/>
              <a:buNone/>
              <a:tabLst/>
              <a:defRPr/>
            </a:pPr>
            <a:r>
              <a:rPr lang="en-US" altLang="en-US" sz="3600" b="1">
                <a:solidFill>
                  <a:srgbClr val="0000CC"/>
                </a:solidFill>
                <a:latin typeface="Times New Roman" panose="02020603050405020304" pitchFamily="18" charset="0"/>
                <a:cs typeface="Times New Roman" panose="02020603050405020304" pitchFamily="18" charset="0"/>
              </a:rPr>
              <a:t>	- Khen </a:t>
            </a:r>
            <a:r>
              <a:rPr lang="en-US" altLang="en-US" sz="3600" b="1" dirty="0" err="1">
                <a:solidFill>
                  <a:srgbClr val="0000CC"/>
                </a:solidFill>
                <a:latin typeface="Times New Roman" panose="02020603050405020304" pitchFamily="18" charset="0"/>
                <a:cs typeface="Times New Roman" panose="02020603050405020304" pitchFamily="18" charset="0"/>
              </a:rPr>
              <a:t>cho</a:t>
            </a:r>
            <a:r>
              <a:rPr lang="en-US" altLang="en-US" sz="3600" b="1" dirty="0">
                <a:solidFill>
                  <a:srgbClr val="0000CC"/>
                </a:solidFill>
                <a:latin typeface="Times New Roman" panose="02020603050405020304" pitchFamily="18" charset="0"/>
                <a:cs typeface="Times New Roman" panose="02020603050405020304" pitchFamily="18" charset="0"/>
              </a:rPr>
              <a:t> con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lòng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trung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thực</a:t>
            </a:r>
            <a:r>
              <a:rPr lang="en-US" altLang="en-US" sz="3600" b="1" dirty="0">
                <a:solidFill>
                  <a:srgbClr val="0000CC"/>
                </a:solidFill>
                <a:latin typeface="Times New Roman" panose="02020603050405020304" pitchFamily="18" charset="0"/>
                <a:cs typeface="Times New Roman" panose="02020603050405020304" pitchFamily="18" charset="0"/>
              </a:rPr>
              <a:t>. Ta </a:t>
            </a:r>
            <a:r>
              <a:rPr lang="en-US" altLang="en-US" sz="3600" b="1" dirty="0" err="1">
                <a:solidFill>
                  <a:srgbClr val="0000CC"/>
                </a:solidFill>
                <a:latin typeface="Times New Roman" panose="02020603050405020304" pitchFamily="18" charset="0"/>
                <a:cs typeface="Times New Roman" panose="02020603050405020304" pitchFamily="18" charset="0"/>
              </a:rPr>
              <a:t>tặng</a:t>
            </a:r>
            <a:r>
              <a:rPr lang="en-US" altLang="en-US" sz="3600" b="1" dirty="0">
                <a:solidFill>
                  <a:srgbClr val="0000CC"/>
                </a:solidFill>
                <a:latin typeface="Times New Roman" panose="02020603050405020304" pitchFamily="18" charset="0"/>
                <a:cs typeface="Times New Roman" panose="02020603050405020304" pitchFamily="18" charset="0"/>
              </a:rPr>
              <a:t> con </a:t>
            </a:r>
            <a:r>
              <a:rPr lang="en-US" altLang="en-US" sz="3600" b="1" dirty="0" err="1">
                <a:solidFill>
                  <a:srgbClr val="0000CC"/>
                </a:solidFill>
                <a:latin typeface="Times New Roman" panose="02020603050405020304" pitchFamily="18" charset="0"/>
                <a:cs typeface="Times New Roman" panose="02020603050405020304" pitchFamily="18" charset="0"/>
              </a:rPr>
              <a:t>cả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lưỡi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rìu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này</a:t>
            </a:r>
            <a:r>
              <a:rPr lang="en-US" altLang="en-US" sz="3600" b="1" dirty="0">
                <a:solidFill>
                  <a:srgbClr val="0000CC"/>
                </a:solidFill>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0"/>
              </a:spcBef>
              <a:spcAft>
                <a:spcPct val="0"/>
              </a:spcAft>
              <a:buClrTx/>
              <a:buSz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Chàng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trai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cúi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đầu</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cảm</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ơn</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ông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Bỗng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chốc</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ông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hóa</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phép</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biến</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mất</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9091837"/>
      </p:ext>
    </p:extLst>
  </p:cSld>
  <p:clrMapOvr>
    <a:masterClrMapping/>
  </p:clrMapOvr>
  <p:transition spd="slow" advClick="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a:extLst>
              <a:ext uri="{FF2B5EF4-FFF2-40B4-BE49-F238E27FC236}">
                <a16:creationId xmlns:a16="http://schemas.microsoft.com/office/drawing/2014/main" id="{81878DD4-CE51-43B2-82B1-4A5E4CBACD3E}"/>
              </a:ext>
            </a:extLst>
          </p:cNvPr>
          <p:cNvSpPr txBox="1">
            <a:spLocks noChangeArrowheads="1"/>
          </p:cNvSpPr>
          <p:nvPr/>
        </p:nvSpPr>
        <p:spPr bwMode="auto">
          <a:xfrm>
            <a:off x="1981200" y="3078370"/>
            <a:ext cx="8382000" cy="1754326"/>
          </a:xfrm>
          <a:prstGeom prst="rect">
            <a:avLst/>
          </a:prstGeom>
          <a:noFill/>
          <a:ln>
            <a:noFill/>
          </a:ln>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fontAlgn="base" hangingPunct="1">
              <a:spcBef>
                <a:spcPct val="0"/>
              </a:spcBef>
              <a:spcAft>
                <a:spcPct val="0"/>
              </a:spcAft>
              <a:defRPr/>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triển</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dưới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cụ</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hóa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7891" name="Rectangle 1">
            <a:extLst>
              <a:ext uri="{FF2B5EF4-FFF2-40B4-BE49-F238E27FC236}">
                <a16:creationId xmlns:a16="http://schemas.microsoft.com/office/drawing/2014/main" id="{90C8F749-E413-44C7-AD01-AAF478F262B3}"/>
              </a:ext>
            </a:extLst>
          </p:cNvPr>
          <p:cNvSpPr>
            <a:spLocks noChangeArrowheads="1"/>
          </p:cNvSpPr>
          <p:nvPr/>
        </p:nvSpPr>
        <p:spPr bwMode="auto">
          <a:xfrm>
            <a:off x="2933700" y="22860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a:solidFill>
                  <a:srgbClr val="C00000"/>
                </a:solidFill>
                <a:latin typeface="Times New Roman" panose="02020603050405020304" pitchFamily="18" charset="0"/>
                <a:cs typeface="Times New Roman" panose="02020603050405020304" pitchFamily="18" charset="0"/>
              </a:rPr>
              <a:t>Cách phát triển câu chuyện trong bài học</a:t>
            </a:r>
          </a:p>
        </p:txBody>
      </p:sp>
      <p:sp>
        <p:nvSpPr>
          <p:cNvPr id="3" name="Rectangle 2">
            <a:extLst>
              <a:ext uri="{FF2B5EF4-FFF2-40B4-BE49-F238E27FC236}">
                <a16:creationId xmlns:a16="http://schemas.microsoft.com/office/drawing/2014/main" id="{29E43158-6D96-4F79-9E36-A5ADC0C70F4A}"/>
              </a:ext>
            </a:extLst>
          </p:cNvPr>
          <p:cNvSpPr>
            <a:spLocks noChangeArrowheads="1"/>
          </p:cNvSpPr>
          <p:nvPr/>
        </p:nvSpPr>
        <p:spPr bwMode="auto">
          <a:xfrm>
            <a:off x="1981199" y="1453116"/>
            <a:ext cx="83819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Quan </a:t>
            </a:r>
            <a:r>
              <a:rPr lang="en-US" altLang="en-US" sz="3600" b="1" dirty="0" err="1">
                <a:solidFill>
                  <a:srgbClr val="0000CC"/>
                </a:solidFill>
                <a:latin typeface="Times New Roman" panose="02020603050405020304" pitchFamily="18" charset="0"/>
                <a:cs typeface="Times New Roman" panose="02020603050405020304" pitchFamily="18" charset="0"/>
              </a:rPr>
              <a:t>sát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đọc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gợi</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trong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để</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nắm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cốt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truyện</a:t>
            </a:r>
            <a:r>
              <a:rPr lang="en-US" altLang="en-US" sz="3600" b="1" dirty="0">
                <a:solidFill>
                  <a:srgbClr val="0000CC"/>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2973000E-005E-447B-93D7-AD8D88308924}"/>
              </a:ext>
            </a:extLst>
          </p:cNvPr>
          <p:cNvSpPr>
            <a:spLocks noChangeArrowheads="1"/>
          </p:cNvSpPr>
          <p:nvPr/>
        </p:nvSpPr>
        <p:spPr bwMode="auto">
          <a:xfrm>
            <a:off x="1981199" y="5257800"/>
            <a:ext cx="827598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Liên kết các đoạn thành câu chuyện hoàn chỉnh.</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9063" y="1995177"/>
            <a:ext cx="8262937" cy="4862823"/>
          </a:xfrm>
          <a:custGeom>
            <a:avLst/>
            <a:gdLst>
              <a:gd name="connsiteX0" fmla="*/ 0 w 7888908"/>
              <a:gd name="connsiteY0" fmla="*/ 0 h 4642703"/>
              <a:gd name="connsiteX1" fmla="*/ 7888908 w 7888908"/>
              <a:gd name="connsiteY1" fmla="*/ 0 h 4642703"/>
              <a:gd name="connsiteX2" fmla="*/ 7888908 w 7888908"/>
              <a:gd name="connsiteY2" fmla="*/ 4642703 h 4642703"/>
              <a:gd name="connsiteX3" fmla="*/ 0 w 7888908"/>
              <a:gd name="connsiteY3" fmla="*/ 4642703 h 4642703"/>
            </a:gdLst>
            <a:ahLst/>
            <a:cxnLst>
              <a:cxn ang="0">
                <a:pos x="connsiteX0" y="connsiteY0"/>
              </a:cxn>
              <a:cxn ang="0">
                <a:pos x="connsiteX1" y="connsiteY1"/>
              </a:cxn>
              <a:cxn ang="0">
                <a:pos x="connsiteX2" y="connsiteY2"/>
              </a:cxn>
              <a:cxn ang="0">
                <a:pos x="connsiteX3" y="connsiteY3"/>
              </a:cxn>
            </a:cxnLst>
            <a:rect l="l" t="t" r="r" b="b"/>
            <a:pathLst>
              <a:path w="7888908" h="4642703">
                <a:moveTo>
                  <a:pt x="0" y="0"/>
                </a:moveTo>
                <a:lnTo>
                  <a:pt x="7888908" y="0"/>
                </a:lnTo>
                <a:lnTo>
                  <a:pt x="7888908" y="4642703"/>
                </a:lnTo>
                <a:lnTo>
                  <a:pt x="0" y="4642703"/>
                </a:lnTo>
                <a:close/>
              </a:path>
            </a:pathLst>
          </a:custGeom>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4393" y="589794"/>
            <a:ext cx="3692229" cy="1987501"/>
          </a:xfrm>
          <a:prstGeom prst="rect">
            <a:avLst/>
          </a:prstGeom>
        </p:spPr>
      </p:pic>
      <p:pic>
        <p:nvPicPr>
          <p:cNvPr id="57" name="图片 5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2997" y="883808"/>
            <a:ext cx="1262808" cy="817356"/>
          </a:xfrm>
          <a:prstGeom prst="rect">
            <a:avLst/>
          </a:prstGeom>
        </p:spPr>
      </p:pic>
      <p:pic>
        <p:nvPicPr>
          <p:cNvPr id="58" name="图片 5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6969" y="1385448"/>
            <a:ext cx="1884051" cy="1219457"/>
          </a:xfrm>
          <a:prstGeom prst="rect">
            <a:avLst/>
          </a:prstGeom>
        </p:spPr>
      </p:pic>
      <p:pic>
        <p:nvPicPr>
          <p:cNvPr id="59" name="图片 5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72012" y="3004022"/>
            <a:ext cx="2392073" cy="2392073"/>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16" name="图片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3962" y="455299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17" name="组合 16"/>
          <p:cNvGrpSpPr/>
          <p:nvPr/>
        </p:nvGrpSpPr>
        <p:grpSpPr>
          <a:xfrm>
            <a:off x="1450197" y="287570"/>
            <a:ext cx="6786232" cy="4604713"/>
            <a:chOff x="1450197" y="287570"/>
            <a:chExt cx="6786232" cy="4604713"/>
          </a:xfrm>
        </p:grpSpPr>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50197" y="287570"/>
              <a:ext cx="6786232" cy="4604713"/>
            </a:xfrm>
            <a:prstGeom prst="rect">
              <a:avLst/>
            </a:prstGeom>
          </p:spPr>
        </p:pic>
        <p:sp>
          <p:nvSpPr>
            <p:cNvPr id="19" name="文本框 18"/>
            <p:cNvSpPr txBox="1"/>
            <p:nvPr/>
          </p:nvSpPr>
          <p:spPr>
            <a:xfrm>
              <a:off x="1569954" y="1273551"/>
              <a:ext cx="654671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600" normalizeH="0" baseline="0" noProof="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Dặn</a:t>
              </a:r>
              <a:r>
                <a:rPr kumimoji="0" lang="en-US" altLang="zh-CN" sz="5400" b="1" i="0" u="none" strike="noStrike" kern="1200" cap="none" spc="600" normalizeH="0" noProof="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 dò</a:t>
              </a:r>
              <a:endParaRPr kumimoji="0" lang="zh-CN" altLang="en-US"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endParaRPr>
            </a:p>
          </p:txBody>
        </p:sp>
      </p:grpSp>
      <p:sp>
        <p:nvSpPr>
          <p:cNvPr id="3" name="TextBox 2"/>
          <p:cNvSpPr txBox="1"/>
          <p:nvPr/>
        </p:nvSpPr>
        <p:spPr>
          <a:xfrm>
            <a:off x="2232212" y="2131468"/>
            <a:ext cx="4870785" cy="1077218"/>
          </a:xfrm>
          <a:prstGeom prst="rect">
            <a:avLst/>
          </a:prstGeom>
          <a:noFill/>
        </p:spPr>
        <p:txBody>
          <a:bodyPr wrap="square" rtlCol="0">
            <a:spAutoFit/>
          </a:bodyPr>
          <a:lstStyle/>
          <a:p>
            <a:pPr marL="285750" indent="-285750">
              <a:buFontTx/>
              <a:buChar char="-"/>
            </a:pPr>
            <a:r>
              <a:rPr lang="en-US" sz="3200">
                <a:latin typeface="Times New Roman" panose="02020603050405020304" pitchFamily="18" charset="0"/>
                <a:cs typeface="Times New Roman" panose="02020603050405020304" pitchFamily="18" charset="0"/>
              </a:rPr>
              <a:t>Xem lại bài học hôm nay.</a:t>
            </a:r>
          </a:p>
          <a:p>
            <a:pPr marL="285750" indent="-285750">
              <a:buFontTx/>
              <a:buChar char="-"/>
            </a:pPr>
            <a:r>
              <a:rPr lang="en-US" sz="3200">
                <a:latin typeface="Times New Roman" panose="02020603050405020304" pitchFamily="18" charset="0"/>
                <a:cs typeface="Times New Roman" panose="02020603050405020304" pitchFamily="18" charset="0"/>
              </a:rPr>
              <a:t>Chuẩn bị bài tiếp theo.</a:t>
            </a:r>
          </a:p>
        </p:txBody>
      </p:sp>
    </p:spTree>
    <p:extLst>
      <p:ext uri="{BB962C8B-B14F-4D97-AF65-F5344CB8AC3E}">
        <p14:creationId xmlns:p14="http://schemas.microsoft.com/office/powerpoint/2010/main" val="80627558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anim calcmode="lin" valueType="num">
                                      <p:cBhvr>
                                        <p:cTn id="14" dur="1000" fill="hold"/>
                                        <p:tgtEl>
                                          <p:spTgt spid="57"/>
                                        </p:tgtEl>
                                        <p:attrNameLst>
                                          <p:attrName>ppt_x</p:attrName>
                                        </p:attrNameLst>
                                      </p:cBhvr>
                                      <p:tavLst>
                                        <p:tav tm="0">
                                          <p:val>
                                            <p:strVal val="#ppt_x"/>
                                          </p:val>
                                        </p:tav>
                                        <p:tav tm="100000">
                                          <p:val>
                                            <p:strVal val="#ppt_x"/>
                                          </p:val>
                                        </p:tav>
                                      </p:tavLst>
                                    </p:anim>
                                    <p:anim calcmode="lin" valueType="num">
                                      <p:cBhvr>
                                        <p:cTn id="15" dur="10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9063" y="1995177"/>
            <a:ext cx="8262937" cy="4862823"/>
          </a:xfrm>
          <a:custGeom>
            <a:avLst/>
            <a:gdLst>
              <a:gd name="connsiteX0" fmla="*/ 0 w 7888908"/>
              <a:gd name="connsiteY0" fmla="*/ 0 h 4642703"/>
              <a:gd name="connsiteX1" fmla="*/ 7888908 w 7888908"/>
              <a:gd name="connsiteY1" fmla="*/ 0 h 4642703"/>
              <a:gd name="connsiteX2" fmla="*/ 7888908 w 7888908"/>
              <a:gd name="connsiteY2" fmla="*/ 4642703 h 4642703"/>
              <a:gd name="connsiteX3" fmla="*/ 0 w 7888908"/>
              <a:gd name="connsiteY3" fmla="*/ 4642703 h 4642703"/>
            </a:gdLst>
            <a:ahLst/>
            <a:cxnLst>
              <a:cxn ang="0">
                <a:pos x="connsiteX0" y="connsiteY0"/>
              </a:cxn>
              <a:cxn ang="0">
                <a:pos x="connsiteX1" y="connsiteY1"/>
              </a:cxn>
              <a:cxn ang="0">
                <a:pos x="connsiteX2" y="connsiteY2"/>
              </a:cxn>
              <a:cxn ang="0">
                <a:pos x="connsiteX3" y="connsiteY3"/>
              </a:cxn>
            </a:cxnLst>
            <a:rect l="l" t="t" r="r" b="b"/>
            <a:pathLst>
              <a:path w="7888908" h="4642703">
                <a:moveTo>
                  <a:pt x="0" y="0"/>
                </a:moveTo>
                <a:lnTo>
                  <a:pt x="7888908" y="0"/>
                </a:lnTo>
                <a:lnTo>
                  <a:pt x="7888908" y="4642703"/>
                </a:lnTo>
                <a:lnTo>
                  <a:pt x="0" y="4642703"/>
                </a:lnTo>
                <a:close/>
              </a:path>
            </a:pathLst>
          </a:custGeom>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4393" y="589794"/>
            <a:ext cx="3692229" cy="1987501"/>
          </a:xfrm>
          <a:prstGeom prst="rect">
            <a:avLst/>
          </a:prstGeom>
        </p:spPr>
      </p:pic>
      <p:pic>
        <p:nvPicPr>
          <p:cNvPr id="57" name="图片 5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2997" y="883808"/>
            <a:ext cx="1262808" cy="817356"/>
          </a:xfrm>
          <a:prstGeom prst="rect">
            <a:avLst/>
          </a:prstGeom>
        </p:spPr>
      </p:pic>
      <p:pic>
        <p:nvPicPr>
          <p:cNvPr id="58" name="图片 5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6969" y="1385448"/>
            <a:ext cx="1884051" cy="1219457"/>
          </a:xfrm>
          <a:prstGeom prst="rect">
            <a:avLst/>
          </a:prstGeom>
        </p:spPr>
      </p:pic>
      <p:pic>
        <p:nvPicPr>
          <p:cNvPr id="59" name="图片 5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72012" y="3004022"/>
            <a:ext cx="2392073" cy="2392073"/>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16" name="图片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3962" y="455299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17" name="组合 16"/>
          <p:cNvGrpSpPr/>
          <p:nvPr/>
        </p:nvGrpSpPr>
        <p:grpSpPr>
          <a:xfrm>
            <a:off x="1450197" y="287570"/>
            <a:ext cx="6786232" cy="3447843"/>
            <a:chOff x="1450197" y="287570"/>
            <a:chExt cx="6786232" cy="3447843"/>
          </a:xfrm>
        </p:grpSpPr>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50197" y="287570"/>
              <a:ext cx="6786232" cy="3447843"/>
            </a:xfrm>
            <a:prstGeom prst="rect">
              <a:avLst/>
            </a:prstGeom>
          </p:spPr>
        </p:pic>
        <p:sp>
          <p:nvSpPr>
            <p:cNvPr id="19" name="文本框 18"/>
            <p:cNvSpPr txBox="1"/>
            <p:nvPr/>
          </p:nvSpPr>
          <p:spPr>
            <a:xfrm>
              <a:off x="1513813" y="1387563"/>
              <a:ext cx="654671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CHÀO CÁC EM.</a:t>
              </a:r>
              <a:endParaRPr kumimoji="0" lang="zh-CN" altLang="en-US"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endParaRPr>
            </a:p>
          </p:txBody>
        </p:sp>
      </p:grpSp>
    </p:spTree>
    <p:extLst>
      <p:ext uri="{BB962C8B-B14F-4D97-AF65-F5344CB8AC3E}">
        <p14:creationId xmlns:p14="http://schemas.microsoft.com/office/powerpoint/2010/main" val="308800108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scan">
            <a:extLst>
              <a:ext uri="{FF2B5EF4-FFF2-40B4-BE49-F238E27FC236}">
                <a16:creationId xmlns:a16="http://schemas.microsoft.com/office/drawing/2014/main" id="{A0612B47-D279-43A8-96A0-57ECFDFA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9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4349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ieu sat">
            <a:extLst>
              <a:ext uri="{FF2B5EF4-FFF2-40B4-BE49-F238E27FC236}">
                <a16:creationId xmlns:a16="http://schemas.microsoft.com/office/drawing/2014/main" id="{C3CDB4F2-12E9-4B02-BD65-8225D4C71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643064"/>
            <a:ext cx="35655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ong tien cuoi">
            <a:extLst>
              <a:ext uri="{FF2B5EF4-FFF2-40B4-BE49-F238E27FC236}">
                <a16:creationId xmlns:a16="http://schemas.microsoft.com/office/drawing/2014/main" id="{D05F6337-4BDF-4ED3-B815-A0B87733D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0"/>
            <a:ext cx="260985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8C4AF41-909B-41A2-9CD7-00548FCE0D92}"/>
              </a:ext>
            </a:extLst>
          </p:cNvPr>
          <p:cNvSpPr>
            <a:spLocks noChangeArrowheads="1"/>
          </p:cNvSpPr>
          <p:nvPr/>
        </p:nvSpPr>
        <p:spPr bwMode="auto">
          <a:xfrm>
            <a:off x="2590800" y="32385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dirty="0" err="1">
                <a:solidFill>
                  <a:srgbClr val="0000CC"/>
                </a:solidFill>
                <a:latin typeface="Times New Roman" panose="02020603050405020304" pitchFamily="18" charset="0"/>
                <a:cs typeface="Times New Roman" panose="02020603050405020304" pitchFamily="18" charset="0"/>
              </a:rPr>
              <a:t>Câu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chuyện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mấy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vật</a:t>
            </a:r>
            <a:r>
              <a:rPr lang="en-US" altLang="en-US" sz="3600" b="1">
                <a:solidFill>
                  <a:srgbClr val="0000CC"/>
                </a:solidFill>
                <a:latin typeface="Times New Roman" panose="02020603050405020304" pitchFamily="18" charset="0"/>
                <a:cs typeface="Times New Roman" panose="02020603050405020304" pitchFamily="18" charset="0"/>
              </a:rPr>
              <a:t>? </a:t>
            </a:r>
          </a:p>
          <a:p>
            <a:pPr algn="ctr"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Đó </a:t>
            </a:r>
            <a:r>
              <a:rPr lang="en-US" altLang="en-US" sz="3600" b="1" dirty="0" err="1">
                <a:solidFill>
                  <a:srgbClr val="0000CC"/>
                </a:solidFill>
                <a:latin typeface="Times New Roman" panose="02020603050405020304" pitchFamily="18" charset="0"/>
                <a:cs typeface="Times New Roman" panose="02020603050405020304" pitchFamily="18" charset="0"/>
              </a:rPr>
              <a:t>là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vật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ECF2455-42A8-4D11-88A6-A7FCFEFF728A}"/>
              </a:ext>
            </a:extLst>
          </p:cNvPr>
          <p:cNvSpPr>
            <a:spLocks noChangeArrowheads="1"/>
          </p:cNvSpPr>
          <p:nvPr/>
        </p:nvSpPr>
        <p:spPr bwMode="auto">
          <a:xfrm>
            <a:off x="2438400" y="5478463"/>
            <a:ext cx="335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Times New Roman" panose="02020603050405020304" pitchFamily="18" charset="0"/>
                <a:cs typeface="Times New Roman" panose="02020603050405020304" pitchFamily="18" charset="0"/>
              </a:rPr>
              <a:t>C</a:t>
            </a:r>
            <a:r>
              <a:rPr lang="vi-VN" altLang="en-US" sz="3600" b="1">
                <a:solidFill>
                  <a:srgbClr val="FF0000"/>
                </a:solidFill>
                <a:latin typeface="Times New Roman" panose="02020603050405020304" pitchFamily="18" charset="0"/>
                <a:cs typeface="Times New Roman" panose="02020603050405020304" pitchFamily="18" charset="0"/>
              </a:rPr>
              <a:t>hàng tiều phu </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7B005AB-7191-4B6A-8686-615E8580B0C5}"/>
              </a:ext>
            </a:extLst>
          </p:cNvPr>
          <p:cNvSpPr>
            <a:spLocks noChangeArrowheads="1"/>
          </p:cNvSpPr>
          <p:nvPr/>
        </p:nvSpPr>
        <p:spPr bwMode="auto">
          <a:xfrm>
            <a:off x="7559676" y="5416551"/>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Times New Roman" panose="02020603050405020304" pitchFamily="18" charset="0"/>
                <a:cs typeface="Times New Roman" panose="02020603050405020304" pitchFamily="18" charset="0"/>
              </a:rPr>
              <a:t>Cụ già </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5035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1">
            <a:extLst>
              <a:ext uri="{FF2B5EF4-FFF2-40B4-BE49-F238E27FC236}">
                <a16:creationId xmlns:a16="http://schemas.microsoft.com/office/drawing/2014/main" id="{AD9B3E16-7993-49EB-A2EB-1E11C84A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7800"/>
            <a:ext cx="8382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0561E66-A270-4676-8A08-D5283E67F0A4}"/>
              </a:ext>
            </a:extLst>
          </p:cNvPr>
          <p:cNvSpPr txBox="1">
            <a:spLocks noChangeArrowheads="1"/>
          </p:cNvSpPr>
          <p:nvPr/>
        </p:nvSpPr>
        <p:spPr bwMode="auto">
          <a:xfrm>
            <a:off x="2001078" y="5480050"/>
            <a:ext cx="7696200" cy="1200150"/>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Một chàng tiều phu đang đốn củi thì lưỡi rìu bị văng xuống sông</a:t>
            </a:r>
            <a:r>
              <a:rPr lang="vi-VN" sz="3600" b="1" dirty="0">
                <a:solidFill>
                  <a:srgbClr val="7030A0"/>
                </a:solidFill>
                <a:latin typeface="Arial" panose="020B0604020202020204" pitchFamily="34" charset="0"/>
              </a:rPr>
              <a:t>.</a:t>
            </a:r>
          </a:p>
        </p:txBody>
      </p:sp>
    </p:spTree>
    <p:extLst>
      <p:ext uri="{BB962C8B-B14F-4D97-AF65-F5344CB8AC3E}">
        <p14:creationId xmlns:p14="http://schemas.microsoft.com/office/powerpoint/2010/main" val="139069814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2">
            <a:extLst>
              <a:ext uri="{FF2B5EF4-FFF2-40B4-BE49-F238E27FC236}">
                <a16:creationId xmlns:a16="http://schemas.microsoft.com/office/drawing/2014/main" id="{049A476E-85C3-422E-BC58-B3E74D77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599"/>
            <a:ext cx="8382000" cy="55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C586205-54DE-438B-928D-995A7689A5F0}"/>
              </a:ext>
            </a:extLst>
          </p:cNvPr>
          <p:cNvSpPr txBox="1">
            <a:spLocks noChangeArrowheads="1"/>
          </p:cNvSpPr>
          <p:nvPr/>
        </p:nvSpPr>
        <p:spPr bwMode="auto">
          <a:xfrm>
            <a:off x="1666668" y="6072810"/>
            <a:ext cx="9144000" cy="646331"/>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fontAlgn="base">
              <a:spcBef>
                <a:spcPct val="0"/>
              </a:spcBef>
              <a:spcAft>
                <a:spcPct val="0"/>
              </a:spcAft>
              <a:defRPr/>
            </a:pPr>
            <a:r>
              <a:rPr lang="en-US" sz="3600" b="1" dirty="0" err="1">
                <a:solidFill>
                  <a:srgbClr val="7030A0"/>
                </a:solidFill>
                <a:latin typeface="Times New Roman" panose="02020603050405020304" pitchFamily="18" charset="0"/>
                <a:cs typeface="Times New Roman" panose="02020603050405020304" pitchFamily="18" charset="0"/>
              </a:rPr>
              <a:t>Một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cụ</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hiện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hứa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sẽ</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giúp</a:t>
            </a:r>
            <a:r>
              <a:rPr lang="en-US" sz="36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34720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6C863C86-1A9B-405E-BBD4-CDFFE8F4850F}"/>
              </a:ext>
            </a:extLst>
          </p:cNvPr>
          <p:cNvSpPr txBox="1">
            <a:spLocks noChangeArrowheads="1"/>
          </p:cNvSpPr>
          <p:nvPr/>
        </p:nvSpPr>
        <p:spPr bwMode="auto">
          <a:xfrm>
            <a:off x="2955926" y="6137275"/>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2400">
              <a:solidFill>
                <a:prstClr val="black"/>
              </a:solidFill>
              <a:latin typeface=".VnTime" panose="020B7200000000000000" pitchFamily="34" charset="0"/>
            </a:endParaRPr>
          </a:p>
        </p:txBody>
      </p:sp>
      <p:sp>
        <p:nvSpPr>
          <p:cNvPr id="3" name="Text Box 9">
            <a:extLst>
              <a:ext uri="{FF2B5EF4-FFF2-40B4-BE49-F238E27FC236}">
                <a16:creationId xmlns:a16="http://schemas.microsoft.com/office/drawing/2014/main" id="{8B28F662-75F2-436F-81AC-24C7CF1F37C2}"/>
              </a:ext>
            </a:extLst>
          </p:cNvPr>
          <p:cNvSpPr txBox="1">
            <a:spLocks noChangeArrowheads="1"/>
          </p:cNvSpPr>
          <p:nvPr/>
        </p:nvSpPr>
        <p:spPr bwMode="auto">
          <a:xfrm>
            <a:off x="1414668" y="5844887"/>
            <a:ext cx="9935817"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nhất, cụ vớt lên một lưỡi rìu bằng vàng</a:t>
            </a:r>
            <a:r>
              <a:rPr lang="vi-VN" sz="3600" dirty="0">
                <a:solidFill>
                  <a:srgbClr val="7030A0"/>
                </a:solidFill>
                <a:latin typeface="Times New Roman" panose="02020603050405020304" pitchFamily="18" charset="0"/>
                <a:cs typeface="Times New Roman" panose="02020603050405020304" pitchFamily="18" charset="0"/>
              </a:rPr>
              <a:t>.</a:t>
            </a:r>
          </a:p>
        </p:txBody>
      </p:sp>
      <p:pic>
        <p:nvPicPr>
          <p:cNvPr id="4" name="Picture 6" descr="scan33">
            <a:extLst>
              <a:ext uri="{FF2B5EF4-FFF2-40B4-BE49-F238E27FC236}">
                <a16:creationId xmlns:a16="http://schemas.microsoft.com/office/drawing/2014/main" id="{616CE230-F473-42F8-955D-8A388B7D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9255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44">
            <a:extLst>
              <a:ext uri="{FF2B5EF4-FFF2-40B4-BE49-F238E27FC236}">
                <a16:creationId xmlns:a16="http://schemas.microsoft.com/office/drawing/2014/main" id="{4D70968A-68A2-46E4-97CD-F7AAD6DA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228601"/>
            <a:ext cx="8763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0FC4A6DC-A22F-4ECB-8D52-E3769FC85A58}"/>
              </a:ext>
            </a:extLst>
          </p:cNvPr>
          <p:cNvSpPr txBox="1">
            <a:spLocks noChangeArrowheads="1"/>
          </p:cNvSpPr>
          <p:nvPr/>
        </p:nvSpPr>
        <p:spPr bwMode="auto">
          <a:xfrm>
            <a:off x="1620925" y="5819568"/>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hai, cụ vớt lên một lưỡi rìu bằng bạc.</a:t>
            </a:r>
          </a:p>
        </p:txBody>
      </p:sp>
    </p:spTree>
    <p:extLst>
      <p:ext uri="{BB962C8B-B14F-4D97-AF65-F5344CB8AC3E}">
        <p14:creationId xmlns:p14="http://schemas.microsoft.com/office/powerpoint/2010/main" val="374790034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SubTitle"/>
  <p:tag name="MH_ORDER"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1553</Words>
  <Application>Microsoft Office PowerPoint</Application>
  <PresentationFormat>Widescreen</PresentationFormat>
  <Paragraphs>155</Paragraphs>
  <Slides>38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微软雅黑</vt:lpstr>
      <vt:lpstr>.VnTime</vt:lpstr>
      <vt:lpstr>Arial</vt:lpstr>
      <vt:lpstr>Bradley Hand ITC</vt:lpstr>
      <vt:lpstr>Calibri</vt:lpstr>
      <vt:lpstr>Times New Roman</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Thị Kim Phượng</dc:creator>
  <cp:lastModifiedBy>GVCB Hoàng Hương Duyên</cp:lastModifiedBy>
  <cp:revision>12</cp:revision>
  <dcterms:created xsi:type="dcterms:W3CDTF">2021-10-02T09:55:31Z</dcterms:created>
  <dcterms:modified xsi:type="dcterms:W3CDTF">2022-10-13T18:02:05Z</dcterms:modified>
</cp:coreProperties>
</file>