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87" r:id="rId2"/>
    <p:sldId id="261" r:id="rId3"/>
    <p:sldId id="294" r:id="rId4"/>
    <p:sldId id="295" r:id="rId5"/>
    <p:sldId id="288" r:id="rId6"/>
    <p:sldId id="290" r:id="rId7"/>
    <p:sldId id="291" r:id="rId8"/>
    <p:sldId id="296" r:id="rId9"/>
    <p:sldId id="298" r:id="rId10"/>
    <p:sldId id="259" r:id="rId11"/>
    <p:sldId id="306" r:id="rId12"/>
    <p:sldId id="297" r:id="rId13"/>
    <p:sldId id="299" r:id="rId14"/>
    <p:sldId id="263" r:id="rId15"/>
    <p:sldId id="286" r:id="rId16"/>
    <p:sldId id="302" r:id="rId17"/>
    <p:sldId id="265" r:id="rId18"/>
    <p:sldId id="300" r:id="rId19"/>
    <p:sldId id="303" r:id="rId20"/>
    <p:sldId id="304" r:id="rId21"/>
    <p:sldId id="267" r:id="rId22"/>
    <p:sldId id="301" r:id="rId23"/>
    <p:sldId id="305" r:id="rId24"/>
    <p:sldId id="283" r:id="rId25"/>
  </p:sldIdLst>
  <p:sldSz cx="12192000" cy="6858000"/>
  <p:notesSz cx="6858000" cy="9144000"/>
  <p:embeddedFontLst>
    <p:embeddedFont>
      <p:font typeface="宋体" panose="02010600030101010101" pitchFamily="2" charset="-122"/>
      <p:regular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F784"/>
    <a:srgbClr val="FFF47D"/>
    <a:srgbClr val="F6A9A9"/>
    <a:srgbClr val="404040"/>
    <a:srgbClr val="32947B"/>
    <a:srgbClr val="73A40D"/>
    <a:srgbClr val="FFBF86"/>
    <a:srgbClr val="E94628"/>
    <a:srgbClr val="DEEBF7"/>
    <a:srgbClr val="FEE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4" autoAdjust="0"/>
    <p:restoredTop sz="94660"/>
  </p:normalViewPr>
  <p:slideViewPr>
    <p:cSldViewPr snapToGrid="0">
      <p:cViewPr varScale="1">
        <p:scale>
          <a:sx n="71" d="100"/>
          <a:sy n="71" d="100"/>
        </p:scale>
        <p:origin x="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8E916-2DB4-4055-8CC4-3E2ABE3EFE4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2DD08-BFD2-4617-92AF-E1951D5E311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66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54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273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897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438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905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030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448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756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701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417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398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403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245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199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03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4741" y="6444476"/>
            <a:ext cx="121025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BFD0C1-FD1A-4D25-B4B1-AC6A69F561BC}"/>
              </a:ext>
            </a:extLst>
          </p:cNvPr>
          <p:cNvSpPr txBox="1"/>
          <p:nvPr userDrawn="1"/>
        </p:nvSpPr>
        <p:spPr>
          <a:xfrm>
            <a:off x="0" y="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TM Spring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CBFDD-5BE2-4A7A-B5A8-6ABE39A43AC4}"/>
              </a:ext>
            </a:extLst>
          </p:cNvPr>
          <p:cNvSpPr txBox="1"/>
          <p:nvPr userDrawn="1"/>
        </p:nvSpPr>
        <p:spPr>
          <a:xfrm>
            <a:off x="11245255" y="6451022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F7663-B70E-4FCB-9EC0-0C16B539B0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914" y="8289792"/>
            <a:ext cx="957662" cy="8273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36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4.wdp"/><Relationship Id="rId7" Type="http://schemas.openxmlformats.org/officeDocument/2006/relationships/image" Target="../media/image24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24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23" Type="http://schemas.microsoft.com/office/2007/relationships/hdphoto" Target="../media/hdphoto5.wdp"/><Relationship Id="rId28" Type="http://schemas.openxmlformats.org/officeDocument/2006/relationships/image" Target="../media/image4.png"/><Relationship Id="rId10" Type="http://schemas.openxmlformats.org/officeDocument/2006/relationships/image" Target="../media/image13.png"/><Relationship Id="rId19" Type="http://schemas.microsoft.com/office/2007/relationships/hdphoto" Target="../media/hdphoto3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8.png"/><Relationship Id="rId27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4.wdp"/><Relationship Id="rId7" Type="http://schemas.openxmlformats.org/officeDocument/2006/relationships/image" Target="../media/image24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24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23" Type="http://schemas.microsoft.com/office/2007/relationships/hdphoto" Target="../media/hdphoto5.wdp"/><Relationship Id="rId28" Type="http://schemas.openxmlformats.org/officeDocument/2006/relationships/image" Target="../media/image4.png"/><Relationship Id="rId10" Type="http://schemas.openxmlformats.org/officeDocument/2006/relationships/image" Target="../media/image13.png"/><Relationship Id="rId19" Type="http://schemas.microsoft.com/office/2007/relationships/hdphoto" Target="../media/hdphoto3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8.png"/><Relationship Id="rId27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44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4.wdp"/><Relationship Id="rId7" Type="http://schemas.openxmlformats.org/officeDocument/2006/relationships/image" Target="../media/image24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5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24" Type="http://schemas.openxmlformats.org/officeDocument/2006/relationships/image" Target="../media/image29.png"/><Relationship Id="rId5" Type="http://schemas.openxmlformats.org/officeDocument/2006/relationships/image" Target="../media/image3.png"/><Relationship Id="rId15" Type="http://schemas.openxmlformats.org/officeDocument/2006/relationships/image" Target="../media/image17.png"/><Relationship Id="rId23" Type="http://schemas.microsoft.com/office/2007/relationships/hdphoto" Target="../media/hdphoto5.wdp"/><Relationship Id="rId28" Type="http://schemas.openxmlformats.org/officeDocument/2006/relationships/image" Target="../media/image4.png"/><Relationship Id="rId10" Type="http://schemas.openxmlformats.org/officeDocument/2006/relationships/image" Target="../media/image13.png"/><Relationship Id="rId19" Type="http://schemas.microsoft.com/office/2007/relationships/hdphoto" Target="../media/hdphoto3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8.png"/><Relationship Id="rId27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05" y="3940983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375303" y="536225"/>
            <a:ext cx="2528516" cy="15603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59562" y="383377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016219" y="3519894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965807" y="534729"/>
            <a:ext cx="683079" cy="113115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46751" y="1339635"/>
            <a:ext cx="6607800" cy="3857758"/>
            <a:chOff x="3413715" y="1329524"/>
            <a:chExt cx="6607800" cy="3857758"/>
          </a:xfrm>
        </p:grpSpPr>
        <p:grpSp>
          <p:nvGrpSpPr>
            <p:cNvPr id="17" name="Group 16"/>
            <p:cNvGrpSpPr/>
            <p:nvPr/>
          </p:nvGrpSpPr>
          <p:grpSpPr>
            <a:xfrm>
              <a:off x="3413715" y="1574132"/>
              <a:ext cx="6287044" cy="3613150"/>
              <a:chOff x="3413715" y="1574132"/>
              <a:chExt cx="6287044" cy="3613150"/>
            </a:xfrm>
          </p:grpSpPr>
          <p:sp>
            <p:nvSpPr>
              <p:cNvPr id="30" name="Snip Diagonal Corner Rectangle 29"/>
              <p:cNvSpPr/>
              <p:nvPr/>
            </p:nvSpPr>
            <p:spPr>
              <a:xfrm>
                <a:off x="3646600" y="1574132"/>
                <a:ext cx="6054159" cy="3373679"/>
              </a:xfrm>
              <a:prstGeom prst="snip2DiagRect">
                <a:avLst/>
              </a:prstGeom>
              <a:solidFill>
                <a:srgbClr val="F6A9A9"/>
              </a:solidFill>
              <a:ln w="38100"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Snip Diagonal Corner Rectangle 15"/>
              <p:cNvSpPr/>
              <p:nvPr/>
            </p:nvSpPr>
            <p:spPr>
              <a:xfrm>
                <a:off x="3413715" y="1772278"/>
                <a:ext cx="6057684" cy="3415004"/>
              </a:xfrm>
              <a:prstGeom prst="snip2DiagRect">
                <a:avLst/>
              </a:prstGeom>
              <a:noFill/>
              <a:ln w="38100">
                <a:solidFill>
                  <a:srgbClr val="F6A9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Snip Diagonal Corner Rectangle 31"/>
            <p:cNvSpPr/>
            <p:nvPr/>
          </p:nvSpPr>
          <p:spPr>
            <a:xfrm>
              <a:off x="3963831" y="1329524"/>
              <a:ext cx="6057684" cy="3415004"/>
            </a:xfrm>
            <a:prstGeom prst="snip2DiagRect">
              <a:avLst/>
            </a:prstGeom>
            <a:noFill/>
            <a:ln w="38100">
              <a:solidFill>
                <a:srgbClr val="F6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386542" y="2510331"/>
            <a:ext cx="6211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 ĐỘNG 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990641" y="2932802"/>
            <a:ext cx="1102532" cy="19190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853222" y="1069593"/>
            <a:ext cx="3297236" cy="2034758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 flipH="1">
            <a:off x="2844318" y="3834453"/>
            <a:ext cx="3297236" cy="20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05" y="3940983"/>
            <a:ext cx="12192000" cy="29813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993415" y="1216361"/>
            <a:ext cx="8965916" cy="2531446"/>
            <a:chOff x="2097317" y="1243668"/>
            <a:chExt cx="8965916" cy="2531446"/>
          </a:xfrm>
        </p:grpSpPr>
        <p:sp>
          <p:nvSpPr>
            <p:cNvPr id="7" name="矩形 6"/>
            <p:cNvSpPr/>
            <p:nvPr/>
          </p:nvSpPr>
          <p:spPr>
            <a:xfrm>
              <a:off x="2097317" y="1836122"/>
              <a:ext cx="8965916" cy="1938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b="1" dirty="0">
                  <a:ln w="19050">
                    <a:solidFill>
                      <a:schemeClr val="bg1">
                        <a:alpha val="85000"/>
                      </a:schemeClr>
                    </a:solidFill>
                  </a:ln>
                  <a:solidFill>
                    <a:srgbClr val="F6A9A9"/>
                  </a:solidFill>
                  <a:effectLst>
                    <a:outerShdw blurRad="50800" dist="50800" dir="5400000" algn="ctr" rotWithShape="0">
                      <a:schemeClr val="tx1">
                        <a:alpha val="23000"/>
                      </a:schemeClr>
                    </a:outerShdw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LUYỆN TẬP PHÁT TRIỂN </a:t>
              </a:r>
            </a:p>
            <a:p>
              <a:pPr algn="ctr"/>
              <a:r>
                <a:rPr lang="en-US" altLang="zh-CN" sz="6000" b="1" dirty="0">
                  <a:ln w="19050">
                    <a:solidFill>
                      <a:schemeClr val="bg1">
                        <a:alpha val="85000"/>
                      </a:schemeClr>
                    </a:solidFill>
                  </a:ln>
                  <a:solidFill>
                    <a:srgbClr val="F6A9A9"/>
                  </a:solidFill>
                  <a:effectLst>
                    <a:outerShdw blurRad="50800" dist="50800" dir="5400000" algn="ctr" rotWithShape="0">
                      <a:schemeClr val="tx1">
                        <a:alpha val="23000"/>
                      </a:schemeClr>
                    </a:outerShdw>
                  </a:effectLst>
                  <a:latin typeface="UTM Showcard" panose="02040603050506020204" pitchFamily="18" charset="0"/>
                  <a:ea typeface="微软雅黑" panose="020B0503020204020204" pitchFamily="34" charset="-122"/>
                </a:rPr>
                <a:t>CÂU CHUYỆN </a:t>
              </a:r>
              <a:endParaRPr lang="zh-CN" altLang="en-US" sz="6000" dirty="0">
                <a:ln w="19050">
                  <a:solidFill>
                    <a:schemeClr val="bg1">
                      <a:alpha val="85000"/>
                    </a:schemeClr>
                  </a:solidFill>
                </a:ln>
                <a:solidFill>
                  <a:srgbClr val="F6A9A9"/>
                </a:solidFill>
                <a:effectLst>
                  <a:outerShdw blurRad="50800" dist="50800" dir="5400000" algn="ctr" rotWithShape="0">
                    <a:schemeClr val="tx1">
                      <a:alpha val="23000"/>
                    </a:schemeClr>
                  </a:outerShdw>
                </a:effectLst>
                <a:latin typeface="UTM Showcard" panose="0204060305050602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453180" y="1243668"/>
              <a:ext cx="402866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b="1" dirty="0">
                  <a:solidFill>
                    <a:srgbClr val="FFBF86"/>
                  </a:solidFill>
                  <a:latin typeface="UTM Bell" panose="02040603050506020204" pitchFamily="18" charset="0"/>
                  <a:ea typeface="微软雅黑" panose="020B0503020204020204" pitchFamily="34" charset="-122"/>
                </a:rPr>
                <a:t>TẬP LÀM VĂN</a:t>
              </a:r>
              <a:endParaRPr lang="zh-CN" altLang="en-US" sz="3600" b="1" dirty="0">
                <a:solidFill>
                  <a:srgbClr val="FFBF86"/>
                </a:solidFill>
                <a:latin typeface="UTM Bell" panose="02040603050506020204" pitchFamily="18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586409" y="367992"/>
            <a:ext cx="2528516" cy="156037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 flipH="1">
            <a:off x="8964115" y="332789"/>
            <a:ext cx="3297236" cy="203475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491632" y="3388841"/>
            <a:ext cx="2758390" cy="17022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996803" y="2955117"/>
            <a:ext cx="1102532" cy="191903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093319" y="3304684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35491" y="505836"/>
            <a:ext cx="857247" cy="14195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42" y="2772823"/>
            <a:ext cx="5940411" cy="47447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3859" y="389965"/>
            <a:ext cx="6221506" cy="126038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294" y="1976717"/>
            <a:ext cx="1126863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66241" y="-350288"/>
            <a:ext cx="12667995" cy="7043786"/>
            <a:chOff x="-322668" y="-701980"/>
            <a:chExt cx="12667995" cy="704378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48091" y="-518552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 flipH="1">
              <a:off x="-322668" y="-701980"/>
              <a:ext cx="3579966" cy="2209233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68"/>
          <a:stretch>
            <a:fillRect/>
          </a:stretch>
        </p:blipFill>
        <p:spPr>
          <a:xfrm>
            <a:off x="0" y="4072381"/>
            <a:ext cx="12192000" cy="2807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46" y="1698172"/>
            <a:ext cx="5489349" cy="2908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73" y="1698172"/>
            <a:ext cx="5556689" cy="2908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1834376" y="428447"/>
            <a:ext cx="9515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Ở </a:t>
            </a:r>
            <a:r>
              <a:rPr lang="en-US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vương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quốc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tương</a:t>
            </a: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lai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510" y="4606751"/>
            <a:ext cx="2627620" cy="184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6034" y="783094"/>
            <a:ext cx="88906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1: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Dựa theo nội dung trích đoạn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kịch </a:t>
            </a:r>
            <a:r>
              <a:rPr lang="vi-VN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Ở Vương quốc</a:t>
            </a:r>
            <a:r>
              <a:rPr lang="en-US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vi-VN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Tương Lai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(bài tập đọc tuần 7), hãy </a:t>
            </a:r>
            <a:r>
              <a:rPr lang="vi-VN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kể lại 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câu chuyện ấy </a:t>
            </a:r>
            <a:r>
              <a:rPr lang="vi-VN" sz="4400" b="1" dirty="0">
                <a:solidFill>
                  <a:srgbClr val="FFC000"/>
                </a:solidFill>
                <a:latin typeface="UTM Avo" panose="02040603050506020204" pitchFamily="18" charset="0"/>
              </a:rPr>
              <a:t>theo trình tự thời gian.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10436507" y="150939"/>
            <a:ext cx="2146894" cy="10722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630400" y="-117835"/>
            <a:ext cx="2020902" cy="105264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47493" y="3845436"/>
            <a:ext cx="12428326" cy="3016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306" y="4116943"/>
            <a:ext cx="3426652" cy="22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289800"/>
            <a:chOff x="280219" y="157316"/>
            <a:chExt cx="11631561" cy="6289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465383" y="4002189"/>
            <a:ext cx="2443379" cy="150783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41068" y="876128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376557" y="52006"/>
            <a:ext cx="4093029" cy="2321247"/>
            <a:chOff x="12627520" y="868825"/>
            <a:chExt cx="3297236" cy="2034758"/>
          </a:xfrm>
        </p:grpSpPr>
        <p:pic>
          <p:nvPicPr>
            <p:cNvPr id="19" name="图片 18" descr="OQAAAB+LCAAAAAAABACrVlIpqSxIVbJSCs5NLCpxyUxML0rM9SxJzVXSUfJMUbLKK83J0VFyysxLycxLdy/KLy0oVrKKjq0FALpUkis5AAAA"/>
            <p:cNvPicPr>
              <a:picLocks noChangeAspect="1"/>
            </p:cNvPicPr>
            <p:nvPr/>
          </p:nvPicPr>
          <p:blipFill rotWithShape="1">
            <a:blip r:embed="rId6"/>
            <a:srcRect l="37884" t="16612" r="31478" b="53054"/>
            <a:stretch>
              <a:fillRect/>
            </a:stretch>
          </p:blipFill>
          <p:spPr>
            <a:xfrm rot="251108">
              <a:off x="13635988" y="881621"/>
              <a:ext cx="2095500" cy="141922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12627520" y="868825"/>
              <a:ext cx="3297236" cy="203475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1567543" y="5045528"/>
            <a:ext cx="15740743" cy="1816963"/>
            <a:chOff x="-306853" y="5418637"/>
            <a:chExt cx="14502335" cy="14398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8" name="Round Diagonal Corner Rectangle 7"/>
          <p:cNvSpPr/>
          <p:nvPr/>
        </p:nvSpPr>
        <p:spPr>
          <a:xfrm>
            <a:off x="4170261" y="1005392"/>
            <a:ext cx="4030824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Gradoo" panose="02040603050506020204" pitchFamily="18" charset="0"/>
              </a:rPr>
              <a:t>Cốt</a:t>
            </a:r>
            <a:r>
              <a:rPr lang="en-US" sz="4800" dirty="0">
                <a:solidFill>
                  <a:srgbClr val="FF0000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Gradoo" panose="02040603050506020204" pitchFamily="18" charset="0"/>
              </a:rPr>
              <a:t>truyện</a:t>
            </a:r>
            <a:r>
              <a:rPr lang="en-US" sz="4800" dirty="0">
                <a:solidFill>
                  <a:srgbClr val="FF0000"/>
                </a:solidFill>
                <a:latin typeface="UTM Gradoo" panose="02040603050506020204" pitchFamily="18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681" y="-433528"/>
            <a:ext cx="3159815" cy="341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2357" y="2104555"/>
            <a:ext cx="98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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 Mi-tin </a:t>
            </a:r>
            <a:r>
              <a:rPr lang="en-US" sz="280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 Tin-tin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xưởng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minh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tối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ưu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49779" y="3592082"/>
            <a:ext cx="9871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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2: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lai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diệu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khổng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</a:rPr>
              <a:t>lồ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 animBg="1"/>
      <p:bldP spid="9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1485" r="2661"/>
          <a:stretch>
            <a:fillRect/>
          </a:stretch>
        </p:blipFill>
        <p:spPr>
          <a:xfrm>
            <a:off x="280219" y="157316"/>
            <a:ext cx="11631561" cy="6184490"/>
          </a:xfrm>
          <a:prstGeom prst="rect">
            <a:avLst/>
          </a:prstGeom>
        </p:spPr>
      </p:pic>
      <p:graphicFrame>
        <p:nvGraphicFramePr>
          <p:cNvPr id="33" name="Group 4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583165917"/>
              </p:ext>
            </p:extLst>
          </p:nvPr>
        </p:nvGraphicFramePr>
        <p:xfrm>
          <a:off x="783771" y="475861"/>
          <a:ext cx="10823511" cy="5865945"/>
        </p:xfrm>
        <a:graphic>
          <a:graphicData uri="http://schemas.openxmlformats.org/drawingml/2006/table">
            <a:tbl>
              <a:tblPr/>
              <a:tblGrid>
                <a:gridCol w="2905654">
                  <a:extLst>
                    <a:ext uri="{9D8B030D-6E8A-4147-A177-3AD203B41FA5}">
                      <a16:colId xmlns:a16="http://schemas.microsoft.com/office/drawing/2014/main" val="3681416031"/>
                    </a:ext>
                  </a:extLst>
                </a:gridCol>
                <a:gridCol w="7917857">
                  <a:extLst>
                    <a:ext uri="{9D8B030D-6E8A-4147-A177-3AD203B41FA5}">
                      <a16:colId xmlns:a16="http://schemas.microsoft.com/office/drawing/2014/main" val="2164018179"/>
                    </a:ext>
                  </a:extLst>
                </a:gridCol>
              </a:tblGrid>
              <a:tr h="4666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Văn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bản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kịch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9A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Chuyển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thành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lời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</a:rPr>
                        <a:t>kể</a:t>
                      </a: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088985"/>
                  </a:ext>
                </a:extLst>
              </a:tr>
              <a:tr h="53992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Tin – tin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Cậu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?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thứ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</a:rPr>
                        <a:t>nhất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Mình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sẽ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dùng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chế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đất</a:t>
                      </a: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Cách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 1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 Tin – tin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– tin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đến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thăm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công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xưởng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một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cỗ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máy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Tin – tin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ngạc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nhiên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hỏi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nói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dùng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chế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đất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3399FF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*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Cách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99FF"/>
                          </a:solidFill>
                          <a:effectLst/>
                          <a:latin typeface="Arial" panose="020B0604020202020204" pitchFamily="34" charset="0"/>
                        </a:rPr>
                        <a:t> 2: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Hai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bạn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nhỏ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rủ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nhau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đến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thăm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công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xưởng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Nhìn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thấy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một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chiếc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máy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Tin – tin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ngạc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nhiên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hỏi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Cậu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đang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làm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gì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với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xanh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ấy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?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Em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bé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nói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Mình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sẽ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dùng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đôi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cánh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đó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vào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việc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sáng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chế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trên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đất</a:t>
                      </a:r>
                      <a:r>
                        <a:rPr kumimoji="0" lang="en-US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333854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414619">
            <a:off x="24232" y="1857390"/>
            <a:ext cx="2017536" cy="30767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1545591" y="3870747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807" y1="20133" x2="38749" y2="30746"/>
                        <a14:foregroundMark x1="50824" y1="71922" x2="60233" y2="77562"/>
                        <a14:foregroundMark x1="32881" y1="70528" x2="38894" y2="76167"/>
                        <a14:foregroundMark x1="44908" y1="78775" x2="49321" y2="81807"/>
                        <a14:foregroundMark x1="76237" y1="28684" x2="79680" y2="35840"/>
                        <a14:foregroundMark x1="18671" y1="44391" x2="18138" y2="46089"/>
                        <a14:foregroundMark x1="16052" y1="61310" x2="15519" y2="66101"/>
                        <a14:foregroundMark x1="27158" y1="80776" x2="27158" y2="84233"/>
                        <a14:foregroundMark x1="33851" y1="72953" x2="33172" y2="81140"/>
                        <a14:foregroundMark x1="16052" y1="31595" x2="16489" y2="34142"/>
                        <a14:foregroundMark x1="20466" y1="26804" x2="20854" y2="28138"/>
                        <a14:foregroundMark x1="21823" y1="36871" x2="21969" y2="37538"/>
                        <a14:foregroundMark x1="76770" y1="19951" x2="76673" y2="23529"/>
                        <a14:foregroundMark x1="77352" y1="45240" x2="77061" y2="47787"/>
                        <a14:foregroundMark x1="19884" y1="80776" x2="20175" y2="82171"/>
                        <a14:foregroundMark x1="13628" y1="55185" x2="14403" y2="56701"/>
                        <a14:foregroundMark x1="73084" y1="26804" x2="73521" y2="27835"/>
                        <a14:foregroundMark x1="79777" y1="39600" x2="80068" y2="4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79" y="683475"/>
            <a:ext cx="6669400" cy="5335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7" y="813878"/>
            <a:ext cx="1182137" cy="12292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25" y="1220051"/>
            <a:ext cx="867403" cy="901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11" y="1652813"/>
            <a:ext cx="1396899" cy="14525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18" y="1522854"/>
            <a:ext cx="1182137" cy="12292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07" y="1249831"/>
            <a:ext cx="828239" cy="8612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01" y="2200852"/>
            <a:ext cx="1396899" cy="1452582"/>
          </a:xfrm>
          <a:prstGeom prst="rect">
            <a:avLst/>
          </a:prstGeom>
        </p:spPr>
      </p:pic>
      <p:pic>
        <p:nvPicPr>
          <p:cNvPr id="4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sp>
        <p:nvSpPr>
          <p:cNvPr id="25" name="Round Diagonal Corner Rectangle 24"/>
          <p:cNvSpPr/>
          <p:nvPr/>
        </p:nvSpPr>
        <p:spPr>
          <a:xfrm>
            <a:off x="2770894" y="5723088"/>
            <a:ext cx="6819828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rgbClr val="32947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Thực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hành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kể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chuyện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1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5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289800"/>
            <a:chOff x="280219" y="157316"/>
            <a:chExt cx="11631561" cy="6289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8052" y="-284910"/>
            <a:ext cx="3297236" cy="20347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60611" y="4085725"/>
            <a:ext cx="1673771" cy="103290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808946" y="357448"/>
            <a:ext cx="3855875" cy="23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6359" l="42112" r="999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81" b="54497"/>
          <a:stretch/>
        </p:blipFill>
        <p:spPr>
          <a:xfrm>
            <a:off x="2743111" y="157316"/>
            <a:ext cx="7890324" cy="546351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58901" y="3835855"/>
            <a:ext cx="12428326" cy="301666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442985" y="1582704"/>
            <a:ext cx="61179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truyện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thăm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thăm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vi-VN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" b="49424" l="36703" r="68657">
                        <a14:foregroundMark x1="48033" y1="24015" x2="52307" y2="31170"/>
                        <a14:foregroundMark x1="53867" y1="24015" x2="55427" y2="27471"/>
                        <a14:foregroundMark x1="50000" y1="24257" x2="52646" y2="22741"/>
                        <a14:foregroundMark x1="46947" y1="25227" x2="43216" y2="27592"/>
                        <a14:foregroundMark x1="48440" y1="18496" x2="48643" y2="22074"/>
                        <a14:foregroundMark x1="46608" y1="23893" x2="42944" y2="26743"/>
                        <a14:foregroundMark x1="43555" y1="45543" x2="47354" y2="47059"/>
                        <a14:foregroundMark x1="43080" y1="46089" x2="45047" y2="44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17" r="32392" b="51979"/>
          <a:stretch/>
        </p:blipFill>
        <p:spPr>
          <a:xfrm>
            <a:off x="9967993" y="2615439"/>
            <a:ext cx="2301432" cy="4149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4" b="94185" l="7462" r="89987">
                        <a14:foregroundMark x1="46429" y1="35191" x2="41645" y2="41369"/>
                        <a14:foregroundMark x1="57717" y1="36160" x2="61607" y2="47305"/>
                        <a14:foregroundMark x1="44962" y1="76681" x2="42092" y2="87826"/>
                        <a14:foregroundMark x1="60332" y1="80133" x2="62755" y2="84373"/>
                        <a14:foregroundMark x1="43559" y1="80133" x2="42793" y2="85221"/>
                        <a14:foregroundMark x1="43559" y1="79891" x2="42092" y2="84373"/>
                        <a14:foregroundMark x1="60587" y1="78740" x2="62946" y2="84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606" y="1529402"/>
            <a:ext cx="5078743" cy="5348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414619">
            <a:off x="-37649" y="2545521"/>
            <a:ext cx="1505606" cy="22960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6034" y="783094"/>
            <a:ext cx="88906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	</a:t>
            </a:r>
            <a:r>
              <a:rPr lang="vi-VN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Bài 2: </a:t>
            </a:r>
            <a:r>
              <a:rPr lang="vi-VN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Giả sử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các nhân vật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intin và Mitin trong câu chuyện Ở Vương quốc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Tương Lai </a:t>
            </a:r>
            <a:r>
              <a:rPr lang="vi-VN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không cùng nhau lần lượt đi </a:t>
            </a:r>
            <a:r>
              <a:rPr lang="vi-VN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thăm công xưởng xanh và khu vườn kì diệu cùng một lúc, mỗi người tới thăm một nơi. </a:t>
            </a:r>
            <a:r>
              <a:rPr lang="vi-VN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Em hãy kể lại câu chuyện theo hướng đó.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10436507" y="150939"/>
            <a:ext cx="2146894" cy="10722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630400" y="-117835"/>
            <a:ext cx="2020902" cy="1052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514049" flipH="1">
            <a:off x="2875727" y="4249005"/>
            <a:ext cx="1048547" cy="15990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0184364">
            <a:off x="9248634" y="4189283"/>
            <a:ext cx="1134629" cy="1730342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58901" y="3835855"/>
            <a:ext cx="12428326" cy="3016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09" y="2905170"/>
            <a:ext cx="5319930" cy="53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7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414619">
            <a:off x="24232" y="1857390"/>
            <a:ext cx="2017536" cy="30767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1545591" y="3870747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807" y1="20133" x2="38749" y2="30746"/>
                        <a14:foregroundMark x1="50824" y1="71922" x2="60233" y2="77562"/>
                        <a14:foregroundMark x1="32881" y1="70528" x2="38894" y2="76167"/>
                        <a14:foregroundMark x1="44908" y1="78775" x2="49321" y2="81807"/>
                        <a14:foregroundMark x1="76237" y1="28684" x2="79680" y2="35840"/>
                        <a14:foregroundMark x1="18671" y1="44391" x2="18138" y2="46089"/>
                        <a14:foregroundMark x1="16052" y1="61310" x2="15519" y2="66101"/>
                        <a14:foregroundMark x1="27158" y1="80776" x2="27158" y2="84233"/>
                        <a14:foregroundMark x1="33851" y1="72953" x2="33172" y2="81140"/>
                        <a14:foregroundMark x1="16052" y1="31595" x2="16489" y2="34142"/>
                        <a14:foregroundMark x1="20466" y1="26804" x2="20854" y2="28138"/>
                        <a14:foregroundMark x1="21823" y1="36871" x2="21969" y2="37538"/>
                        <a14:foregroundMark x1="76770" y1="19951" x2="76673" y2="23529"/>
                        <a14:foregroundMark x1="77352" y1="45240" x2="77061" y2="47787"/>
                        <a14:foregroundMark x1="19884" y1="80776" x2="20175" y2="82171"/>
                        <a14:foregroundMark x1="13628" y1="55185" x2="14403" y2="56701"/>
                        <a14:foregroundMark x1="73084" y1="26804" x2="73521" y2="27835"/>
                        <a14:foregroundMark x1="79777" y1="39600" x2="80068" y2="4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79" y="683475"/>
            <a:ext cx="6669400" cy="5335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7" y="813878"/>
            <a:ext cx="1182137" cy="12292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25" y="1220051"/>
            <a:ext cx="867403" cy="901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11" y="1652813"/>
            <a:ext cx="1396899" cy="14525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18" y="1522854"/>
            <a:ext cx="1182137" cy="12292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07" y="1249831"/>
            <a:ext cx="828239" cy="8612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01" y="2200852"/>
            <a:ext cx="1396899" cy="1452582"/>
          </a:xfrm>
          <a:prstGeom prst="rect">
            <a:avLst/>
          </a:prstGeom>
        </p:spPr>
      </p:pic>
      <p:pic>
        <p:nvPicPr>
          <p:cNvPr id="4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sp>
        <p:nvSpPr>
          <p:cNvPr id="25" name="Round Diagonal Corner Rectangle 24"/>
          <p:cNvSpPr/>
          <p:nvPr/>
        </p:nvSpPr>
        <p:spPr>
          <a:xfrm>
            <a:off x="2804249" y="5732835"/>
            <a:ext cx="6819828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38100">
            <a:solidFill>
              <a:srgbClr val="32947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Thực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hành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kể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  <a:r>
              <a:rPr lang="en-US" sz="4800" dirty="0" err="1">
                <a:solidFill>
                  <a:srgbClr val="32947B"/>
                </a:solidFill>
                <a:latin typeface="UTM Gradoo" panose="02040603050506020204" pitchFamily="18" charset="0"/>
              </a:rPr>
              <a:t>chuyện</a:t>
            </a:r>
            <a:r>
              <a:rPr lang="en-US" sz="4800" dirty="0">
                <a:solidFill>
                  <a:srgbClr val="32947B"/>
                </a:solidFill>
                <a:latin typeface="UTM Gradoo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292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75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37826" y="505758"/>
            <a:ext cx="9807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Truyền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thuyết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loài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cỏ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bốn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lá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Bản</a:t>
            </a:r>
            <a:endParaRPr lang="en-US" sz="3200" b="1" dirty="0">
              <a:solidFill>
                <a:srgbClr val="32947B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92000" y="1199296"/>
            <a:ext cx="8617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Truyền thuyết kể rằng, từ rất lâu trước đây khi các đứa trẻ sinh ra đều được thượng đế ban tặng cho những món quà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niềm tin, sự hi vọng, tình yêu và may mắn. 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Tuy nhiên, để có được những món quà đó của thượng đế ban tặng,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những đứa trẻ phải một mình đi vào trong rừng sâu để tìm kiếm. 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Quá trình tìm kiếm món quà của thượng đế vừa là thử thách cũng là phần thưởng cho những đứa trẻ. 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2896741" y="4861437"/>
            <a:ext cx="636646" cy="9709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3562923" y="4144805"/>
            <a:ext cx="1014732" cy="15474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5547897" y="4909403"/>
            <a:ext cx="1014732" cy="15474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7200004" y="3776173"/>
            <a:ext cx="1381091" cy="21062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392097" flipH="1">
            <a:off x="8608068" y="4705357"/>
            <a:ext cx="784545" cy="11964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0219" y="157316"/>
            <a:ext cx="11631561" cy="6289800"/>
            <a:chOff x="280219" y="157316"/>
            <a:chExt cx="11631561" cy="62898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8052" y="-284910"/>
            <a:ext cx="3297236" cy="20347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60611" y="4085725"/>
            <a:ext cx="1673771" cy="103290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808946" y="357448"/>
            <a:ext cx="3855875" cy="2379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211502" y="915904"/>
            <a:ext cx="10072382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211502" y="1428897"/>
            <a:ext cx="1007238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3: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1: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a)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58901" y="3835855"/>
            <a:ext cx="12428326" cy="30166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67" y="4044998"/>
            <a:ext cx="3426652" cy="228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435521" y="157316"/>
            <a:ext cx="12749221" cy="6289800"/>
            <a:chOff x="-435521" y="157316"/>
            <a:chExt cx="12749221" cy="628980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57316"/>
              <a:ext cx="11631561" cy="6289800"/>
              <a:chOff x="280219" y="157316"/>
              <a:chExt cx="11631561" cy="628980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5731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275" y="475371"/>
                <a:ext cx="11001375" cy="5971745"/>
              </a:xfrm>
              <a:prstGeom prst="rect">
                <a:avLst/>
              </a:prstGeom>
            </p:spPr>
          </p:pic>
        </p:grp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16464" y="890747"/>
              <a:ext cx="3297236" cy="203475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35521" y="4050890"/>
              <a:ext cx="1673771" cy="1032901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48411" y="542956"/>
            <a:ext cx="10829238" cy="5793454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343" y="608262"/>
            <a:ext cx="1082923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a)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sắp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xếp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thời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1):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Sự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việc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xảy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ra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trước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thì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trước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xảy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ra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thì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2):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nơi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diễn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sự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việc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truyện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.</a:t>
            </a:r>
            <a:r>
              <a:rPr lang="en-US" altLang="en-US" sz="3200" b="1" dirty="0">
                <a:solidFill>
                  <a:srgbClr val="FFC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thể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xưởng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khu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vườn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kì</a:t>
            </a:r>
            <a:r>
              <a:rPr lang="en-US" altLang="en-US" sz="32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diệu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ngược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b)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đoạn</a:t>
            </a:r>
            <a:r>
              <a:rPr lang="en-US" alt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tập1: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nối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VD: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hết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rời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tập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2: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nối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thay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bằng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chỉ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địa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F6A9A9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3200" b="1" dirty="0">
                <a:solidFill>
                  <a:srgbClr val="F6A9A9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05" y="3940983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375303" y="536225"/>
            <a:ext cx="2528516" cy="15603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59562" y="383377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016219" y="3519894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965807" y="534729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46751" y="1339635"/>
            <a:ext cx="6607800" cy="3857758"/>
            <a:chOff x="3413715" y="1329524"/>
            <a:chExt cx="6607800" cy="3857758"/>
          </a:xfrm>
        </p:grpSpPr>
        <p:grpSp>
          <p:nvGrpSpPr>
            <p:cNvPr id="17" name="Group 16"/>
            <p:cNvGrpSpPr/>
            <p:nvPr/>
          </p:nvGrpSpPr>
          <p:grpSpPr>
            <a:xfrm>
              <a:off x="3413715" y="1574132"/>
              <a:ext cx="6287044" cy="3613150"/>
              <a:chOff x="3413715" y="1574132"/>
              <a:chExt cx="6287044" cy="3613150"/>
            </a:xfrm>
          </p:grpSpPr>
          <p:sp>
            <p:nvSpPr>
              <p:cNvPr id="30" name="Snip Diagonal Corner Rectangle 29"/>
              <p:cNvSpPr/>
              <p:nvPr/>
            </p:nvSpPr>
            <p:spPr>
              <a:xfrm>
                <a:off x="3646600" y="1574132"/>
                <a:ext cx="6054159" cy="3373679"/>
              </a:xfrm>
              <a:prstGeom prst="snip2DiagRect">
                <a:avLst/>
              </a:prstGeom>
              <a:solidFill>
                <a:srgbClr val="C2F784"/>
              </a:solidFill>
              <a:ln w="38100">
                <a:solidFill>
                  <a:srgbClr val="C2F784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Snip Diagonal Corner Rectangle 15"/>
              <p:cNvSpPr/>
              <p:nvPr/>
            </p:nvSpPr>
            <p:spPr>
              <a:xfrm>
                <a:off x="3413715" y="1772278"/>
                <a:ext cx="6057684" cy="3415004"/>
              </a:xfrm>
              <a:prstGeom prst="snip2DiagRect">
                <a:avLst/>
              </a:prstGeom>
              <a:noFill/>
              <a:ln w="38100">
                <a:solidFill>
                  <a:srgbClr val="C2F78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Snip Diagonal Corner Rectangle 31"/>
            <p:cNvSpPr/>
            <p:nvPr/>
          </p:nvSpPr>
          <p:spPr>
            <a:xfrm>
              <a:off x="3963831" y="1329524"/>
              <a:ext cx="6057684" cy="3415004"/>
            </a:xfrm>
            <a:prstGeom prst="snip2DiagRect">
              <a:avLst/>
            </a:prstGeom>
            <a:noFill/>
            <a:ln w="38100">
              <a:solidFill>
                <a:srgbClr val="C2F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779207" y="2495240"/>
            <a:ext cx="6211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Vận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dụng</a:t>
            </a:r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990641" y="2932802"/>
            <a:ext cx="1102532" cy="19190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853222" y="1069593"/>
            <a:ext cx="3297236" cy="2034758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 flipH="1">
            <a:off x="2844318" y="3834453"/>
            <a:ext cx="3297236" cy="20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28782" y="710554"/>
            <a:ext cx="88906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chuyện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UTM Avo" panose="02040603050506020204" pitchFamily="18" charset="0"/>
              </a:rPr>
              <a:t>quàng</a:t>
            </a: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</a:rPr>
              <a:t> khăn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đỏ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thời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endParaRPr lang="vi-VN" sz="4000" b="1" dirty="0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10436507" y="150939"/>
            <a:ext cx="2146894" cy="10722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630400" y="-117835"/>
            <a:ext cx="2020902" cy="105264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47493" y="3845436"/>
            <a:ext cx="12428326" cy="3016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94" y="1186573"/>
            <a:ext cx="7139481" cy="713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213322" y="102086"/>
            <a:ext cx="12592393" cy="6184490"/>
            <a:chOff x="-213322" y="102086"/>
            <a:chExt cx="12592393" cy="6184490"/>
          </a:xfrm>
        </p:grpSpPr>
        <p:grpSp>
          <p:nvGrpSpPr>
            <p:cNvPr id="2" name="组合 1"/>
            <p:cNvGrpSpPr/>
            <p:nvPr/>
          </p:nvGrpSpPr>
          <p:grpSpPr>
            <a:xfrm>
              <a:off x="280219" y="102086"/>
              <a:ext cx="11631561" cy="6184490"/>
              <a:chOff x="280219" y="102086"/>
              <a:chExt cx="11631561" cy="6184490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6" t="1485" r="2661"/>
              <a:stretch>
                <a:fillRect/>
              </a:stretch>
            </p:blipFill>
            <p:spPr>
              <a:xfrm>
                <a:off x="280219" y="102086"/>
                <a:ext cx="11631561" cy="6184490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488"/>
              <a:stretch>
                <a:fillRect/>
              </a:stretch>
            </p:blipFill>
            <p:spPr>
              <a:xfrm>
                <a:off x="595310" y="658721"/>
                <a:ext cx="11001375" cy="3971926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3221564" y="349625"/>
              <a:ext cx="2528516" cy="156037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081835" y="527798"/>
              <a:ext cx="3297236" cy="203475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1790" y="3765140"/>
              <a:ext cx="1673771" cy="1032901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2" t="14780" r="45265" b="38396"/>
            <a:stretch>
              <a:fillRect/>
            </a:stretch>
          </p:blipFill>
          <p:spPr>
            <a:xfrm>
              <a:off x="-213322" y="163803"/>
              <a:ext cx="2480080" cy="2690653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827709" y="3001613"/>
              <a:ext cx="1102532" cy="191903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1" t="26841" r="66563" b="6049"/>
            <a:stretch>
              <a:fillRect/>
            </a:stretch>
          </p:blipFill>
          <p:spPr>
            <a:xfrm>
              <a:off x="2168706" y="858659"/>
              <a:ext cx="476324" cy="836729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>
              <a:off x="2103953" y="3961128"/>
              <a:ext cx="862624" cy="1651895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49928" y="564234"/>
              <a:ext cx="683079" cy="1131154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4"/>
            <a:ext cx="12192000" cy="2981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18" y="696240"/>
            <a:ext cx="7761468" cy="5055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37826" y="505758"/>
            <a:ext cx="9807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Truyền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thuyết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loài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cỏ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bốn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lá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Nhật</a:t>
            </a:r>
            <a:r>
              <a:rPr lang="en-US" sz="3200" b="1" dirty="0">
                <a:solidFill>
                  <a:srgbClr val="32947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32947B"/>
                </a:solidFill>
                <a:latin typeface="UTM Avo" panose="02040603050506020204" pitchFamily="18" charset="0"/>
              </a:rPr>
              <a:t>Bản</a:t>
            </a:r>
            <a:endParaRPr lang="en-US" sz="3200" b="1" dirty="0">
              <a:solidFill>
                <a:srgbClr val="32947B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42068" y="1103643"/>
            <a:ext cx="8617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 Gắn liền với câu chuyện này chình là hình ảnh của cỏ 3 lá.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Mỗi lá của loài cỏ này có hình dạng như một trái tim tượng trưng cho 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3 món quà của thượng đế là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tình yêu, niềm tin và hi vọng</a:t>
            </a:r>
            <a:r>
              <a:rPr lang="vi-VN" sz="2400" dirty="0">
                <a:solidFill>
                  <a:srgbClr val="002060"/>
                </a:solidFill>
                <a:latin typeface="UTM Avo" panose="02040603050506020204" pitchFamily="18" charset="0"/>
              </a:rPr>
              <a:t>. Khi hoàn thành được thử thách và tìm được 3 món quà trên thì sẽ được thượng đế tặng cho món quà cuối cùng là sự may mắn. Khi đó, cỏ 3 lá sẽ trở thành cỏ 4 lá và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chiếc là thứ tư sẽ là chiếc lá tượng trưng cho may mắn.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2896741" y="4861437"/>
            <a:ext cx="636646" cy="9709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3562923" y="4144805"/>
            <a:ext cx="1014732" cy="15474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5547897" y="4909403"/>
            <a:ext cx="1014732" cy="15474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7200004" y="3776173"/>
            <a:ext cx="1381091" cy="21062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392097" flipH="1">
            <a:off x="8608068" y="4705357"/>
            <a:ext cx="784545" cy="11964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122719" y="851437"/>
            <a:ext cx="9871788" cy="4963885"/>
          </a:xfrm>
          <a:prstGeom prst="rect">
            <a:avLst/>
          </a:prstGeom>
          <a:solidFill>
            <a:schemeClr val="bg1">
              <a:alpha val="5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85381" flipH="1">
            <a:off x="-80969" y="3152778"/>
            <a:ext cx="1241848" cy="18938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619207" y="988111"/>
            <a:ext cx="87404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Hãy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trả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lời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3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hỏi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sau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xem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bạn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có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may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mắn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nhận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những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phần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quà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thú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UTM Avo" panose="02040603050506020204" pitchFamily="18" charset="0"/>
              </a:rPr>
              <a:t>vị</a:t>
            </a:r>
            <a:r>
              <a:rPr lang="en-US" sz="4800" b="1" dirty="0">
                <a:solidFill>
                  <a:srgbClr val="7030A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981038" y="3810171"/>
            <a:ext cx="636646" cy="9709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2896741" y="4861437"/>
            <a:ext cx="636646" cy="9709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3562923" y="4144805"/>
            <a:ext cx="1014732" cy="15474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199850" flipH="1">
            <a:off x="5547897" y="4909403"/>
            <a:ext cx="1014732" cy="154749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7200004" y="3776173"/>
            <a:ext cx="1381091" cy="21062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392097" flipH="1">
            <a:off x="8608068" y="4705357"/>
            <a:ext cx="784545" cy="11964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92063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50"/>
                            </p:stCondLst>
                            <p:childTnLst>
                              <p:par>
                                <p:cTn id="8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64586" y="0"/>
            <a:ext cx="12739094" cy="6319253"/>
            <a:chOff x="-42886" y="157316"/>
            <a:chExt cx="12739094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2886" y="4146590"/>
              <a:ext cx="1673771" cy="10329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398972" y="157316"/>
              <a:ext cx="3297236" cy="2034758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92" y="2635559"/>
            <a:ext cx="1870166" cy="18701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19368" y="851438"/>
            <a:ext cx="9871788" cy="1024015"/>
          </a:xfrm>
          <a:prstGeom prst="rect">
            <a:avLst/>
          </a:prstGeom>
          <a:solidFill>
            <a:srgbClr val="7030A0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Cốt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truyện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 </a:t>
            </a:r>
            <a:r>
              <a:rPr lang="vi-V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 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9368" y="2089494"/>
            <a:ext cx="9871788" cy="737465"/>
          </a:xfrm>
          <a:prstGeom prst="rect">
            <a:avLst/>
          </a:prstGeom>
          <a:solidFill>
            <a:srgbClr val="F6A9A9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chuỗi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19368" y="2983524"/>
            <a:ext cx="9871788" cy="737465"/>
          </a:xfrm>
          <a:prstGeom prst="rect">
            <a:avLst/>
          </a:prstGeom>
          <a:solidFill>
            <a:srgbClr val="FFBF86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chuỗi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nòng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cốt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19368" y="3921691"/>
            <a:ext cx="9871788" cy="737465"/>
          </a:xfrm>
          <a:prstGeom prst="rect">
            <a:avLst/>
          </a:prstGeom>
          <a:solidFill>
            <a:srgbClr val="FFF47D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đánh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9368" y="4876268"/>
            <a:ext cx="9871788" cy="737465"/>
          </a:xfrm>
          <a:prstGeom prst="rect">
            <a:avLst/>
          </a:prstGeom>
          <a:solidFill>
            <a:srgbClr val="C2F784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914437" flipH="1">
            <a:off x="134553" y="-197198"/>
            <a:ext cx="2456991" cy="3687033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pic>
        <p:nvPicPr>
          <p:cNvPr id="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686" y="-565647"/>
            <a:ext cx="487363" cy="487363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6283" y="-565647"/>
            <a:ext cx="487363" cy="487363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16870" y="-553512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306853" y="5418637"/>
            <a:ext cx="14502335" cy="1439832"/>
            <a:chOff x="-306853" y="5418637"/>
            <a:chExt cx="14502335" cy="14398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3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7" grpId="1" animBg="1"/>
      <p:bldP spid="18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64586" y="0"/>
            <a:ext cx="12739094" cy="6319253"/>
            <a:chOff x="-42886" y="157316"/>
            <a:chExt cx="12739094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2886" y="4146590"/>
              <a:ext cx="1673771" cy="10329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398972" y="157316"/>
              <a:ext cx="3297236" cy="2034758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92" y="2635559"/>
            <a:ext cx="1870166" cy="18701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19368" y="851438"/>
            <a:ext cx="9871788" cy="1024015"/>
          </a:xfrm>
          <a:prstGeom prst="rect">
            <a:avLst/>
          </a:prstGeom>
          <a:solidFill>
            <a:srgbClr val="7030A0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cần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lưu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9368" y="2089494"/>
            <a:ext cx="9871788" cy="737465"/>
          </a:xfrm>
          <a:prstGeom prst="rect">
            <a:avLst/>
          </a:prstGeom>
          <a:solidFill>
            <a:srgbClr val="F6A9A9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Xáo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trộn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hung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thú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119368" y="2983524"/>
            <a:ext cx="9871788" cy="737465"/>
          </a:xfrm>
          <a:prstGeom prst="rect">
            <a:avLst/>
          </a:prstGeom>
          <a:solidFill>
            <a:srgbClr val="FFBF86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mạch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19368" y="3921691"/>
            <a:ext cx="9871788" cy="737465"/>
          </a:xfrm>
          <a:prstGeom prst="rect">
            <a:avLst/>
          </a:prstGeom>
          <a:solidFill>
            <a:srgbClr val="FFF47D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19368" y="4876268"/>
            <a:ext cx="9871788" cy="737465"/>
          </a:xfrm>
          <a:prstGeom prst="rect">
            <a:avLst/>
          </a:prstGeom>
          <a:solidFill>
            <a:srgbClr val="C2F784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vât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803674" flipH="1">
            <a:off x="22274" y="-61495"/>
            <a:ext cx="2268433" cy="3459424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pic>
        <p:nvPicPr>
          <p:cNvPr id="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686" y="-565647"/>
            <a:ext cx="487363" cy="487363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6283" y="-565647"/>
            <a:ext cx="487363" cy="487363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16870" y="-553512"/>
            <a:ext cx="487363" cy="4873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06853" y="5418637"/>
            <a:ext cx="14502335" cy="1439832"/>
            <a:chOff x="-306853" y="5418637"/>
            <a:chExt cx="14502335" cy="14398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4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7" grpId="1" animBg="1"/>
      <p:bldP spid="18" grpId="0" animBg="1"/>
      <p:bldP spid="18" grpId="1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64586" y="0"/>
            <a:ext cx="12739094" cy="6319253"/>
            <a:chOff x="-42886" y="157316"/>
            <a:chExt cx="12739094" cy="6319253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-42886" y="4146590"/>
              <a:ext cx="1673771" cy="10329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9398972" y="157316"/>
              <a:ext cx="3297236" cy="2034758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792" y="2635559"/>
            <a:ext cx="1870166" cy="18701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19368" y="851438"/>
            <a:ext cx="9871788" cy="1024015"/>
          </a:xfrm>
          <a:prstGeom prst="rect">
            <a:avLst/>
          </a:prstGeom>
          <a:solidFill>
            <a:srgbClr val="7030A0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nói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19368" y="2089494"/>
            <a:ext cx="9871788" cy="737465"/>
          </a:xfrm>
          <a:prstGeom prst="rect">
            <a:avLst/>
          </a:prstGeom>
          <a:solidFill>
            <a:srgbClr val="F6A9A9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19368" y="2983524"/>
            <a:ext cx="9871788" cy="737465"/>
          </a:xfrm>
          <a:prstGeom prst="rect">
            <a:avLst/>
          </a:prstGeom>
          <a:solidFill>
            <a:srgbClr val="FFBF86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tắt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19368" y="3921691"/>
            <a:ext cx="9871788" cy="737465"/>
          </a:xfrm>
          <a:prstGeom prst="rect">
            <a:avLst/>
          </a:prstGeom>
          <a:solidFill>
            <a:srgbClr val="FFF47D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văn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9368" y="4876268"/>
            <a:ext cx="9871788" cy="737465"/>
          </a:xfrm>
          <a:prstGeom prst="rect">
            <a:avLst/>
          </a:prstGeom>
          <a:solidFill>
            <a:srgbClr val="C2F784">
              <a:alpha val="6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gián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059292" flipH="1">
            <a:off x="270274" y="-296308"/>
            <a:ext cx="2792017" cy="4257905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  <p:pic>
        <p:nvPicPr>
          <p:cNvPr id="5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5686" y="-565647"/>
            <a:ext cx="487363" cy="487363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6283" y="-565647"/>
            <a:ext cx="487363" cy="487363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16870" y="-553512"/>
            <a:ext cx="487363" cy="48736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06853" y="5418637"/>
            <a:ext cx="14502335" cy="1439832"/>
            <a:chOff x="-306853" y="5418637"/>
            <a:chExt cx="14502335" cy="14398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5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8519" y="0"/>
            <a:ext cx="11631561" cy="6319253"/>
            <a:chOff x="280219" y="157316"/>
            <a:chExt cx="11631561" cy="631925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504824"/>
              <a:ext cx="11001375" cy="597174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414619">
            <a:off x="24232" y="1857390"/>
            <a:ext cx="2017536" cy="30767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19802793" flipH="1">
            <a:off x="10734806" y="1971572"/>
            <a:ext cx="1514099" cy="23090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40563" y="1576873"/>
            <a:ext cx="4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909703">
            <a:off x="1545591" y="3870747"/>
            <a:ext cx="636646" cy="9709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38"/>
          <a:stretch/>
        </p:blipFill>
        <p:spPr>
          <a:xfrm rot="21207903">
            <a:off x="10425148" y="3560982"/>
            <a:ext cx="784545" cy="11964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-13569" y="-73655"/>
            <a:ext cx="2059444" cy="15142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 flipH="1">
            <a:off x="9811979" y="273811"/>
            <a:ext cx="2616347" cy="13067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1628782" y="-612378"/>
            <a:ext cx="2023559" cy="16975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8580271" y="-47705"/>
            <a:ext cx="2020902" cy="1052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8807" y1="20133" x2="38749" y2="30746"/>
                        <a14:foregroundMark x1="50824" y1="71922" x2="60233" y2="77562"/>
                        <a14:foregroundMark x1="32881" y1="70528" x2="38894" y2="76167"/>
                        <a14:foregroundMark x1="44908" y1="78775" x2="49321" y2="81807"/>
                        <a14:foregroundMark x1="76237" y1="28684" x2="79680" y2="35840"/>
                        <a14:foregroundMark x1="18671" y1="44391" x2="18138" y2="46089"/>
                        <a14:foregroundMark x1="16052" y1="61310" x2="15519" y2="66101"/>
                        <a14:foregroundMark x1="27158" y1="80776" x2="27158" y2="84233"/>
                        <a14:foregroundMark x1="33851" y1="72953" x2="33172" y2="81140"/>
                        <a14:foregroundMark x1="16052" y1="31595" x2="16489" y2="34142"/>
                        <a14:foregroundMark x1="20466" y1="26804" x2="20854" y2="28138"/>
                        <a14:foregroundMark x1="21823" y1="36871" x2="21969" y2="37538"/>
                        <a14:foregroundMark x1="76770" y1="19951" x2="76673" y2="23529"/>
                        <a14:foregroundMark x1="77352" y1="45240" x2="77061" y2="47787"/>
                        <a14:foregroundMark x1="19884" y1="80776" x2="20175" y2="82171"/>
                        <a14:foregroundMark x1="13628" y1="55185" x2="14403" y2="56701"/>
                        <a14:foregroundMark x1="73084" y1="26804" x2="73521" y2="27835"/>
                        <a14:foregroundMark x1="79777" y1="39600" x2="80068" y2="406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79" y="683475"/>
            <a:ext cx="6669400" cy="5335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7" y="813878"/>
            <a:ext cx="1182137" cy="12292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25" y="1220051"/>
            <a:ext cx="867403" cy="9019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11" y="1652813"/>
            <a:ext cx="1396899" cy="145258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18" y="1522854"/>
            <a:ext cx="1182137" cy="12292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207" y="1249831"/>
            <a:ext cx="828239" cy="861254"/>
          </a:xfrm>
          <a:prstGeom prst="rect">
            <a:avLst/>
          </a:prstGeom>
        </p:spPr>
      </p:pic>
      <p:pic>
        <p:nvPicPr>
          <p:cNvPr id="28" name="图片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27188"/>
            <a:ext cx="12428326" cy="30166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01" y="2200852"/>
            <a:ext cx="1396899" cy="1452582"/>
          </a:xfrm>
          <a:prstGeom prst="rect">
            <a:avLst/>
          </a:prstGeom>
        </p:spPr>
      </p:pic>
      <p:pic>
        <p:nvPicPr>
          <p:cNvPr id="43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5089" y="-562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6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08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5" presetClass="entr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5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0219" y="102086"/>
            <a:ext cx="11631561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1405" y="3940983"/>
            <a:ext cx="12192000" cy="2981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1375303" y="536225"/>
            <a:ext cx="2528516" cy="15603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-159562" y="3833770"/>
            <a:ext cx="1673771" cy="10329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3322" y="163803"/>
            <a:ext cx="2480080" cy="269065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>
            <a:off x="2016219" y="3519894"/>
            <a:ext cx="862624" cy="16518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965807" y="534729"/>
            <a:ext cx="683079" cy="1131154"/>
          </a:xfrm>
          <a:prstGeom prst="rect">
            <a:avLst/>
          </a:prstGeom>
        </p:spPr>
      </p:pic>
      <p:pic>
        <p:nvPicPr>
          <p:cNvPr id="9" name="百石元 - Happy 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7118" y="-1051681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46751" y="1339635"/>
            <a:ext cx="6607800" cy="3857758"/>
            <a:chOff x="3413715" y="1329524"/>
            <a:chExt cx="6607800" cy="3857758"/>
          </a:xfrm>
        </p:grpSpPr>
        <p:grpSp>
          <p:nvGrpSpPr>
            <p:cNvPr id="17" name="Group 16"/>
            <p:cNvGrpSpPr/>
            <p:nvPr/>
          </p:nvGrpSpPr>
          <p:grpSpPr>
            <a:xfrm>
              <a:off x="3413715" y="1574132"/>
              <a:ext cx="6287044" cy="3613150"/>
              <a:chOff x="3413715" y="1574132"/>
              <a:chExt cx="6287044" cy="3613150"/>
            </a:xfrm>
          </p:grpSpPr>
          <p:sp>
            <p:nvSpPr>
              <p:cNvPr id="30" name="Snip Diagonal Corner Rectangle 29"/>
              <p:cNvSpPr/>
              <p:nvPr/>
            </p:nvSpPr>
            <p:spPr>
              <a:xfrm>
                <a:off x="3646600" y="1574132"/>
                <a:ext cx="6054159" cy="3373679"/>
              </a:xfrm>
              <a:prstGeom prst="snip2DiagRect">
                <a:avLst/>
              </a:prstGeom>
              <a:solidFill>
                <a:srgbClr val="FFBF86"/>
              </a:solidFill>
              <a:ln w="38100"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Snip Diagonal Corner Rectangle 15"/>
              <p:cNvSpPr/>
              <p:nvPr/>
            </p:nvSpPr>
            <p:spPr>
              <a:xfrm>
                <a:off x="3413715" y="1772278"/>
                <a:ext cx="6057684" cy="3415004"/>
              </a:xfrm>
              <a:prstGeom prst="snip2DiagRect">
                <a:avLst/>
              </a:prstGeom>
              <a:noFill/>
              <a:ln w="38100">
                <a:solidFill>
                  <a:srgbClr val="FFBF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Snip Diagonal Corner Rectangle 31"/>
            <p:cNvSpPr/>
            <p:nvPr/>
          </p:nvSpPr>
          <p:spPr>
            <a:xfrm>
              <a:off x="3963831" y="1329524"/>
              <a:ext cx="6057684" cy="3415004"/>
            </a:xfrm>
            <a:prstGeom prst="snip2DiagRect">
              <a:avLst/>
            </a:prstGeom>
            <a:noFill/>
            <a:ln w="38100">
              <a:solidFill>
                <a:srgbClr val="FFBF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640955" y="2544273"/>
            <a:ext cx="6211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990641" y="2932802"/>
            <a:ext cx="1102532" cy="19190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853222" y="1069593"/>
            <a:ext cx="3297236" cy="2034758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 flipH="1">
            <a:off x="2844318" y="3834453"/>
            <a:ext cx="3297236" cy="20347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84" y="2358602"/>
            <a:ext cx="1870166" cy="18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622</Words>
  <Application>Microsoft Office PowerPoint</Application>
  <PresentationFormat>Widescreen</PresentationFormat>
  <Paragraphs>82</Paragraphs>
  <Slides>24</Slides>
  <Notes>23</Notes>
  <HiddenSlides>0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UTM Showcard</vt:lpstr>
      <vt:lpstr>UTM Gradoo</vt:lpstr>
      <vt:lpstr>Times New Roman</vt:lpstr>
      <vt:lpstr>UTM Spring</vt:lpstr>
      <vt:lpstr>宋体</vt:lpstr>
      <vt:lpstr>UTM Bell</vt:lpstr>
      <vt:lpstr>Microsoft YaHei</vt:lpstr>
      <vt:lpstr>UTM Avo</vt:lpstr>
      <vt:lpstr>Calibri Light</vt:lpstr>
      <vt:lpstr>Calibri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孙俣</dc:creator>
  <cp:lastModifiedBy>Windows User</cp:lastModifiedBy>
  <cp:revision>67</cp:revision>
  <dcterms:created xsi:type="dcterms:W3CDTF">2017-11-21T05:32:00Z</dcterms:created>
  <dcterms:modified xsi:type="dcterms:W3CDTF">2022-10-18T05:29:26Z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