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98" r:id="rId2"/>
    <p:sldId id="299" r:id="rId3"/>
    <p:sldId id="295" r:id="rId4"/>
    <p:sldId id="256" r:id="rId5"/>
    <p:sldId id="296" r:id="rId6"/>
    <p:sldId id="259" r:id="rId7"/>
    <p:sldId id="265" r:id="rId8"/>
    <p:sldId id="261" r:id="rId9"/>
    <p:sldId id="294" r:id="rId10"/>
    <p:sldId id="286" r:id="rId11"/>
    <p:sldId id="287" r:id="rId12"/>
    <p:sldId id="288" r:id="rId13"/>
    <p:sldId id="264" r:id="rId14"/>
    <p:sldId id="290" r:id="rId15"/>
    <p:sldId id="285" r:id="rId16"/>
    <p:sldId id="262" r:id="rId17"/>
    <p:sldId id="292" r:id="rId18"/>
    <p:sldId id="293" r:id="rId19"/>
    <p:sldId id="273" r:id="rId20"/>
    <p:sldId id="258" r:id="rId21"/>
  </p:sldIdLst>
  <p:sldSz cx="12192000" cy="6858000"/>
  <p:notesSz cx="6858000" cy="9144000"/>
  <p:embeddedFontLst>
    <p:embeddedFont>
      <p:font typeface="Aharoni" panose="020B0604020202020204" charset="-79"/>
      <p:bold r:id="rId23"/>
    </p:embeddedFont>
    <p:embeddedFont>
      <p:font typeface="等线 Light" panose="020B0604020202020204" charset="-122"/>
      <p:regular r:id="rId24"/>
    </p:embeddedFont>
    <p:embeddedFont>
      <p:font typeface="等线" panose="020B0604020202020204" charset="-122"/>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3E148"/>
    <a:srgbClr val="FFC000"/>
    <a:srgbClr val="009859"/>
    <a:srgbClr val="DD4E61"/>
    <a:srgbClr val="5E4359"/>
    <a:srgbClr val="3E5A58"/>
    <a:srgbClr val="EC6C0E"/>
    <a:srgbClr val="40272B"/>
    <a:srgbClr val="DF8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9ECBA-3C40-4EC1-A2ED-EB499C83433E}"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0694E971-2856-4C32-A7A2-E3E8F3C64966}">
      <dgm:prSet/>
      <dgm:spPr/>
      <dgm:t>
        <a:bodyPr/>
        <a:lstStyle/>
        <a:p>
          <a:r>
            <a:rPr lang="en-US" b="1">
              <a:solidFill>
                <a:schemeClr val="accent1">
                  <a:lumMod val="50000"/>
                </a:schemeClr>
              </a:solidFill>
              <a:latin typeface="Times New Roman" panose="02020603050405020304" pitchFamily="18" charset="0"/>
              <a:cs typeface="Times New Roman" panose="02020603050405020304" pitchFamily="18" charset="0"/>
            </a:rPr>
            <a:t>Quê em xảy ra </a:t>
          </a:r>
          <a:r>
            <a:rPr lang="vi-VN" b="1">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b="1">
              <a:solidFill>
                <a:schemeClr val="accent1">
                  <a:lumMod val="50000"/>
                </a:schemeClr>
              </a:solidFill>
              <a:latin typeface="Times New Roman" panose="02020603050405020304" pitchFamily="18" charset="0"/>
              <a:cs typeface="Times New Roman" panose="02020603050405020304" pitchFamily="18" charset="0"/>
            </a:rPr>
            <a:t>.</a:t>
          </a:r>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2CB051B1-5C8F-48D1-B73E-A9DA10076576}" type="parTrans" cxnId="{89DEE6F0-F2D2-4171-BDC9-784D54CAE626}">
      <dgm:prSet/>
      <dgm:spPr/>
      <dgm:t>
        <a:bodyPr/>
        <a:lstStyle/>
        <a:p>
          <a:endParaRPr lang="en-US"/>
        </a:p>
      </dgm:t>
    </dgm:pt>
    <dgm:pt modelId="{48A0609F-56C7-4637-8719-DF00BA7E4456}" type="sibTrans" cxnId="{89DEE6F0-F2D2-4171-BDC9-784D54CAE626}">
      <dgm:prSet/>
      <dgm:spPr/>
      <dgm:t>
        <a:bodyPr/>
        <a:lstStyle/>
        <a:p>
          <a:endParaRPr lang="en-US"/>
        </a:p>
      </dgm:t>
    </dgm:pt>
    <dgm:pt modelId="{BC3D7624-F5E1-4F38-A9F7-ED47AD637851}">
      <dgm:prSet custT="1"/>
      <dgm:spPr/>
      <dgm:t>
        <a:bodyPr/>
        <a:lstStyle/>
        <a:p>
          <a:r>
            <a:rPr lang="en-US" sz="2400" b="1">
              <a:solidFill>
                <a:schemeClr val="accent6">
                  <a:lumMod val="50000"/>
                </a:schemeClr>
              </a:solidFill>
              <a:latin typeface="Times New Roman" panose="02020603050405020304" pitchFamily="18" charset="0"/>
              <a:cs typeface="Times New Roman" panose="02020603050405020304" pitchFamily="18" charset="0"/>
            </a:rPr>
            <a:t>K</a:t>
          </a:r>
          <a:r>
            <a:rPr lang="vi-VN" sz="2400" b="1">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a:solidFill>
                <a:schemeClr val="accent6">
                  <a:lumMod val="50000"/>
                </a:schemeClr>
              </a:solidFill>
              <a:latin typeface="Times New Roman" panose="02020603050405020304" pitchFamily="18" charset="0"/>
              <a:cs typeface="Times New Roman" panose="02020603050405020304" pitchFamily="18" charset="0"/>
            </a:rPr>
            <a:t> về </a:t>
          </a:r>
          <a:r>
            <a:rPr lang="vi-VN" sz="2400" b="1">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a:solidFill>
                <a:schemeClr val="accent6">
                  <a:lumMod val="50000"/>
                </a:schemeClr>
              </a:solidFill>
              <a:latin typeface="Times New Roman" panose="02020603050405020304" pitchFamily="18" charset="0"/>
              <a:cs typeface="Times New Roman" panose="02020603050405020304" pitchFamily="18" charset="0"/>
            </a:rPr>
            <a:t>, tốt.</a:t>
          </a:r>
          <a:endParaRPr lang="en-US" sz="2400">
            <a:solidFill>
              <a:schemeClr val="accent6">
                <a:lumMod val="50000"/>
              </a:schemeClr>
            </a:solidFill>
            <a:latin typeface="Times New Roman" panose="02020603050405020304" pitchFamily="18" charset="0"/>
            <a:cs typeface="Times New Roman" panose="02020603050405020304" pitchFamily="18" charset="0"/>
          </a:endParaRPr>
        </a:p>
      </dgm:t>
    </dgm:pt>
    <dgm:pt modelId="{EE759196-D22A-4CD0-B899-719396496EF2}" type="parTrans" cxnId="{193B7BBF-3E41-465C-B63A-FDEA6B1F274E}">
      <dgm:prSet/>
      <dgm:spPr/>
      <dgm:t>
        <a:bodyPr/>
        <a:lstStyle/>
        <a:p>
          <a:endParaRPr lang="en-US"/>
        </a:p>
      </dgm:t>
    </dgm:pt>
    <dgm:pt modelId="{9FB269B7-CB13-4ECA-94F7-717856D08FE9}" type="sibTrans" cxnId="{193B7BBF-3E41-465C-B63A-FDEA6B1F274E}">
      <dgm:prSet/>
      <dgm:spPr/>
      <dgm:t>
        <a:bodyPr/>
        <a:lstStyle/>
        <a:p>
          <a:endParaRPr lang="en-US"/>
        </a:p>
      </dgm:t>
    </dgm:pt>
    <dgm:pt modelId="{4CDA68E8-2283-470E-B392-2DBE5C383653}">
      <dgm:prSet/>
      <dgm:spPr/>
      <dgm:t>
        <a:bodyPr/>
        <a:lstStyle/>
        <a:p>
          <a:r>
            <a:rPr lang="vi-VN" b="1">
              <a:solidFill>
                <a:srgbClr val="F4792A"/>
              </a:solidFill>
              <a:latin typeface="+mj-lt"/>
            </a:rPr>
            <a:t>Em mong ước trở thành kĩ sư nông nghiệp</a:t>
          </a:r>
          <a:r>
            <a:rPr lang="en-US" b="1">
              <a:solidFill>
                <a:srgbClr val="F4792A"/>
              </a:solidFill>
              <a:latin typeface="+mj-lt"/>
            </a:rPr>
            <a:t>.</a:t>
          </a:r>
          <a:endParaRPr lang="en-US">
            <a:solidFill>
              <a:srgbClr val="F4792A"/>
            </a:solidFill>
          </a:endParaRPr>
        </a:p>
      </dgm:t>
    </dgm:pt>
    <dgm:pt modelId="{F64D2995-1685-438F-8B23-DBBCA84B1EBB}" type="parTrans" cxnId="{4216D26C-E453-4932-8294-6C9320F66280}">
      <dgm:prSet/>
      <dgm:spPr/>
      <dgm:t>
        <a:bodyPr/>
        <a:lstStyle/>
        <a:p>
          <a:endParaRPr lang="en-US"/>
        </a:p>
      </dgm:t>
    </dgm:pt>
    <dgm:pt modelId="{DA57AA86-930A-4537-B286-22577394550F}" type="sibTrans" cxnId="{4216D26C-E453-4932-8294-6C9320F66280}">
      <dgm:prSet/>
      <dgm:spPr/>
      <dgm:t>
        <a:bodyPr/>
        <a:lstStyle/>
        <a:p>
          <a:endParaRPr lang="en-US"/>
        </a:p>
      </dgm:t>
    </dgm:pt>
    <dgm:pt modelId="{1D3C8FB0-1142-4129-9BDB-353924236518}" type="pres">
      <dgm:prSet presAssocID="{FE49ECBA-3C40-4EC1-A2ED-EB499C83433E}" presName="Name0" presStyleCnt="0">
        <dgm:presLayoutVars>
          <dgm:chMax val="11"/>
          <dgm:chPref val="11"/>
          <dgm:dir/>
          <dgm:resizeHandles/>
        </dgm:presLayoutVars>
      </dgm:prSet>
      <dgm:spPr/>
      <dgm:t>
        <a:bodyPr/>
        <a:lstStyle/>
        <a:p>
          <a:endParaRPr lang="en-US"/>
        </a:p>
      </dgm:t>
    </dgm:pt>
    <dgm:pt modelId="{40125675-0DFB-4C68-8EF8-204E45730700}" type="pres">
      <dgm:prSet presAssocID="{4CDA68E8-2283-470E-B392-2DBE5C383653}" presName="Accent3" presStyleCnt="0"/>
      <dgm:spPr/>
    </dgm:pt>
    <dgm:pt modelId="{CA8F5A5C-BDB3-423B-8EF1-37EA06D7617E}" type="pres">
      <dgm:prSet presAssocID="{4CDA68E8-2283-470E-B392-2DBE5C383653}" presName="Accent" presStyleLbl="node1" presStyleIdx="0" presStyleCnt="3"/>
      <dgm:spPr/>
    </dgm:pt>
    <dgm:pt modelId="{98DB2FBE-892D-43EA-9F57-E7E204964EDE}" type="pres">
      <dgm:prSet presAssocID="{4CDA68E8-2283-470E-B392-2DBE5C383653}" presName="ParentBackground3" presStyleCnt="0"/>
      <dgm:spPr/>
    </dgm:pt>
    <dgm:pt modelId="{CC709AD5-04B2-4883-8D8C-9DBF0A1E4766}" type="pres">
      <dgm:prSet presAssocID="{4CDA68E8-2283-470E-B392-2DBE5C383653}" presName="ParentBackground" presStyleLbl="fgAcc1" presStyleIdx="0" presStyleCnt="3"/>
      <dgm:spPr/>
      <dgm:t>
        <a:bodyPr/>
        <a:lstStyle/>
        <a:p>
          <a:endParaRPr lang="en-US"/>
        </a:p>
      </dgm:t>
    </dgm:pt>
    <dgm:pt modelId="{46FD0E53-869E-482C-B38B-5A9E3AC426F8}" type="pres">
      <dgm:prSet presAssocID="{4CDA68E8-2283-470E-B392-2DBE5C383653}" presName="Parent3" presStyleLbl="revTx" presStyleIdx="0" presStyleCnt="0">
        <dgm:presLayoutVars>
          <dgm:chMax val="1"/>
          <dgm:chPref val="1"/>
          <dgm:bulletEnabled val="1"/>
        </dgm:presLayoutVars>
      </dgm:prSet>
      <dgm:spPr/>
      <dgm:t>
        <a:bodyPr/>
        <a:lstStyle/>
        <a:p>
          <a:endParaRPr lang="en-US"/>
        </a:p>
      </dgm:t>
    </dgm:pt>
    <dgm:pt modelId="{B9F4AB3A-9932-43C7-95B4-B9B0047E7005}" type="pres">
      <dgm:prSet presAssocID="{BC3D7624-F5E1-4F38-A9F7-ED47AD637851}" presName="Accent2" presStyleCnt="0"/>
      <dgm:spPr/>
    </dgm:pt>
    <dgm:pt modelId="{08AFCA36-A86C-4104-94AD-6A69BE6146D7}" type="pres">
      <dgm:prSet presAssocID="{BC3D7624-F5E1-4F38-A9F7-ED47AD637851}" presName="Accent" presStyleLbl="node1" presStyleIdx="1" presStyleCnt="3"/>
      <dgm:spPr/>
    </dgm:pt>
    <dgm:pt modelId="{A059C2E9-324A-41A2-8E69-8204B6AA59AF}" type="pres">
      <dgm:prSet presAssocID="{BC3D7624-F5E1-4F38-A9F7-ED47AD637851}" presName="ParentBackground2" presStyleCnt="0"/>
      <dgm:spPr/>
    </dgm:pt>
    <dgm:pt modelId="{2B72597E-3867-408B-92D8-BB78B39BBCAB}" type="pres">
      <dgm:prSet presAssocID="{BC3D7624-F5E1-4F38-A9F7-ED47AD637851}" presName="ParentBackground" presStyleLbl="fgAcc1" presStyleIdx="1" presStyleCnt="3"/>
      <dgm:spPr/>
      <dgm:t>
        <a:bodyPr/>
        <a:lstStyle/>
        <a:p>
          <a:endParaRPr lang="en-US"/>
        </a:p>
      </dgm:t>
    </dgm:pt>
    <dgm:pt modelId="{2C2FDC1F-64F4-4438-98F1-1ED32E4E5970}" type="pres">
      <dgm:prSet presAssocID="{BC3D7624-F5E1-4F38-A9F7-ED47AD637851}" presName="Parent2" presStyleLbl="revTx" presStyleIdx="0" presStyleCnt="0">
        <dgm:presLayoutVars>
          <dgm:chMax val="1"/>
          <dgm:chPref val="1"/>
          <dgm:bulletEnabled val="1"/>
        </dgm:presLayoutVars>
      </dgm:prSet>
      <dgm:spPr/>
      <dgm:t>
        <a:bodyPr/>
        <a:lstStyle/>
        <a:p>
          <a:endParaRPr lang="en-US"/>
        </a:p>
      </dgm:t>
    </dgm:pt>
    <dgm:pt modelId="{21D364FC-AB35-4D0C-BDC4-B08128C43803}" type="pres">
      <dgm:prSet presAssocID="{0694E971-2856-4C32-A7A2-E3E8F3C64966}" presName="Accent1" presStyleCnt="0"/>
      <dgm:spPr/>
    </dgm:pt>
    <dgm:pt modelId="{79B925B1-6D91-4ACE-A429-C6598B0D8063}" type="pres">
      <dgm:prSet presAssocID="{0694E971-2856-4C32-A7A2-E3E8F3C64966}" presName="Accent" presStyleLbl="node1" presStyleIdx="2" presStyleCnt="3"/>
      <dgm:spPr/>
    </dgm:pt>
    <dgm:pt modelId="{822B32B8-F6CA-4EEC-B771-F890373198C7}" type="pres">
      <dgm:prSet presAssocID="{0694E971-2856-4C32-A7A2-E3E8F3C64966}" presName="ParentBackground1" presStyleCnt="0"/>
      <dgm:spPr/>
    </dgm:pt>
    <dgm:pt modelId="{FCACB675-A397-460B-90DF-7D9434D0AF40}" type="pres">
      <dgm:prSet presAssocID="{0694E971-2856-4C32-A7A2-E3E8F3C64966}" presName="ParentBackground" presStyleLbl="fgAcc1" presStyleIdx="2" presStyleCnt="3"/>
      <dgm:spPr/>
      <dgm:t>
        <a:bodyPr/>
        <a:lstStyle/>
        <a:p>
          <a:endParaRPr lang="en-US"/>
        </a:p>
      </dgm:t>
    </dgm:pt>
    <dgm:pt modelId="{A4AEA1FD-2422-4825-944B-8B9BA7A7416E}" type="pres">
      <dgm:prSet presAssocID="{0694E971-2856-4C32-A7A2-E3E8F3C64966}" presName="Parent1" presStyleLbl="revTx" presStyleIdx="0" presStyleCnt="0">
        <dgm:presLayoutVars>
          <dgm:chMax val="1"/>
          <dgm:chPref val="1"/>
          <dgm:bulletEnabled val="1"/>
        </dgm:presLayoutVars>
      </dgm:prSet>
      <dgm:spPr/>
      <dgm:t>
        <a:bodyPr/>
        <a:lstStyle/>
        <a:p>
          <a:endParaRPr lang="en-US"/>
        </a:p>
      </dgm:t>
    </dgm:pt>
  </dgm:ptLst>
  <dgm:cxnLst>
    <dgm:cxn modelId="{193B7BBF-3E41-465C-B63A-FDEA6B1F274E}" srcId="{FE49ECBA-3C40-4EC1-A2ED-EB499C83433E}" destId="{BC3D7624-F5E1-4F38-A9F7-ED47AD637851}" srcOrd="1" destOrd="0" parTransId="{EE759196-D22A-4CD0-B899-719396496EF2}" sibTransId="{9FB269B7-CB13-4ECA-94F7-717856D08FE9}"/>
    <dgm:cxn modelId="{93A2428C-9900-4DF1-A2C7-283873A27CEA}" type="presOf" srcId="{4CDA68E8-2283-470E-B392-2DBE5C383653}" destId="{CC709AD5-04B2-4883-8D8C-9DBF0A1E4766}" srcOrd="0" destOrd="0" presId="urn:microsoft.com/office/officeart/2011/layout/CircleProcess"/>
    <dgm:cxn modelId="{4216D26C-E453-4932-8294-6C9320F66280}" srcId="{FE49ECBA-3C40-4EC1-A2ED-EB499C83433E}" destId="{4CDA68E8-2283-470E-B392-2DBE5C383653}" srcOrd="2" destOrd="0" parTransId="{F64D2995-1685-438F-8B23-DBBCA84B1EBB}" sibTransId="{DA57AA86-930A-4537-B286-22577394550F}"/>
    <dgm:cxn modelId="{E91338F4-3568-4BF5-8723-A75F319242A4}" type="presOf" srcId="{0694E971-2856-4C32-A7A2-E3E8F3C64966}" destId="{A4AEA1FD-2422-4825-944B-8B9BA7A7416E}" srcOrd="1" destOrd="0" presId="urn:microsoft.com/office/officeart/2011/layout/CircleProcess"/>
    <dgm:cxn modelId="{489C8245-E86F-4259-9BC2-6594F15AFD33}" type="presOf" srcId="{4CDA68E8-2283-470E-B392-2DBE5C383653}" destId="{46FD0E53-869E-482C-B38B-5A9E3AC426F8}" srcOrd="1" destOrd="0" presId="urn:microsoft.com/office/officeart/2011/layout/CircleProcess"/>
    <dgm:cxn modelId="{89DEE6F0-F2D2-4171-BDC9-784D54CAE626}" srcId="{FE49ECBA-3C40-4EC1-A2ED-EB499C83433E}" destId="{0694E971-2856-4C32-A7A2-E3E8F3C64966}" srcOrd="0" destOrd="0" parTransId="{2CB051B1-5C8F-48D1-B73E-A9DA10076576}" sibTransId="{48A0609F-56C7-4637-8719-DF00BA7E4456}"/>
    <dgm:cxn modelId="{1FF442AA-A1D0-49DB-B320-5F2F74AAE6B7}" type="presOf" srcId="{FE49ECBA-3C40-4EC1-A2ED-EB499C83433E}" destId="{1D3C8FB0-1142-4129-9BDB-353924236518}" srcOrd="0" destOrd="0" presId="urn:microsoft.com/office/officeart/2011/layout/CircleProcess"/>
    <dgm:cxn modelId="{72F810E3-868E-4D15-81EE-159B51D4DA7B}" type="presOf" srcId="{BC3D7624-F5E1-4F38-A9F7-ED47AD637851}" destId="{2B72597E-3867-408B-92D8-BB78B39BBCAB}" srcOrd="0" destOrd="0" presId="urn:microsoft.com/office/officeart/2011/layout/CircleProcess"/>
    <dgm:cxn modelId="{610B3BD6-223B-4724-9A45-94CBB7A1FACE}" type="presOf" srcId="{BC3D7624-F5E1-4F38-A9F7-ED47AD637851}" destId="{2C2FDC1F-64F4-4438-98F1-1ED32E4E5970}" srcOrd="1" destOrd="0" presId="urn:microsoft.com/office/officeart/2011/layout/CircleProcess"/>
    <dgm:cxn modelId="{9FAB25CB-7725-468D-9CD2-17149F3D2CB6}" type="presOf" srcId="{0694E971-2856-4C32-A7A2-E3E8F3C64966}" destId="{FCACB675-A397-460B-90DF-7D9434D0AF40}" srcOrd="0" destOrd="0" presId="urn:microsoft.com/office/officeart/2011/layout/CircleProcess"/>
    <dgm:cxn modelId="{7E85C7DC-B08B-4A4A-90F4-D28F2D97511A}" type="presParOf" srcId="{1D3C8FB0-1142-4129-9BDB-353924236518}" destId="{40125675-0DFB-4C68-8EF8-204E45730700}" srcOrd="0" destOrd="0" presId="urn:microsoft.com/office/officeart/2011/layout/CircleProcess"/>
    <dgm:cxn modelId="{070F51E1-428A-4F42-8948-A0DCFA2EE5C5}" type="presParOf" srcId="{40125675-0DFB-4C68-8EF8-204E45730700}" destId="{CA8F5A5C-BDB3-423B-8EF1-37EA06D7617E}" srcOrd="0" destOrd="0" presId="urn:microsoft.com/office/officeart/2011/layout/CircleProcess"/>
    <dgm:cxn modelId="{8D448C05-2910-4000-957C-A95041B165D5}" type="presParOf" srcId="{1D3C8FB0-1142-4129-9BDB-353924236518}" destId="{98DB2FBE-892D-43EA-9F57-E7E204964EDE}" srcOrd="1" destOrd="0" presId="urn:microsoft.com/office/officeart/2011/layout/CircleProcess"/>
    <dgm:cxn modelId="{E324ED4F-F54A-421B-B0A2-B089CFD90511}" type="presParOf" srcId="{98DB2FBE-892D-43EA-9F57-E7E204964EDE}" destId="{CC709AD5-04B2-4883-8D8C-9DBF0A1E4766}" srcOrd="0" destOrd="0" presId="urn:microsoft.com/office/officeart/2011/layout/CircleProcess"/>
    <dgm:cxn modelId="{EDA057CC-1F6B-43CC-8263-1256950B4C94}" type="presParOf" srcId="{1D3C8FB0-1142-4129-9BDB-353924236518}" destId="{46FD0E53-869E-482C-B38B-5A9E3AC426F8}" srcOrd="2" destOrd="0" presId="urn:microsoft.com/office/officeart/2011/layout/CircleProcess"/>
    <dgm:cxn modelId="{A6AAD05D-06E2-4621-8EF2-58227319F1C1}" type="presParOf" srcId="{1D3C8FB0-1142-4129-9BDB-353924236518}" destId="{B9F4AB3A-9932-43C7-95B4-B9B0047E7005}" srcOrd="3" destOrd="0" presId="urn:microsoft.com/office/officeart/2011/layout/CircleProcess"/>
    <dgm:cxn modelId="{E8B343F7-8BE1-42B2-9839-705E7C8D6403}" type="presParOf" srcId="{B9F4AB3A-9932-43C7-95B4-B9B0047E7005}" destId="{08AFCA36-A86C-4104-94AD-6A69BE6146D7}" srcOrd="0" destOrd="0" presId="urn:microsoft.com/office/officeart/2011/layout/CircleProcess"/>
    <dgm:cxn modelId="{57445EF2-22E0-4E67-9384-49EC2FA01F0B}" type="presParOf" srcId="{1D3C8FB0-1142-4129-9BDB-353924236518}" destId="{A059C2E9-324A-41A2-8E69-8204B6AA59AF}" srcOrd="4" destOrd="0" presId="urn:microsoft.com/office/officeart/2011/layout/CircleProcess"/>
    <dgm:cxn modelId="{AA0AA23D-82F5-4E8A-A2F5-51995DFD5CC7}" type="presParOf" srcId="{A059C2E9-324A-41A2-8E69-8204B6AA59AF}" destId="{2B72597E-3867-408B-92D8-BB78B39BBCAB}" srcOrd="0" destOrd="0" presId="urn:microsoft.com/office/officeart/2011/layout/CircleProcess"/>
    <dgm:cxn modelId="{A773FE7E-1AC7-488C-AA3B-ECE0C734E4A0}" type="presParOf" srcId="{1D3C8FB0-1142-4129-9BDB-353924236518}" destId="{2C2FDC1F-64F4-4438-98F1-1ED32E4E5970}" srcOrd="5" destOrd="0" presId="urn:microsoft.com/office/officeart/2011/layout/CircleProcess"/>
    <dgm:cxn modelId="{CF6AA0DF-2F47-472A-96A9-8F4E17A7FDFF}" type="presParOf" srcId="{1D3C8FB0-1142-4129-9BDB-353924236518}" destId="{21D364FC-AB35-4D0C-BDC4-B08128C43803}" srcOrd="6" destOrd="0" presId="urn:microsoft.com/office/officeart/2011/layout/CircleProcess"/>
    <dgm:cxn modelId="{60A4CFEE-8FE5-422D-A20A-4EEA75EFFE48}" type="presParOf" srcId="{21D364FC-AB35-4D0C-BDC4-B08128C43803}" destId="{79B925B1-6D91-4ACE-A429-C6598B0D8063}" srcOrd="0" destOrd="0" presId="urn:microsoft.com/office/officeart/2011/layout/CircleProcess"/>
    <dgm:cxn modelId="{0B7D5719-5C33-4FE7-8901-11E2A4198B6B}" type="presParOf" srcId="{1D3C8FB0-1142-4129-9BDB-353924236518}" destId="{822B32B8-F6CA-4EEC-B771-F890373198C7}" srcOrd="7" destOrd="0" presId="urn:microsoft.com/office/officeart/2011/layout/CircleProcess"/>
    <dgm:cxn modelId="{AE64D534-0C4E-43D3-B436-DC09B4718EC3}" type="presParOf" srcId="{822B32B8-F6CA-4EEC-B771-F890373198C7}" destId="{FCACB675-A397-460B-90DF-7D9434D0AF40}" srcOrd="0" destOrd="0" presId="urn:microsoft.com/office/officeart/2011/layout/CircleProcess"/>
    <dgm:cxn modelId="{B7FB403A-241C-42F6-BF3A-C98B5F60553B}" type="presParOf" srcId="{1D3C8FB0-1142-4129-9BDB-353924236518}" destId="{A4AEA1FD-2422-4825-944B-8B9BA7A7416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5EEB9-5C06-422D-8CBE-7966971E3B9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ED539A18-D4DF-44AA-96B1-656A4D9B4FBE}">
      <dgm:prSet phldrT="[Text]" custT="1"/>
      <dgm:spPr/>
      <dgm:t>
        <a:bodyPr/>
        <a:lstStyle/>
        <a:p>
          <a:r>
            <a:rPr lang="en-US" sz="2400" b="1">
              <a:solidFill>
                <a:srgbClr val="40272B"/>
              </a:solidFill>
              <a:latin typeface="Times New Roman" panose="02020603050405020304" pitchFamily="18" charset="0"/>
              <a:cs typeface="Times New Roman" panose="02020603050405020304" pitchFamily="18" charset="0"/>
            </a:rPr>
            <a:t>Mơ ước thành </a:t>
          </a:r>
          <a:r>
            <a:rPr lang="vi-VN" sz="2400" b="1">
              <a:solidFill>
                <a:srgbClr val="40272B"/>
              </a:solidFill>
              <a:latin typeface="Times New Roman" panose="02020603050405020304" pitchFamily="18" charset="0"/>
              <a:cs typeface="Times New Roman" panose="02020603050405020304" pitchFamily="18" charset="0"/>
            </a:rPr>
            <a:t>vận động viên bơi lội</a:t>
          </a:r>
          <a:endParaRPr lang="en-US" sz="2400">
            <a:solidFill>
              <a:srgbClr val="40272B"/>
            </a:solidFill>
            <a:latin typeface="Times New Roman" panose="02020603050405020304" pitchFamily="18" charset="0"/>
            <a:cs typeface="Times New Roman" panose="02020603050405020304" pitchFamily="18" charset="0"/>
          </a:endParaRPr>
        </a:p>
      </dgm:t>
    </dgm:pt>
    <dgm:pt modelId="{4B4CF61A-78B1-4548-B1F3-E53C406ADB04}" type="parTrans" cxnId="{EE595CE4-FB88-40C1-A953-324FE887AF39}">
      <dgm:prSet/>
      <dgm:spPr/>
      <dgm:t>
        <a:bodyPr/>
        <a:lstStyle/>
        <a:p>
          <a:endParaRPr lang="en-US" sz="2400"/>
        </a:p>
      </dgm:t>
    </dgm:pt>
    <dgm:pt modelId="{5AB5CACD-191F-4F39-9114-F1965C3EC9D3}" type="sibTrans" cxnId="{EE595CE4-FB88-40C1-A953-324FE887AF39}">
      <dgm:prSet/>
      <dgm:spPr/>
      <dgm:t>
        <a:bodyPr/>
        <a:lstStyle/>
        <a:p>
          <a:endParaRPr lang="en-US" sz="2400"/>
        </a:p>
      </dgm:t>
    </dgm:pt>
    <dgm:pt modelId="{9EAFEA38-36CC-49DC-BE79-1D9DB36534FC}">
      <dgm:prSet phldrT="[Text]" custT="1"/>
      <dgm:spPr/>
      <dgm:t>
        <a:bodyPr/>
        <a:lstStyle/>
        <a:p>
          <a:r>
            <a:rPr lang="en-US" sz="2400" b="1">
              <a:solidFill>
                <a:srgbClr val="CC5050"/>
              </a:solidFill>
              <a:latin typeface="Times New Roman" panose="02020603050405020304" pitchFamily="18" charset="0"/>
              <a:cs typeface="Times New Roman" panose="02020603050405020304" pitchFamily="18" charset="0"/>
            </a:rPr>
            <a:t>T</a:t>
          </a:r>
          <a:r>
            <a:rPr lang="vi-VN" sz="2400" b="1">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a:solidFill>
              <a:srgbClr val="CC5050"/>
            </a:solidFill>
            <a:latin typeface="Times New Roman" panose="02020603050405020304" pitchFamily="18" charset="0"/>
            <a:cs typeface="Times New Roman" panose="02020603050405020304" pitchFamily="18" charset="0"/>
          </a:endParaRPr>
        </a:p>
      </dgm:t>
    </dgm:pt>
    <dgm:pt modelId="{460D58E1-FE08-4FA7-8BDF-9634E0EA5890}" type="parTrans" cxnId="{D5B84123-16FE-490A-985C-CBCFCD91DF99}">
      <dgm:prSet/>
      <dgm:spPr/>
      <dgm:t>
        <a:bodyPr/>
        <a:lstStyle/>
        <a:p>
          <a:endParaRPr lang="en-US" sz="2400"/>
        </a:p>
      </dgm:t>
    </dgm:pt>
    <dgm:pt modelId="{97CE03A8-5C7D-49C5-B8F0-4A1F0A1DFBA0}" type="sibTrans" cxnId="{D5B84123-16FE-490A-985C-CBCFCD91DF99}">
      <dgm:prSet/>
      <dgm:spPr/>
      <dgm:t>
        <a:bodyPr/>
        <a:lstStyle/>
        <a:p>
          <a:endParaRPr lang="en-US" sz="2400"/>
        </a:p>
      </dgm:t>
    </dgm:pt>
    <dgm:pt modelId="{69687C73-6C0D-48B7-B803-1D29F7B22C0E}">
      <dgm:prSet custT="1"/>
      <dgm:spPr/>
      <dgm:t>
        <a:bodyPr/>
        <a:lstStyle/>
        <a:p>
          <a:r>
            <a:rPr lang="en-US" sz="2400" b="1">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a:solidFill>
              <a:schemeClr val="accent5">
                <a:lumMod val="75000"/>
              </a:schemeClr>
            </a:solidFill>
            <a:latin typeface="Times New Roman" panose="02020603050405020304" pitchFamily="18" charset="0"/>
            <a:cs typeface="Times New Roman" panose="02020603050405020304" pitchFamily="18" charset="0"/>
          </a:endParaRPr>
        </a:p>
      </dgm:t>
    </dgm:pt>
    <dgm:pt modelId="{CDDA1188-10D0-43F5-B4DE-41B7691AFF02}" type="parTrans" cxnId="{3ABFDAF2-D26A-46B3-A6CB-C00710E43694}">
      <dgm:prSet/>
      <dgm:spPr/>
      <dgm:t>
        <a:bodyPr/>
        <a:lstStyle/>
        <a:p>
          <a:endParaRPr lang="en-US" sz="2400"/>
        </a:p>
      </dgm:t>
    </dgm:pt>
    <dgm:pt modelId="{3B2249C7-89A6-4B3D-B3FE-363E4A48E9A8}" type="sibTrans" cxnId="{3ABFDAF2-D26A-46B3-A6CB-C00710E43694}">
      <dgm:prSet/>
      <dgm:spPr/>
      <dgm:t>
        <a:bodyPr/>
        <a:lstStyle/>
        <a:p>
          <a:endParaRPr lang="en-US" sz="2400"/>
        </a:p>
      </dgm:t>
    </dgm:pt>
    <dgm:pt modelId="{C8B5AA38-4626-4E7D-A011-05AC1C484FB4}" type="pres">
      <dgm:prSet presAssocID="{A8B5EEB9-5C06-422D-8CBE-7966971E3B9C}" presName="Name0" presStyleCnt="0">
        <dgm:presLayoutVars>
          <dgm:chPref val="3"/>
          <dgm:dir/>
          <dgm:animLvl val="lvl"/>
          <dgm:resizeHandles/>
        </dgm:presLayoutVars>
      </dgm:prSet>
      <dgm:spPr/>
      <dgm:t>
        <a:bodyPr/>
        <a:lstStyle/>
        <a:p>
          <a:endParaRPr lang="en-US"/>
        </a:p>
      </dgm:t>
    </dgm:pt>
    <dgm:pt modelId="{006B6F28-DB98-4CCE-BB3B-E2143A606DE3}" type="pres">
      <dgm:prSet presAssocID="{ED539A18-D4DF-44AA-96B1-656A4D9B4FBE}" presName="horFlow" presStyleCnt="0"/>
      <dgm:spPr/>
    </dgm:pt>
    <dgm:pt modelId="{9027BBC3-A293-4FEE-A8AF-FAFCE482E013}" type="pres">
      <dgm:prSet presAssocID="{ED539A18-D4DF-44AA-96B1-656A4D9B4FBE}" presName="bigChev" presStyleLbl="node1" presStyleIdx="0" presStyleCnt="1"/>
      <dgm:spPr/>
      <dgm:t>
        <a:bodyPr/>
        <a:lstStyle/>
        <a:p>
          <a:endParaRPr lang="en-US"/>
        </a:p>
      </dgm:t>
    </dgm:pt>
    <dgm:pt modelId="{F6B4FFEE-7F1C-44B2-A3EA-2EFA6A91E289}" type="pres">
      <dgm:prSet presAssocID="{460D58E1-FE08-4FA7-8BDF-9634E0EA5890}" presName="parTrans" presStyleCnt="0"/>
      <dgm:spPr/>
    </dgm:pt>
    <dgm:pt modelId="{0D2AA2EB-C3A2-4D79-A49F-36E49E759C64}" type="pres">
      <dgm:prSet presAssocID="{9EAFEA38-36CC-49DC-BE79-1D9DB36534FC}" presName="node" presStyleLbl="alignAccFollowNode1" presStyleIdx="0" presStyleCnt="2">
        <dgm:presLayoutVars>
          <dgm:bulletEnabled val="1"/>
        </dgm:presLayoutVars>
      </dgm:prSet>
      <dgm:spPr/>
      <dgm:t>
        <a:bodyPr/>
        <a:lstStyle/>
        <a:p>
          <a:endParaRPr lang="en-US"/>
        </a:p>
      </dgm:t>
    </dgm:pt>
    <dgm:pt modelId="{EF175561-0E56-4844-9A41-86F6320B008D}" type="pres">
      <dgm:prSet presAssocID="{97CE03A8-5C7D-49C5-B8F0-4A1F0A1DFBA0}" presName="sibTrans" presStyleCnt="0"/>
      <dgm:spPr/>
    </dgm:pt>
    <dgm:pt modelId="{65C4E277-BFE7-483B-9A71-0BCA1CD521B7}" type="pres">
      <dgm:prSet presAssocID="{69687C73-6C0D-48B7-B803-1D29F7B22C0E}" presName="node" presStyleLbl="alignAccFollowNode1" presStyleIdx="1" presStyleCnt="2">
        <dgm:presLayoutVars>
          <dgm:bulletEnabled val="1"/>
        </dgm:presLayoutVars>
      </dgm:prSet>
      <dgm:spPr/>
      <dgm:t>
        <a:bodyPr/>
        <a:lstStyle/>
        <a:p>
          <a:endParaRPr lang="en-US"/>
        </a:p>
      </dgm:t>
    </dgm:pt>
  </dgm:ptLst>
  <dgm:cxnLst>
    <dgm:cxn modelId="{BB81E43E-0B9E-4ACD-879B-BDDCF4D38A6D}" type="presOf" srcId="{69687C73-6C0D-48B7-B803-1D29F7B22C0E}" destId="{65C4E277-BFE7-483B-9A71-0BCA1CD521B7}" srcOrd="0" destOrd="0" presId="urn:microsoft.com/office/officeart/2005/8/layout/lProcess3"/>
    <dgm:cxn modelId="{979B31AA-AC8C-40EF-A16B-331D68E2708F}" type="presOf" srcId="{ED539A18-D4DF-44AA-96B1-656A4D9B4FBE}" destId="{9027BBC3-A293-4FEE-A8AF-FAFCE482E013}" srcOrd="0" destOrd="0" presId="urn:microsoft.com/office/officeart/2005/8/layout/lProcess3"/>
    <dgm:cxn modelId="{3ABFDAF2-D26A-46B3-A6CB-C00710E43694}" srcId="{ED539A18-D4DF-44AA-96B1-656A4D9B4FBE}" destId="{69687C73-6C0D-48B7-B803-1D29F7B22C0E}" srcOrd="1" destOrd="0" parTransId="{CDDA1188-10D0-43F5-B4DE-41B7691AFF02}" sibTransId="{3B2249C7-89A6-4B3D-B3FE-363E4A48E9A8}"/>
    <dgm:cxn modelId="{D5B84123-16FE-490A-985C-CBCFCD91DF99}" srcId="{ED539A18-D4DF-44AA-96B1-656A4D9B4FBE}" destId="{9EAFEA38-36CC-49DC-BE79-1D9DB36534FC}" srcOrd="0" destOrd="0" parTransId="{460D58E1-FE08-4FA7-8BDF-9634E0EA5890}" sibTransId="{97CE03A8-5C7D-49C5-B8F0-4A1F0A1DFBA0}"/>
    <dgm:cxn modelId="{2E751DE9-E508-4F6E-A6D8-284B3A1E2000}" type="presOf" srcId="{9EAFEA38-36CC-49DC-BE79-1D9DB36534FC}" destId="{0D2AA2EB-C3A2-4D79-A49F-36E49E759C64}" srcOrd="0" destOrd="0" presId="urn:microsoft.com/office/officeart/2005/8/layout/lProcess3"/>
    <dgm:cxn modelId="{21752CFD-69A6-40FF-A0DE-B529309D21F7}" type="presOf" srcId="{A8B5EEB9-5C06-422D-8CBE-7966971E3B9C}" destId="{C8B5AA38-4626-4E7D-A011-05AC1C484FB4}" srcOrd="0" destOrd="0" presId="urn:microsoft.com/office/officeart/2005/8/layout/lProcess3"/>
    <dgm:cxn modelId="{EE595CE4-FB88-40C1-A953-324FE887AF39}" srcId="{A8B5EEB9-5C06-422D-8CBE-7966971E3B9C}" destId="{ED539A18-D4DF-44AA-96B1-656A4D9B4FBE}" srcOrd="0" destOrd="0" parTransId="{4B4CF61A-78B1-4548-B1F3-E53C406ADB04}" sibTransId="{5AB5CACD-191F-4F39-9114-F1965C3EC9D3}"/>
    <dgm:cxn modelId="{339054B5-746F-4E85-9AB4-CCCD33792103}" type="presParOf" srcId="{C8B5AA38-4626-4E7D-A011-05AC1C484FB4}" destId="{006B6F28-DB98-4CCE-BB3B-E2143A606DE3}" srcOrd="0" destOrd="0" presId="urn:microsoft.com/office/officeart/2005/8/layout/lProcess3"/>
    <dgm:cxn modelId="{4BB5672A-78A7-482B-BBF6-135AA6C3F1A6}" type="presParOf" srcId="{006B6F28-DB98-4CCE-BB3B-E2143A606DE3}" destId="{9027BBC3-A293-4FEE-A8AF-FAFCE482E013}" srcOrd="0" destOrd="0" presId="urn:microsoft.com/office/officeart/2005/8/layout/lProcess3"/>
    <dgm:cxn modelId="{FF675EDF-7666-4683-A01E-8BE8B4D4D0B6}" type="presParOf" srcId="{006B6F28-DB98-4CCE-BB3B-E2143A606DE3}" destId="{F6B4FFEE-7F1C-44B2-A3EA-2EFA6A91E289}" srcOrd="1" destOrd="0" presId="urn:microsoft.com/office/officeart/2005/8/layout/lProcess3"/>
    <dgm:cxn modelId="{B4A96AC4-E532-4F69-90AF-AD862486696E}" type="presParOf" srcId="{006B6F28-DB98-4CCE-BB3B-E2143A606DE3}" destId="{0D2AA2EB-C3A2-4D79-A49F-36E49E759C64}" srcOrd="2" destOrd="0" presId="urn:microsoft.com/office/officeart/2005/8/layout/lProcess3"/>
    <dgm:cxn modelId="{B0A1A287-18AD-49B3-BCE2-D39C5A1A5E36}" type="presParOf" srcId="{006B6F28-DB98-4CCE-BB3B-E2143A606DE3}" destId="{EF175561-0E56-4844-9A41-86F6320B008D}" srcOrd="3" destOrd="0" presId="urn:microsoft.com/office/officeart/2005/8/layout/lProcess3"/>
    <dgm:cxn modelId="{9EB72B5F-DAE0-4D46-9F7D-B6F971E9C864}" type="presParOf" srcId="{006B6F28-DB98-4CCE-BB3B-E2143A606DE3}" destId="{65C4E277-BFE7-483B-9A71-0BCA1CD521B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A498D-4577-427D-8645-90F9E44AA4FB}"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FD0EC60F-7CB9-42C5-AD2F-DD16E47DBD9F}">
      <dgm:prSet phldrT="[Text]"/>
      <dgm:spPr/>
      <dgm:t>
        <a:bodyPr/>
        <a:lstStyle/>
        <a:p>
          <a:r>
            <a:rPr lang="en-US" b="1">
              <a:solidFill>
                <a:srgbClr val="40272B"/>
              </a:solidFill>
              <a:latin typeface="Times New Roman" panose="02020603050405020304" pitchFamily="18" charset="0"/>
              <a:cs typeface="Times New Roman" panose="02020603050405020304" pitchFamily="18" charset="0"/>
            </a:rPr>
            <a:t>L</a:t>
          </a:r>
          <a:r>
            <a:rPr lang="vi-VN" b="1">
              <a:solidFill>
                <a:srgbClr val="40272B"/>
              </a:solidFill>
              <a:latin typeface="Times New Roman" panose="02020603050405020304" pitchFamily="18" charset="0"/>
              <a:cs typeface="Times New Roman" panose="02020603050405020304" pitchFamily="18" charset="0"/>
            </a:rPr>
            <a:t>àm rất nhiều bài tập</a:t>
          </a:r>
          <a:endParaRPr lang="en-US" b="1">
            <a:solidFill>
              <a:srgbClr val="40272B"/>
            </a:solidFill>
            <a:latin typeface="Times New Roman" panose="02020603050405020304" pitchFamily="18" charset="0"/>
            <a:cs typeface="Times New Roman" panose="02020603050405020304" pitchFamily="18" charset="0"/>
          </a:endParaRPr>
        </a:p>
      </dgm:t>
    </dgm:pt>
    <dgm:pt modelId="{975F07FD-3E61-4CAB-8218-7F214353C90E}" type="parTrans" cxnId="{BF7AACD9-41C1-469F-8CE1-015ED165FC27}">
      <dgm:prSet/>
      <dgm:spPr/>
      <dgm:t>
        <a:bodyPr/>
        <a:lstStyle/>
        <a:p>
          <a:endParaRPr lang="en-US">
            <a:solidFill>
              <a:srgbClr val="40272B"/>
            </a:solidFill>
          </a:endParaRPr>
        </a:p>
      </dgm:t>
    </dgm:pt>
    <dgm:pt modelId="{197DF48B-CB3E-41BA-B7F9-218B2D2CA7C5}" type="sibTrans" cxnId="{BF7AACD9-41C1-469F-8CE1-015ED165FC27}">
      <dgm:prSet/>
      <dgm:spPr/>
      <dgm:t>
        <a:bodyPr/>
        <a:lstStyle/>
        <a:p>
          <a:endParaRPr lang="en-US">
            <a:solidFill>
              <a:srgbClr val="40272B"/>
            </a:solidFill>
          </a:endParaRPr>
        </a:p>
      </dgm:t>
    </dgm:pt>
    <dgm:pt modelId="{255BE50A-6FC6-4189-B9D0-ED985734138B}">
      <dgm:prSet/>
      <dgm:spPr/>
      <dgm:t>
        <a:bodyPr/>
        <a:lstStyle/>
        <a:p>
          <a:r>
            <a:rPr lang="en-US" b="1">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a:solidFill>
              <a:srgbClr val="40272B"/>
            </a:solidFill>
            <a:latin typeface="Times New Roman" panose="02020603050405020304" pitchFamily="18" charset="0"/>
            <a:cs typeface="Times New Roman" panose="02020603050405020304" pitchFamily="18" charset="0"/>
          </a:endParaRPr>
        </a:p>
      </dgm:t>
    </dgm:pt>
    <dgm:pt modelId="{BB750D76-ECA6-4C97-950B-479B12347B41}" type="parTrans" cxnId="{4A649D86-180C-4456-9639-3B3880E352A6}">
      <dgm:prSet/>
      <dgm:spPr/>
      <dgm:t>
        <a:bodyPr/>
        <a:lstStyle/>
        <a:p>
          <a:endParaRPr lang="en-US">
            <a:solidFill>
              <a:srgbClr val="40272B"/>
            </a:solidFill>
          </a:endParaRPr>
        </a:p>
      </dgm:t>
    </dgm:pt>
    <dgm:pt modelId="{E71C9710-F4AF-4237-8AEF-03F35D891139}" type="sibTrans" cxnId="{4A649D86-180C-4456-9639-3B3880E352A6}">
      <dgm:prSet/>
      <dgm:spPr/>
      <dgm:t>
        <a:bodyPr/>
        <a:lstStyle/>
        <a:p>
          <a:endParaRPr lang="en-US">
            <a:solidFill>
              <a:srgbClr val="40272B"/>
            </a:solidFill>
          </a:endParaRPr>
        </a:p>
      </dgm:t>
    </dgm:pt>
    <dgm:pt modelId="{F31BF4B4-449E-4896-8293-995382CD88B5}">
      <dgm:prSet/>
      <dgm:spPr/>
      <dgm:t>
        <a:bodyPr/>
        <a:lstStyle/>
        <a:p>
          <a:r>
            <a:rPr lang="en-US" b="1">
              <a:solidFill>
                <a:srgbClr val="40272B"/>
              </a:solidFill>
              <a:latin typeface="Times New Roman" panose="02020603050405020304" pitchFamily="18" charset="0"/>
              <a:cs typeface="Times New Roman" panose="02020603050405020304" pitchFamily="18" charset="0"/>
            </a:rPr>
            <a:t>T</a:t>
          </a:r>
          <a:r>
            <a:rPr lang="vi-VN" b="1">
              <a:solidFill>
                <a:srgbClr val="40272B"/>
              </a:solidFill>
              <a:latin typeface="Times New Roman" panose="02020603050405020304" pitchFamily="18" charset="0"/>
              <a:cs typeface="Times New Roman" panose="02020603050405020304" pitchFamily="18" charset="0"/>
            </a:rPr>
            <a:t>rở thành học sinh giỏi Toán</a:t>
          </a:r>
          <a:endParaRPr lang="en-US" b="1">
            <a:solidFill>
              <a:srgbClr val="40272B"/>
            </a:solidFill>
            <a:latin typeface="Times New Roman" panose="02020603050405020304" pitchFamily="18" charset="0"/>
            <a:cs typeface="Times New Roman" panose="02020603050405020304" pitchFamily="18" charset="0"/>
          </a:endParaRPr>
        </a:p>
      </dgm:t>
    </dgm:pt>
    <dgm:pt modelId="{003CE4F3-9C16-4405-911E-D022EE5AF039}" type="sibTrans" cxnId="{666CAC3A-579A-4954-9391-63BFAE7AE47C}">
      <dgm:prSet/>
      <dgm:spPr/>
      <dgm:t>
        <a:bodyPr/>
        <a:lstStyle/>
        <a:p>
          <a:endParaRPr lang="en-US">
            <a:solidFill>
              <a:srgbClr val="40272B"/>
            </a:solidFill>
          </a:endParaRPr>
        </a:p>
      </dgm:t>
    </dgm:pt>
    <dgm:pt modelId="{664B7C39-C66A-4988-AF37-F76EEFCB9C58}" type="parTrans" cxnId="{666CAC3A-579A-4954-9391-63BFAE7AE47C}">
      <dgm:prSet/>
      <dgm:spPr/>
      <dgm:t>
        <a:bodyPr/>
        <a:lstStyle/>
        <a:p>
          <a:endParaRPr lang="en-US">
            <a:solidFill>
              <a:srgbClr val="40272B"/>
            </a:solidFill>
          </a:endParaRPr>
        </a:p>
      </dgm:t>
    </dgm:pt>
    <dgm:pt modelId="{27BC9E7E-018B-4249-AFAE-CB597329911C}" type="pres">
      <dgm:prSet presAssocID="{2FEA498D-4577-427D-8645-90F9E44AA4FB}" presName="linearFlow" presStyleCnt="0">
        <dgm:presLayoutVars>
          <dgm:dir/>
          <dgm:resizeHandles val="exact"/>
        </dgm:presLayoutVars>
      </dgm:prSet>
      <dgm:spPr/>
      <dgm:t>
        <a:bodyPr/>
        <a:lstStyle/>
        <a:p>
          <a:endParaRPr lang="en-US"/>
        </a:p>
      </dgm:t>
    </dgm:pt>
    <dgm:pt modelId="{F84ECDE7-5196-4067-B192-14BE0EAC9CBC}" type="pres">
      <dgm:prSet presAssocID="{FD0EC60F-7CB9-42C5-AD2F-DD16E47DBD9F}" presName="node" presStyleLbl="node1" presStyleIdx="0" presStyleCnt="3">
        <dgm:presLayoutVars>
          <dgm:bulletEnabled val="1"/>
        </dgm:presLayoutVars>
      </dgm:prSet>
      <dgm:spPr/>
      <dgm:t>
        <a:bodyPr/>
        <a:lstStyle/>
        <a:p>
          <a:endParaRPr lang="en-US"/>
        </a:p>
      </dgm:t>
    </dgm:pt>
    <dgm:pt modelId="{272EC672-6434-49A2-901C-C0B3C7A13BC0}" type="pres">
      <dgm:prSet presAssocID="{197DF48B-CB3E-41BA-B7F9-218B2D2CA7C5}" presName="spacerL" presStyleCnt="0"/>
      <dgm:spPr/>
    </dgm:pt>
    <dgm:pt modelId="{2BC8B6EF-E17C-481A-9129-2568C4E0930D}" type="pres">
      <dgm:prSet presAssocID="{197DF48B-CB3E-41BA-B7F9-218B2D2CA7C5}" presName="sibTrans" presStyleLbl="sibTrans2D1" presStyleIdx="0" presStyleCnt="2"/>
      <dgm:spPr/>
      <dgm:t>
        <a:bodyPr/>
        <a:lstStyle/>
        <a:p>
          <a:endParaRPr lang="en-US"/>
        </a:p>
      </dgm:t>
    </dgm:pt>
    <dgm:pt modelId="{E2F4A4E1-40DC-46BB-AB39-3F0B44BC2F56}" type="pres">
      <dgm:prSet presAssocID="{197DF48B-CB3E-41BA-B7F9-218B2D2CA7C5}" presName="spacerR" presStyleCnt="0"/>
      <dgm:spPr/>
    </dgm:pt>
    <dgm:pt modelId="{F4305ABB-5A81-480F-ACCE-21C37CEBCBFD}" type="pres">
      <dgm:prSet presAssocID="{255BE50A-6FC6-4189-B9D0-ED985734138B}" presName="node" presStyleLbl="node1" presStyleIdx="1" presStyleCnt="3">
        <dgm:presLayoutVars>
          <dgm:bulletEnabled val="1"/>
        </dgm:presLayoutVars>
      </dgm:prSet>
      <dgm:spPr/>
      <dgm:t>
        <a:bodyPr/>
        <a:lstStyle/>
        <a:p>
          <a:endParaRPr lang="en-US"/>
        </a:p>
      </dgm:t>
    </dgm:pt>
    <dgm:pt modelId="{E8BE3BC4-2270-4316-81FA-AB1998ED7C9C}" type="pres">
      <dgm:prSet presAssocID="{E71C9710-F4AF-4237-8AEF-03F35D891139}" presName="spacerL" presStyleCnt="0"/>
      <dgm:spPr/>
    </dgm:pt>
    <dgm:pt modelId="{28F1E99B-4A0F-4D1D-B940-18755741F35F}" type="pres">
      <dgm:prSet presAssocID="{E71C9710-F4AF-4237-8AEF-03F35D891139}" presName="sibTrans" presStyleLbl="sibTrans2D1" presStyleIdx="1" presStyleCnt="2"/>
      <dgm:spPr/>
      <dgm:t>
        <a:bodyPr/>
        <a:lstStyle/>
        <a:p>
          <a:endParaRPr lang="en-US"/>
        </a:p>
      </dgm:t>
    </dgm:pt>
    <dgm:pt modelId="{386FBB26-7003-401C-86EE-72270B483121}" type="pres">
      <dgm:prSet presAssocID="{E71C9710-F4AF-4237-8AEF-03F35D891139}" presName="spacerR" presStyleCnt="0"/>
      <dgm:spPr/>
    </dgm:pt>
    <dgm:pt modelId="{B9E99561-B850-4234-9C9D-457B248612F6}" type="pres">
      <dgm:prSet presAssocID="{F31BF4B4-449E-4896-8293-995382CD88B5}" presName="node" presStyleLbl="node1" presStyleIdx="2" presStyleCnt="3">
        <dgm:presLayoutVars>
          <dgm:bulletEnabled val="1"/>
        </dgm:presLayoutVars>
      </dgm:prSet>
      <dgm:spPr/>
      <dgm:t>
        <a:bodyPr/>
        <a:lstStyle/>
        <a:p>
          <a:endParaRPr lang="en-US"/>
        </a:p>
      </dgm:t>
    </dgm:pt>
  </dgm:ptLst>
  <dgm:cxnLst>
    <dgm:cxn modelId="{C4A8F49A-D92C-4AB1-AE42-1B56969EB85A}" type="presOf" srcId="{FD0EC60F-7CB9-42C5-AD2F-DD16E47DBD9F}" destId="{F84ECDE7-5196-4067-B192-14BE0EAC9CBC}" srcOrd="0" destOrd="0" presId="urn:microsoft.com/office/officeart/2005/8/layout/equation1"/>
    <dgm:cxn modelId="{D0E0FA74-6E53-449E-8148-9809CF32C086}" type="presOf" srcId="{197DF48B-CB3E-41BA-B7F9-218B2D2CA7C5}" destId="{2BC8B6EF-E17C-481A-9129-2568C4E0930D}" srcOrd="0" destOrd="0" presId="urn:microsoft.com/office/officeart/2005/8/layout/equation1"/>
    <dgm:cxn modelId="{CB0673F3-F9F4-40DD-B100-DA56A521CC16}" type="presOf" srcId="{E71C9710-F4AF-4237-8AEF-03F35D891139}" destId="{28F1E99B-4A0F-4D1D-B940-18755741F35F}" srcOrd="0" destOrd="0" presId="urn:microsoft.com/office/officeart/2005/8/layout/equation1"/>
    <dgm:cxn modelId="{BF7AACD9-41C1-469F-8CE1-015ED165FC27}" srcId="{2FEA498D-4577-427D-8645-90F9E44AA4FB}" destId="{FD0EC60F-7CB9-42C5-AD2F-DD16E47DBD9F}" srcOrd="0" destOrd="0" parTransId="{975F07FD-3E61-4CAB-8218-7F214353C90E}" sibTransId="{197DF48B-CB3E-41BA-B7F9-218B2D2CA7C5}"/>
    <dgm:cxn modelId="{666CAC3A-579A-4954-9391-63BFAE7AE47C}" srcId="{2FEA498D-4577-427D-8645-90F9E44AA4FB}" destId="{F31BF4B4-449E-4896-8293-995382CD88B5}" srcOrd="2" destOrd="0" parTransId="{664B7C39-C66A-4988-AF37-F76EEFCB9C58}" sibTransId="{003CE4F3-9C16-4405-911E-D022EE5AF039}"/>
    <dgm:cxn modelId="{2403DE87-DA3C-4348-BBA3-7E3DFCF5216E}" type="presOf" srcId="{2FEA498D-4577-427D-8645-90F9E44AA4FB}" destId="{27BC9E7E-018B-4249-AFAE-CB597329911C}" srcOrd="0" destOrd="0" presId="urn:microsoft.com/office/officeart/2005/8/layout/equation1"/>
    <dgm:cxn modelId="{4A649D86-180C-4456-9639-3B3880E352A6}" srcId="{2FEA498D-4577-427D-8645-90F9E44AA4FB}" destId="{255BE50A-6FC6-4189-B9D0-ED985734138B}" srcOrd="1" destOrd="0" parTransId="{BB750D76-ECA6-4C97-950B-479B12347B41}" sibTransId="{E71C9710-F4AF-4237-8AEF-03F35D891139}"/>
    <dgm:cxn modelId="{58436967-A51D-413C-8DC8-0DDD530F22AA}" type="presOf" srcId="{F31BF4B4-449E-4896-8293-995382CD88B5}" destId="{B9E99561-B850-4234-9C9D-457B248612F6}" srcOrd="0" destOrd="0" presId="urn:microsoft.com/office/officeart/2005/8/layout/equation1"/>
    <dgm:cxn modelId="{BDD12D5C-D992-46D3-A95C-FD729CF5E6FA}" type="presOf" srcId="{255BE50A-6FC6-4189-B9D0-ED985734138B}" destId="{F4305ABB-5A81-480F-ACCE-21C37CEBCBFD}" srcOrd="0" destOrd="0" presId="urn:microsoft.com/office/officeart/2005/8/layout/equation1"/>
    <dgm:cxn modelId="{C3766C2F-71A6-4FEE-BB8F-C4B0BB284CD9}" type="presParOf" srcId="{27BC9E7E-018B-4249-AFAE-CB597329911C}" destId="{F84ECDE7-5196-4067-B192-14BE0EAC9CBC}" srcOrd="0" destOrd="0" presId="urn:microsoft.com/office/officeart/2005/8/layout/equation1"/>
    <dgm:cxn modelId="{6C9A0FE8-E7C9-4058-9C46-A6D7FF04BA0C}" type="presParOf" srcId="{27BC9E7E-018B-4249-AFAE-CB597329911C}" destId="{272EC672-6434-49A2-901C-C0B3C7A13BC0}" srcOrd="1" destOrd="0" presId="urn:microsoft.com/office/officeart/2005/8/layout/equation1"/>
    <dgm:cxn modelId="{BE98A3B6-0678-451D-89FD-6BF9F722C1AD}" type="presParOf" srcId="{27BC9E7E-018B-4249-AFAE-CB597329911C}" destId="{2BC8B6EF-E17C-481A-9129-2568C4E0930D}" srcOrd="2" destOrd="0" presId="urn:microsoft.com/office/officeart/2005/8/layout/equation1"/>
    <dgm:cxn modelId="{CB1B7908-67EF-443C-B9B9-8E644B5835C2}" type="presParOf" srcId="{27BC9E7E-018B-4249-AFAE-CB597329911C}" destId="{E2F4A4E1-40DC-46BB-AB39-3F0B44BC2F56}" srcOrd="3" destOrd="0" presId="urn:microsoft.com/office/officeart/2005/8/layout/equation1"/>
    <dgm:cxn modelId="{5EB9B243-EBFE-406C-BA50-D63D322829BB}" type="presParOf" srcId="{27BC9E7E-018B-4249-AFAE-CB597329911C}" destId="{F4305ABB-5A81-480F-ACCE-21C37CEBCBFD}" srcOrd="4" destOrd="0" presId="urn:microsoft.com/office/officeart/2005/8/layout/equation1"/>
    <dgm:cxn modelId="{EE01DA20-F88E-4A5A-BE30-78B3EB34D02C}" type="presParOf" srcId="{27BC9E7E-018B-4249-AFAE-CB597329911C}" destId="{E8BE3BC4-2270-4316-81FA-AB1998ED7C9C}" srcOrd="5" destOrd="0" presId="urn:microsoft.com/office/officeart/2005/8/layout/equation1"/>
    <dgm:cxn modelId="{34AF3542-C53A-475D-B355-9B593699BE0C}" type="presParOf" srcId="{27BC9E7E-018B-4249-AFAE-CB597329911C}" destId="{28F1E99B-4A0F-4D1D-B940-18755741F35F}" srcOrd="6" destOrd="0" presId="urn:microsoft.com/office/officeart/2005/8/layout/equation1"/>
    <dgm:cxn modelId="{51F1E86E-9AC5-48EC-9CDD-1E2EA597B1DA}" type="presParOf" srcId="{27BC9E7E-018B-4249-AFAE-CB597329911C}" destId="{386FBB26-7003-401C-86EE-72270B483121}" srcOrd="7" destOrd="0" presId="urn:microsoft.com/office/officeart/2005/8/layout/equation1"/>
    <dgm:cxn modelId="{51D37FA7-EB6E-4B63-B20D-012FFA652B5F}" type="presParOf" srcId="{27BC9E7E-018B-4249-AFAE-CB597329911C}" destId="{B9E99561-B850-4234-9C9D-457B248612F6}"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FBB20-9645-40DF-8EAC-4A67169C896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58D339B7-C881-4510-87C4-769BDF8622A5}">
      <dgm:prSet phldrT="[Text]" custT="1"/>
      <dgm:spPr/>
      <dgm:t>
        <a:bodyPr/>
        <a:lstStyle/>
        <a:p>
          <a:pPr algn="ctr"/>
          <a:r>
            <a:rPr lang="vi-VN" sz="4000" b="1">
              <a:latin typeface="Times New Roman" panose="02020603050405020304" pitchFamily="18" charset="0"/>
              <a:cs typeface="Times New Roman" panose="02020603050405020304" pitchFamily="18" charset="0"/>
            </a:rPr>
            <a:t>Ư</a:t>
          </a:r>
          <a:r>
            <a:rPr lang="en-US" sz="4000" b="1">
              <a:latin typeface="Times New Roman" panose="02020603050405020304" pitchFamily="18" charset="0"/>
              <a:cs typeface="Times New Roman" panose="02020603050405020304" pitchFamily="18" charset="0"/>
            </a:rPr>
            <a:t>ớc/ ước mơ/ mơ ước + từ ngữ nói về ước mơ</a:t>
          </a:r>
        </a:p>
      </dgm:t>
    </dgm:pt>
    <dgm:pt modelId="{F8581C90-445A-4A44-A64C-4D7A8A159E06}" type="parTrans" cxnId="{01D7C423-CFD2-462D-8FE6-4BF83BBB3620}">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E727EB5D-1BAF-41BF-9CA1-1C825A012095}" type="sibTrans" cxnId="{01D7C423-CFD2-462D-8FE6-4BF83BBB3620}">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59FFFFBC-E366-435B-8AE3-FC618F9B6130}">
      <dgm:prSet phldrT="[Text]" custT="1"/>
      <dgm:spPr/>
      <dgm:t>
        <a:bodyPr/>
        <a:lstStyle/>
        <a:p>
          <a:pPr algn="ctr"/>
          <a:r>
            <a:rPr lang="en-US" sz="4000" b="1">
              <a:latin typeface="Times New Roman" panose="02020603050405020304" pitchFamily="18" charset="0"/>
              <a:cs typeface="Times New Roman" panose="02020603050405020304" pitchFamily="18" charset="0"/>
            </a:rPr>
            <a:t>Thể hiện nội dung ước mơ</a:t>
          </a:r>
        </a:p>
      </dgm:t>
    </dgm:pt>
    <dgm:pt modelId="{22ACE283-C601-4FB7-B50D-D06BA184D20D}" type="parTrans" cxnId="{9C209FD6-16FF-4867-824F-8BBA454D73CB}">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88CBFD60-297B-4B61-83E4-95EE0D2D0796}" type="sibTrans" cxnId="{9C209FD6-16FF-4867-824F-8BBA454D73CB}">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FE2BD8DA-13C0-4A7C-AE5C-500C3889DE88}">
      <dgm:prSet phldrT="[Text]" custT="1"/>
      <dgm:spPr/>
      <dgm:t>
        <a:bodyPr/>
        <a:lstStyle/>
        <a:p>
          <a:pPr algn="ctr"/>
          <a:r>
            <a:rPr lang="en-US" sz="4000" b="1">
              <a:latin typeface="Times New Roman" panose="02020603050405020304" pitchFamily="18" charset="0"/>
              <a:cs typeface="Times New Roman" panose="02020603050405020304" pitchFamily="18" charset="0"/>
            </a:rPr>
            <a:t>Tên nhân vật, địa phương, sự việc được kể</a:t>
          </a:r>
        </a:p>
      </dgm:t>
    </dgm:pt>
    <dgm:pt modelId="{21960995-2ADE-4C62-8D4D-B81218BE2EB0}" type="par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F88E81D6-9E2E-499B-A25A-92F6C31AAF1E}" type="sib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9B5FA23D-303A-4F6A-B60C-06B20F8E3664}" type="pres">
      <dgm:prSet presAssocID="{CA2FBB20-9645-40DF-8EAC-4A67169C896B}" presName="Name0" presStyleCnt="0">
        <dgm:presLayoutVars>
          <dgm:chMax val="7"/>
          <dgm:chPref val="7"/>
          <dgm:dir/>
        </dgm:presLayoutVars>
      </dgm:prSet>
      <dgm:spPr/>
      <dgm:t>
        <a:bodyPr/>
        <a:lstStyle/>
        <a:p>
          <a:endParaRPr lang="en-US"/>
        </a:p>
      </dgm:t>
    </dgm:pt>
    <dgm:pt modelId="{1795C5AF-F33C-4F6C-AEF6-4B277DC238E6}" type="pres">
      <dgm:prSet presAssocID="{CA2FBB20-9645-40DF-8EAC-4A67169C896B}" presName="Name1" presStyleCnt="0"/>
      <dgm:spPr/>
    </dgm:pt>
    <dgm:pt modelId="{177B8221-0502-477E-A04B-E5F05851A1C1}" type="pres">
      <dgm:prSet presAssocID="{CA2FBB20-9645-40DF-8EAC-4A67169C896B}" presName="cycle" presStyleCnt="0"/>
      <dgm:spPr/>
    </dgm:pt>
    <dgm:pt modelId="{BEE37045-C7B2-46D0-AEF1-F80B17E27081}" type="pres">
      <dgm:prSet presAssocID="{CA2FBB20-9645-40DF-8EAC-4A67169C896B}" presName="srcNode" presStyleLbl="node1" presStyleIdx="0" presStyleCnt="3"/>
      <dgm:spPr/>
    </dgm:pt>
    <dgm:pt modelId="{81EBF53F-ED53-41A3-B377-A319CF4B9676}" type="pres">
      <dgm:prSet presAssocID="{CA2FBB20-9645-40DF-8EAC-4A67169C896B}" presName="conn" presStyleLbl="parChTrans1D2" presStyleIdx="0" presStyleCnt="1"/>
      <dgm:spPr/>
      <dgm:t>
        <a:bodyPr/>
        <a:lstStyle/>
        <a:p>
          <a:endParaRPr lang="en-US"/>
        </a:p>
      </dgm:t>
    </dgm:pt>
    <dgm:pt modelId="{9841AE8E-3169-4D5B-8656-510BFC65187B}" type="pres">
      <dgm:prSet presAssocID="{CA2FBB20-9645-40DF-8EAC-4A67169C896B}" presName="extraNode" presStyleLbl="node1" presStyleIdx="0" presStyleCnt="3"/>
      <dgm:spPr/>
    </dgm:pt>
    <dgm:pt modelId="{05943696-37F9-44B8-B1D7-6DA5AFAED290}" type="pres">
      <dgm:prSet presAssocID="{CA2FBB20-9645-40DF-8EAC-4A67169C896B}" presName="dstNode" presStyleLbl="node1" presStyleIdx="0" presStyleCnt="3"/>
      <dgm:spPr/>
    </dgm:pt>
    <dgm:pt modelId="{52DEBA7F-C568-4A01-8E66-F911A4F248DD}" type="pres">
      <dgm:prSet presAssocID="{58D339B7-C881-4510-87C4-769BDF8622A5}" presName="text_1" presStyleLbl="node1" presStyleIdx="0" presStyleCnt="3">
        <dgm:presLayoutVars>
          <dgm:bulletEnabled val="1"/>
        </dgm:presLayoutVars>
      </dgm:prSet>
      <dgm:spPr/>
      <dgm:t>
        <a:bodyPr/>
        <a:lstStyle/>
        <a:p>
          <a:endParaRPr lang="en-US"/>
        </a:p>
      </dgm:t>
    </dgm:pt>
    <dgm:pt modelId="{DD20E000-259D-4DBF-882C-F5787B41D709}" type="pres">
      <dgm:prSet presAssocID="{58D339B7-C881-4510-87C4-769BDF8622A5}" presName="accent_1" presStyleCnt="0"/>
      <dgm:spPr/>
    </dgm:pt>
    <dgm:pt modelId="{DAC5B724-1C56-44E2-8431-13458F18BC33}" type="pres">
      <dgm:prSet presAssocID="{58D339B7-C881-4510-87C4-769BDF8622A5}" presName="accentRepeatNode" presStyleLbl="solidFgAcc1" presStyleIdx="0" presStyleCnt="3"/>
      <dgm:spPr/>
    </dgm:pt>
    <dgm:pt modelId="{6F6DA971-360C-4E51-9DEE-99B5E798F43B}" type="pres">
      <dgm:prSet presAssocID="{59FFFFBC-E366-435B-8AE3-FC618F9B6130}" presName="text_2" presStyleLbl="node1" presStyleIdx="1" presStyleCnt="3">
        <dgm:presLayoutVars>
          <dgm:bulletEnabled val="1"/>
        </dgm:presLayoutVars>
      </dgm:prSet>
      <dgm:spPr/>
      <dgm:t>
        <a:bodyPr/>
        <a:lstStyle/>
        <a:p>
          <a:endParaRPr lang="en-US"/>
        </a:p>
      </dgm:t>
    </dgm:pt>
    <dgm:pt modelId="{C0CBC101-288A-43C1-A41D-BA86A9CAF0A8}" type="pres">
      <dgm:prSet presAssocID="{59FFFFBC-E366-435B-8AE3-FC618F9B6130}" presName="accent_2" presStyleCnt="0"/>
      <dgm:spPr/>
    </dgm:pt>
    <dgm:pt modelId="{5085B18E-36C8-4588-9E0E-AAD5D7B29A3F}" type="pres">
      <dgm:prSet presAssocID="{59FFFFBC-E366-435B-8AE3-FC618F9B6130}" presName="accentRepeatNode" presStyleLbl="solidFgAcc1" presStyleIdx="1" presStyleCnt="3"/>
      <dgm:spPr/>
    </dgm:pt>
    <dgm:pt modelId="{4C94FE85-68C7-4FE9-8CB8-BBBDEC3C1143}" type="pres">
      <dgm:prSet presAssocID="{FE2BD8DA-13C0-4A7C-AE5C-500C3889DE88}" presName="text_3" presStyleLbl="node1" presStyleIdx="2" presStyleCnt="3">
        <dgm:presLayoutVars>
          <dgm:bulletEnabled val="1"/>
        </dgm:presLayoutVars>
      </dgm:prSet>
      <dgm:spPr/>
      <dgm:t>
        <a:bodyPr/>
        <a:lstStyle/>
        <a:p>
          <a:endParaRPr lang="en-US"/>
        </a:p>
      </dgm:t>
    </dgm:pt>
    <dgm:pt modelId="{7F8F9D74-97A4-4DCD-A71C-59BA32B0241B}" type="pres">
      <dgm:prSet presAssocID="{FE2BD8DA-13C0-4A7C-AE5C-500C3889DE88}" presName="accent_3" presStyleCnt="0"/>
      <dgm:spPr/>
    </dgm:pt>
    <dgm:pt modelId="{5631430A-C271-4078-A215-C095DA107285}" type="pres">
      <dgm:prSet presAssocID="{FE2BD8DA-13C0-4A7C-AE5C-500C3889DE88}" presName="accentRepeatNode" presStyleLbl="solidFgAcc1" presStyleIdx="2" presStyleCnt="3"/>
      <dgm:spPr/>
    </dgm:pt>
  </dgm:ptLst>
  <dgm:cxnLst>
    <dgm:cxn modelId="{3980F183-3F3D-4EA5-B338-63B68D6AE9EA}" type="presOf" srcId="{58D339B7-C881-4510-87C4-769BDF8622A5}" destId="{52DEBA7F-C568-4A01-8E66-F911A4F248DD}" srcOrd="0" destOrd="0" presId="urn:microsoft.com/office/officeart/2008/layout/VerticalCurvedList"/>
    <dgm:cxn modelId="{9C209FD6-16FF-4867-824F-8BBA454D73CB}" srcId="{CA2FBB20-9645-40DF-8EAC-4A67169C896B}" destId="{59FFFFBC-E366-435B-8AE3-FC618F9B6130}" srcOrd="1" destOrd="0" parTransId="{22ACE283-C601-4FB7-B50D-D06BA184D20D}" sibTransId="{88CBFD60-297B-4B61-83E4-95EE0D2D0796}"/>
    <dgm:cxn modelId="{01D7C423-CFD2-462D-8FE6-4BF83BBB3620}" srcId="{CA2FBB20-9645-40DF-8EAC-4A67169C896B}" destId="{58D339B7-C881-4510-87C4-769BDF8622A5}" srcOrd="0" destOrd="0" parTransId="{F8581C90-445A-4A44-A64C-4D7A8A159E06}" sibTransId="{E727EB5D-1BAF-41BF-9CA1-1C825A012095}"/>
    <dgm:cxn modelId="{2ADB0572-E181-4940-97C4-1D4BA91D5D4B}" type="presOf" srcId="{59FFFFBC-E366-435B-8AE3-FC618F9B6130}" destId="{6F6DA971-360C-4E51-9DEE-99B5E798F43B}" srcOrd="0" destOrd="0" presId="urn:microsoft.com/office/officeart/2008/layout/VerticalCurvedList"/>
    <dgm:cxn modelId="{D8740220-E10D-4794-96D0-33DCC286DAAA}" srcId="{CA2FBB20-9645-40DF-8EAC-4A67169C896B}" destId="{FE2BD8DA-13C0-4A7C-AE5C-500C3889DE88}" srcOrd="2" destOrd="0" parTransId="{21960995-2ADE-4C62-8D4D-B81218BE2EB0}" sibTransId="{F88E81D6-9E2E-499B-A25A-92F6C31AAF1E}"/>
    <dgm:cxn modelId="{851A364B-F79E-4A12-9F3E-D58CF85E5642}" type="presOf" srcId="{E727EB5D-1BAF-41BF-9CA1-1C825A012095}" destId="{81EBF53F-ED53-41A3-B377-A319CF4B9676}" srcOrd="0" destOrd="0" presId="urn:microsoft.com/office/officeart/2008/layout/VerticalCurvedList"/>
    <dgm:cxn modelId="{C27AF370-8571-4567-AB58-86218C3E9EA2}" type="presOf" srcId="{FE2BD8DA-13C0-4A7C-AE5C-500C3889DE88}" destId="{4C94FE85-68C7-4FE9-8CB8-BBBDEC3C1143}" srcOrd="0" destOrd="0" presId="urn:microsoft.com/office/officeart/2008/layout/VerticalCurvedList"/>
    <dgm:cxn modelId="{D2728D3B-8225-4553-973A-4A667272A22B}" type="presOf" srcId="{CA2FBB20-9645-40DF-8EAC-4A67169C896B}" destId="{9B5FA23D-303A-4F6A-B60C-06B20F8E3664}" srcOrd="0" destOrd="0" presId="urn:microsoft.com/office/officeart/2008/layout/VerticalCurvedList"/>
    <dgm:cxn modelId="{3B293C72-AE67-408E-AF95-F298EF9626C1}" type="presParOf" srcId="{9B5FA23D-303A-4F6A-B60C-06B20F8E3664}" destId="{1795C5AF-F33C-4F6C-AEF6-4B277DC238E6}" srcOrd="0" destOrd="0" presId="urn:microsoft.com/office/officeart/2008/layout/VerticalCurvedList"/>
    <dgm:cxn modelId="{9FA43825-B36C-4F1A-8AD8-09116ABCD045}" type="presParOf" srcId="{1795C5AF-F33C-4F6C-AEF6-4B277DC238E6}" destId="{177B8221-0502-477E-A04B-E5F05851A1C1}" srcOrd="0" destOrd="0" presId="urn:microsoft.com/office/officeart/2008/layout/VerticalCurvedList"/>
    <dgm:cxn modelId="{3E75E1A3-3B1F-4EFB-9941-B44BA4B978AC}" type="presParOf" srcId="{177B8221-0502-477E-A04B-E5F05851A1C1}" destId="{BEE37045-C7B2-46D0-AEF1-F80B17E27081}" srcOrd="0" destOrd="0" presId="urn:microsoft.com/office/officeart/2008/layout/VerticalCurvedList"/>
    <dgm:cxn modelId="{7F348439-5066-4E34-8E22-03F81D524C6F}" type="presParOf" srcId="{177B8221-0502-477E-A04B-E5F05851A1C1}" destId="{81EBF53F-ED53-41A3-B377-A319CF4B9676}" srcOrd="1" destOrd="0" presId="urn:microsoft.com/office/officeart/2008/layout/VerticalCurvedList"/>
    <dgm:cxn modelId="{D8D6DAC2-B2FC-490E-A5A2-DBC1146E8800}" type="presParOf" srcId="{177B8221-0502-477E-A04B-E5F05851A1C1}" destId="{9841AE8E-3169-4D5B-8656-510BFC65187B}" srcOrd="2" destOrd="0" presId="urn:microsoft.com/office/officeart/2008/layout/VerticalCurvedList"/>
    <dgm:cxn modelId="{EAC6D203-90EB-4477-B133-39A4CC0630F1}" type="presParOf" srcId="{177B8221-0502-477E-A04B-E5F05851A1C1}" destId="{05943696-37F9-44B8-B1D7-6DA5AFAED290}" srcOrd="3" destOrd="0" presId="urn:microsoft.com/office/officeart/2008/layout/VerticalCurvedList"/>
    <dgm:cxn modelId="{0008B201-7EAE-47F7-AC4E-3A99B74C6366}" type="presParOf" srcId="{1795C5AF-F33C-4F6C-AEF6-4B277DC238E6}" destId="{52DEBA7F-C568-4A01-8E66-F911A4F248DD}" srcOrd="1" destOrd="0" presId="urn:microsoft.com/office/officeart/2008/layout/VerticalCurvedList"/>
    <dgm:cxn modelId="{6BA9823C-FF1B-48D4-8587-CFFBC3BBD089}" type="presParOf" srcId="{1795C5AF-F33C-4F6C-AEF6-4B277DC238E6}" destId="{DD20E000-259D-4DBF-882C-F5787B41D709}" srcOrd="2" destOrd="0" presId="urn:microsoft.com/office/officeart/2008/layout/VerticalCurvedList"/>
    <dgm:cxn modelId="{5097EDB8-0B5E-495B-9245-2CD1C4C99D4C}" type="presParOf" srcId="{DD20E000-259D-4DBF-882C-F5787B41D709}" destId="{DAC5B724-1C56-44E2-8431-13458F18BC33}" srcOrd="0" destOrd="0" presId="urn:microsoft.com/office/officeart/2008/layout/VerticalCurvedList"/>
    <dgm:cxn modelId="{F725A5D2-9F88-454C-A8EB-D726F3FBDE36}" type="presParOf" srcId="{1795C5AF-F33C-4F6C-AEF6-4B277DC238E6}" destId="{6F6DA971-360C-4E51-9DEE-99B5E798F43B}" srcOrd="3" destOrd="0" presId="urn:microsoft.com/office/officeart/2008/layout/VerticalCurvedList"/>
    <dgm:cxn modelId="{90468AE4-3E2C-44FB-B7B3-B2894CA1195A}" type="presParOf" srcId="{1795C5AF-F33C-4F6C-AEF6-4B277DC238E6}" destId="{C0CBC101-288A-43C1-A41D-BA86A9CAF0A8}" srcOrd="4" destOrd="0" presId="urn:microsoft.com/office/officeart/2008/layout/VerticalCurvedList"/>
    <dgm:cxn modelId="{C7DC4451-FC41-470D-9794-CB873795B204}" type="presParOf" srcId="{C0CBC101-288A-43C1-A41D-BA86A9CAF0A8}" destId="{5085B18E-36C8-4588-9E0E-AAD5D7B29A3F}" srcOrd="0" destOrd="0" presId="urn:microsoft.com/office/officeart/2008/layout/VerticalCurvedList"/>
    <dgm:cxn modelId="{0D9844C6-FAF1-46D0-87FA-1C362DD3DEC2}" type="presParOf" srcId="{1795C5AF-F33C-4F6C-AEF6-4B277DC238E6}" destId="{4C94FE85-68C7-4FE9-8CB8-BBBDEC3C1143}" srcOrd="5" destOrd="0" presId="urn:microsoft.com/office/officeart/2008/layout/VerticalCurvedList"/>
    <dgm:cxn modelId="{B6663909-9840-44E5-9142-BBFF7CF106E1}" type="presParOf" srcId="{1795C5AF-F33C-4F6C-AEF6-4B277DC238E6}" destId="{7F8F9D74-97A4-4DCD-A71C-59BA32B0241B}" srcOrd="6" destOrd="0" presId="urn:microsoft.com/office/officeart/2008/layout/VerticalCurvedList"/>
    <dgm:cxn modelId="{D670F377-2C0D-4939-B7E0-304C79A5A637}" type="presParOf" srcId="{7F8F9D74-97A4-4DCD-A71C-59BA32B0241B}" destId="{5631430A-C271-4078-A215-C095DA1072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A5C-BDB3-423B-8EF1-37EA06D7617E}">
      <dsp:nvSpPr>
        <dsp:cNvPr id="0" name=""/>
        <dsp:cNvSpPr/>
      </dsp:nvSpPr>
      <dsp:spPr>
        <a:xfrm>
          <a:off x="5625185" y="1482419"/>
          <a:ext cx="2453805" cy="24542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09AD5-04B2-4883-8D8C-9DBF0A1E4766}">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a:solidFill>
                <a:srgbClr val="F4792A"/>
              </a:solidFill>
              <a:latin typeface="+mj-lt"/>
            </a:rPr>
            <a:t>Em mong ước trở thành kĩ sư nông nghiệp</a:t>
          </a:r>
          <a:r>
            <a:rPr lang="en-US" sz="2300" b="1" kern="1200">
              <a:solidFill>
                <a:srgbClr val="F4792A"/>
              </a:solidFill>
              <a:latin typeface="+mj-lt"/>
            </a:rPr>
            <a:t>.</a:t>
          </a:r>
          <a:endParaRPr lang="en-US" sz="2300" kern="1200">
            <a:solidFill>
              <a:srgbClr val="F4792A"/>
            </a:solidFill>
          </a:endParaRPr>
        </a:p>
      </dsp:txBody>
      <dsp:txXfrm>
        <a:off x="6034153" y="1891534"/>
        <a:ext cx="1635870" cy="1636029"/>
      </dsp:txXfrm>
    </dsp:sp>
    <dsp:sp modelId="{08AFCA36-A86C-4104-94AD-6A69BE6146D7}">
      <dsp:nvSpPr>
        <dsp:cNvPr id="0" name=""/>
        <dsp:cNvSpPr/>
      </dsp:nvSpPr>
      <dsp:spPr>
        <a:xfrm rot="2700000">
          <a:off x="3092062" y="1485386"/>
          <a:ext cx="2447894" cy="2447894"/>
        </a:xfrm>
        <a:prstGeom prst="teardrop">
          <a:avLst>
            <a:gd name="adj" fmla="val 1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2597E-3867-408B-92D8-BB78B39BBCAB}">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a:solidFill>
                <a:schemeClr val="accent6">
                  <a:lumMod val="50000"/>
                </a:schemeClr>
              </a:solidFill>
              <a:latin typeface="Times New Roman" panose="02020603050405020304" pitchFamily="18" charset="0"/>
              <a:cs typeface="Times New Roman" panose="02020603050405020304" pitchFamily="18" charset="0"/>
            </a:rPr>
            <a:t>K</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về </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tốt.</a:t>
          </a:r>
          <a:endParaRPr lang="en-US" sz="2400" kern="1200">
            <a:solidFill>
              <a:schemeClr val="accent6">
                <a:lumMod val="50000"/>
              </a:schemeClr>
            </a:solidFill>
            <a:latin typeface="Times New Roman" panose="02020603050405020304" pitchFamily="18" charset="0"/>
            <a:cs typeface="Times New Roman" panose="02020603050405020304" pitchFamily="18" charset="0"/>
          </a:endParaRPr>
        </a:p>
      </dsp:txBody>
      <dsp:txXfrm>
        <a:off x="3498075" y="1891534"/>
        <a:ext cx="1635870" cy="1636029"/>
      </dsp:txXfrm>
    </dsp:sp>
    <dsp:sp modelId="{79B925B1-6D91-4ACE-A429-C6598B0D8063}">
      <dsp:nvSpPr>
        <dsp:cNvPr id="0" name=""/>
        <dsp:cNvSpPr/>
      </dsp:nvSpPr>
      <dsp:spPr>
        <a:xfrm rot="2700000">
          <a:off x="555984" y="1485386"/>
          <a:ext cx="2447894" cy="2447894"/>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B675-A397-460B-90DF-7D9434D0AF40}">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a:solidFill>
                <a:schemeClr val="accent1">
                  <a:lumMod val="50000"/>
                </a:schemeClr>
              </a:solidFill>
              <a:latin typeface="Times New Roman" panose="02020603050405020304" pitchFamily="18" charset="0"/>
              <a:cs typeface="Times New Roman" panose="02020603050405020304" pitchFamily="18" charset="0"/>
            </a:rPr>
            <a:t>Quê em xảy ra </a:t>
          </a:r>
          <a:r>
            <a:rPr lang="vi-VN" sz="2300" b="1" kern="1200">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sz="2300" b="1" kern="1200">
              <a:solidFill>
                <a:schemeClr val="accent1">
                  <a:lumMod val="50000"/>
                </a:schemeClr>
              </a:solidFill>
              <a:latin typeface="Times New Roman" panose="02020603050405020304" pitchFamily="18" charset="0"/>
              <a:cs typeface="Times New Roman" panose="02020603050405020304" pitchFamily="18" charset="0"/>
            </a:rPr>
            <a:t>.</a:t>
          </a:r>
          <a:endParaRPr lang="en-US" sz="2300" kern="1200">
            <a:solidFill>
              <a:schemeClr val="accent1">
                <a:lumMod val="50000"/>
              </a:schemeClr>
            </a:solidFill>
            <a:latin typeface="Times New Roman" panose="02020603050405020304" pitchFamily="18" charset="0"/>
            <a:cs typeface="Times New Roman" panose="02020603050405020304" pitchFamily="18" charset="0"/>
          </a:endParaRP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BBC3-A293-4FEE-A8AF-FAFCE482E013}">
      <dsp:nvSpPr>
        <dsp:cNvPr id="0" name=""/>
        <dsp:cNvSpPr/>
      </dsp:nvSpPr>
      <dsp:spPr>
        <a:xfrm>
          <a:off x="2178" y="2444531"/>
          <a:ext cx="3365499" cy="134619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rgbClr val="40272B"/>
              </a:solidFill>
              <a:latin typeface="Times New Roman" panose="02020603050405020304" pitchFamily="18" charset="0"/>
              <a:cs typeface="Times New Roman" panose="02020603050405020304" pitchFamily="18" charset="0"/>
            </a:rPr>
            <a:t>Mơ ước thành </a:t>
          </a:r>
          <a:r>
            <a:rPr lang="vi-VN" sz="2400" b="1" kern="1200">
              <a:solidFill>
                <a:srgbClr val="40272B"/>
              </a:solidFill>
              <a:latin typeface="Times New Roman" panose="02020603050405020304" pitchFamily="18" charset="0"/>
              <a:cs typeface="Times New Roman" panose="02020603050405020304" pitchFamily="18" charset="0"/>
            </a:rPr>
            <a:t>vận động viên bơi lội</a:t>
          </a:r>
          <a:endParaRPr lang="en-US" sz="2400" kern="1200">
            <a:solidFill>
              <a:srgbClr val="40272B"/>
            </a:solidFill>
            <a:latin typeface="Times New Roman" panose="02020603050405020304" pitchFamily="18" charset="0"/>
            <a:cs typeface="Times New Roman" panose="02020603050405020304" pitchFamily="18" charset="0"/>
          </a:endParaRPr>
        </a:p>
      </dsp:txBody>
      <dsp:txXfrm>
        <a:off x="675278" y="2444531"/>
        <a:ext cx="2019300" cy="1346199"/>
      </dsp:txXfrm>
    </dsp:sp>
    <dsp:sp modelId="{0D2AA2EB-C3A2-4D79-A49F-36E49E759C64}">
      <dsp:nvSpPr>
        <dsp:cNvPr id="0" name=""/>
        <dsp:cNvSpPr/>
      </dsp:nvSpPr>
      <dsp:spPr>
        <a:xfrm>
          <a:off x="2930163" y="2558958"/>
          <a:ext cx="2793365" cy="1117346"/>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rgbClr val="CC5050"/>
              </a:solidFill>
              <a:latin typeface="Times New Roman" panose="02020603050405020304" pitchFamily="18" charset="0"/>
              <a:cs typeface="Times New Roman" panose="02020603050405020304" pitchFamily="18" charset="0"/>
            </a:rPr>
            <a:t>T</a:t>
          </a:r>
          <a:r>
            <a:rPr lang="vi-VN" sz="2400" b="1" kern="1200">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kern="1200">
            <a:solidFill>
              <a:srgbClr val="CC5050"/>
            </a:solidFill>
            <a:latin typeface="Times New Roman" panose="02020603050405020304" pitchFamily="18" charset="0"/>
            <a:cs typeface="Times New Roman" panose="02020603050405020304" pitchFamily="18" charset="0"/>
          </a:endParaRPr>
        </a:p>
      </dsp:txBody>
      <dsp:txXfrm>
        <a:off x="3488836" y="2558958"/>
        <a:ext cx="1676019" cy="1117346"/>
      </dsp:txXfrm>
    </dsp:sp>
    <dsp:sp modelId="{65C4E277-BFE7-483B-9A71-0BCA1CD521B7}">
      <dsp:nvSpPr>
        <dsp:cNvPr id="0" name=""/>
        <dsp:cNvSpPr/>
      </dsp:nvSpPr>
      <dsp:spPr>
        <a:xfrm>
          <a:off x="5332456" y="2558958"/>
          <a:ext cx="2793365" cy="1117346"/>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kern="1200">
            <a:solidFill>
              <a:schemeClr val="accent5">
                <a:lumMod val="75000"/>
              </a:schemeClr>
            </a:solidFill>
            <a:latin typeface="Times New Roman" panose="02020603050405020304" pitchFamily="18" charset="0"/>
            <a:cs typeface="Times New Roman" panose="02020603050405020304" pitchFamily="18" charset="0"/>
          </a:endParaRPr>
        </a:p>
      </dsp:txBody>
      <dsp:txXfrm>
        <a:off x="5891129" y="2558958"/>
        <a:ext cx="1676019" cy="1117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ECDE7-5196-4067-B192-14BE0EAC9CBC}">
      <dsp:nvSpPr>
        <dsp:cNvPr id="0" name=""/>
        <dsp:cNvSpPr/>
      </dsp:nvSpPr>
      <dsp:spPr>
        <a:xfrm>
          <a:off x="1453" y="1270941"/>
          <a:ext cx="1926403" cy="19264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L</a:t>
          </a:r>
          <a:r>
            <a:rPr lang="vi-VN" sz="2200" b="1" kern="1200">
              <a:solidFill>
                <a:srgbClr val="40272B"/>
              </a:solidFill>
              <a:latin typeface="Times New Roman" panose="02020603050405020304" pitchFamily="18" charset="0"/>
              <a:cs typeface="Times New Roman" panose="02020603050405020304" pitchFamily="18" charset="0"/>
            </a:rPr>
            <a:t>àm rất nhiều bài tập</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283568" y="1553056"/>
        <a:ext cx="1362173" cy="1362173"/>
      </dsp:txXfrm>
    </dsp:sp>
    <dsp:sp modelId="{2BC8B6EF-E17C-481A-9129-2568C4E0930D}">
      <dsp:nvSpPr>
        <dsp:cNvPr id="0" name=""/>
        <dsp:cNvSpPr/>
      </dsp:nvSpPr>
      <dsp:spPr>
        <a:xfrm>
          <a:off x="2084281" y="1675485"/>
          <a:ext cx="1117314" cy="111731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40272B"/>
            </a:solidFill>
          </a:endParaRPr>
        </a:p>
      </dsp:txBody>
      <dsp:txXfrm>
        <a:off x="2232381" y="2102746"/>
        <a:ext cx="821114" cy="262792"/>
      </dsp:txXfrm>
    </dsp:sp>
    <dsp:sp modelId="{F4305ABB-5A81-480F-ACCE-21C37CEBCBFD}">
      <dsp:nvSpPr>
        <dsp:cNvPr id="0" name=""/>
        <dsp:cNvSpPr/>
      </dsp:nvSpPr>
      <dsp:spPr>
        <a:xfrm>
          <a:off x="3358019" y="1270941"/>
          <a:ext cx="1926403" cy="19264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sz="2200" kern="1200">
            <a:solidFill>
              <a:srgbClr val="40272B"/>
            </a:solidFill>
            <a:latin typeface="Times New Roman" panose="02020603050405020304" pitchFamily="18" charset="0"/>
            <a:cs typeface="Times New Roman" panose="02020603050405020304" pitchFamily="18" charset="0"/>
          </a:endParaRPr>
        </a:p>
      </dsp:txBody>
      <dsp:txXfrm>
        <a:off x="3640134" y="1553056"/>
        <a:ext cx="1362173" cy="1362173"/>
      </dsp:txXfrm>
    </dsp:sp>
    <dsp:sp modelId="{28F1E99B-4A0F-4D1D-B940-18755741F35F}">
      <dsp:nvSpPr>
        <dsp:cNvPr id="0" name=""/>
        <dsp:cNvSpPr/>
      </dsp:nvSpPr>
      <dsp:spPr>
        <a:xfrm>
          <a:off x="5440846" y="1675485"/>
          <a:ext cx="1117314" cy="1117314"/>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40272B"/>
            </a:solidFill>
          </a:endParaRPr>
        </a:p>
      </dsp:txBody>
      <dsp:txXfrm>
        <a:off x="5588946" y="1905652"/>
        <a:ext cx="821114" cy="656980"/>
      </dsp:txXfrm>
    </dsp:sp>
    <dsp:sp modelId="{B9E99561-B850-4234-9C9D-457B248612F6}">
      <dsp:nvSpPr>
        <dsp:cNvPr id="0" name=""/>
        <dsp:cNvSpPr/>
      </dsp:nvSpPr>
      <dsp:spPr>
        <a:xfrm>
          <a:off x="6714584" y="1270941"/>
          <a:ext cx="1926403" cy="19264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T</a:t>
          </a:r>
          <a:r>
            <a:rPr lang="vi-VN" sz="2200" b="1" kern="1200">
              <a:solidFill>
                <a:srgbClr val="40272B"/>
              </a:solidFill>
              <a:latin typeface="Times New Roman" panose="02020603050405020304" pitchFamily="18" charset="0"/>
              <a:cs typeface="Times New Roman" panose="02020603050405020304" pitchFamily="18" charset="0"/>
            </a:rPr>
            <a:t>rở thành học sinh giỏi Toán</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6996699" y="1553056"/>
        <a:ext cx="1362173" cy="1362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F53F-ED53-41A3-B377-A319CF4B967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EBA7F-C568-4A01-8E66-F911A4F248DD}">
      <dsp:nvSpPr>
        <dsp:cNvPr id="0" name=""/>
        <dsp:cNvSpPr/>
      </dsp:nvSpPr>
      <dsp:spPr>
        <a:xfrm>
          <a:off x="752110" y="541866"/>
          <a:ext cx="7301111" cy="1083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vi-VN" sz="4000" b="1" kern="1200">
              <a:latin typeface="Times New Roman" panose="02020603050405020304" pitchFamily="18" charset="0"/>
              <a:cs typeface="Times New Roman" panose="02020603050405020304" pitchFamily="18" charset="0"/>
            </a:rPr>
            <a:t>Ư</a:t>
          </a:r>
          <a:r>
            <a:rPr lang="en-US" sz="4000" b="1" kern="1200">
              <a:latin typeface="Times New Roman" panose="02020603050405020304" pitchFamily="18" charset="0"/>
              <a:cs typeface="Times New Roman" panose="02020603050405020304" pitchFamily="18" charset="0"/>
            </a:rPr>
            <a:t>ớc/ ước mơ/ mơ ước + từ ngữ nói về ước mơ</a:t>
          </a:r>
        </a:p>
      </dsp:txBody>
      <dsp:txXfrm>
        <a:off x="752110" y="541866"/>
        <a:ext cx="7301111" cy="1083733"/>
      </dsp:txXfrm>
    </dsp:sp>
    <dsp:sp modelId="{DAC5B724-1C56-44E2-8431-13458F18BC33}">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DA971-360C-4E51-9DEE-99B5E798F43B}">
      <dsp:nvSpPr>
        <dsp:cNvPr id="0" name=""/>
        <dsp:cNvSpPr/>
      </dsp:nvSpPr>
      <dsp:spPr>
        <a:xfrm>
          <a:off x="1146048" y="2167466"/>
          <a:ext cx="6907174" cy="1083733"/>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en-US" sz="4000" b="1" kern="1200">
              <a:latin typeface="Times New Roman" panose="02020603050405020304" pitchFamily="18" charset="0"/>
              <a:cs typeface="Times New Roman" panose="02020603050405020304" pitchFamily="18" charset="0"/>
            </a:rPr>
            <a:t>Thể hiện nội dung ước mơ</a:t>
          </a:r>
        </a:p>
      </dsp:txBody>
      <dsp:txXfrm>
        <a:off x="1146048" y="2167466"/>
        <a:ext cx="6907174" cy="1083733"/>
      </dsp:txXfrm>
    </dsp:sp>
    <dsp:sp modelId="{5085B18E-36C8-4588-9E0E-AAD5D7B29A3F}">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4FE85-68C7-4FE9-8CB8-BBBDEC3C1143}">
      <dsp:nvSpPr>
        <dsp:cNvPr id="0" name=""/>
        <dsp:cNvSpPr/>
      </dsp:nvSpPr>
      <dsp:spPr>
        <a:xfrm>
          <a:off x="752110" y="3793066"/>
          <a:ext cx="7301111" cy="1083733"/>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en-US" sz="4000" b="1" kern="1200">
              <a:latin typeface="Times New Roman" panose="02020603050405020304" pitchFamily="18" charset="0"/>
              <a:cs typeface="Times New Roman" panose="02020603050405020304" pitchFamily="18" charset="0"/>
            </a:rPr>
            <a:t>Tên nhân vật, địa phương, sự việc được kể</a:t>
          </a:r>
        </a:p>
      </dsp:txBody>
      <dsp:txXfrm>
        <a:off x="752110" y="3793066"/>
        <a:ext cx="7301111" cy="1083733"/>
      </dsp:txXfrm>
    </dsp:sp>
    <dsp:sp modelId="{5631430A-C271-4078-A215-C095DA107285}">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F1CA1D84-4371-42D9-824B-E34979AE8703}" type="datetimeFigureOut">
              <a:rPr lang="zh-CN" altLang="en-US" smtClean="0"/>
              <a:pPr/>
              <a:t>2022/10/28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BB8B5D56-0574-431F-98E9-37135410459E}" type="slidenum">
              <a:rPr lang="zh-CN" altLang="en-US" smtClean="0"/>
              <a:pPr/>
              <a:t>‹#›</a:t>
            </a:fld>
            <a:endParaRPr lang="zh-CN" altLang="en-US" dirty="0"/>
          </a:p>
        </p:txBody>
      </p:sp>
    </p:spTree>
    <p:extLst>
      <p:ext uri="{BB962C8B-B14F-4D97-AF65-F5344CB8AC3E}">
        <p14:creationId xmlns:p14="http://schemas.microsoft.com/office/powerpoint/2010/main" val="183744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a:t>
            </a:fld>
            <a:endParaRPr lang="zh-CN" altLang="en-US"/>
          </a:p>
        </p:txBody>
      </p:sp>
    </p:spTree>
    <p:extLst>
      <p:ext uri="{BB962C8B-B14F-4D97-AF65-F5344CB8AC3E}">
        <p14:creationId xmlns:p14="http://schemas.microsoft.com/office/powerpoint/2010/main" val="369777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16</a:t>
            </a:fld>
            <a:endParaRPr lang="zh-CN" altLang="en-US"/>
          </a:p>
        </p:txBody>
      </p:sp>
    </p:spTree>
    <p:extLst>
      <p:ext uri="{BB962C8B-B14F-4D97-AF65-F5344CB8AC3E}">
        <p14:creationId xmlns:p14="http://schemas.microsoft.com/office/powerpoint/2010/main" val="25039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17</a:t>
            </a:fld>
            <a:endParaRPr lang="zh-CN" altLang="en-US"/>
          </a:p>
        </p:txBody>
      </p:sp>
    </p:spTree>
    <p:extLst>
      <p:ext uri="{BB962C8B-B14F-4D97-AF65-F5344CB8AC3E}">
        <p14:creationId xmlns:p14="http://schemas.microsoft.com/office/powerpoint/2010/main" val="266077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18</a:t>
            </a:fld>
            <a:endParaRPr lang="zh-CN" altLang="en-US"/>
          </a:p>
        </p:txBody>
      </p:sp>
    </p:spTree>
    <p:extLst>
      <p:ext uri="{BB962C8B-B14F-4D97-AF65-F5344CB8AC3E}">
        <p14:creationId xmlns:p14="http://schemas.microsoft.com/office/powerpoint/2010/main" val="208500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19</a:t>
            </a:fld>
            <a:endParaRPr lang="zh-CN" altLang="en-US"/>
          </a:p>
        </p:txBody>
      </p:sp>
    </p:spTree>
    <p:extLst>
      <p:ext uri="{BB962C8B-B14F-4D97-AF65-F5344CB8AC3E}">
        <p14:creationId xmlns:p14="http://schemas.microsoft.com/office/powerpoint/2010/main" val="130235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20</a:t>
            </a:fld>
            <a:endParaRPr lang="zh-CN" altLang="en-US"/>
          </a:p>
        </p:txBody>
      </p:sp>
    </p:spTree>
    <p:extLst>
      <p:ext uri="{BB962C8B-B14F-4D97-AF65-F5344CB8AC3E}">
        <p14:creationId xmlns:p14="http://schemas.microsoft.com/office/powerpoint/2010/main" val="30339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3</a:t>
            </a:fld>
            <a:endParaRPr lang="zh-CN" altLang="en-US"/>
          </a:p>
        </p:txBody>
      </p:sp>
    </p:spTree>
    <p:extLst>
      <p:ext uri="{BB962C8B-B14F-4D97-AF65-F5344CB8AC3E}">
        <p14:creationId xmlns:p14="http://schemas.microsoft.com/office/powerpoint/2010/main" val="401953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4</a:t>
            </a:fld>
            <a:endParaRPr lang="zh-CN" altLang="en-US"/>
          </a:p>
        </p:txBody>
      </p:sp>
    </p:spTree>
    <p:extLst>
      <p:ext uri="{BB962C8B-B14F-4D97-AF65-F5344CB8AC3E}">
        <p14:creationId xmlns:p14="http://schemas.microsoft.com/office/powerpoint/2010/main" val="58875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6</a:t>
            </a:fld>
            <a:endParaRPr lang="zh-CN" altLang="en-US"/>
          </a:p>
        </p:txBody>
      </p:sp>
    </p:spTree>
    <p:extLst>
      <p:ext uri="{BB962C8B-B14F-4D97-AF65-F5344CB8AC3E}">
        <p14:creationId xmlns:p14="http://schemas.microsoft.com/office/powerpoint/2010/main" val="136626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7</a:t>
            </a:fld>
            <a:endParaRPr lang="zh-CN" altLang="en-US"/>
          </a:p>
        </p:txBody>
      </p:sp>
    </p:spTree>
    <p:extLst>
      <p:ext uri="{BB962C8B-B14F-4D97-AF65-F5344CB8AC3E}">
        <p14:creationId xmlns:p14="http://schemas.microsoft.com/office/powerpoint/2010/main" val="177941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8</a:t>
            </a:fld>
            <a:endParaRPr lang="zh-CN" altLang="en-US"/>
          </a:p>
        </p:txBody>
      </p:sp>
    </p:spTree>
    <p:extLst>
      <p:ext uri="{BB962C8B-B14F-4D97-AF65-F5344CB8AC3E}">
        <p14:creationId xmlns:p14="http://schemas.microsoft.com/office/powerpoint/2010/main" val="87212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9</a:t>
            </a:fld>
            <a:endParaRPr lang="zh-CN" altLang="en-US"/>
          </a:p>
        </p:txBody>
      </p:sp>
    </p:spTree>
    <p:extLst>
      <p:ext uri="{BB962C8B-B14F-4D97-AF65-F5344CB8AC3E}">
        <p14:creationId xmlns:p14="http://schemas.microsoft.com/office/powerpoint/2010/main" val="37346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13</a:t>
            </a:fld>
            <a:endParaRPr lang="zh-CN" altLang="en-US"/>
          </a:p>
        </p:txBody>
      </p:sp>
    </p:spTree>
    <p:extLst>
      <p:ext uri="{BB962C8B-B14F-4D97-AF65-F5344CB8AC3E}">
        <p14:creationId xmlns:p14="http://schemas.microsoft.com/office/powerpoint/2010/main" val="174106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14</a:t>
            </a:fld>
            <a:endParaRPr lang="zh-CN" altLang="en-US"/>
          </a:p>
        </p:txBody>
      </p:sp>
    </p:spTree>
    <p:extLst>
      <p:ext uri="{BB962C8B-B14F-4D97-AF65-F5344CB8AC3E}">
        <p14:creationId xmlns:p14="http://schemas.microsoft.com/office/powerpoint/2010/main" val="112875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53A21D4-9D8E-41AB-BDC2-8CA502A9B670}" type="datetimeFigureOut">
              <a:rPr lang="zh-CN" altLang="en-US" smtClean="0"/>
              <a:t>2022/10/28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39B1A-D5CD-4394-9DA0-DACD796AB5C4}" type="slidenum">
              <a:rPr lang="zh-CN" altLang="en-US" smtClean="0"/>
              <a:t>‹#›</a:t>
            </a:fld>
            <a:endParaRPr lang="zh-CN" altLang="en-US"/>
          </a:p>
        </p:txBody>
      </p:sp>
    </p:spTree>
    <p:extLst>
      <p:ext uri="{BB962C8B-B14F-4D97-AF65-F5344CB8AC3E}">
        <p14:creationId xmlns:p14="http://schemas.microsoft.com/office/powerpoint/2010/main" val="2578028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042" y="-766119"/>
            <a:ext cx="12499219" cy="7624119"/>
          </a:xfrm>
          <a:prstGeom prst="rect">
            <a:avLst/>
          </a:prstGeom>
        </p:spPr>
      </p:pic>
    </p:spTree>
    <p:extLst>
      <p:ext uri="{BB962C8B-B14F-4D97-AF65-F5344CB8AC3E}">
        <p14:creationId xmlns:p14="http://schemas.microsoft.com/office/powerpoint/2010/main" val="20465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4198" y="296562"/>
            <a:ext cx="9737802" cy="6561438"/>
          </a:xfrm>
          <a:prstGeom prst="rect">
            <a:avLst/>
          </a:prstGeom>
        </p:spPr>
      </p:pic>
    </p:spTree>
    <p:extLst>
      <p:ext uri="{BB962C8B-B14F-4D97-AF65-F5344CB8AC3E}">
        <p14:creationId xmlns:p14="http://schemas.microsoft.com/office/powerpoint/2010/main" val="82377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32828" y="731324"/>
            <a:ext cx="12499219" cy="5990151"/>
          </a:xfrm>
          <a:prstGeom prst="rect">
            <a:avLst/>
          </a:prstGeom>
        </p:spPr>
      </p:pic>
      <p:sp>
        <p:nvSpPr>
          <p:cNvPr id="2" name="日期占位符 1"/>
          <p:cNvSpPr>
            <a:spLocks noGrp="1"/>
          </p:cNvSpPr>
          <p:nvPr>
            <p:ph type="dt" sz="half" idx="10"/>
          </p:nvPr>
        </p:nvSpPr>
        <p:spPr/>
        <p:txBody>
          <a:bodyPr/>
          <a:lstStyle/>
          <a:p>
            <a:fld id="{F53A21D4-9D8E-41AB-BDC2-8CA502A9B670}"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l="7965" t="-1" r="14429" b="54660"/>
          <a:stretch/>
        </p:blipFill>
        <p:spPr>
          <a:xfrm rot="10800000">
            <a:off x="0" y="-1"/>
            <a:ext cx="12233564" cy="4017815"/>
          </a:xfrm>
          <a:prstGeom prst="rect">
            <a:avLst/>
          </a:prstGeom>
        </p:spPr>
      </p:pic>
    </p:spTree>
    <p:extLst>
      <p:ext uri="{BB962C8B-B14F-4D97-AF65-F5344CB8AC3E}">
        <p14:creationId xmlns:p14="http://schemas.microsoft.com/office/powerpoint/2010/main" val="267374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3A21D4-9D8E-41AB-BDC2-8CA502A9B670}" type="datetimeFigureOut">
              <a:rPr lang="zh-CN" altLang="en-US" smtClean="0"/>
              <a:t>2022/10/28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7965" t="-1" r="14429" b="54660"/>
          <a:stretch/>
        </p:blipFill>
        <p:spPr>
          <a:xfrm>
            <a:off x="-20782" y="2840185"/>
            <a:ext cx="12233564" cy="4017815"/>
          </a:xfrm>
          <a:prstGeom prst="rect">
            <a:avLst/>
          </a:prstGeom>
        </p:spPr>
      </p:pic>
    </p:spTree>
    <p:extLst>
      <p:ext uri="{BB962C8B-B14F-4D97-AF65-F5344CB8AC3E}">
        <p14:creationId xmlns:p14="http://schemas.microsoft.com/office/powerpoint/2010/main" val="218250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6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F53A21D4-9D8E-41AB-BDC2-8CA502A9B670}" type="datetimeFigureOut">
              <a:rPr lang="zh-CN" altLang="en-US" smtClean="0"/>
              <a:pPr/>
              <a:t>2022/10/28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4939B1A-D5CD-4394-9DA0-DACD796AB5C4}" type="slidenum">
              <a:rPr lang="zh-CN" altLang="en-US" smtClean="0"/>
              <a:pPr/>
              <a:t>‹#›</a:t>
            </a:fld>
            <a:endParaRPr lang="zh-CN" alt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96782" y="4610100"/>
            <a:ext cx="762036" cy="609600"/>
          </a:xfrm>
          <a:prstGeom prst="rect">
            <a:avLst/>
          </a:prstGeom>
        </p:spPr>
      </p:pic>
      <p:sp>
        <p:nvSpPr>
          <p:cNvPr id="8" name="Rectangle 7"/>
          <p:cNvSpPr/>
          <p:nvPr userDrawn="1"/>
        </p:nvSpPr>
        <p:spPr>
          <a:xfrm>
            <a:off x="111408" y="6457890"/>
            <a:ext cx="712053" cy="307777"/>
          </a:xfrm>
          <a:prstGeom prst="rect">
            <a:avLst/>
          </a:prstGeom>
          <a:noFill/>
        </p:spPr>
        <p:txBody>
          <a:bodyPr wrap="none" lIns="91440" tIns="45720" rIns="91440" bIns="45720">
            <a:spAutoFit/>
          </a:bodyPr>
          <a:lstStyle/>
          <a:p>
            <a:pPr algn="ctr"/>
            <a:r>
              <a:rPr lang="en-US" sz="1400" b="1" cap="none" spc="0">
                <a:ln w="0"/>
                <a:solidFill>
                  <a:schemeClr val="bg2">
                    <a:lumMod val="25000"/>
                  </a:schemeClr>
                </a:solidFill>
                <a:effectLst/>
                <a:latin typeface="Aharoni" panose="02010803020104030203" pitchFamily="2" charset="-79"/>
                <a:cs typeface="Aharoni" panose="02010803020104030203" pitchFamily="2" charset="-79"/>
              </a:rPr>
              <a:t>KTUTS</a:t>
            </a:r>
          </a:p>
        </p:txBody>
      </p:sp>
    </p:spTree>
    <p:extLst>
      <p:ext uri="{BB962C8B-B14F-4D97-AF65-F5344CB8AC3E}">
        <p14:creationId xmlns:p14="http://schemas.microsoft.com/office/powerpoint/2010/main" val="229728561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6" r:id="rId3"/>
    <p:sldLayoutId id="2147483655" r:id="rId4"/>
    <p:sldLayoutId id="2147483657" r:id="rId5"/>
    <p:sldLayoutId id="2147483658"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pic>
        <p:nvPicPr>
          <p:cNvPr id="6" name="图片 5">
            <a:extLst>
              <a:ext uri="{FF2B5EF4-FFF2-40B4-BE49-F238E27FC236}">
                <a16:creationId xmlns:a16="http://schemas.microsoft.com/office/drawing/2014/main" id="{41EE3311-B7FF-41C3-ABD5-C602A0082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168" y="1120359"/>
            <a:ext cx="7857644" cy="4308853"/>
          </a:xfrm>
          <a:prstGeom prst="rect">
            <a:avLst/>
          </a:prstGeom>
        </p:spPr>
      </p:pic>
      <p:sp>
        <p:nvSpPr>
          <p:cNvPr id="9" name="矩形 24">
            <a:extLst>
              <a:ext uri="{FF2B5EF4-FFF2-40B4-BE49-F238E27FC236}">
                <a16:creationId xmlns:a16="http://schemas.microsoft.com/office/drawing/2014/main" id="{25E1863F-B746-467B-B03B-887DC46943DE}"/>
              </a:ext>
            </a:extLst>
          </p:cNvPr>
          <p:cNvSpPr/>
          <p:nvPr/>
        </p:nvSpPr>
        <p:spPr>
          <a:xfrm>
            <a:off x="2640120" y="2506271"/>
            <a:ext cx="5240537" cy="1107996"/>
          </a:xfrm>
          <a:prstGeom prst="rect">
            <a:avLst/>
          </a:prstGeom>
        </p:spPr>
        <p:txBody>
          <a:bodyPr wrap="none">
            <a:spAutoFit/>
          </a:bodyPr>
          <a:lstStyle/>
          <a:p>
            <a:r>
              <a:rPr lang="en-US" altLang="zh-CN" sz="66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KHỞI ĐỘNG</a:t>
            </a:r>
            <a:endParaRPr lang="en-US" altLang="zh-CN" sz="6600" b="1" dirty="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67790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5775" y="967959"/>
            <a:ext cx="9557656" cy="1569660"/>
          </a:xfrm>
          <a:prstGeom prst="rect">
            <a:avLst/>
          </a:prstGeom>
        </p:spPr>
        <p:txBody>
          <a:bodyPr wrap="square">
            <a:spAutoFit/>
          </a:bodyPr>
          <a:lstStyle/>
          <a:p>
            <a:r>
              <a:rPr lang="vi-VN" sz="2400" b="1">
                <a:solidFill>
                  <a:srgbClr val="000000"/>
                </a:solidFill>
                <a:latin typeface="+mj-lt"/>
              </a:rPr>
              <a:t>Quê em trước đây thường mất mùa và xảy ra nạn đói. Các kĩ sư nông nghiệp đem về trồng thử một giống lúa mới cho năng suất cao. Từ đó, quê em liên tục được mùa, dân ấm no. Em mong ước trở thành kĩ sư nông nghiệp để tìm ra nhiều giống lúa mới cho năng suất cao hơn nữa.</a:t>
            </a:r>
            <a:endParaRPr lang="en-US" sz="2400" b="1">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667" y="3101340"/>
            <a:ext cx="2617358" cy="2617356"/>
          </a:xfrm>
          <a:prstGeom prst="rect">
            <a:avLst/>
          </a:prstGeom>
        </p:spPr>
      </p:pic>
      <p:sp>
        <p:nvSpPr>
          <p:cNvPr id="5" name="Rectangle 4"/>
          <p:cNvSpPr/>
          <p:nvPr/>
        </p:nvSpPr>
        <p:spPr>
          <a:xfrm>
            <a:off x="923250" y="2537619"/>
            <a:ext cx="9855200" cy="523220"/>
          </a:xfrm>
          <a:prstGeom prst="rect">
            <a:avLst/>
          </a:prstGeom>
        </p:spPr>
        <p:txBody>
          <a:bodyPr wrap="square">
            <a:spAutoFit/>
          </a:bodyPr>
          <a:lstStyle/>
          <a:p>
            <a:pPr lvl="0" algn="ct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1.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Nguyên nhân </a:t>
            </a: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nào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làm nảy sinh ước mơ đẹp</a:t>
            </a:r>
            <a:r>
              <a:rPr lang="en-US"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a:t>
            </a:r>
            <a:endParaRPr lang="vi-VN"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aphicFrame>
        <p:nvGraphicFramePr>
          <p:cNvPr id="6" name="Diagram 5"/>
          <p:cNvGraphicFramePr/>
          <p:nvPr>
            <p:extLst>
              <p:ext uri="{D42A27DB-BD31-4B8C-83A1-F6EECF244321}">
                <p14:modId xmlns:p14="http://schemas.microsoft.com/office/powerpoint/2010/main" val="3984322253"/>
              </p:ext>
            </p:extLst>
          </p:nvPr>
        </p:nvGraphicFramePr>
        <p:xfrm>
          <a:off x="737836" y="16485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135921"/>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14:presetBounceEnd="8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8000">
                                          <p:cBhvr additive="base">
                                            <p:cTn id="18" dur="500" fill="hold"/>
                                            <p:tgtEl>
                                              <p:spTgt spid="6"/>
                                            </p:tgtEl>
                                            <p:attrNameLst>
                                              <p:attrName>ppt_x</p:attrName>
                                            </p:attrNameLst>
                                          </p:cBhvr>
                                          <p:tavLst>
                                            <p:tav tm="0">
                                              <p:val>
                                                <p:strVal val="1+#ppt_w/2"/>
                                              </p:val>
                                            </p:tav>
                                            <p:tav tm="100000">
                                              <p:val>
                                                <p:strVal val="#ppt_x"/>
                                              </p:val>
                                            </p:tav>
                                          </p:tavLst>
                                        </p:anim>
                                        <p:anim calcmode="lin" valueType="num" p14:bounceEnd="8000">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02" y="988159"/>
            <a:ext cx="9264205" cy="2308324"/>
          </a:xfrm>
          <a:prstGeom prst="rect">
            <a:avLst/>
          </a:prstGeom>
        </p:spPr>
        <p:txBody>
          <a:bodyPr wrap="square">
            <a:spAutoFit/>
          </a:bodyPr>
          <a:lstStyle/>
          <a:p>
            <a:r>
              <a:rPr lang="vi-VN" sz="2400" b="1">
                <a:solidFill>
                  <a:srgbClr val="000000"/>
                </a:solidFill>
                <a:latin typeface="+mj-lt"/>
              </a:rPr>
              <a:t>Đã</a:t>
            </a:r>
            <a:r>
              <a:rPr lang="vi-VN">
                <a:solidFill>
                  <a:srgbClr val="000000"/>
                </a:solidFill>
                <a:latin typeface="+mj-lt"/>
              </a:rPr>
              <a:t> </a:t>
            </a:r>
            <a:r>
              <a:rPr lang="vi-VN" sz="2400" b="1">
                <a:solidFill>
                  <a:srgbClr val="000000"/>
                </a:solidFill>
                <a:latin typeface="+mj-lt"/>
              </a:rPr>
              <a:t>từ lâu, em mơ ước trở thành một vận động viên bơi lội giành Huy chương Vàng. Để đạt được ước mơ đó, em tham gia vào câu lạc bộ bơi lội do nhà trường tổ chức. Hằng tuần, em được tập luyện vào thứ bảy và chủ nhật. Thầy dạy bơi khen em chăm chỉ và có nhiều tiến bộ. Em hi vọng sẽ sớm đạt được ước mơ của mình.</a:t>
            </a:r>
            <a:br>
              <a:rPr lang="vi-VN" sz="2400" b="1">
                <a:solidFill>
                  <a:srgbClr val="000000"/>
                </a:solidFill>
                <a:latin typeface="+mj-lt"/>
              </a:rPr>
            </a:br>
            <a:endParaRPr lang="en-US" sz="2400" b="1">
              <a:solidFill>
                <a:srgbClr val="000000"/>
              </a:solidFill>
              <a:latin typeface="+mj-lt"/>
            </a:endParaRPr>
          </a:p>
        </p:txBody>
      </p:sp>
      <p:sp>
        <p:nvSpPr>
          <p:cNvPr id="5" name="Rectangle 4"/>
          <p:cNvSpPr/>
          <p:nvPr/>
        </p:nvSpPr>
        <p:spPr>
          <a:xfrm>
            <a:off x="1532437" y="3161254"/>
            <a:ext cx="8027831"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2. </a:t>
            </a:r>
            <a:r>
              <a:rPr lang="vi-VN" sz="3200" b="1">
                <a:solidFill>
                  <a:srgbClr val="D56D6D"/>
                </a:solidFill>
                <a:latin typeface="Times New Roman" panose="02020603050405020304" pitchFamily="18" charset="0"/>
                <a:ea typeface="字魂59号-创粗黑" panose="00000500000000000000" pitchFamily="2" charset="-122"/>
              </a:rPr>
              <a:t>Những cố gắng để đạt ước mơ.</a:t>
            </a:r>
            <a:endParaRPr lang="zh-CN" altLang="en-US" sz="3200" b="1" dirty="0">
              <a:solidFill>
                <a:srgbClr val="D56D6D"/>
              </a:solidFill>
              <a:latin typeface="等线 Light" panose="020F0302020204030204"/>
              <a:ea typeface="字魂59号-创粗黑" panose="00000500000000000000" pitchFamily="2" charset="-122"/>
              <a:cs typeface="+mn-ea"/>
              <a:sym typeface="+mn-lt"/>
            </a:endParaRPr>
          </a:p>
        </p:txBody>
      </p:sp>
      <p:graphicFrame>
        <p:nvGraphicFramePr>
          <p:cNvPr id="6" name="Diagram 5"/>
          <p:cNvGraphicFramePr/>
          <p:nvPr>
            <p:extLst>
              <p:ext uri="{D42A27DB-BD31-4B8C-83A1-F6EECF244321}">
                <p14:modId xmlns:p14="http://schemas.microsoft.com/office/powerpoint/2010/main" val="842144190"/>
              </p:ext>
            </p:extLst>
          </p:nvPr>
        </p:nvGraphicFramePr>
        <p:xfrm>
          <a:off x="1967604" y="1705799"/>
          <a:ext cx="8128000" cy="623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5726" y="1481562"/>
            <a:ext cx="2643034" cy="2643034"/>
          </a:xfrm>
          <a:prstGeom prst="rect">
            <a:avLst/>
          </a:prstGeom>
        </p:spPr>
      </p:pic>
    </p:spTree>
    <p:extLst>
      <p:ext uri="{BB962C8B-B14F-4D97-AF65-F5344CB8AC3E}">
        <p14:creationId xmlns:p14="http://schemas.microsoft.com/office/powerpoint/2010/main" val="321626296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522" y="980408"/>
            <a:ext cx="9620519" cy="2677656"/>
          </a:xfrm>
          <a:prstGeom prst="rect">
            <a:avLst/>
          </a:prstGeom>
        </p:spPr>
        <p:txBody>
          <a:bodyPr wrap="square">
            <a:spAutoFit/>
          </a:bodyPr>
          <a:lstStyle/>
          <a:p>
            <a:r>
              <a:rPr lang="vi-VN" sz="2400" b="1">
                <a:solidFill>
                  <a:srgbClr val="000000"/>
                </a:solidFill>
                <a:latin typeface="+mj-lt"/>
              </a:rPr>
              <a:t>Điểm Toán của em chưa cao nhưng em ao ước trở thành học sinh giỏi Toán. Em biết đạt được điều này với em thật khó khăn. Nhưng em đã quyết tâm và cố gắng rất nhiều. Em đã làm rất nhiều bài tập. Bài nào khó, em nhờ thầy cô hoặc bạn bè giảng giúp. Cuối năm học vừa qua, em đạt điểm tổng kết môn Toán rất cao và được chọn đi thi học sinh giỏi.</a:t>
            </a:r>
            <a:br>
              <a:rPr lang="vi-VN" sz="2400" b="1">
                <a:solidFill>
                  <a:srgbClr val="000000"/>
                </a:solidFill>
                <a:latin typeface="+mj-lt"/>
              </a:rPr>
            </a:br>
            <a:r>
              <a:rPr lang="vi-VN" sz="2400" b="1">
                <a:solidFill>
                  <a:srgbClr val="000000"/>
                </a:solidFill>
                <a:latin typeface="OpenSans"/>
              </a:rPr>
              <a:t/>
            </a:r>
            <a:br>
              <a:rPr lang="vi-VN" sz="2400" b="1">
                <a:solidFill>
                  <a:srgbClr val="000000"/>
                </a:solidFill>
                <a:latin typeface="OpenSans"/>
              </a:rPr>
            </a:br>
            <a:endParaRPr lang="en-US" sz="2400" b="1"/>
          </a:p>
        </p:txBody>
      </p:sp>
      <p:sp>
        <p:nvSpPr>
          <p:cNvPr id="3" name="Rectangle 2"/>
          <p:cNvSpPr/>
          <p:nvPr/>
        </p:nvSpPr>
        <p:spPr>
          <a:xfrm>
            <a:off x="1326523" y="2880351"/>
            <a:ext cx="9388700"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3. </a:t>
            </a:r>
            <a:r>
              <a:rPr lang="vi-VN" sz="3200" b="1">
                <a:solidFill>
                  <a:srgbClr val="D56D6D"/>
                </a:solidFill>
                <a:latin typeface="Times New Roman" panose="02020603050405020304" pitchFamily="18" charset="0"/>
                <a:ea typeface="字魂59号-创粗黑" panose="00000500000000000000" pitchFamily="2" charset="-122"/>
              </a:rPr>
              <a:t>Những khó khăn đã vượt qua, ước mơ đạt được.</a:t>
            </a:r>
          </a:p>
        </p:txBody>
      </p:sp>
      <p:graphicFrame>
        <p:nvGraphicFramePr>
          <p:cNvPr id="5" name="Diagram 4"/>
          <p:cNvGraphicFramePr/>
          <p:nvPr>
            <p:extLst>
              <p:ext uri="{D42A27DB-BD31-4B8C-83A1-F6EECF244321}">
                <p14:modId xmlns:p14="http://schemas.microsoft.com/office/powerpoint/2010/main" val="61521869"/>
              </p:ext>
            </p:extLst>
          </p:nvPr>
        </p:nvGraphicFramePr>
        <p:xfrm>
          <a:off x="1094705" y="2193600"/>
          <a:ext cx="8642442" cy="446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0271" y="3376697"/>
            <a:ext cx="2031829" cy="2031829"/>
          </a:xfrm>
          <a:prstGeom prst="rect">
            <a:avLst/>
          </a:prstGeom>
        </p:spPr>
      </p:pic>
    </p:spTree>
    <p:extLst>
      <p:ext uri="{BB962C8B-B14F-4D97-AF65-F5344CB8AC3E}">
        <p14:creationId xmlns:p14="http://schemas.microsoft.com/office/powerpoint/2010/main" val="274384016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92" y="1803036"/>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679603" y="204414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245060" y="3446019"/>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373706" y="2791497"/>
            <a:ext cx="3298037" cy="1200329"/>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6872756" y="3940503"/>
            <a:ext cx="4206723" cy="2862322"/>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r>
              <a:rPr lang="vi-VN" sz="3600" b="1">
                <a:solidFill>
                  <a:srgbClr val="D56D6D"/>
                </a:solidFill>
                <a:latin typeface="+mj-lt"/>
                <a:ea typeface="字魂59号-创粗黑" panose="00000500000000000000" pitchFamily="2" charset="-122"/>
                <a:cs typeface="+mn-ea"/>
              </a:rPr>
              <a:t/>
            </a: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125" y="1223876"/>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048236" y="146498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5105" y="2440624"/>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7899216" y="2681728"/>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20" name="矩形 11">
            <a:extLst>
              <a:ext uri="{FF2B5EF4-FFF2-40B4-BE49-F238E27FC236}">
                <a16:creationId xmlns:a16="http://schemas.microsoft.com/office/drawing/2014/main" id="{5CFAE02F-5F39-4F19-88E7-70B78A3937B9}"/>
              </a:ext>
            </a:extLst>
          </p:cNvPr>
          <p:cNvSpPr/>
          <p:nvPr/>
        </p:nvSpPr>
        <p:spPr>
          <a:xfrm>
            <a:off x="1679603" y="496143"/>
            <a:ext cx="8534400" cy="923330"/>
          </a:xfrm>
          <a:prstGeom prst="rect">
            <a:avLst/>
          </a:prstGeom>
        </p:spPr>
        <p:txBody>
          <a:bodyPr wrap="square">
            <a:spAutoFit/>
          </a:bodyPr>
          <a:lstStyle/>
          <a:p>
            <a:pPr algn="ctr"/>
            <a:r>
              <a:rPr lang="en-US" altLang="zh-CN" sz="5400" b="1" dirty="0" err="1">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Hãy</a:t>
            </a: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5400" b="1" dirty="0" err="1">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lập</a:t>
            </a: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5400" b="1" dirty="0" err="1">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dàn</a:t>
            </a: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 ý </a:t>
            </a:r>
            <a:r>
              <a:rPr lang="en-US" altLang="zh-CN" sz="5400" b="1" dirty="0" err="1">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của</a:t>
            </a: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5400" b="1" dirty="0" err="1">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em</a:t>
            </a:r>
            <a:endParaRPr lang="zh-CN" altLang="en-US"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218034819"/>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2000">
                                          <p:cBhvr additive="base">
                                            <p:cTn id="7" dur="125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1+#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7377" y="-195033"/>
            <a:ext cx="4566199" cy="7209788"/>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116280" y="3091792"/>
            <a:ext cx="8534400" cy="1938992"/>
          </a:xfrm>
          <a:prstGeom prst="rect">
            <a:avLst/>
          </a:prstGeom>
        </p:spPr>
        <p:txBody>
          <a:bodyPr wrap="square">
            <a:spAutoFit/>
          </a:bodyPr>
          <a:lstStyle/>
          <a:p>
            <a:pPr algn="ctr"/>
            <a:r>
              <a:rPr lang="en-US" altLang="zh-CN" sz="60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ĐẶT TÊN </a:t>
            </a:r>
          </a:p>
          <a:p>
            <a:pPr algn="ctr"/>
            <a:r>
              <a:rPr lang="en-US" altLang="zh-CN" sz="60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CHO CÂU CHUYỆN</a:t>
            </a:r>
            <a:endParaRPr lang="zh-CN" altLang="en-US" sz="60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80486938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82170143"/>
              </p:ext>
            </p:extLst>
          </p:nvPr>
        </p:nvGraphicFramePr>
        <p:xfrm>
          <a:off x="2601685" y="7535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70283" y="1549694"/>
            <a:ext cx="1811097" cy="707886"/>
          </a:xfrm>
          <a:prstGeom prst="rect">
            <a:avLst/>
          </a:prstGeom>
          <a:noFill/>
        </p:spPr>
        <p:txBody>
          <a:bodyPr wrap="square" lIns="91440" tIns="45720" rIns="91440" bIns="45720">
            <a:spAutoFit/>
          </a:bodyPr>
          <a:lstStyle/>
          <a:p>
            <a:pPr algn="ctr"/>
            <a:r>
              <a:rPr lang="en-US" sz="2000" b="1" i="1" cap="none" spc="0">
                <a:ln w="0"/>
                <a:solidFill>
                  <a:srgbClr val="FFC000"/>
                </a:solidFill>
                <a:latin typeface="Times New Roman" panose="02020603050405020304" pitchFamily="18" charset="0"/>
                <a:cs typeface="Times New Roman" panose="02020603050405020304" pitchFamily="18" charset="0"/>
              </a:rPr>
              <a:t>Một điều ước nho nhỏ</a:t>
            </a:r>
          </a:p>
        </p:txBody>
      </p:sp>
      <p:sp>
        <p:nvSpPr>
          <p:cNvPr id="7" name="Rectangle 6"/>
          <p:cNvSpPr/>
          <p:nvPr/>
        </p:nvSpPr>
        <p:spPr>
          <a:xfrm>
            <a:off x="898785" y="3108920"/>
            <a:ext cx="2232452" cy="707886"/>
          </a:xfrm>
          <a:prstGeom prst="rect">
            <a:avLst/>
          </a:prstGeom>
          <a:noFill/>
        </p:spPr>
        <p:txBody>
          <a:bodyPr wrap="square" lIns="91440" tIns="45720" rIns="91440" bIns="45720">
            <a:spAutoFit/>
          </a:bodyPr>
          <a:lstStyle/>
          <a:p>
            <a:pPr algn="ctr"/>
            <a:r>
              <a:rPr lang="en-US" sz="2000" b="1" i="1" cap="none" spc="0">
                <a:ln w="0"/>
                <a:solidFill>
                  <a:srgbClr val="00B050"/>
                </a:solidFill>
                <a:latin typeface="Times New Roman" panose="02020603050405020304" pitchFamily="18" charset="0"/>
                <a:cs typeface="Times New Roman" panose="02020603050405020304" pitchFamily="18" charset="0"/>
              </a:rPr>
              <a:t>Em sẽ làm </a:t>
            </a:r>
          </a:p>
          <a:p>
            <a:pPr algn="ctr"/>
            <a:r>
              <a:rPr lang="en-US" sz="2000" b="1" i="1" cap="none" spc="0">
                <a:ln w="0"/>
                <a:solidFill>
                  <a:srgbClr val="00B050"/>
                </a:solidFill>
                <a:latin typeface="Times New Roman" panose="02020603050405020304" pitchFamily="18" charset="0"/>
                <a:cs typeface="Times New Roman" panose="02020603050405020304" pitchFamily="18" charset="0"/>
              </a:rPr>
              <a:t>phi công</a:t>
            </a:r>
          </a:p>
        </p:txBody>
      </p:sp>
      <p:sp>
        <p:nvSpPr>
          <p:cNvPr id="8" name="Rectangle 7"/>
          <p:cNvSpPr/>
          <p:nvPr/>
        </p:nvSpPr>
        <p:spPr>
          <a:xfrm>
            <a:off x="898785" y="4680893"/>
            <a:ext cx="2232452" cy="707886"/>
          </a:xfrm>
          <a:prstGeom prst="rect">
            <a:avLst/>
          </a:prstGeom>
          <a:noFill/>
        </p:spPr>
        <p:txBody>
          <a:bodyPr wrap="square" lIns="91440" tIns="45720" rIns="91440" bIns="45720">
            <a:spAutoFit/>
          </a:bodyPr>
          <a:lstStyle/>
          <a:p>
            <a:pPr algn="ctr"/>
            <a:r>
              <a:rPr lang="en-US" sz="2000" b="1" i="1" cap="none" spc="0">
                <a:ln w="0"/>
                <a:solidFill>
                  <a:srgbClr val="0070C0"/>
                </a:solidFill>
                <a:latin typeface="Times New Roman" panose="02020603050405020304" pitchFamily="18" charset="0"/>
                <a:cs typeface="Times New Roman" panose="02020603050405020304" pitchFamily="18" charset="0"/>
              </a:rPr>
              <a:t>Dòng sông </a:t>
            </a:r>
          </a:p>
          <a:p>
            <a:pPr algn="ctr"/>
            <a:r>
              <a:rPr lang="en-US" sz="2000" b="1" i="1" cap="none" spc="0">
                <a:ln w="0"/>
                <a:solidFill>
                  <a:srgbClr val="0070C0"/>
                </a:solidFill>
                <a:latin typeface="Times New Roman" panose="02020603050405020304" pitchFamily="18" charset="0"/>
                <a:cs typeface="Times New Roman" panose="02020603050405020304" pitchFamily="18" charset="0"/>
              </a:rPr>
              <a:t>quê hương</a:t>
            </a:r>
          </a:p>
        </p:txBody>
      </p:sp>
      <p:sp>
        <p:nvSpPr>
          <p:cNvPr id="9" name="Rectangle 8"/>
          <p:cNvSpPr/>
          <p:nvPr/>
        </p:nvSpPr>
        <p:spPr>
          <a:xfrm>
            <a:off x="3633877" y="756250"/>
            <a:ext cx="6199198" cy="461665"/>
          </a:xfrm>
          <a:prstGeom prst="rect">
            <a:avLst/>
          </a:prstGeom>
          <a:noFill/>
        </p:spPr>
        <p:txBody>
          <a:bodyPr wrap="none" lIns="91440" tIns="45720" rIns="91440" bIns="45720">
            <a:spAutoFit/>
          </a:bodyPr>
          <a:lstStyle/>
          <a:p>
            <a:pPr algn="ctr"/>
            <a:r>
              <a:rPr lang="en-US" sz="2400" b="1" cap="none" spc="0" dirty="0">
                <a:ln w="0"/>
                <a:solidFill>
                  <a:srgbClr val="FF0000"/>
                </a:solidFill>
                <a:effectLst>
                  <a:glow rad="101600">
                    <a:schemeClr val="accent4">
                      <a:satMod val="175000"/>
                      <a:alpha val="40000"/>
                    </a:schemeClr>
                  </a:glow>
                </a:effectLst>
                <a:latin typeface="Times New Roman" panose="02020603050405020304" pitchFamily="18" charset="0"/>
                <a:cs typeface="Times New Roman" panose="02020603050405020304" pitchFamily="18" charset="0"/>
              </a:rPr>
              <a:t>CÁC CÁCH ĐẶT TÊN CHO CÂU CHUYỆN</a:t>
            </a:r>
          </a:p>
        </p:txBody>
      </p:sp>
      <p:sp>
        <p:nvSpPr>
          <p:cNvPr id="10" name="Rectangle 9"/>
          <p:cNvSpPr/>
          <p:nvPr/>
        </p:nvSpPr>
        <p:spPr>
          <a:xfrm>
            <a:off x="3098155" y="1291882"/>
            <a:ext cx="535723" cy="923330"/>
          </a:xfrm>
          <a:prstGeom prst="rect">
            <a:avLst/>
          </a:prstGeom>
          <a:noFill/>
        </p:spPr>
        <p:txBody>
          <a:bodyPr wrap="none" lIns="91440" tIns="45720" rIns="91440" bIns="45720">
            <a:spAutoFit/>
          </a:bodyPr>
          <a:lstStyle/>
          <a:p>
            <a:pPr algn="ctr"/>
            <a:r>
              <a:rPr lang="en-US" sz="5400" b="1" cap="none" spc="0">
                <a:ln w="0"/>
                <a:solidFill>
                  <a:srgbClr val="FFC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p>
        </p:txBody>
      </p:sp>
      <p:sp>
        <p:nvSpPr>
          <p:cNvPr id="11" name="Rectangle 10"/>
          <p:cNvSpPr/>
          <p:nvPr/>
        </p:nvSpPr>
        <p:spPr>
          <a:xfrm>
            <a:off x="3466455" y="3001198"/>
            <a:ext cx="535723" cy="923330"/>
          </a:xfrm>
          <a:prstGeom prst="rect">
            <a:avLst/>
          </a:prstGeom>
          <a:noFill/>
        </p:spPr>
        <p:txBody>
          <a:bodyPr wrap="none" lIns="91440" tIns="45720" rIns="91440" bIns="45720">
            <a:spAutoFit/>
          </a:bodyPr>
          <a:lstStyle/>
          <a:p>
            <a:pPr algn="ctr"/>
            <a:r>
              <a:rPr lang="en-US" sz="5400" b="1" cap="none" spc="0">
                <a:ln w="0"/>
                <a:solidFill>
                  <a:srgbClr val="23E14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p>
        </p:txBody>
      </p:sp>
      <p:sp>
        <p:nvSpPr>
          <p:cNvPr id="12" name="Rectangle 11"/>
          <p:cNvSpPr/>
          <p:nvPr/>
        </p:nvSpPr>
        <p:spPr>
          <a:xfrm>
            <a:off x="3098154" y="4586697"/>
            <a:ext cx="535723" cy="923330"/>
          </a:xfrm>
          <a:prstGeom prst="rect">
            <a:avLst/>
          </a:prstGeom>
          <a:noFill/>
        </p:spPr>
        <p:txBody>
          <a:bodyPr wrap="none" lIns="91440" tIns="45720" rIns="91440" bIns="45720">
            <a:spAutoFit/>
          </a:bodyPr>
          <a:lstStyle/>
          <a:p>
            <a:pPr algn="ctr"/>
            <a:r>
              <a:rPr lang="en-US" sz="5400" b="1" cap="none" spc="0">
                <a:ln w="0"/>
                <a:solidFill>
                  <a:srgbClr val="4472C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2625" y="521991"/>
            <a:ext cx="1106207" cy="110620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807" y="2179076"/>
            <a:ext cx="1106207" cy="11062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380" y="3782148"/>
            <a:ext cx="1106207" cy="1106207"/>
          </a:xfrm>
          <a:prstGeom prst="rect">
            <a:avLst/>
          </a:prstGeom>
        </p:spPr>
      </p:pic>
    </p:spTree>
    <p:extLst>
      <p:ext uri="{BB962C8B-B14F-4D97-AF65-F5344CB8AC3E}">
        <p14:creationId xmlns:p14="http://schemas.microsoft.com/office/powerpoint/2010/main" val="400502160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14:presetBounceEnd="1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14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14:presetBounceEnd="100000">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14:bounceEnd="100000">
                                          <p:cBhvr additive="base">
                                            <p:cTn id="47" dur="500" fill="hold"/>
                                            <p:tgtEl>
                                              <p:spTgt spid="6"/>
                                            </p:tgtEl>
                                            <p:attrNameLst>
                                              <p:attrName>ppt_x</p:attrName>
                                            </p:attrNameLst>
                                          </p:cBhvr>
                                          <p:tavLst>
                                            <p:tav tm="0">
                                              <p:val>
                                                <p:strVal val="1+#ppt_w/2"/>
                                              </p:val>
                                            </p:tav>
                                            <p:tav tm="100000">
                                              <p:val>
                                                <p:strVal val="#ppt_x"/>
                                              </p:val>
                                            </p:tav>
                                          </p:tavLst>
                                        </p:anim>
                                        <p:anim calcmode="lin" valueType="num" p14:bounceEnd="100000">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14:presetBounceEnd="100000">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14:bounceEnd="100000">
                                          <p:cBhvr additive="base">
                                            <p:cTn id="53" dur="500" fill="hold"/>
                                            <p:tgtEl>
                                              <p:spTgt spid="7"/>
                                            </p:tgtEl>
                                            <p:attrNameLst>
                                              <p:attrName>ppt_x</p:attrName>
                                            </p:attrNameLst>
                                          </p:cBhvr>
                                          <p:tavLst>
                                            <p:tav tm="0">
                                              <p:val>
                                                <p:strVal val="1+#ppt_w/2"/>
                                              </p:val>
                                            </p:tav>
                                            <p:tav tm="100000">
                                              <p:val>
                                                <p:strVal val="#ppt_x"/>
                                              </p:val>
                                            </p:tav>
                                          </p:tavLst>
                                        </p:anim>
                                        <p:anim calcmode="lin" valueType="num" p14:bounceEnd="100000">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14:presetBounceEnd="10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10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10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229451"/>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sp>
        <p:nvSpPr>
          <p:cNvPr id="14" name="Freeform 673">
            <a:extLst>
              <a:ext uri="{FF2B5EF4-FFF2-40B4-BE49-F238E27FC236}">
                <a16:creationId xmlns:a16="http://schemas.microsoft.com/office/drawing/2014/main" id="{5C5702F7-759E-4766-9F58-22D53C49282D}"/>
              </a:ext>
            </a:extLst>
          </p:cNvPr>
          <p:cNvSpPr>
            <a:spLocks/>
          </p:cNvSpPr>
          <p:nvPr/>
        </p:nvSpPr>
        <p:spPr bwMode="auto">
          <a:xfrm>
            <a:off x="841800"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5" name="Freeform 673">
            <a:extLst>
              <a:ext uri="{FF2B5EF4-FFF2-40B4-BE49-F238E27FC236}">
                <a16:creationId xmlns:a16="http://schemas.microsoft.com/office/drawing/2014/main" id="{8B7D7A46-918D-45E6-A76B-901AC69E0CE1}"/>
              </a:ext>
            </a:extLst>
          </p:cNvPr>
          <p:cNvSpPr>
            <a:spLocks/>
          </p:cNvSpPr>
          <p:nvPr/>
        </p:nvSpPr>
        <p:spPr bwMode="auto">
          <a:xfrm>
            <a:off x="6805613"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6" name="文本框 15">
            <a:extLst>
              <a:ext uri="{FF2B5EF4-FFF2-40B4-BE49-F238E27FC236}">
                <a16:creationId xmlns:a16="http://schemas.microsoft.com/office/drawing/2014/main" id="{8A10DCC2-2C44-4F07-BB07-569B417991A1}"/>
              </a:ext>
            </a:extLst>
          </p:cNvPr>
          <p:cNvSpPr txBox="1"/>
          <p:nvPr/>
        </p:nvSpPr>
        <p:spPr>
          <a:xfrm>
            <a:off x="1732836" y="3299679"/>
            <a:ext cx="2808958" cy="52322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Lập dàn ý</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AAA5FF0C-7466-4738-B060-468F408C38B0}"/>
              </a:ext>
            </a:extLst>
          </p:cNvPr>
          <p:cNvSpPr txBox="1"/>
          <p:nvPr/>
        </p:nvSpPr>
        <p:spPr>
          <a:xfrm>
            <a:off x="8100306" y="3068758"/>
            <a:ext cx="2148593" cy="95410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Đặt tên </a:t>
            </a:r>
          </a:p>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câu chuyện</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20" name="图片 19">
            <a:extLst>
              <a:ext uri="{FF2B5EF4-FFF2-40B4-BE49-F238E27FC236}">
                <a16:creationId xmlns:a16="http://schemas.microsoft.com/office/drawing/2014/main" id="{12D2699A-A0DB-40BF-BDFB-BDE014F6EB04}"/>
              </a:ext>
            </a:extLst>
          </p:cNvPr>
          <p:cNvPicPr>
            <a:picLocks noChangeAspect="1"/>
          </p:cNvPicPr>
          <p:nvPr/>
        </p:nvPicPr>
        <p:blipFill>
          <a:blip r:embed="rId5"/>
          <a:stretch>
            <a:fillRect/>
          </a:stretch>
        </p:blipFill>
        <p:spPr>
          <a:xfrm>
            <a:off x="5246192" y="1787086"/>
            <a:ext cx="1975236" cy="4502000"/>
          </a:xfrm>
          <a:prstGeom prst="rect">
            <a:avLst/>
          </a:prstGeom>
        </p:spPr>
      </p:pic>
      <p:sp>
        <p:nvSpPr>
          <p:cNvPr id="21" name="文本框 15">
            <a:extLst>
              <a:ext uri="{FF2B5EF4-FFF2-40B4-BE49-F238E27FC236}">
                <a16:creationId xmlns:a16="http://schemas.microsoft.com/office/drawing/2014/main" id="{8A10DCC2-2C44-4F07-BB07-569B417991A1}"/>
              </a:ext>
            </a:extLst>
          </p:cNvPr>
          <p:cNvSpPr txBox="1"/>
          <p:nvPr/>
        </p:nvSpPr>
        <p:spPr>
          <a:xfrm>
            <a:off x="3320125" y="978499"/>
            <a:ext cx="5551749" cy="64633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pc="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CHUẨN BỊ KỂ CHUYỆN</a:t>
            </a:r>
            <a:endParaRPr lang="zh-CN" altLang="en-US" spc="0" dirty="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642111045"/>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953342" y="3274786"/>
            <a:ext cx="8534400" cy="1107996"/>
          </a:xfrm>
          <a:prstGeom prst="rect">
            <a:avLst/>
          </a:prstGeom>
        </p:spPr>
        <p:txBody>
          <a:bodyPr wrap="square">
            <a:spAutoFit/>
          </a:bodyPr>
          <a:lstStyle/>
          <a:p>
            <a:pPr algn="ctr"/>
            <a:r>
              <a:rPr lang="en-US" altLang="zh-CN" sz="66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KỂ CHUYỆN</a:t>
            </a:r>
            <a:endParaRPr lang="zh-CN" altLang="en-US" sz="66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275840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515045" y="3274786"/>
            <a:ext cx="8534400" cy="1107996"/>
          </a:xfrm>
          <a:prstGeom prst="rect">
            <a:avLst/>
          </a:prstGeom>
        </p:spPr>
        <p:txBody>
          <a:bodyPr wrap="square">
            <a:spAutoFit/>
          </a:bodyPr>
          <a:lstStyle/>
          <a:p>
            <a:pPr algn="ctr"/>
            <a:r>
              <a:rPr lang="en-US" altLang="zh-CN" sz="66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NHẬN XÉT</a:t>
            </a:r>
            <a:endParaRPr lang="zh-CN" altLang="en-US" sz="66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470278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4" name="图片 3">
            <a:extLst>
              <a:ext uri="{FF2B5EF4-FFF2-40B4-BE49-F238E27FC236}">
                <a16:creationId xmlns:a16="http://schemas.microsoft.com/office/drawing/2014/main" id="{FE776E8D-50CF-4505-AA91-9215693D7C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40" t="72766" r="17777"/>
          <a:stretch/>
        </p:blipFill>
        <p:spPr>
          <a:xfrm>
            <a:off x="2645401" y="444357"/>
            <a:ext cx="7448132" cy="1704298"/>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5501281" y="961524"/>
            <a:ext cx="1736373" cy="584775"/>
          </a:xfrm>
          <a:prstGeom prst="rect">
            <a:avLst/>
          </a:prstGeom>
        </p:spPr>
        <p:txBody>
          <a:bodyPr wrap="none">
            <a:spAutoFit/>
          </a:bodyPr>
          <a:lstStyle/>
          <a:p>
            <a:pPr algn="ctr"/>
            <a:r>
              <a:rPr lang="en-US" altLang="zh-CN" sz="3200" b="1">
                <a:solidFill>
                  <a:srgbClr val="3E5A58"/>
                </a:solidFill>
                <a:latin typeface="UTM Khuccamta" panose="02040603050506020204" pitchFamily="18" charset="0"/>
                <a:ea typeface="字魂59号-创粗黑" panose="00000500000000000000" pitchFamily="2" charset="-122"/>
              </a:rPr>
              <a:t>DẶN DÒ</a:t>
            </a:r>
            <a:endParaRPr lang="zh-CN" altLang="en-US" sz="3200" b="1" dirty="0">
              <a:solidFill>
                <a:srgbClr val="3E5A58"/>
              </a:solidFill>
              <a:latin typeface="UTM Khuccamta" panose="02040603050506020204" pitchFamily="18" charset="0"/>
              <a:ea typeface="字魂59号-创粗黑" panose="00000500000000000000" pitchFamily="2" charset="-122"/>
            </a:endParaRPr>
          </a:p>
        </p:txBody>
      </p:sp>
      <p:pic>
        <p:nvPicPr>
          <p:cNvPr id="6" name="图片 5">
            <a:extLst>
              <a:ext uri="{FF2B5EF4-FFF2-40B4-BE49-F238E27FC236}">
                <a16:creationId xmlns:a16="http://schemas.microsoft.com/office/drawing/2014/main" id="{49854AF0-FD19-4464-8840-2807DAEEF4E5}"/>
              </a:ext>
            </a:extLst>
          </p:cNvPr>
          <p:cNvPicPr>
            <a:picLocks noChangeAspect="1"/>
          </p:cNvPicPr>
          <p:nvPr/>
        </p:nvPicPr>
        <p:blipFill>
          <a:blip r:embed="rId6"/>
          <a:stretch>
            <a:fillRect/>
          </a:stretch>
        </p:blipFill>
        <p:spPr>
          <a:xfrm>
            <a:off x="6376253" y="2919231"/>
            <a:ext cx="1402202" cy="1121761"/>
          </a:xfrm>
          <a:prstGeom prst="rect">
            <a:avLst/>
          </a:prstGeom>
        </p:spPr>
      </p:pic>
      <p:pic>
        <p:nvPicPr>
          <p:cNvPr id="7" name="图片 6">
            <a:extLst>
              <a:ext uri="{FF2B5EF4-FFF2-40B4-BE49-F238E27FC236}">
                <a16:creationId xmlns:a16="http://schemas.microsoft.com/office/drawing/2014/main" id="{14D9C4FB-377A-454E-ACF6-B73C13D078B9}"/>
              </a:ext>
            </a:extLst>
          </p:cNvPr>
          <p:cNvPicPr>
            <a:picLocks noChangeAspect="1"/>
          </p:cNvPicPr>
          <p:nvPr/>
        </p:nvPicPr>
        <p:blipFill>
          <a:blip r:embed="rId7"/>
          <a:stretch>
            <a:fillRect/>
          </a:stretch>
        </p:blipFill>
        <p:spPr>
          <a:xfrm>
            <a:off x="1945212" y="2254409"/>
            <a:ext cx="920576" cy="1146147"/>
          </a:xfrm>
          <a:prstGeom prst="rect">
            <a:avLst/>
          </a:prstGeom>
        </p:spPr>
      </p:pic>
      <p:pic>
        <p:nvPicPr>
          <p:cNvPr id="9" name="图片 8">
            <a:extLst>
              <a:ext uri="{FF2B5EF4-FFF2-40B4-BE49-F238E27FC236}">
                <a16:creationId xmlns:a16="http://schemas.microsoft.com/office/drawing/2014/main" id="{BEF6C90C-620A-4126-ACE0-FB20A490FEC0}"/>
              </a:ext>
            </a:extLst>
          </p:cNvPr>
          <p:cNvPicPr>
            <a:picLocks noChangeAspect="1"/>
          </p:cNvPicPr>
          <p:nvPr/>
        </p:nvPicPr>
        <p:blipFill>
          <a:blip r:embed="rId8"/>
          <a:stretch>
            <a:fillRect/>
          </a:stretch>
        </p:blipFill>
        <p:spPr>
          <a:xfrm>
            <a:off x="3459650" y="4372903"/>
            <a:ext cx="969348" cy="816935"/>
          </a:xfrm>
          <a:prstGeom prst="rect">
            <a:avLst/>
          </a:prstGeom>
        </p:spPr>
      </p:pic>
      <p:sp>
        <p:nvSpPr>
          <p:cNvPr id="10" name="文本框 9">
            <a:extLst>
              <a:ext uri="{FF2B5EF4-FFF2-40B4-BE49-F238E27FC236}">
                <a16:creationId xmlns:a16="http://schemas.microsoft.com/office/drawing/2014/main" id="{FCD1FC0E-B3C6-42EC-9A01-501F04F8F14F}"/>
              </a:ext>
            </a:extLst>
          </p:cNvPr>
          <p:cNvSpPr txBox="1"/>
          <p:nvPr/>
        </p:nvSpPr>
        <p:spPr>
          <a:xfrm flipH="1">
            <a:off x="2873927" y="2595991"/>
            <a:ext cx="2693540" cy="584775"/>
          </a:xfrm>
          <a:prstGeom prst="rect">
            <a:avLst/>
          </a:prstGeom>
          <a:noFill/>
        </p:spPr>
        <p:txBody>
          <a:bodyPr wrap="square" rtlCol="0">
            <a:spAutoFit/>
          </a:bodyPr>
          <a:lstStyle/>
          <a:p>
            <a:r>
              <a:rPr lang="en-US" altLang="zh-CN" sz="3200" b="1">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Xem lại bài</a:t>
            </a:r>
            <a:endParaRPr lang="en-US" altLang="zh-CN" sz="3200" b="1" dirty="0">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文本框 12">
            <a:extLst>
              <a:ext uri="{FF2B5EF4-FFF2-40B4-BE49-F238E27FC236}">
                <a16:creationId xmlns:a16="http://schemas.microsoft.com/office/drawing/2014/main" id="{5EC91C8A-410D-44A0-B6FA-318EFBA6C9CE}"/>
              </a:ext>
            </a:extLst>
          </p:cNvPr>
          <p:cNvSpPr txBox="1"/>
          <p:nvPr/>
        </p:nvSpPr>
        <p:spPr>
          <a:xfrm flipH="1">
            <a:off x="7673139" y="3158513"/>
            <a:ext cx="3490217" cy="1077218"/>
          </a:xfrm>
          <a:prstGeom prst="rect">
            <a:avLst/>
          </a:prstGeom>
          <a:noFill/>
        </p:spPr>
        <p:txBody>
          <a:bodyPr wrap="square" rtlCol="0">
            <a:spAutoFit/>
          </a:bodyPr>
          <a:lstStyle/>
          <a:p>
            <a:r>
              <a:rPr lang="en-US" altLang="zh-CN" sz="3200" b="1">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Kể lại chuyện cho người thân nghe</a:t>
            </a:r>
            <a:endParaRPr lang="en-US" altLang="zh-CN" sz="3200" b="1" dirty="0">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4" name="文本框 13">
            <a:extLst>
              <a:ext uri="{FF2B5EF4-FFF2-40B4-BE49-F238E27FC236}">
                <a16:creationId xmlns:a16="http://schemas.microsoft.com/office/drawing/2014/main" id="{7467B531-CACE-4F3B-80D9-CEFED3C0B894}"/>
              </a:ext>
            </a:extLst>
          </p:cNvPr>
          <p:cNvSpPr txBox="1"/>
          <p:nvPr/>
        </p:nvSpPr>
        <p:spPr>
          <a:xfrm flipH="1">
            <a:off x="4270151" y="4488983"/>
            <a:ext cx="4403911" cy="584775"/>
          </a:xfrm>
          <a:prstGeom prst="rect">
            <a:avLst/>
          </a:prstGeom>
          <a:noFill/>
        </p:spPr>
        <p:txBody>
          <a:bodyPr wrap="square" rtlCol="0">
            <a:spAutoFit/>
          </a:bodyPr>
          <a:lstStyle/>
          <a:p>
            <a:r>
              <a:rPr lang="en-US" altLang="zh-CN" sz="3200" b="1">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Chuẩn bị bài tiếp theo</a:t>
            </a:r>
            <a:endParaRPr lang="en-US" altLang="zh-CN" sz="3200" b="1" dirty="0">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02526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14:presetBounceEnd="52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52000">
                                          <p:cBhvr additive="base">
                                            <p:cTn id="13" dur="50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a:extLst>
              <a:ext uri="{FF2B5EF4-FFF2-40B4-BE49-F238E27FC236}">
                <a16:creationId xmlns:a16="http://schemas.microsoft.com/office/drawing/2014/main" id="{25E1863F-B746-467B-B03B-887DC46943DE}"/>
              </a:ext>
            </a:extLst>
          </p:cNvPr>
          <p:cNvSpPr/>
          <p:nvPr/>
        </p:nvSpPr>
        <p:spPr>
          <a:xfrm>
            <a:off x="1556271" y="1984981"/>
            <a:ext cx="9445105" cy="1323439"/>
          </a:xfrm>
          <a:prstGeom prst="rect">
            <a:avLst/>
          </a:prstGeom>
        </p:spPr>
        <p:txBody>
          <a:bodyPr wrap="square">
            <a:spAutoFit/>
          </a:bodyPr>
          <a:lstStyle/>
          <a:p>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Con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hãy</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kể</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lại</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một</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câu</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chuyện</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về</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những</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ước</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mơ</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đẹp</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ước</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mơ</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viển</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vông</a:t>
            </a:r>
            <a:r>
              <a:rPr lang="en-US" altLang="zh-CN" sz="40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 phi </a:t>
            </a:r>
            <a:r>
              <a:rPr lang="en-US" altLang="zh-CN" sz="4000" b="1" dirty="0" err="1"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lí</a:t>
            </a:r>
            <a:endParaRPr lang="en-US" altLang="zh-CN" sz="4000" b="1" dirty="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30540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10">
            <a:extLst>
              <a:ext uri="{FF2B5EF4-FFF2-40B4-BE49-F238E27FC236}">
                <a16:creationId xmlns:a16="http://schemas.microsoft.com/office/drawing/2014/main" id="{4E31B812-77F4-40C3-9D90-CE000816F52D}"/>
              </a:ext>
            </a:extLst>
          </p:cNvPr>
          <p:cNvSpPr/>
          <p:nvPr/>
        </p:nvSpPr>
        <p:spPr>
          <a:xfrm>
            <a:off x="1050069" y="1844834"/>
            <a:ext cx="10293532" cy="1891143"/>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4">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4">
            <a:extLst>
              <a:ext uri="{28A0092B-C50C-407E-A947-70E740481C1C}">
                <a14:useLocalDpi xmlns:a14="http://schemas.microsoft.com/office/drawing/2010/main" val="0"/>
              </a:ext>
            </a:extLst>
          </a:blip>
          <a:srcRect l="46884" t="67901"/>
          <a:stretch/>
        </p:blipFill>
        <p:spPr>
          <a:xfrm flipH="1">
            <a:off x="6816435" y="5043055"/>
            <a:ext cx="5375564" cy="1814945"/>
          </a:xfrm>
          <a:prstGeom prst="rect">
            <a:avLst/>
          </a:prstGeom>
        </p:spPr>
      </p:pic>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1241792" y="2062450"/>
            <a:ext cx="9910085" cy="1323439"/>
          </a:xfrm>
          <a:prstGeom prst="rect">
            <a:avLst/>
          </a:prstGeom>
          <a:noFill/>
        </p:spPr>
        <p:txBody>
          <a:bodyPr wrap="none" rtlCol="0">
            <a:spAutoFit/>
          </a:bodyPr>
          <a:lstStyle/>
          <a:p>
            <a:pPr algn="ctr"/>
            <a:r>
              <a:rPr lang="en-US" altLang="zh-CN" sz="8000" b="1" dirty="0" err="1" smtClean="0">
                <a:solidFill>
                  <a:srgbClr val="4ABAAC"/>
                </a:solidFill>
                <a:latin typeface="UTM Khuccamta" panose="02040603050506020204" pitchFamily="18" charset="0"/>
                <a:ea typeface="字魂59号-创粗黑" panose="00000500000000000000" pitchFamily="2" charset="-122"/>
              </a:rPr>
              <a:t>Chúc</a:t>
            </a:r>
            <a:r>
              <a:rPr lang="en-US" altLang="zh-CN" sz="8000" b="1" dirty="0" smtClean="0">
                <a:solidFill>
                  <a:srgbClr val="4ABAAC"/>
                </a:solidFill>
                <a:latin typeface="UTM Khuccamta" panose="02040603050506020204" pitchFamily="18" charset="0"/>
                <a:ea typeface="字魂59号-创粗黑" panose="00000500000000000000" pitchFamily="2" charset="-122"/>
              </a:rPr>
              <a:t> </a:t>
            </a:r>
            <a:r>
              <a:rPr lang="en-US" altLang="zh-CN" sz="8000" b="1" dirty="0" err="1" smtClean="0">
                <a:solidFill>
                  <a:srgbClr val="4ABAAC"/>
                </a:solidFill>
                <a:latin typeface="UTM Khuccamta" panose="02040603050506020204" pitchFamily="18" charset="0"/>
                <a:ea typeface="字魂59号-创粗黑" panose="00000500000000000000" pitchFamily="2" charset="-122"/>
              </a:rPr>
              <a:t>các</a:t>
            </a:r>
            <a:r>
              <a:rPr lang="en-US" altLang="zh-CN" sz="8000" b="1" dirty="0" smtClean="0">
                <a:solidFill>
                  <a:srgbClr val="4ABAAC"/>
                </a:solidFill>
                <a:latin typeface="UTM Khuccamta" panose="02040603050506020204" pitchFamily="18" charset="0"/>
                <a:ea typeface="字魂59号-创粗黑" panose="00000500000000000000" pitchFamily="2" charset="-122"/>
              </a:rPr>
              <a:t> con </a:t>
            </a:r>
            <a:r>
              <a:rPr lang="en-US" altLang="zh-CN" sz="8000" b="1" dirty="0" err="1" smtClean="0">
                <a:solidFill>
                  <a:srgbClr val="4ABAAC"/>
                </a:solidFill>
                <a:latin typeface="UTM Khuccamta" panose="02040603050506020204" pitchFamily="18" charset="0"/>
                <a:ea typeface="字魂59号-创粗黑" panose="00000500000000000000" pitchFamily="2" charset="-122"/>
              </a:rPr>
              <a:t>học</a:t>
            </a:r>
            <a:r>
              <a:rPr lang="en-US" altLang="zh-CN" sz="8000" b="1" dirty="0" smtClean="0">
                <a:solidFill>
                  <a:srgbClr val="4ABAAC"/>
                </a:solidFill>
                <a:latin typeface="UTM Khuccamta" panose="02040603050506020204" pitchFamily="18" charset="0"/>
                <a:ea typeface="字魂59号-创粗黑" panose="00000500000000000000" pitchFamily="2" charset="-122"/>
              </a:rPr>
              <a:t> </a:t>
            </a:r>
            <a:r>
              <a:rPr lang="en-US" altLang="zh-CN" sz="8000" b="1" dirty="0" err="1" smtClean="0">
                <a:solidFill>
                  <a:srgbClr val="4ABAAC"/>
                </a:solidFill>
                <a:latin typeface="UTM Khuccamta" panose="02040603050506020204" pitchFamily="18" charset="0"/>
                <a:ea typeface="字魂59号-创粗黑" panose="00000500000000000000" pitchFamily="2" charset="-122"/>
              </a:rPr>
              <a:t>tốt</a:t>
            </a:r>
            <a:r>
              <a:rPr lang="en-US" altLang="zh-CN" sz="8000" b="1" dirty="0" smtClean="0">
                <a:solidFill>
                  <a:srgbClr val="4ABAAC"/>
                </a:solidFill>
                <a:latin typeface="UTM Khuccamta" panose="02040603050506020204" pitchFamily="18" charset="0"/>
                <a:ea typeface="字魂59号-创粗黑" panose="00000500000000000000" pitchFamily="2" charset="-122"/>
              </a:rPr>
              <a:t>!</a:t>
            </a:r>
            <a:endParaRPr lang="zh-CN" altLang="en-US" sz="8000" b="1" dirty="0">
              <a:solidFill>
                <a:srgbClr val="4ABAAC"/>
              </a:solidFill>
              <a:latin typeface="UTM Khuccamta" panose="02040603050506020204" pitchFamily="18" charset="0"/>
              <a:ea typeface="字魂59号-创粗黑" panose="00000500000000000000" pitchFamily="2" charset="-122"/>
            </a:endParaRPr>
          </a:p>
        </p:txBody>
      </p:sp>
    </p:spTree>
    <p:extLst>
      <p:ext uri="{BB962C8B-B14F-4D97-AF65-F5344CB8AC3E}">
        <p14:creationId xmlns:p14="http://schemas.microsoft.com/office/powerpoint/2010/main" val="27777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2" presetClass="entr" presetSubtype="4" decel="100000" fill="hold" grpId="0" nodeType="withEffect">
                                  <p:stCondLst>
                                    <p:cond delay="25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500" fill="hold"/>
                                        <p:tgtEl>
                                          <p:spTgt spid="32"/>
                                        </p:tgtEl>
                                        <p:attrNameLst>
                                          <p:attrName>ppt_x</p:attrName>
                                        </p:attrNameLst>
                                      </p:cBhvr>
                                      <p:tavLst>
                                        <p:tav tm="0">
                                          <p:val>
                                            <p:strVal val="#ppt_x"/>
                                          </p:val>
                                        </p:tav>
                                        <p:tav tm="100000">
                                          <p:val>
                                            <p:strVal val="#ppt_x"/>
                                          </p:val>
                                        </p:tav>
                                      </p:tavLst>
                                    </p:anim>
                                    <p:anim calcmode="lin" valueType="num">
                                      <p:cBhvr additive="base">
                                        <p:cTn id="23" dur="1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pic>
        <p:nvPicPr>
          <p:cNvPr id="6" name="图片 5">
            <a:extLst>
              <a:ext uri="{FF2B5EF4-FFF2-40B4-BE49-F238E27FC236}">
                <a16:creationId xmlns:a16="http://schemas.microsoft.com/office/drawing/2014/main" id="{41EE3311-B7FF-41C3-ABD5-C602A0082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168" y="1120359"/>
            <a:ext cx="7857644" cy="4308853"/>
          </a:xfrm>
          <a:prstGeom prst="rect">
            <a:avLst/>
          </a:prstGeom>
        </p:spPr>
      </p:pic>
      <p:sp>
        <p:nvSpPr>
          <p:cNvPr id="9" name="矩形 24">
            <a:extLst>
              <a:ext uri="{FF2B5EF4-FFF2-40B4-BE49-F238E27FC236}">
                <a16:creationId xmlns:a16="http://schemas.microsoft.com/office/drawing/2014/main" id="{25E1863F-B746-467B-B03B-887DC46943DE}"/>
              </a:ext>
            </a:extLst>
          </p:cNvPr>
          <p:cNvSpPr/>
          <p:nvPr/>
        </p:nvSpPr>
        <p:spPr>
          <a:xfrm>
            <a:off x="2640120" y="2506271"/>
            <a:ext cx="4910319" cy="1107996"/>
          </a:xfrm>
          <a:prstGeom prst="rect">
            <a:avLst/>
          </a:prstGeom>
        </p:spPr>
        <p:txBody>
          <a:bodyPr wrap="none">
            <a:spAutoFit/>
          </a:bodyPr>
          <a:lstStyle/>
          <a:p>
            <a:r>
              <a:rPr lang="en-US" altLang="zh-CN" sz="6600" b="1" dirty="0" smtClean="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rPr>
              <a:t>KHÁM PHÁ</a:t>
            </a:r>
            <a:endParaRPr lang="en-US" altLang="zh-CN" sz="6600" b="1" dirty="0">
              <a:solidFill>
                <a:schemeClr val="accent2">
                  <a:lumMod val="50000"/>
                </a:schemeClr>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17147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圆角矩形 10"/>
          <p:cNvSpPr/>
          <p:nvPr>
            <p:custDataLst>
              <p:tags r:id="rId1"/>
            </p:custDataLst>
          </p:nvPr>
        </p:nvSpPr>
        <p:spPr>
          <a:xfrm>
            <a:off x="1584101" y="682239"/>
            <a:ext cx="9002333"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4" name="PA_图片 13"/>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15" name="PA_图片 14"/>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21" name="PA_库_图片 20">
            <a:extLst>
              <a:ext uri="{FF2B5EF4-FFF2-40B4-BE49-F238E27FC236}">
                <a16:creationId xmlns:a16="http://schemas.microsoft.com/office/drawing/2014/main" id="{56E96B94-FD71-4A65-9BBF-F44503BED20F}"/>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097972" y="266700"/>
            <a:ext cx="3886200" cy="6136105"/>
          </a:xfrm>
          <a:prstGeom prst="rect">
            <a:avLst/>
          </a:prstGeom>
        </p:spPr>
      </p:pic>
      <p:sp>
        <p:nvSpPr>
          <p:cNvPr id="2" name="Rectangle 1"/>
          <p:cNvSpPr/>
          <p:nvPr/>
        </p:nvSpPr>
        <p:spPr>
          <a:xfrm>
            <a:off x="1670560" y="651156"/>
            <a:ext cx="4017446" cy="1107996"/>
          </a:xfrm>
          <a:prstGeom prst="rect">
            <a:avLst/>
          </a:prstGeom>
          <a:noFill/>
        </p:spPr>
        <p:txBody>
          <a:bodyPr wrap="none" lIns="91440" tIns="45720" rIns="91440" bIns="45720">
            <a:spAutoFit/>
          </a:bodyPr>
          <a:lstStyle/>
          <a:p>
            <a:pPr algn="ctr"/>
            <a:r>
              <a:rPr lang="en-US" sz="6600" b="1" cap="none" spc="0" dirty="0" err="1">
                <a:ln w="0"/>
                <a:solidFill>
                  <a:srgbClr val="22613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a:t>
            </a:r>
            <a:r>
              <a:rPr lang="en-US" sz="6600" b="1" cap="none" spc="0" dirty="0">
                <a:ln w="0"/>
                <a:solidFill>
                  <a:srgbClr val="22613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1" cap="none" spc="0" dirty="0" err="1">
                <a:ln w="0"/>
                <a:solidFill>
                  <a:srgbClr val="22613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chuyện</a:t>
            </a:r>
            <a:endParaRPr lang="en-US" sz="6600" b="1" cap="none" spc="0" dirty="0">
              <a:ln w="0"/>
              <a:solidFill>
                <a:srgbClr val="22613E"/>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1072" y="1790235"/>
            <a:ext cx="7531228" cy="2862322"/>
          </a:xfrm>
          <a:prstGeom prst="rect">
            <a:avLst/>
          </a:prstGeom>
          <a:noFill/>
        </p:spPr>
        <p:txBody>
          <a:bodyPr wrap="none" lIns="91440" tIns="45720" rIns="91440" bIns="45720">
            <a:spAutoFit/>
          </a:bodyPr>
          <a:lstStyle/>
          <a:p>
            <a:pPr algn="ctr"/>
            <a:r>
              <a:rPr lang="en-US" sz="6000" b="1" cap="none" spc="0" dirty="0">
                <a:ln w="0"/>
                <a:solidFill>
                  <a:srgbClr val="2461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KỂ CHUYỆN ĐƯỢC </a:t>
            </a:r>
          </a:p>
          <a:p>
            <a:pPr algn="ctr"/>
            <a:r>
              <a:rPr lang="en-US" sz="6000" b="1" cap="none" spc="0" dirty="0">
                <a:ln w="0"/>
                <a:solidFill>
                  <a:srgbClr val="2461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CHỨNG KIẾN</a:t>
            </a:r>
          </a:p>
          <a:p>
            <a:pPr algn="ctr"/>
            <a:r>
              <a:rPr lang="en-US" sz="6000" b="1" dirty="0">
                <a:ln w="0"/>
                <a:solidFill>
                  <a:srgbClr val="2461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HOẶC THAM GIA</a:t>
            </a:r>
            <a:endParaRPr lang="en-US" sz="6000" b="1" cap="none" spc="0" dirty="0">
              <a:ln w="0"/>
              <a:solidFill>
                <a:srgbClr val="2461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0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26" presetClass="entr" presetSubtype="0" fill="hold" grpId="0" nodeType="with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wipe(down)">
                                      <p:cBhvr>
                                        <p:cTn id="20" dur="145">
                                          <p:stCondLst>
                                            <p:cond delay="0"/>
                                          </p:stCondLst>
                                        </p:cTn>
                                        <p:tgtEl>
                                          <p:spTgt spid="4"/>
                                        </p:tgtEl>
                                      </p:cBhvr>
                                    </p:animEffect>
                                    <p:anim calcmode="lin" valueType="num">
                                      <p:cBhvr>
                                        <p:cTn id="21"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6" dur="7">
                                          <p:stCondLst>
                                            <p:cond delay="162"/>
                                          </p:stCondLst>
                                        </p:cTn>
                                        <p:tgtEl>
                                          <p:spTgt spid="4"/>
                                        </p:tgtEl>
                                      </p:cBhvr>
                                      <p:to x="100000" y="60000"/>
                                    </p:animScale>
                                    <p:animScale>
                                      <p:cBhvr>
                                        <p:cTn id="27" dur="41" decel="50000">
                                          <p:stCondLst>
                                            <p:cond delay="169"/>
                                          </p:stCondLst>
                                        </p:cTn>
                                        <p:tgtEl>
                                          <p:spTgt spid="4"/>
                                        </p:tgtEl>
                                      </p:cBhvr>
                                      <p:to x="100000" y="100000"/>
                                    </p:animScale>
                                    <p:animScale>
                                      <p:cBhvr>
                                        <p:cTn id="28" dur="7">
                                          <p:stCondLst>
                                            <p:cond delay="328"/>
                                          </p:stCondLst>
                                        </p:cTn>
                                        <p:tgtEl>
                                          <p:spTgt spid="4"/>
                                        </p:tgtEl>
                                      </p:cBhvr>
                                      <p:to x="100000" y="80000"/>
                                    </p:animScale>
                                    <p:animScale>
                                      <p:cBhvr>
                                        <p:cTn id="29" dur="41" decel="50000">
                                          <p:stCondLst>
                                            <p:cond delay="335"/>
                                          </p:stCondLst>
                                        </p:cTn>
                                        <p:tgtEl>
                                          <p:spTgt spid="4"/>
                                        </p:tgtEl>
                                      </p:cBhvr>
                                      <p:to x="100000" y="100000"/>
                                    </p:animScale>
                                    <p:animScale>
                                      <p:cBhvr>
                                        <p:cTn id="30" dur="7">
                                          <p:stCondLst>
                                            <p:cond delay="410"/>
                                          </p:stCondLst>
                                        </p:cTn>
                                        <p:tgtEl>
                                          <p:spTgt spid="4"/>
                                        </p:tgtEl>
                                      </p:cBhvr>
                                      <p:to x="100000" y="90000"/>
                                    </p:animScale>
                                    <p:animScale>
                                      <p:cBhvr>
                                        <p:cTn id="31" dur="41" decel="50000">
                                          <p:stCondLst>
                                            <p:cond delay="417"/>
                                          </p:stCondLst>
                                        </p:cTn>
                                        <p:tgtEl>
                                          <p:spTgt spid="4"/>
                                        </p:tgtEl>
                                      </p:cBhvr>
                                      <p:to x="100000" y="100000"/>
                                    </p:animScale>
                                    <p:animScale>
                                      <p:cBhvr>
                                        <p:cTn id="32" dur="7">
                                          <p:stCondLst>
                                            <p:cond delay="452"/>
                                          </p:stCondLst>
                                        </p:cTn>
                                        <p:tgtEl>
                                          <p:spTgt spid="4"/>
                                        </p:tgtEl>
                                      </p:cBhvr>
                                      <p:to x="100000" y="95000"/>
                                    </p:animScale>
                                    <p:animScale>
                                      <p:cBhvr>
                                        <p:cTn id="33" dur="41" decel="50000">
                                          <p:stCondLst>
                                            <p:cond delay="459"/>
                                          </p:stCondLst>
                                        </p:cTn>
                                        <p:tgtEl>
                                          <p:spTgt spid="4"/>
                                        </p:tgtEl>
                                      </p:cBhvr>
                                      <p:to x="100000" y="100000"/>
                                    </p:animScale>
                                  </p:childTnLst>
                                </p:cTn>
                              </p:par>
                            </p:childTnLst>
                          </p:cTn>
                        </p:par>
                        <p:par>
                          <p:cTn id="34" fill="hold">
                            <p:stCondLst>
                              <p:cond delay="205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2" presetClass="entr" presetSubtype="4" decel="10000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500" fill="hold"/>
                                        <p:tgtEl>
                                          <p:spTgt spid="21"/>
                                        </p:tgtEl>
                                        <p:attrNameLst>
                                          <p:attrName>ppt_x</p:attrName>
                                        </p:attrNameLst>
                                      </p:cBhvr>
                                      <p:tavLst>
                                        <p:tav tm="0">
                                          <p:val>
                                            <p:strVal val="#ppt_x"/>
                                          </p:val>
                                        </p:tav>
                                        <p:tav tm="100000">
                                          <p:val>
                                            <p:strVal val="#ppt_x"/>
                                          </p:val>
                                        </p:tav>
                                      </p:tavLst>
                                    </p:anim>
                                    <p:anim calcmode="lin" valueType="num">
                                      <p:cBhvr additive="base">
                                        <p:cTn id="43"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a:extLst>
              <a:ext uri="{FF2B5EF4-FFF2-40B4-BE49-F238E27FC236}">
                <a16:creationId xmlns:a16="http://schemas.microsoft.com/office/drawing/2014/main" id="{25E1863F-B746-467B-B03B-887DC46943DE}"/>
              </a:ext>
            </a:extLst>
          </p:cNvPr>
          <p:cNvSpPr/>
          <p:nvPr/>
        </p:nvSpPr>
        <p:spPr>
          <a:xfrm>
            <a:off x="3603057" y="926072"/>
            <a:ext cx="4955203" cy="707886"/>
          </a:xfrm>
          <a:prstGeom prst="rect">
            <a:avLst/>
          </a:prstGeom>
        </p:spPr>
        <p:txBody>
          <a:bodyPr wrap="none">
            <a:spAutoFit/>
          </a:bodyPr>
          <a:lstStyle/>
          <a:p>
            <a:r>
              <a:rPr lang="en-US" altLang="zh-CN" sz="4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YÊU CẦU CẦN ĐẠT</a:t>
            </a:r>
            <a:endParaRPr lang="en-US" altLang="zh-CN"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3" name="Rectangle 2"/>
          <p:cNvSpPr/>
          <p:nvPr/>
        </p:nvSpPr>
        <p:spPr>
          <a:xfrm>
            <a:off x="1580503" y="1879790"/>
            <a:ext cx="9261668" cy="3253968"/>
          </a:xfrm>
          <a:prstGeom prst="rect">
            <a:avLst/>
          </a:prstGeom>
        </p:spPr>
        <p:txBody>
          <a:bodyPr wrap="square">
            <a:spAutoFit/>
          </a:bodyPr>
          <a:lstStyle/>
          <a:p>
            <a:pPr>
              <a:lnSpc>
                <a:spcPct val="107000"/>
              </a:lnSpc>
              <a:spcAft>
                <a:spcPts val="0"/>
              </a:spcAft>
            </a:pPr>
            <a:r>
              <a:rPr lang="vi-VN" sz="3200" dirty="0">
                <a:solidFill>
                  <a:schemeClr val="tx2">
                    <a:lumMod val="50000"/>
                  </a:schemeClr>
                </a:solidFill>
                <a:latin typeface="Times New Roman" panose="02020603050405020304" pitchFamily="18" charset="0"/>
                <a:ea typeface="Arial" panose="020B0604020202020204" pitchFamily="34" charset="0"/>
                <a:cs typeface="Angsana New"/>
              </a:rPr>
              <a:t>- Hiểu nội dung, ý nghĩa của truyện về ước mơ đẹp do bạn </a:t>
            </a:r>
            <a:r>
              <a:rPr lang="vi-VN" sz="3200" dirty="0" smtClean="0">
                <a:solidFill>
                  <a:schemeClr val="tx2">
                    <a:lumMod val="50000"/>
                  </a:schemeClr>
                </a:solidFill>
                <a:latin typeface="Times New Roman" panose="02020603050405020304" pitchFamily="18" charset="0"/>
                <a:ea typeface="Arial" panose="020B0604020202020204" pitchFamily="34" charset="0"/>
                <a:cs typeface="Angsana New"/>
              </a:rPr>
              <a:t>kể</a:t>
            </a:r>
            <a:r>
              <a:rPr lang="en-US" sz="3200" dirty="0" smtClean="0">
                <a:solidFill>
                  <a:schemeClr val="tx2">
                    <a:lumMod val="50000"/>
                  </a:schemeClr>
                </a:solidFill>
                <a:latin typeface="Times New Roman" panose="02020603050405020304" pitchFamily="18" charset="0"/>
                <a:ea typeface="Arial" panose="020B0604020202020204" pitchFamily="34" charset="0"/>
                <a:cs typeface="Angsana New"/>
              </a:rPr>
              <a:t>.</a:t>
            </a:r>
            <a:endParaRPr lang="en-US" sz="3200" dirty="0">
              <a:solidFill>
                <a:schemeClr val="tx2">
                  <a:lumMod val="50000"/>
                </a:schemeClr>
              </a:solidFill>
              <a:latin typeface="Times New Roman" panose="02020603050405020304" pitchFamily="18" charset="0"/>
              <a:ea typeface="Arial" panose="020B0604020202020204" pitchFamily="34" charset="0"/>
              <a:cs typeface="Angsana New"/>
            </a:endParaRPr>
          </a:p>
          <a:p>
            <a:pPr>
              <a:lnSpc>
                <a:spcPct val="107000"/>
              </a:lnSpc>
              <a:spcAft>
                <a:spcPts val="0"/>
              </a:spcAft>
            </a:pPr>
            <a:r>
              <a:rPr lang="vi-VN" sz="3200" dirty="0" smtClean="0">
                <a:solidFill>
                  <a:schemeClr val="tx2">
                    <a:lumMod val="50000"/>
                  </a:schemeClr>
                </a:solidFill>
                <a:latin typeface="Times New Roman" panose="02020603050405020304" pitchFamily="18" charset="0"/>
                <a:ea typeface="Arial" panose="020B0604020202020204" pitchFamily="34" charset="0"/>
                <a:cs typeface="Angsana New"/>
              </a:rPr>
              <a:t>- </a:t>
            </a:r>
            <a:r>
              <a:rPr lang="vi-VN" sz="3200" dirty="0">
                <a:solidFill>
                  <a:schemeClr val="tx2">
                    <a:lumMod val="50000"/>
                  </a:schemeClr>
                </a:solidFill>
                <a:latin typeface="Times New Roman" panose="02020603050405020304" pitchFamily="18" charset="0"/>
                <a:ea typeface="Arial" panose="020B0604020202020204" pitchFamily="34" charset="0"/>
                <a:cs typeface="Angsana New"/>
              </a:rPr>
              <a:t>Kể được những câu chuyện về ước mơ đẹp của mình  hoặc của bạn bè, người thân  một cách tự </a:t>
            </a:r>
            <a:r>
              <a:rPr lang="vi-VN" sz="3200" dirty="0" smtClean="0">
                <a:solidFill>
                  <a:schemeClr val="tx2">
                    <a:lumMod val="50000"/>
                  </a:schemeClr>
                </a:solidFill>
                <a:latin typeface="Times New Roman" panose="02020603050405020304" pitchFamily="18" charset="0"/>
                <a:ea typeface="Arial" panose="020B0604020202020204" pitchFamily="34" charset="0"/>
                <a:cs typeface="Angsana New"/>
              </a:rPr>
              <a:t>nhiên</a:t>
            </a:r>
            <a:r>
              <a:rPr lang="en-US" sz="3200" dirty="0" smtClean="0">
                <a:solidFill>
                  <a:schemeClr val="tx2">
                    <a:lumMod val="50000"/>
                  </a:schemeClr>
                </a:solidFill>
                <a:latin typeface="Times New Roman" panose="02020603050405020304" pitchFamily="18" charset="0"/>
                <a:ea typeface="Arial" panose="020B0604020202020204" pitchFamily="34" charset="0"/>
                <a:cs typeface="Angsana New"/>
              </a:rPr>
              <a:t>.</a:t>
            </a:r>
            <a:endParaRPr lang="en-US" sz="3200" dirty="0">
              <a:solidFill>
                <a:schemeClr val="tx2">
                  <a:lumMod val="50000"/>
                </a:schemeClr>
              </a:solidFill>
              <a:latin typeface="Times New Roman" panose="02020603050405020304" pitchFamily="18" charset="0"/>
              <a:ea typeface="Arial" panose="020B0604020202020204" pitchFamily="34" charset="0"/>
              <a:cs typeface="Angsana New"/>
            </a:endParaRPr>
          </a:p>
          <a:p>
            <a:pPr>
              <a:lnSpc>
                <a:spcPct val="107000"/>
              </a:lnSpc>
              <a:spcAft>
                <a:spcPts val="0"/>
              </a:spcAft>
            </a:pPr>
            <a:r>
              <a:rPr lang="vi-VN" sz="3200" dirty="0">
                <a:solidFill>
                  <a:schemeClr val="tx2">
                    <a:lumMod val="50000"/>
                  </a:schemeClr>
                </a:solidFill>
                <a:latin typeface="Times New Roman" panose="02020603050405020304" pitchFamily="18" charset="0"/>
                <a:ea typeface="Arial" panose="020B0604020202020204" pitchFamily="34" charset="0"/>
                <a:cs typeface="Angsana New"/>
              </a:rPr>
              <a:t>- Biết nhận xét, đánh giá, lời kể của các bạn theo tiêu chí đánh giá, trao đổi với bạn về ý nghĩa truyện.</a:t>
            </a:r>
            <a:endParaRPr lang="en-US" sz="3200" dirty="0">
              <a:solidFill>
                <a:schemeClr val="tx2">
                  <a:lumMod val="50000"/>
                </a:schemeClr>
              </a:solidFill>
              <a:latin typeface="Times New Roman" panose="02020603050405020304" pitchFamily="18" charset="0"/>
              <a:ea typeface="Arial" panose="020B0604020202020204" pitchFamily="34" charset="0"/>
              <a:cs typeface="Angsana New"/>
            </a:endParaRPr>
          </a:p>
        </p:txBody>
      </p:sp>
    </p:spTree>
    <p:extLst>
      <p:ext uri="{BB962C8B-B14F-4D97-AF65-F5344CB8AC3E}">
        <p14:creationId xmlns:p14="http://schemas.microsoft.com/office/powerpoint/2010/main" val="290285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8054F18-7CFB-4AA0-BAE1-B7D89FB3B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54" y="858726"/>
            <a:ext cx="3886200" cy="6136105"/>
          </a:xfrm>
          <a:prstGeom prst="rect">
            <a:avLst/>
          </a:prstGeom>
        </p:spPr>
      </p:pic>
      <p:sp>
        <p:nvSpPr>
          <p:cNvPr id="25" name="矩形 24">
            <a:extLst>
              <a:ext uri="{FF2B5EF4-FFF2-40B4-BE49-F238E27FC236}">
                <a16:creationId xmlns:a16="http://schemas.microsoft.com/office/drawing/2014/main" id="{25E1863F-B746-467B-B03B-887DC46943DE}"/>
              </a:ext>
            </a:extLst>
          </p:cNvPr>
          <p:cNvSpPr/>
          <p:nvPr/>
        </p:nvSpPr>
        <p:spPr>
          <a:xfrm>
            <a:off x="6385445" y="1670655"/>
            <a:ext cx="1936749" cy="707886"/>
          </a:xfrm>
          <a:prstGeom prst="rect">
            <a:avLst/>
          </a:prstGeom>
        </p:spPr>
        <p:txBody>
          <a:bodyPr wrap="none">
            <a:spAutoFit/>
          </a:bodyPr>
          <a:lstStyle/>
          <a:p>
            <a:r>
              <a:rPr lang="en-US" altLang="zh-CN" sz="4000" b="1" dirty="0">
                <a:solidFill>
                  <a:srgbClr val="4ABAAC"/>
                </a:solidFill>
                <a:latin typeface="Times New Roman" panose="02020603050405020304" pitchFamily="18" charset="0"/>
                <a:ea typeface="字魂59号-创粗黑" panose="00000500000000000000" pitchFamily="2" charset="-122"/>
                <a:cs typeface="Times New Roman" panose="02020603050405020304" pitchFamily="18" charset="0"/>
              </a:rPr>
              <a:t>ĐỀ BÀI</a:t>
            </a:r>
          </a:p>
        </p:txBody>
      </p:sp>
      <p:sp>
        <p:nvSpPr>
          <p:cNvPr id="26" name="矩形 25">
            <a:extLst>
              <a:ext uri="{FF2B5EF4-FFF2-40B4-BE49-F238E27FC236}">
                <a16:creationId xmlns:a16="http://schemas.microsoft.com/office/drawing/2014/main" id="{953603D4-98FB-4C34-8080-BA5E41260F4F}"/>
              </a:ext>
            </a:extLst>
          </p:cNvPr>
          <p:cNvSpPr/>
          <p:nvPr/>
        </p:nvSpPr>
        <p:spPr>
          <a:xfrm>
            <a:off x="3394522" y="2378541"/>
            <a:ext cx="7918596" cy="3416320"/>
          </a:xfrm>
          <a:prstGeom prst="rect">
            <a:avLst/>
          </a:prstGeom>
        </p:spPr>
        <p:txBody>
          <a:bodyPr wrap="square">
            <a:spAutoFit/>
          </a:bodyPr>
          <a:lstStyle/>
          <a:p>
            <a:pPr algn="ctr">
              <a:lnSpc>
                <a:spcPct val="150000"/>
              </a:lnSpc>
            </a:pPr>
            <a:r>
              <a:rPr lang="en-US" altLang="zh-CN" sz="4800" b="1" i="1">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rPr>
              <a:t>Kể chuyện về một ước mơ đẹp của em hoặc của bạn bè, người thân.</a:t>
            </a:r>
            <a:endParaRPr lang="zh-CN" altLang="en-US" sz="4800" b="1" i="1" dirty="0">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 name="Rectangle 1"/>
          <p:cNvSpPr/>
          <p:nvPr/>
        </p:nvSpPr>
        <p:spPr>
          <a:xfrm>
            <a:off x="7039429" y="2728687"/>
            <a:ext cx="4259175"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63020" y="3792173"/>
            <a:ext cx="2105552"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3876" y="3792173"/>
            <a:ext cx="2874809"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04114" y="4904204"/>
            <a:ext cx="2989943"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9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14:presetBounceEnd="52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52000">
                                          <p:cBhvr additive="base">
                                            <p:cTn id="11" dur="1250" fill="hold"/>
                                            <p:tgtEl>
                                              <p:spTgt spid="26"/>
                                            </p:tgtEl>
                                            <p:attrNameLst>
                                              <p:attrName>ppt_x</p:attrName>
                                            </p:attrNameLst>
                                          </p:cBhvr>
                                          <p:tavLst>
                                            <p:tav tm="0">
                                              <p:val>
                                                <p:strVal val="1+#ppt_w/2"/>
                                              </p:val>
                                            </p:tav>
                                            <p:tav tm="100000">
                                              <p:val>
                                                <p:strVal val="#ppt_x"/>
                                              </p:val>
                                            </p:tav>
                                          </p:tavLst>
                                        </p:anim>
                                        <p:anim calcmode="lin" valueType="num" p14:bounceEnd="52000">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250" fill="hold"/>
                                            <p:tgtEl>
                                              <p:spTgt spid="26"/>
                                            </p:tgtEl>
                                            <p:attrNameLst>
                                              <p:attrName>ppt_x</p:attrName>
                                            </p:attrNameLst>
                                          </p:cBhvr>
                                          <p:tavLst>
                                            <p:tav tm="0">
                                              <p:val>
                                                <p:strVal val="1+#ppt_w/2"/>
                                              </p:val>
                                            </p:tav>
                                            <p:tav tm="100000">
                                              <p:val>
                                                <p:strVal val="#ppt_x"/>
                                              </p:val>
                                            </p:tav>
                                          </p:tavLst>
                                        </p:anim>
                                        <p:anim calcmode="lin" valueType="num">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1851788" y="947375"/>
            <a:ext cx="3562194" cy="769441"/>
          </a:xfrm>
          <a:prstGeom prst="rect">
            <a:avLst/>
          </a:prstGeom>
        </p:spPr>
        <p:txBody>
          <a:bodyPr wrap="none">
            <a:spAutoFit/>
          </a:bodyPr>
          <a:lstStyle/>
          <a:p>
            <a:pPr algn="ctr"/>
            <a:r>
              <a:rPr lang="vi-VN"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Ư</a:t>
            </a:r>
            <a:r>
              <a:rPr lang="en-US"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ớc mơ là gì?</a:t>
            </a:r>
            <a:endParaRPr lang="zh-CN" altLang="en-US" sz="4400" b="1" dirty="0">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41EE3311-B7FF-41C3-ABD5-C602A0082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885" y="1534342"/>
            <a:ext cx="7857644" cy="4308853"/>
          </a:xfrm>
          <a:prstGeom prst="rect">
            <a:avLst/>
          </a:prstGeom>
        </p:spPr>
      </p:pic>
      <p:sp>
        <p:nvSpPr>
          <p:cNvPr id="7" name="矩形 6">
            <a:extLst>
              <a:ext uri="{FF2B5EF4-FFF2-40B4-BE49-F238E27FC236}">
                <a16:creationId xmlns:a16="http://schemas.microsoft.com/office/drawing/2014/main" id="{66D8C7AC-182E-41FE-93C9-58A6E7B2AB12}"/>
              </a:ext>
            </a:extLst>
          </p:cNvPr>
          <p:cNvSpPr/>
          <p:nvPr/>
        </p:nvSpPr>
        <p:spPr>
          <a:xfrm>
            <a:off x="4753183" y="2019739"/>
            <a:ext cx="4725388" cy="3170099"/>
          </a:xfrm>
          <a:prstGeom prst="rect">
            <a:avLst/>
          </a:prstGeom>
          <a:noFill/>
        </p:spPr>
        <p:txBody>
          <a:bodyPr wrap="square" rtlCol="0">
            <a:spAutoFit/>
          </a:bodyPr>
          <a:lstStyle/>
          <a:p>
            <a:pPr algn="ctr"/>
            <a:r>
              <a:rPr lang="vi-VN" sz="4000" b="1" dirty="0">
                <a:solidFill>
                  <a:srgbClr val="3E5A58"/>
                </a:solidFill>
                <a:latin typeface="Times New Roman" panose="02020603050405020304" pitchFamily="18" charset="0"/>
                <a:cs typeface="Times New Roman" panose="02020603050405020304" pitchFamily="18" charset="0"/>
              </a:rPr>
              <a:t>Ước mơ là những điều tốt đẹp mà mỗi người chúng ta khát vọng, mong muốn đạt được. </a:t>
            </a:r>
            <a:endParaRPr lang="zh-CN" altLang="en-US" sz="4000" b="1" spc="300" dirty="0">
              <a:solidFill>
                <a:srgbClr val="3E5A58"/>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2" name="图片 11">
            <a:extLst>
              <a:ext uri="{FF2B5EF4-FFF2-40B4-BE49-F238E27FC236}">
                <a16:creationId xmlns:a16="http://schemas.microsoft.com/office/drawing/2014/main" id="{75250189-2D56-4BBF-A4A0-643CC9E54855}"/>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68941" y="629467"/>
            <a:ext cx="752475" cy="9048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66" y="1700425"/>
            <a:ext cx="4786492" cy="4786492"/>
          </a:xfrm>
          <a:prstGeom prst="rect">
            <a:avLst/>
          </a:prstGeom>
        </p:spPr>
      </p:pic>
    </p:spTree>
    <p:extLst>
      <p:ext uri="{BB962C8B-B14F-4D97-AF65-F5344CB8AC3E}">
        <p14:creationId xmlns:p14="http://schemas.microsoft.com/office/powerpoint/2010/main" val="364011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14:presetBounceEnd="52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52000">
                                          <p:cBhvr additive="base">
                                            <p:cTn id="14" dur="125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250" fill="hold"/>
                                            <p:tgtEl>
                                              <p:spTgt spid="5"/>
                                            </p:tgtEl>
                                            <p:attrNameLst>
                                              <p:attrName>ppt_x</p:attrName>
                                            </p:attrNameLst>
                                          </p:cBhvr>
                                          <p:tavLst>
                                            <p:tav tm="0">
                                              <p:val>
                                                <p:strVal val="1+#ppt_w/2"/>
                                              </p:val>
                                            </p:tav>
                                            <p:tav tm="100000">
                                              <p:val>
                                                <p:strVal val="#ppt_x"/>
                                              </p:val>
                                            </p:tav>
                                          </p:tavLst>
                                        </p:anim>
                                        <p:anim calcmode="lin" valueType="num">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flipV="1">
            <a:off x="-854942" y="-35914"/>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flipV="1">
            <a:off x="6878562" y="0"/>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03030" y="1635536"/>
            <a:ext cx="9100427" cy="1754326"/>
          </a:xfrm>
          <a:prstGeom prst="rect">
            <a:avLst/>
          </a:prstGeom>
        </p:spPr>
        <p:txBody>
          <a:bodyPr wrap="square">
            <a:spAutoFit/>
          </a:bodyPr>
          <a:lstStyle/>
          <a:p>
            <a:pPr algn="ct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GỢI Ý: CÁC HƯỚNG </a:t>
            </a:r>
          </a:p>
          <a:p>
            <a:pPr algn="ctr"/>
            <a:r>
              <a:rPr lang="en-US" altLang="zh-CN"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XÂY DỰNG </a:t>
            </a:r>
            <a:r>
              <a:rPr lang="en-US" altLang="zh-CN" sz="5400" b="1" dirty="0" smtClean="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rPr>
              <a:t>CỐT TRUYỆN</a:t>
            </a:r>
            <a:endParaRPr lang="zh-CN" altLang="en-US" sz="5400" b="1" dirty="0">
              <a:solidFill>
                <a:srgbClr val="3E2E1E"/>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48429" y="-762000"/>
            <a:ext cx="4826000" cy="7620000"/>
          </a:xfrm>
          <a:prstGeom prst="rect">
            <a:avLst/>
          </a:prstGeom>
        </p:spPr>
      </p:pic>
    </p:spTree>
    <p:extLst>
      <p:ext uri="{BB962C8B-B14F-4D97-AF65-F5344CB8AC3E}">
        <p14:creationId xmlns:p14="http://schemas.microsoft.com/office/powerpoint/2010/main" val="52243234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607" y="1311337"/>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954718" y="155244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520175" y="2954320"/>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648821" y="2299798"/>
            <a:ext cx="3298037" cy="1200329"/>
          </a:xfrm>
          <a:prstGeom prst="rect">
            <a:avLst/>
          </a:prstGeom>
          <a:noFill/>
        </p:spPr>
        <p:txBody>
          <a:bodyPr wrap="square" rtlCol="0">
            <a:spAutoFit/>
          </a:bodyPr>
          <a:lstStyle/>
          <a:p>
            <a:pPr algn="ctr"/>
            <a:r>
              <a:rPr lang="vi-VN" sz="3600" b="1" dirty="0">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7529887" y="3441680"/>
            <a:ext cx="3486456" cy="3416320"/>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r>
              <a:rPr lang="vi-VN" sz="3600" b="1">
                <a:solidFill>
                  <a:srgbClr val="D56D6D"/>
                </a:solidFill>
                <a:latin typeface="+mj-lt"/>
                <a:ea typeface="字魂59号-创粗黑" panose="00000500000000000000" pitchFamily="2" charset="-122"/>
                <a:cs typeface="+mn-ea"/>
              </a:rPr>
              <a:t/>
            </a: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9240" y="732177"/>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323351" y="97328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0220" y="1948925"/>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8174331" y="2190029"/>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77459975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067ED80-0BBD-4844-A46A-59509DE4F97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园招生"/>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642</Words>
  <Application>Microsoft Office PowerPoint</Application>
  <PresentationFormat>Widescreen</PresentationFormat>
  <Paragraphs>86</Paragraphs>
  <Slides>20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UTM Khuccamta</vt:lpstr>
      <vt:lpstr>Aharoni</vt:lpstr>
      <vt:lpstr>等线 Light</vt:lpstr>
      <vt:lpstr>OpenSans</vt:lpstr>
      <vt:lpstr>Angsana New</vt:lpstr>
      <vt:lpstr>等线</vt:lpstr>
      <vt:lpstr>Times New Roman</vt:lpstr>
      <vt:lpstr>Arial</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KCdanghedadoc</dc:title>
  <dc:subject>Tieng Viet 4</dc:subject>
  <dc:creator>KTUTS</dc:creator>
  <cp:keywords>Thy Tho</cp:keywords>
  <cp:lastModifiedBy>Admin</cp:lastModifiedBy>
  <cp:revision>74</cp:revision>
  <dcterms:created xsi:type="dcterms:W3CDTF">2018-05-08T06:24:03Z</dcterms:created>
  <dcterms:modified xsi:type="dcterms:W3CDTF">2022-10-28T16:35:57Z</dcterms:modified>
</cp:coreProperties>
</file>