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28" r:id="rId2"/>
    <p:sldId id="296" r:id="rId3"/>
    <p:sldId id="327" r:id="rId4"/>
    <p:sldId id="316" r:id="rId5"/>
    <p:sldId id="293" r:id="rId6"/>
    <p:sldId id="318" r:id="rId7"/>
    <p:sldId id="300" r:id="rId8"/>
    <p:sldId id="297" r:id="rId9"/>
    <p:sldId id="306" r:id="rId10"/>
    <p:sldId id="321" r:id="rId11"/>
    <p:sldId id="322" r:id="rId12"/>
    <p:sldId id="302" r:id="rId13"/>
    <p:sldId id="323" r:id="rId14"/>
    <p:sldId id="320" r:id="rId15"/>
    <p:sldId id="324" r:id="rId16"/>
    <p:sldId id="325" r:id="rId17"/>
    <p:sldId id="317" r:id="rId18"/>
    <p:sldId id="307" r:id="rId19"/>
    <p:sldId id="326" r:id="rId20"/>
  </p:sldIdLst>
  <p:sldSz cx="12192000" cy="6858000"/>
  <p:notesSz cx="6858000" cy="9144000"/>
  <p:embeddedFontLst>
    <p:embeddedFont>
      <p:font typeface="等线 Light" panose="020B0604020202020204" charset="-122"/>
      <p:regular r:id="rId22"/>
    </p:embeddedFont>
    <p:embeddedFont>
      <p:font typeface="HP001 4 hàng" panose="020B0603050302020204" pitchFamily="34" charset="0"/>
      <p:regular r:id="rId23"/>
      <p:bold r:id="rId24"/>
    </p:embeddedFont>
    <p:embeddedFont>
      <p:font typeface="等线" panose="020B0604020202020204" charset="-122"/>
      <p:regular r:id="rId25"/>
      <p:bold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ADCA0"/>
    <a:srgbClr val="F1B51D"/>
    <a:srgbClr val="FFCB29"/>
    <a:srgbClr val="F5B633"/>
    <a:srgbClr val="FE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C9EB4-4C15-411B-BE0E-FF3642EAB1B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B18C8-26E0-4FB1-A995-83572113B9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2C0050-85A2-4EFF-88AF-099E0AA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B01C8E5-238D-4304-A43D-BB9B6D85E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62E420E-A864-4D1B-9A67-299E03D8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FDE9505-9950-46FF-A4DE-B7C049B5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DACC64F-542F-4B31-AA0B-6B7C97C5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15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CDB2775-001B-4239-9512-21B23DB6D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0"/>
            <a:ext cx="12192000" cy="28439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D4713FD-732C-4213-8F2A-E22991BED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0"/>
            <a:ext cx="12192000" cy="284393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469A48C8-F2D9-4990-99BD-17993FA7E141}"/>
              </a:ext>
            </a:extLst>
          </p:cNvPr>
          <p:cNvSpPr/>
          <p:nvPr userDrawn="1"/>
        </p:nvSpPr>
        <p:spPr>
          <a:xfrm>
            <a:off x="0" y="2"/>
            <a:ext cx="12192000" cy="4014060"/>
          </a:xfrm>
          <a:prstGeom prst="rect">
            <a:avLst/>
          </a:prstGeom>
          <a:solidFill>
            <a:srgbClr val="FE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E9FA94D-2571-44DB-A2BF-68BF0A544B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" b="57763"/>
          <a:stretch/>
        </p:blipFill>
        <p:spPr>
          <a:xfrm>
            <a:off x="0" y="0"/>
            <a:ext cx="12192000" cy="1880461"/>
          </a:xfrm>
          <a:prstGeom prst="rect">
            <a:avLst/>
          </a:prstGeom>
        </p:spPr>
      </p:pic>
      <p:sp>
        <p:nvSpPr>
          <p:cNvPr id="6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="" xmlns:a16="http://schemas.microsoft.com/office/drawing/2014/main" id="{5B87B304-D881-47CA-8AE0-275BC2A0EB67}"/>
              </a:ext>
            </a:extLst>
          </p:cNvPr>
          <p:cNvSpPr txBox="1"/>
          <p:nvPr userDrawn="1"/>
        </p:nvSpPr>
        <p:spPr>
          <a:xfrm>
            <a:off x="589009" y="5699926"/>
            <a:ext cx="82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>
                <a:solidFill>
                  <a:schemeClr val="bg1">
                    <a:lumMod val="75000"/>
                  </a:schemeClr>
                </a:solidFill>
                <a:latin typeface="UTM Androgyne" panose="02040603050506020204" pitchFamily="18" charset="0"/>
                <a:ea typeface="思源黑体 CN Medium" panose="020B0600000000000000" pitchFamily="34" charset="-122"/>
              </a:rPr>
              <a:t>KTUTS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UTM Androgyne" panose="02040603050506020204" pitchFamily="18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08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FB4F8C6-CAC2-461F-A4C6-6E29511670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12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1605DA1-6FAC-498E-8F3A-38DE8A93B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B67DC2D-1E8D-4FA9-AFDB-D4ECBB741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092DED3-A11D-465C-8728-58514E2B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FC36563-AD27-456C-808C-C5188A8E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35CDEAB-1C19-4500-872A-53B17F2D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02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67DFCF1-36DB-4A5B-B220-837FD9B4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B520516-5FE9-412A-BC5A-C84C51257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2CF01A-F308-41EA-A57C-9A7F788B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F4A92F8-B30D-4E98-BA40-E6EC9774C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34E4A8E-3592-4081-BC88-6E2915F39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209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982B13-D2E7-4A04-AC6A-A5BB0F26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D4ABF17-57FA-4714-B506-2FA8C0D7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682E90B-D9C6-4A00-A6FC-987F2C46E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E182E9C-CB2F-4BE4-80A8-BCE1FB3DE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3C29B4C-5B41-4543-A06A-4F85AA24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606EA9-41B7-40F7-8073-5560A390D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2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BC5CE85-F371-48A9-965F-7E9446ADA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7E2072B-E6C5-4E16-B457-4A4CDABD5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7DA3F83-3CDA-4570-9049-EE7BA56BF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38731C3E-F10E-4198-84A7-974A7604F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87891C2-B757-4E2B-878B-1AA8E5DB8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F196B08-8B2A-41ED-AB74-78E10300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5F2208B-6A3E-4699-B1CC-CC6D58546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1F9A15B-5C20-46A9-9C49-AE2AC271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77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26E412-F09E-4FB5-9B68-FDC3C857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D98955D-AEC7-4605-B506-8A61C054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5820F2C-CBF8-4C9B-8A93-C16ED649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E7BF014D-ECF2-4614-9144-B6868E59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75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BA06877-ECF2-4D69-970C-7C94CCDEAC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6F8FCC9-CAFF-4FCE-B6EB-076E995F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AC0A53E-CA5D-4A57-8AD3-E3EAF366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235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0FA2EA4-8114-4B98-B5DE-E7C3E422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BDA384B-D062-4630-8449-77EE52729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C86BF00-A468-46F3-B707-9B9ABDB6C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62EF645-90DC-4EC2-9791-2B0D58FC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63777-D55C-433B-BDB7-5B988ABD35B4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34C534-2C8B-4228-8ECA-6184BB82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29F9560-D7B8-485C-AD2A-4203BD6D4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E41756-1028-422C-BFF9-8B936BE8D2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45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2C74249-D9D9-4044-9129-1668D97F1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4014060"/>
            <a:ext cx="12192000" cy="284393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A76437D7-6F78-4C34-BF50-DB2F25DA7B18}"/>
              </a:ext>
            </a:extLst>
          </p:cNvPr>
          <p:cNvSpPr/>
          <p:nvPr userDrawn="1"/>
        </p:nvSpPr>
        <p:spPr>
          <a:xfrm>
            <a:off x="0" y="0"/>
            <a:ext cx="12192000" cy="4014060"/>
          </a:xfrm>
          <a:prstGeom prst="rect">
            <a:avLst/>
          </a:prstGeom>
          <a:solidFill>
            <a:srgbClr val="FE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="" xmlns:a16="http://schemas.microsoft.com/office/drawing/2014/main" id="{0DD5F4B1-8196-4138-AC70-A3721067BE60}"/>
              </a:ext>
            </a:extLst>
          </p:cNvPr>
          <p:cNvSpPr txBox="1"/>
          <p:nvPr userDrawn="1"/>
        </p:nvSpPr>
        <p:spPr>
          <a:xfrm>
            <a:off x="10968991" y="5781329"/>
            <a:ext cx="901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ea typeface="思源黑体 CN Medium" panose="020B0600000000000000" pitchFamily="34" charset="-122"/>
              </a:rPr>
              <a:t>KTUTS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ndrogyne" panose="02040603050506020204" pitchFamily="18" charset="0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301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D411FD1C-15BD-4620-B802-1991F5153F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436" y="4841318"/>
            <a:ext cx="2334422" cy="2016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C96E986-2650-4CFF-B051-6252D11198EC}"/>
              </a:ext>
            </a:extLst>
          </p:cNvPr>
          <p:cNvSpPr txBox="1"/>
          <p:nvPr userDrawn="1"/>
        </p:nvSpPr>
        <p:spPr>
          <a:xfrm>
            <a:off x="11383482" y="0"/>
            <a:ext cx="134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>
                    <a:lumMod val="75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4093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6054" y="1978242"/>
            <a:ext cx="5698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05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 descr="e7d195523061f1c0220a3acd2f99070e22f7f2176c6c61f4AB5BC6AF3DF28E09514168BD2F6654DA4347BEC42B9A9B38EB2139F52FD80B94EB8F1B847F5BC18ECD11DB8433CCABD6DAEA8D49E99C31D369F6504303A5EBA93D57AE2B08D60B2420F9B0510537C26339B22B158E86E271C6AC6D991C2894815CAEC5EFF4F121584C09D83D95E7A9C7">
            <a:extLst>
              <a:ext uri="{FF2B5EF4-FFF2-40B4-BE49-F238E27FC236}">
                <a16:creationId xmlns="" xmlns:a16="http://schemas.microsoft.com/office/drawing/2014/main" id="{4427291C-A992-4D11-9AA4-357EB5F8B23D}"/>
              </a:ext>
            </a:extLst>
          </p:cNvPr>
          <p:cNvSpPr/>
          <p:nvPr/>
        </p:nvSpPr>
        <p:spPr>
          <a:xfrm>
            <a:off x="495300" y="1520501"/>
            <a:ext cx="11178988" cy="4732435"/>
          </a:xfrm>
          <a:prstGeom prst="rect">
            <a:avLst/>
          </a:prstGeom>
          <a:solidFill>
            <a:srgbClr val="FADC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20B7E3-612E-444E-90F3-585FE370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8" b="41476"/>
          <a:stretch/>
        </p:blipFill>
        <p:spPr>
          <a:xfrm>
            <a:off x="-992953" y="4984955"/>
            <a:ext cx="13184954" cy="279464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1704457" y="0"/>
            <a:ext cx="7521841" cy="1029561"/>
            <a:chOff x="4127500" y="183238"/>
            <a:chExt cx="7521841" cy="1029561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183238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=""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6213560" cy="7848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kumimoji="0" lang="zh-CN" altLang="en-US" sz="45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DAC69C4-F7F1-4843-8E43-B8111B1CC7AC}"/>
              </a:ext>
            </a:extLst>
          </p:cNvPr>
          <p:cNvSpPr txBox="1"/>
          <p:nvPr/>
        </p:nvSpPr>
        <p:spPr>
          <a:xfrm>
            <a:off x="7833348" y="907196"/>
            <a:ext cx="3840940" cy="477054"/>
          </a:xfrm>
          <a:prstGeom prst="rect">
            <a:avLst/>
          </a:prstGeom>
          <a:noFill/>
          <a:ln>
            <a:solidFill>
              <a:srgbClr val="FADCA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Truyện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dân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gian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Khmer</a:t>
            </a:r>
            <a:endParaRPr lang="zh-CN" altLang="en-US" sz="2500" dirty="0">
              <a:solidFill>
                <a:srgbClr val="0070C0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00B70CCB-D3B9-444C-B7F8-F0AADEFDA581}"/>
              </a:ext>
            </a:extLst>
          </p:cNvPr>
          <p:cNvSpPr/>
          <p:nvPr/>
        </p:nvSpPr>
        <p:spPr>
          <a:xfrm>
            <a:off x="517712" y="1607927"/>
            <a:ext cx="111789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luộc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ắp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dõng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55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=""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kern="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3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448972" y="2946043"/>
            <a:ext cx="8918918" cy="1336335"/>
            <a:chOff x="2480586" y="349526"/>
            <a:chExt cx="5976366" cy="1336335"/>
          </a:xfrm>
        </p:grpSpPr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34952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LUYỆN VIẾT TỪ KHÓ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=""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480586" y="1131863"/>
              <a:ext cx="5976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Tìm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một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số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khó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trong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luyện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2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vở</a:t>
              </a:r>
              <a:endParaRPr lang="en-US" altLang="zh-CN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5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5BC4CD5-6AB4-40CE-B03B-4B7F70C13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1968" y="1156180"/>
            <a:ext cx="4866634" cy="486663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2551165" y="178130"/>
            <a:ext cx="6208306" cy="1029561"/>
            <a:chOff x="4127500" y="95250"/>
            <a:chExt cx="6208306" cy="1029561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95250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=""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93839" y="224382"/>
              <a:ext cx="48419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  <a:cs typeface="+mn-ea"/>
                  <a:sym typeface="+mn-lt"/>
                </a:rPr>
                <a:t>LUYỆN VIẾT TỪ KHÓ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6" name="Rectangle 48">
            <a:extLst>
              <a:ext uri="{FF2B5EF4-FFF2-40B4-BE49-F238E27FC236}">
                <a16:creationId xmlns="" xmlns:a16="http://schemas.microsoft.com/office/drawing/2014/main" id="{1729A5F9-17D5-4155-A8DA-9FC810BBE978}"/>
              </a:ext>
            </a:extLst>
          </p:cNvPr>
          <p:cNvSpPr/>
          <p:nvPr/>
        </p:nvSpPr>
        <p:spPr>
          <a:xfrm>
            <a:off x="975444" y="1802871"/>
            <a:ext cx="3278447" cy="40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hóc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giống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7" name="Rectangle 49">
            <a:extLst>
              <a:ext uri="{FF2B5EF4-FFF2-40B4-BE49-F238E27FC236}">
                <a16:creationId xmlns="" xmlns:a16="http://schemas.microsoft.com/office/drawing/2014/main" id="{F59FDA19-9A49-47CE-AA39-FE0DAF6441FB}"/>
              </a:ext>
            </a:extLst>
          </p:cNvPr>
          <p:cNvSpPr/>
          <p:nvPr/>
        </p:nvSpPr>
        <p:spPr>
          <a:xfrm>
            <a:off x="1038876" y="4206136"/>
            <a:ext cx="2952207" cy="40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õng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dạc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8" name="Rectangle 50">
            <a:extLst>
              <a:ext uri="{FF2B5EF4-FFF2-40B4-BE49-F238E27FC236}">
                <a16:creationId xmlns="" xmlns:a16="http://schemas.microsoft.com/office/drawing/2014/main" id="{627FAA94-9E4F-4A36-9762-037BC2779789}"/>
              </a:ext>
            </a:extLst>
          </p:cNvPr>
          <p:cNvSpPr/>
          <p:nvPr/>
        </p:nvSpPr>
        <p:spPr>
          <a:xfrm>
            <a:off x="4502476" y="3095323"/>
            <a:ext cx="1924065" cy="41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đ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ầy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ắp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51">
            <a:extLst>
              <a:ext uri="{FF2B5EF4-FFF2-40B4-BE49-F238E27FC236}">
                <a16:creationId xmlns="" xmlns:a16="http://schemas.microsoft.com/office/drawing/2014/main" id="{F7B0FAC8-3FBE-41AE-9E15-0A9D9E7327DD}"/>
              </a:ext>
            </a:extLst>
          </p:cNvPr>
          <p:cNvSpPr/>
          <p:nvPr/>
        </p:nvSpPr>
        <p:spPr>
          <a:xfrm>
            <a:off x="4558791" y="5448462"/>
            <a:ext cx="2952207" cy="40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</a:t>
            </a:r>
            <a:r>
              <a:rPr lang="en-US" altLang="zh-CN" sz="4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ruyền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ngôi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0" name="Oval 54">
            <a:extLst>
              <a:ext uri="{FF2B5EF4-FFF2-40B4-BE49-F238E27FC236}">
                <a16:creationId xmlns="" xmlns:a16="http://schemas.microsoft.com/office/drawing/2014/main" id="{0EFCAAE1-D466-4366-8219-6AF21A8D6AA0}"/>
              </a:ext>
            </a:extLst>
          </p:cNvPr>
          <p:cNvSpPr/>
          <p:nvPr/>
        </p:nvSpPr>
        <p:spPr>
          <a:xfrm>
            <a:off x="257775" y="1610328"/>
            <a:ext cx="640080" cy="640080"/>
          </a:xfrm>
          <a:prstGeom prst="ellipse">
            <a:avLst/>
          </a:prstGeom>
          <a:solidFill>
            <a:srgbClr val="F1B5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01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Oval 57">
            <a:extLst>
              <a:ext uri="{FF2B5EF4-FFF2-40B4-BE49-F238E27FC236}">
                <a16:creationId xmlns="" xmlns:a16="http://schemas.microsoft.com/office/drawing/2014/main" id="{6E6A469A-021E-40C0-9A57-118605A68848}"/>
              </a:ext>
            </a:extLst>
          </p:cNvPr>
          <p:cNvSpPr/>
          <p:nvPr/>
        </p:nvSpPr>
        <p:spPr>
          <a:xfrm>
            <a:off x="3777690" y="2843445"/>
            <a:ext cx="640080" cy="640080"/>
          </a:xfrm>
          <a:prstGeom prst="ellipse">
            <a:avLst/>
          </a:prstGeom>
          <a:solidFill>
            <a:srgbClr val="FFCB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02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Oval 60">
            <a:extLst>
              <a:ext uri="{FF2B5EF4-FFF2-40B4-BE49-F238E27FC236}">
                <a16:creationId xmlns="" xmlns:a16="http://schemas.microsoft.com/office/drawing/2014/main" id="{42C5F640-BAE8-4BF3-9D96-BD8BF621398F}"/>
              </a:ext>
            </a:extLst>
          </p:cNvPr>
          <p:cNvSpPr/>
          <p:nvPr/>
        </p:nvSpPr>
        <p:spPr>
          <a:xfrm>
            <a:off x="257775" y="3965170"/>
            <a:ext cx="640080" cy="640080"/>
          </a:xfrm>
          <a:prstGeom prst="ellipse">
            <a:avLst/>
          </a:prstGeom>
          <a:solidFill>
            <a:srgbClr val="FFCB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03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3" name="Oval 63">
            <a:extLst>
              <a:ext uri="{FF2B5EF4-FFF2-40B4-BE49-F238E27FC236}">
                <a16:creationId xmlns="" xmlns:a16="http://schemas.microsoft.com/office/drawing/2014/main" id="{6B20E860-35CD-47C5-8257-F10C82A12005}"/>
              </a:ext>
            </a:extLst>
          </p:cNvPr>
          <p:cNvSpPr/>
          <p:nvPr/>
        </p:nvSpPr>
        <p:spPr>
          <a:xfrm>
            <a:off x="3777690" y="5207496"/>
            <a:ext cx="640080" cy="640080"/>
          </a:xfrm>
          <a:prstGeom prst="ellipse">
            <a:avLst/>
          </a:prstGeom>
          <a:solidFill>
            <a:srgbClr val="F1B51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04</a:t>
            </a:r>
            <a:endParaRPr kumimoji="0" lang="id-ID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CE5A518E-4012-47F3-AE89-3B2C5584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r="4742" b="10446"/>
          <a:stretch/>
        </p:blipFill>
        <p:spPr>
          <a:xfrm>
            <a:off x="6544776" y="1124910"/>
            <a:ext cx="5086215" cy="4830927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="" xmlns:a16="http://schemas.microsoft.com/office/drawing/2014/main" id="{1F791951-4840-4CAF-BFBD-B624A6D1A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120" y="1817229"/>
            <a:ext cx="4345717" cy="3490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AAA83DF-490E-43CC-9EE0-E2A4A82F3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0" y="1156689"/>
            <a:ext cx="3345777" cy="46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=""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kern="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4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448972" y="3020993"/>
            <a:ext cx="8918918" cy="1473944"/>
            <a:chOff x="2480586" y="424476"/>
            <a:chExt cx="5976366" cy="1473944"/>
          </a:xfrm>
        </p:grpSpPr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42447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CHÍNH TẢ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=""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480586" y="1131863"/>
              <a:ext cx="5976366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Nghe </a:t>
              </a:r>
              <a:r>
                <a:rPr lang="en-US" altLang="zh-CN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viết</a:t>
              </a:r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hạt</a:t>
              </a:r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thóc</a:t>
              </a:r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giống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6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 descr="e7d195523061f1c0220a3acd2f99070e22f7f2176c6c61f4AB5BC6AF3DF28E09514168BD2F6654DA4347BEC42B9A9B38EB2139F52FD80B94EB8F1B847F5BC18ECD11DB8433CCABD6DAEA8D49E99C31D369F6504303A5EBA93D57AE2B08D60B2420F9B0510537C26339B22B158E86E271C6AC6D991C2894815CAEC5EFF4F121584C09D83D95E7A9C7">
            <a:extLst>
              <a:ext uri="{FF2B5EF4-FFF2-40B4-BE49-F238E27FC236}">
                <a16:creationId xmlns="" xmlns:a16="http://schemas.microsoft.com/office/drawing/2014/main" id="{4427291C-A992-4D11-9AA4-357EB5F8B23D}"/>
              </a:ext>
            </a:extLst>
          </p:cNvPr>
          <p:cNvSpPr/>
          <p:nvPr/>
        </p:nvSpPr>
        <p:spPr>
          <a:xfrm>
            <a:off x="495300" y="1520501"/>
            <a:ext cx="11178988" cy="4732435"/>
          </a:xfrm>
          <a:prstGeom prst="rect">
            <a:avLst/>
          </a:prstGeom>
          <a:solidFill>
            <a:srgbClr val="FADC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20B7E3-612E-444E-90F3-585FE370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8" b="41476"/>
          <a:stretch/>
        </p:blipFill>
        <p:spPr>
          <a:xfrm>
            <a:off x="-992953" y="4984955"/>
            <a:ext cx="13184954" cy="279464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1704457" y="0"/>
            <a:ext cx="7521841" cy="1029561"/>
            <a:chOff x="4127500" y="183238"/>
            <a:chExt cx="7521841" cy="1029561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183238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=""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6213560" cy="7848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kumimoji="0" lang="zh-CN" altLang="en-US" sz="45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DAC69C4-F7F1-4843-8E43-B8111B1CC7AC}"/>
              </a:ext>
            </a:extLst>
          </p:cNvPr>
          <p:cNvSpPr txBox="1"/>
          <p:nvPr/>
        </p:nvSpPr>
        <p:spPr>
          <a:xfrm>
            <a:off x="7833348" y="907196"/>
            <a:ext cx="3840940" cy="477054"/>
          </a:xfrm>
          <a:prstGeom prst="rect">
            <a:avLst/>
          </a:prstGeom>
          <a:noFill/>
          <a:ln>
            <a:solidFill>
              <a:srgbClr val="FADCA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Truyện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dân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gian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Khmer</a:t>
            </a:r>
            <a:endParaRPr lang="zh-CN" altLang="en-US" sz="2500" dirty="0">
              <a:solidFill>
                <a:srgbClr val="0070C0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00B70CCB-D3B9-444C-B7F8-F0AADEFDA581}"/>
              </a:ext>
            </a:extLst>
          </p:cNvPr>
          <p:cNvSpPr/>
          <p:nvPr/>
        </p:nvSpPr>
        <p:spPr>
          <a:xfrm>
            <a:off x="517712" y="1636955"/>
            <a:ext cx="111789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tồn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luộc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kĩ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Lẽ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ắp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ta!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dõng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dạc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 Ta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dũng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hiền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b="1" dirty="0"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2FF2C7C-A76D-466A-BF35-AB49F9FE9F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845" y="-6166"/>
            <a:ext cx="1740806" cy="17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1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02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703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754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=""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kern="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5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744395" y="3020993"/>
            <a:ext cx="8918918" cy="1483813"/>
            <a:chOff x="2678542" y="424476"/>
            <a:chExt cx="5976366" cy="1483813"/>
          </a:xfrm>
        </p:grpSpPr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42447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 TẬP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=""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678542" y="1141732"/>
              <a:ext cx="5976366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Thực</a:t>
              </a:r>
              <a:r>
                <a:rPr lang="en-US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hiện</a:t>
              </a:r>
              <a:r>
                <a:rPr lang="en-US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chính</a:t>
              </a:r>
              <a:r>
                <a:rPr lang="en-US" altLang="zh-CN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tả</a:t>
              </a:r>
              <a:endPara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0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4B0434-FF76-42F5-B8F7-34A8D7682FF0}"/>
              </a:ext>
            </a:extLst>
          </p:cNvPr>
          <p:cNvGrpSpPr/>
          <p:nvPr/>
        </p:nvGrpSpPr>
        <p:grpSpPr>
          <a:xfrm>
            <a:off x="-152400" y="0"/>
            <a:ext cx="12382500" cy="1060938"/>
            <a:chOff x="3248309" y="441732"/>
            <a:chExt cx="12382500" cy="1060938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1298E6FE-0964-4250-86EA-D747CBA15BB8}"/>
                </a:ext>
              </a:extLst>
            </p:cNvPr>
            <p:cNvSpPr txBox="1"/>
            <p:nvPr/>
          </p:nvSpPr>
          <p:spPr>
            <a:xfrm>
              <a:off x="4164037" y="636564"/>
              <a:ext cx="1146677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FontTx/>
                <a:buNone/>
                <a:defRPr/>
              </a:pPr>
              <a:r>
                <a:rPr lang="en-US" sz="2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(a) </a:t>
              </a:r>
              <a:r>
                <a:rPr lang="vi-VN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Tìm những chữ bị bỏ trống để hoàn chỉnh các đoạn văn dưới đây</a:t>
              </a:r>
              <a:endParaRPr lang="en-US" sz="2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2F7AFB70-8FF6-46FD-A13C-6EFDF56B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309" y="441732"/>
              <a:ext cx="1060938" cy="106093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145FD4-75C3-45A3-A51F-B4AC4C2E3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18311"/>
          <a:stretch/>
        </p:blipFill>
        <p:spPr>
          <a:xfrm>
            <a:off x="-342900" y="530469"/>
            <a:ext cx="12782550" cy="653459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DE90129B-CCFE-4B6B-80DC-8E39AF62D2A2}"/>
              </a:ext>
            </a:extLst>
          </p:cNvPr>
          <p:cNvGrpSpPr/>
          <p:nvPr/>
        </p:nvGrpSpPr>
        <p:grpSpPr>
          <a:xfrm>
            <a:off x="1085850" y="2157986"/>
            <a:ext cx="10306050" cy="3975063"/>
            <a:chOff x="1085850" y="2157986"/>
            <a:chExt cx="10306050" cy="3975063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1BC2EAD-FB9F-4468-9502-73FA784FF3D6}"/>
                </a:ext>
              </a:extLst>
            </p:cNvPr>
            <p:cNvSpPr txBox="1"/>
            <p:nvPr/>
          </p:nvSpPr>
          <p:spPr>
            <a:xfrm>
              <a:off x="1085850" y="2157986"/>
              <a:ext cx="9886950" cy="3975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vẫn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hý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hoáy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mặc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dù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Dũng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ngay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Ba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trống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	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danh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tiên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	   nay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vẫn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vững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thản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alt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C8066CB-C864-48A3-942C-229BED6AC0C6}"/>
                </a:ext>
              </a:extLst>
            </p:cNvPr>
            <p:cNvSpPr txBox="1"/>
            <p:nvPr/>
          </p:nvSpPr>
          <p:spPr>
            <a:xfrm>
              <a:off x="6877050" y="2201915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B37AE55-2F82-463E-BC66-D352996D165C}"/>
                </a:ext>
              </a:extLst>
            </p:cNvPr>
            <p:cNvSpPr txBox="1"/>
            <p:nvPr/>
          </p:nvSpPr>
          <p:spPr>
            <a:xfrm>
              <a:off x="1171575" y="3864254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nộp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1A4B992-45C0-4DC0-AFE9-C8C8268A49DF}"/>
                </a:ext>
              </a:extLst>
            </p:cNvPr>
            <p:cNvSpPr txBox="1"/>
            <p:nvPr/>
          </p:nvSpPr>
          <p:spPr>
            <a:xfrm>
              <a:off x="10439400" y="3830093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40F93870-6A55-4674-9AA3-DF46392DD192}"/>
                </a:ext>
              </a:extLst>
            </p:cNvPr>
            <p:cNvSpPr txBox="1"/>
            <p:nvPr/>
          </p:nvSpPr>
          <p:spPr>
            <a:xfrm>
              <a:off x="2500312" y="4396669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44D8425-6395-4E6F-A1D2-D5F8A1064120}"/>
                </a:ext>
              </a:extLst>
            </p:cNvPr>
            <p:cNvSpPr txBox="1"/>
            <p:nvPr/>
          </p:nvSpPr>
          <p:spPr>
            <a:xfrm>
              <a:off x="9525000" y="4961355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CA0139EB-0779-4AB1-A769-420AE2A82F15}"/>
                </a:ext>
              </a:extLst>
            </p:cNvPr>
            <p:cNvSpPr txBox="1"/>
            <p:nvPr/>
          </p:nvSpPr>
          <p:spPr>
            <a:xfrm>
              <a:off x="1171575" y="4960448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lâu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7BFDA30C-4332-438D-8783-4C9DD9B1BCB9}"/>
                </a:ext>
              </a:extLst>
            </p:cNvPr>
            <p:cNvSpPr txBox="1"/>
            <p:nvPr/>
          </p:nvSpPr>
          <p:spPr>
            <a:xfrm>
              <a:off x="8486775" y="5513454"/>
              <a:ext cx="952500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93D9986-1F18-4040-A55A-C0DDDCB13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95" y="1803802"/>
            <a:ext cx="1443456" cy="144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DEC0BB2-EB42-4C14-99BF-26FC98AD6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2" y="3450222"/>
            <a:ext cx="1464678" cy="14646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617E2BA-E8F5-4B48-A273-53C65ED2F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52" y="3467100"/>
            <a:ext cx="1443456" cy="144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275AAFC0-6AA7-45C0-B278-86541A9F36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4013867"/>
            <a:ext cx="1445628" cy="14456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37B0E00-3290-4146-A02F-8B15F62AA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22" y="4565189"/>
            <a:ext cx="1445628" cy="1445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8C20602-C271-4339-A119-4C62ADA273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36" y="4565189"/>
            <a:ext cx="1445628" cy="14456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F6CF038-0C25-40EF-B2B6-981F8EFB3C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11" y="5128970"/>
            <a:ext cx="1445628" cy="14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8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5FF555A-FF62-4F7F-829F-C8C3BA190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AE8E40-E6ED-4A2E-BB79-D22E2BEC2A44}"/>
              </a:ext>
            </a:extLst>
          </p:cNvPr>
          <p:cNvGrpSpPr/>
          <p:nvPr/>
        </p:nvGrpSpPr>
        <p:grpSpPr>
          <a:xfrm>
            <a:off x="-32376" y="899614"/>
            <a:ext cx="7943851" cy="3619501"/>
            <a:chOff x="-1" y="457199"/>
            <a:chExt cx="7943851" cy="3619501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B9E48A5C-2E43-446D-92ED-3865FD355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9" t="14345" r="12851" b="8665"/>
            <a:stretch/>
          </p:blipFill>
          <p:spPr>
            <a:xfrm>
              <a:off x="-1" y="457199"/>
              <a:ext cx="7943851" cy="361950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9671E37C-64EA-441D-9A9B-02F0C27C257D}"/>
                </a:ext>
              </a:extLst>
            </p:cNvPr>
            <p:cNvSpPr txBox="1"/>
            <p:nvPr/>
          </p:nvSpPr>
          <p:spPr>
            <a:xfrm>
              <a:off x="1072549" y="1118364"/>
              <a:ext cx="5911312" cy="2739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</a:t>
              </a:r>
            </a:p>
            <a:p>
              <a:pPr>
                <a:defRPr/>
              </a:pPr>
              <a:r>
                <a:rPr lang="en-US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000" i="1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hay </a:t>
              </a:r>
              <a:r>
                <a:rPr lang="en-US" sz="2000" b="1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bờ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914400" lvl="1" indent="-457200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lội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lao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xao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tức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khắc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nhảy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nhao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bờ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914400" lvl="1" indent="-457200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		(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800F4B1-1B57-4299-8E24-52E18D4143E7}"/>
              </a:ext>
            </a:extLst>
          </p:cNvPr>
          <p:cNvGrpSpPr/>
          <p:nvPr/>
        </p:nvGrpSpPr>
        <p:grpSpPr>
          <a:xfrm>
            <a:off x="5563152" y="3717676"/>
            <a:ext cx="6628848" cy="3179745"/>
            <a:chOff x="5257800" y="2097105"/>
            <a:chExt cx="6628848" cy="3179745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2819999-D626-4A2D-832F-A6BE19839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9" t="14345" r="12851" b="8665"/>
            <a:stretch/>
          </p:blipFill>
          <p:spPr>
            <a:xfrm flipH="1">
              <a:off x="5257800" y="2097105"/>
              <a:ext cx="6628848" cy="31797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A223006-2B1B-4194-8E01-4DD326B1963A}"/>
                </a:ext>
              </a:extLst>
            </p:cNvPr>
            <p:cNvSpPr txBox="1"/>
            <p:nvPr/>
          </p:nvSpPr>
          <p:spPr>
            <a:xfrm>
              <a:off x="6096000" y="2873044"/>
              <a:ext cx="5428720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000" i="1" dirty="0" err="1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000" i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vần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hay </a:t>
              </a:r>
              <a:r>
                <a:rPr lang="en-US" sz="2000" b="1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</a:t>
              </a:r>
              <a:endPara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</a:t>
              </a: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liệng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thoi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None/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xuân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say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sưa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914400" lvl="1" indent="-457200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				(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?)</a:t>
              </a:r>
            </a:p>
          </p:txBody>
        </p:sp>
      </p:grpSp>
      <p:pic>
        <p:nvPicPr>
          <p:cNvPr id="16" name="图片 44">
            <a:extLst>
              <a:ext uri="{FF2B5EF4-FFF2-40B4-BE49-F238E27FC236}">
                <a16:creationId xmlns="" xmlns:a16="http://schemas.microsoft.com/office/drawing/2014/main" id="{F0A91DD6-67AD-4863-A870-FEAEBF0A33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540" y="809416"/>
            <a:ext cx="1651000" cy="2438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48AF580-65BA-4CB6-ABB7-87AADAE143E6}"/>
              </a:ext>
            </a:extLst>
          </p:cNvPr>
          <p:cNvGrpSpPr/>
          <p:nvPr/>
        </p:nvGrpSpPr>
        <p:grpSpPr>
          <a:xfrm>
            <a:off x="3628155" y="-1172028"/>
            <a:ext cx="6145025" cy="1060938"/>
            <a:chOff x="3314114" y="290761"/>
            <a:chExt cx="6145025" cy="1060938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1ECE6E2D-8E85-4E11-B29C-7263D85406BC}"/>
                </a:ext>
              </a:extLst>
            </p:cNvPr>
            <p:cNvSpPr txBox="1"/>
            <p:nvPr/>
          </p:nvSpPr>
          <p:spPr>
            <a:xfrm>
              <a:off x="4164037" y="636564"/>
              <a:ext cx="529510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buFontTx/>
                <a:buNone/>
                <a:defRPr/>
              </a:pPr>
              <a:r>
                <a:rPr lang="en-US" sz="25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(a)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EAE26228-F2AE-4244-B042-290806620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14" y="290761"/>
              <a:ext cx="1060938" cy="106093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F59630-589C-4730-9DF1-AB5C9619BF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5" y="3894399"/>
            <a:ext cx="4796214" cy="319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0.02199 L -0.05234 0.02222 C -0.02904 0.02523 0.02786 0.03033 0.05482 0.04121 C 0.07734 0.05023 0.09909 0.06482 0.12148 0.07477 C 0.16016 0.0919 0.14036 0.08472 0.18099 0.09607 C 0.20338 0.11597 0.22435 0.13287 0.24531 0.15741 C 0.25599 0.16991 0.26615 0.18333 0.27617 0.19746 C 0.29375 0.22222 0.31797 0.25648 0.32982 0.29283 C 0.36042 0.38704 0.35859 0.39005 0.37148 0.47269 C 0.37266 0.49097 0.37357 0.50949 0.375 0.52778 C 0.37552 0.53472 0.37747 0.54167 0.37734 0.54884 C 0.37669 0.58704 0.37591 0.62546 0.37266 0.6632 C 0.36992 0.69468 0.36042 0.72523 0.35365 0.75417 C 0.34128 0.80648 0.35521 0.75833 0.33815 0.80486 C 0.33516 0.8132 0.33281 0.82222 0.32982 0.83033 C 0.32695 0.83796 0.31575 0.85857 0.31315 0.86204 C 0.30404 0.87431 0.29505 0.8882 0.2845 0.89607 C 0.24948 0.92199 0.25052 0.92292 0.21667 0.94259 C 0.2112 0.9456 0.2056 0.94792 0.2 0.95093 C 0.19128 0.95579 0.18294 0.96366 0.17383 0.96574 C 0.15612 0.96991 0.13815 0.96852 0.12031 0.97014 L -0.09518 0.96366 C -0.10964 0.96134 -0.12318 0.94931 -0.13685 0.94051 C -0.14115 0.9375 -0.14583 0.93565 -0.14987 0.93195 C -0.153 0.92917 -0.15508 0.92338 -0.1582 0.9213 C -0.16354 0.91829 -0.1694 0.91852 -0.17487 0.91713 C -0.17734 0.91644 -0.17969 0.91574 -0.18203 0.91505 C -0.19831 0.89861 -0.20547 0.89051 -0.22852 0.87685 C -0.23086 0.87546 -0.23333 0.87431 -0.23568 0.87269 C -0.24635 0.86505 -0.26784 0.84931 -0.26784 0.84954 C -0.27839 0.8338 -0.29245 0.81458 -0.29987 0.79445 C -0.30365 0.78426 -0.30456 0.77176 -0.30703 0.76042 C -0.3082 0.75556 -0.30951 0.7507 -0.31068 0.7456 C -0.31107 0.74213 -0.31133 0.73866 -0.31185 0.73519 C -0.31302 0.72593 -0.31458 0.7169 -0.31537 0.70764 C -0.31667 0.69283 -0.31693 0.67801 -0.31771 0.6632 C -0.31693 0.6456 -0.31563 0.62801 -0.31537 0.61019 C -0.31524 0.60324 -0.31719 0.59607 -0.31654 0.58912 C -0.31315 0.5456 -0.30938 0.53565 -0.30234 0.49815 C -0.29362 0.45139 -0.30521 0.5044 -0.29154 0.45162 C -0.28945 0.44306 -0.28828 0.43403 -0.28568 0.42616 C -0.28307 0.41829 -0.2793 0.41204 -0.27617 0.40486 C -0.27526 0.4 -0.27513 0.39468 -0.2737 0.39005 C -0.26901 0.37431 -0.26432 0.37037 -0.25703 0.35833 C -0.24701 0.3419 -0.25169 0.34491 -0.23568 0.32454 C -0.23281 0.32107 -0.22995 0.31759 -0.22734 0.31389 C -0.22487 0.31065 -0.22292 0.30579 -0.22018 0.30347 C -0.21367 0.29792 -0.20651 0.29583 -0.19987 0.29074 C -0.19024 0.2831 -0.18997 0.27685 -0.18086 0.26736 C -0.17747 0.26389 -0.17357 0.26204 -0.17018 0.25903 C -0.16524 0.2544 -0.16068 0.24884 -0.15586 0.24421 C -0.15274 0.24097 -0.14948 0.23889 -0.14635 0.23565 C -0.14466 0.2338 -0.14336 0.23102 -0.14154 0.2294 C -0.13971 0.22755 -0.1375 0.22685 -0.13568 0.225 C -0.13307 0.22269 -0.13112 0.21852 -0.12852 0.21667 C -0.12435 0.21343 -0.11979 0.21227 -0.11537 0.21019 C -0.10612 0.19931 -0.11901 0.21296 -0.09753 0.20394 C -0.07695 0.19514 -0.08815 0.19676 -0.07734 0.18912 C -0.075 0.1875 -0.07253 0.18634 -0.07018 0.18496 C -0.06576 0.17963 -0.06745 0.18056 -0.06185 0.17847 C -0.04336 0.17153 -0.04974 0.17222 -0.03919 0.17222 L -0.03919 0.17246 " pathEditMode="relative" rAng="0" ptsTypes="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4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86 -0.29328 L 0.33086 -0.29305 C 0.28802 -0.2912 0.28112 -0.2993 0.25117 -0.28217 C 0.2474 -0.27986 0.24349 -0.27754 0.24024 -0.27384 C 0.23138 -0.26365 0.22409 -0.25023 0.21524 -0.24051 L 0.19492 -0.21828 C 0.18594 -0.19745 0.19414 -0.21435 0.17617 -0.19051 C 0.17279 -0.18657 0.17018 -0.18055 0.1668 -0.17662 C 0.1612 -0.17014 0.15508 -0.1662 0.14961 -0.15995 C 0.11836 -0.12407 0.14922 -0.15254 0.12617 -0.13217 C 0.12474 -0.12245 0.12435 -0.11504 0.11992 -0.10717 C 0.11771 -0.10347 0.11445 -0.10231 0.11211 -0.09907 C 0.11029 -0.09629 0.10912 -0.09305 0.10742 -0.09051 C 0.10586 -0.08819 0.10417 -0.08703 0.10274 -0.08495 C 0.09792 -0.07847 0.09349 -0.07129 0.08867 -0.06574 C 0.07839 -0.05277 0.06693 -0.04352 0.05742 -0.02939 C 0.0543 -0.02477 0.05156 -0.01852 0.04805 -0.01551 C 0.04414 -0.01203 0.03971 -0.01111 0.03555 -0.00995 C 0.00938 -0.00185 0.00638 -0.00208 -0.01601 0.00139 L -0.01601 0.00162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3898900" y="107950"/>
            <a:ext cx="3925792" cy="1029561"/>
            <a:chOff x="4127500" y="95250"/>
            <a:chExt cx="3925792" cy="1029561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95250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=""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2617511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500" dirty="0" err="1" smtClean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</a:rPr>
                <a:t>Vận</a:t>
              </a:r>
              <a:r>
                <a:rPr lang="en-US" altLang="zh-CN" sz="4500" dirty="0" smtClean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</a:rPr>
                <a:t> </a:t>
              </a:r>
              <a:r>
                <a:rPr lang="en-US" altLang="zh-CN" sz="4500" dirty="0" err="1" smtClean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</a:rPr>
                <a:t>dụng</a:t>
              </a:r>
              <a:r>
                <a:rPr lang="en-US" altLang="zh-CN" sz="4500" dirty="0" smtClean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</a:rPr>
                <a:t> </a:t>
              </a:r>
              <a:endParaRPr kumimoji="0" lang="zh-CN" altLang="en-US" sz="45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42BD19FE-AB9E-4403-B3B2-0510DAA16437}"/>
              </a:ext>
            </a:extLst>
          </p:cNvPr>
          <p:cNvGrpSpPr/>
          <p:nvPr/>
        </p:nvGrpSpPr>
        <p:grpSpPr>
          <a:xfrm>
            <a:off x="1376546" y="2038841"/>
            <a:ext cx="846539" cy="846539"/>
            <a:chOff x="1963334" y="2190000"/>
            <a:chExt cx="1108879" cy="1108879"/>
          </a:xfrm>
        </p:grpSpPr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A4936680-1DDB-4780-B7F3-F91F5D5758BC}"/>
                </a:ext>
              </a:extLst>
            </p:cNvPr>
            <p:cNvSpPr txBox="1"/>
            <p:nvPr/>
          </p:nvSpPr>
          <p:spPr>
            <a:xfrm>
              <a:off x="2206120" y="2240494"/>
              <a:ext cx="674446" cy="1007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="" xmlns:a16="http://schemas.microsoft.com/office/drawing/2014/main" id="{5D0574CA-901D-4889-B2E9-EE1B0207F816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D46660C8-DBAA-40A0-9DC1-6B6D830BBB3D}"/>
              </a:ext>
            </a:extLst>
          </p:cNvPr>
          <p:cNvGrpSpPr/>
          <p:nvPr/>
        </p:nvGrpSpPr>
        <p:grpSpPr>
          <a:xfrm>
            <a:off x="1375836" y="4058490"/>
            <a:ext cx="846539" cy="846539"/>
            <a:chOff x="1963334" y="2190000"/>
            <a:chExt cx="1108879" cy="1108879"/>
          </a:xfrm>
        </p:grpSpPr>
        <p:sp>
          <p:nvSpPr>
            <p:cNvPr id="16" name="文本框 15">
              <a:extLst>
                <a:ext uri="{FF2B5EF4-FFF2-40B4-BE49-F238E27FC236}">
                  <a16:creationId xmlns="" xmlns:a16="http://schemas.microsoft.com/office/drawing/2014/main" id="{BE0255BB-A4AE-4D64-AA5F-A3436585365D}"/>
                </a:ext>
              </a:extLst>
            </p:cNvPr>
            <p:cNvSpPr txBox="1"/>
            <p:nvPr/>
          </p:nvSpPr>
          <p:spPr>
            <a:xfrm>
              <a:off x="2205640" y="2273780"/>
              <a:ext cx="674446" cy="1007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="" xmlns:a16="http://schemas.microsoft.com/office/drawing/2014/main" id="{CCA7E0B6-1ACF-416B-8A59-9C43F6D2BC9D}"/>
                </a:ext>
              </a:extLst>
            </p:cNvPr>
            <p:cNvSpPr/>
            <p:nvPr/>
          </p:nvSpPr>
          <p:spPr>
            <a:xfrm>
              <a:off x="1963334" y="2190000"/>
              <a:ext cx="1108879" cy="11088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02057EC2-835B-40F8-AEF8-FBAE324A6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12" y="1412112"/>
            <a:ext cx="4458059" cy="5014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1ECDB2E-6A42-4FDC-8A3B-86FB472E30AB}"/>
              </a:ext>
            </a:extLst>
          </p:cNvPr>
          <p:cNvSpPr txBox="1"/>
          <p:nvPr/>
        </p:nvSpPr>
        <p:spPr>
          <a:xfrm>
            <a:off x="2407356" y="2077389"/>
            <a:ext cx="5252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18A570F-162B-445B-A031-7637C726A951}"/>
              </a:ext>
            </a:extLst>
          </p:cNvPr>
          <p:cNvSpPr txBox="1"/>
          <p:nvPr/>
        </p:nvSpPr>
        <p:spPr>
          <a:xfrm>
            <a:off x="2407356" y="4122449"/>
            <a:ext cx="5732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="" xmlns:a16="http://schemas.microsoft.com/office/drawing/2014/main" id="{81D3B4DC-B593-48BE-BF98-21BF4F7280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6" b="52685"/>
          <a:stretch/>
        </p:blipFill>
        <p:spPr>
          <a:xfrm>
            <a:off x="-120804" y="1800389"/>
            <a:ext cx="1313079" cy="1323439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="" xmlns:a16="http://schemas.microsoft.com/office/drawing/2014/main" id="{B4C34247-166F-4088-ACE1-F74E5A11B4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6" b="52685"/>
          <a:stretch/>
        </p:blipFill>
        <p:spPr>
          <a:xfrm>
            <a:off x="-83916" y="3820039"/>
            <a:ext cx="1313079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7" y="1815"/>
            <a:ext cx="2558143" cy="2558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781137" y="760173"/>
            <a:ext cx="3410863" cy="60960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F5712CE-37DD-4990-B502-F3D55E46E429}"/>
              </a:ext>
            </a:extLst>
          </p:cNvPr>
          <p:cNvGrpSpPr/>
          <p:nvPr/>
        </p:nvGrpSpPr>
        <p:grpSpPr>
          <a:xfrm>
            <a:off x="2053760" y="522061"/>
            <a:ext cx="8578103" cy="5490405"/>
            <a:chOff x="2234391" y="1280887"/>
            <a:chExt cx="8578103" cy="398591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EC504D22-AF15-4156-994D-CC031C1A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5" b="19683"/>
            <a:stretch/>
          </p:blipFill>
          <p:spPr>
            <a:xfrm>
              <a:off x="2234391" y="1280887"/>
              <a:ext cx="8131630" cy="39859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A7C0E92-8F50-4DC7-8E5D-7A0C805FDE1F}"/>
                </a:ext>
              </a:extLst>
            </p:cNvPr>
            <p:cNvSpPr txBox="1"/>
            <p:nvPr/>
          </p:nvSpPr>
          <p:spPr>
            <a:xfrm rot="21426634">
              <a:off x="3094324" y="3119029"/>
              <a:ext cx="7718170" cy="6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2060"/>
                  </a:solidFill>
                  <a:latin typeface="UTM Bienvenue" panose="02040603050506020204" pitchFamily="18" charset="0"/>
                </a:rPr>
                <a:t>Chúc em học tốt nhé!</a:t>
              </a:r>
              <a:endParaRPr lang="en-US" sz="5400" dirty="0">
                <a:solidFill>
                  <a:srgbClr val="002060"/>
                </a:solidFill>
                <a:latin typeface="UTM Bienvenue" panose="0204060305050602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E8B2F6C-7F6E-461C-A2FC-59792F2405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19">
            <a:off x="8223935" y="2326844"/>
            <a:ext cx="3463709" cy="346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3B5CAA-F697-4041-8BB1-9B03A41A79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9"/>
          <a:stretch/>
        </p:blipFill>
        <p:spPr>
          <a:xfrm>
            <a:off x="0" y="2433710"/>
            <a:ext cx="6858000" cy="4983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59" y="-159655"/>
            <a:ext cx="1440542" cy="1440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7962582-2633-43D8-9733-3687E596AA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7" y="-70763"/>
            <a:ext cx="2327739" cy="2327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3C85359-7303-4018-9E82-7AE8318697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851" y="5266802"/>
            <a:ext cx="1745350" cy="1745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611738A-CA44-4C09-91C5-64EEAE3C98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" y="522061"/>
            <a:ext cx="1045915" cy="1045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087EEF7-EAE9-4E10-8279-25ED534021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3306751"/>
            <a:ext cx="1565890" cy="1565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1F38004-1420-4A75-AEB9-ACC81748FD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760173"/>
            <a:ext cx="807803" cy="8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9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1643 L -0.0155 0.01643 C -0.02279 0.01551 -0.03047 0.01736 -0.03737 0.01365 C -0.05196 0.00601 -0.0655 -0.00718 -0.07956 -0.0169 C -0.08164 -0.01829 -0.08373 -0.01875 -0.08581 -0.01968 C -0.11289 -0.01598 -0.14037 -0.01667 -0.16706 -0.00857 C -0.17774 -0.00533 -0.18685 0.00648 -0.19675 0.01365 C -0.20248 0.01759 -0.20847 0.02013 -0.21393 0.02476 C -0.2237 0.0331 -0.23282 0.04282 -0.24206 0.05254 C -0.24532 0.05578 -0.2487 0.05926 -0.25143 0.06365 C -0.26459 0.08402 -0.27422 0.10301 -0.28268 0.13032 C -0.2875 0.14537 -0.29466 0.18333 -0.29675 0.19976 C -0.30091 0.23009 -0.30456 0.26064 -0.30768 0.29143 C -0.31354 0.34791 -0.31472 0.3824 -0.33268 0.43588 C -0.33737 0.44976 -0.34089 0.46527 -0.34675 0.47754 C -0.35456 0.49328 -0.36367 0.50717 -0.37331 0.51921 C -0.40209 0.55416 -0.42474 0.57384 -0.45612 0.59421 C -0.46172 0.59768 -0.46771 0.5993 -0.47331 0.60254 C -0.48229 0.60763 -0.49089 0.61504 -0.49987 0.61921 C -0.53308 0.63402 -0.55716 0.63796 -0.5905 0.64699 C -0.60052 0.64953 -0.61029 0.65324 -0.62018 0.65532 C -0.63047 0.6574 -0.67201 0.66018 -0.678 0.66088 L -0.89675 0.65254 C -0.91029 0.65 -0.92058 0.62847 -0.93112 0.61365 C -0.95521 0.57986 -0.96823 0.5537 -0.98268 0.5081 C -0.98659 0.49583 -0.98893 0.48217 -0.99206 0.46921 C -0.99453 0.43657 -0.99935 0.38379 -0.99831 0.34976 C -0.9974 0.31435 -0.99518 0.27916 -0.99206 0.24421 C -0.99102 0.23171 -0.98841 0.21967 -0.98581 0.2081 C -0.98255 0.19305 -0.96055 0.09282 -0.94831 0.06088 C -0.93711 0.03148 -0.93633 0.0375 -0.92331 0.01921 C -0.91875 0.01273 -0.90625 -0.00926 -0.89987 -0.01412 C -0.89558 -0.0176 -0.8905 -0.01783 -0.88581 -0.01968 C -0.88321 -0.02246 -0.88086 -0.02593 -0.878 -0.02801 C -0.87357 -0.03149 -0.86862 -0.03357 -0.86393 -0.03635 C -0.84297 -0.04885 -0.86094 -0.03912 -0.80768 -0.03912 L -0.80768 -0.03912 " pathEditMode="relative" ptsTypes="AAAAAAAAAAAAAAAAAAAAAAAAAAAAAAAAAAAAA">
                                      <p:cBhvr>
                                        <p:cTn id="6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02291 L -0.02787 0.02291 C -0.0336 0.01736 -0.03933 0.01157 -0.04505 0.00625 C -0.04662 0.00509 -0.04831 0.00463 -0.04974 0.00347 C -0.05196 0.00185 -0.05391 -0.0007 -0.05599 -0.00209 C -0.05964 -0.0044 -0.06341 -0.00533 -0.06693 -0.00764 C -0.07071 -0.00996 -0.07422 -0.01343 -0.07787 -0.01598 C -0.08828 -0.02246 -0.09024 -0.02176 -0.10144 -0.02431 C -0.11862 -0.03357 -0.14089 -0.04653 -0.15755 -0.05209 L -0.18255 -0.06042 C -0.19349 -0.06783 -0.2043 -0.07639 -0.21537 -0.08264 C -0.23386 -0.09283 -0.23789 -0.09005 -0.25599 -0.09375 C -0.26394 -0.09514 -0.27175 -0.09746 -0.27956 -0.09908 C -0.35209 -0.09213 -0.36953 -0.10093 -0.43568 -0.05764 C -0.45547 -0.04468 -0.47722 -0.03843 -0.49519 -0.01875 C -0.53008 0.02014 -0.48659 -0.02871 -0.51849 0.00902 C -0.52266 0.01389 -0.52696 0.01805 -0.53099 0.02291 C -0.55026 0.0456 -0.54766 0.04652 -0.57162 0.06736 C -0.58998 0.08333 -0.60938 0.09629 -0.62943 0.10347 C -0.63828 0.10671 -0.64714 0.10717 -0.65599 0.10902 C -0.71315 0.10625 -0.74766 0.1162 -0.79505 0.09514 C -0.82032 0.08402 -0.81524 0.0824 -0.84193 0.0618 C -0.8487 0.05671 -0.85573 0.05347 -0.86224 0.04791 C -0.86576 0.04514 -0.86823 0.03935 -0.87162 0.0368 C -0.89844 0.01875 -0.92045 0.00764 -0.94818 0.00069 C -0.95599 -0.00116 -0.9638 -0.00116 -0.97162 -0.00209 C -0.99193 -0.00024 -1.0125 -0.00186 -1.03255 0.00347 C -1.03711 0.00486 -1.04024 0.01203 -1.04349 0.01736 C -1.04753 0.02384 -1.05091 0.03356 -1.05287 0.04236 C -1.05417 0.04791 -1.05495 0.05347 -1.05599 0.05902 C -1.05547 0.08402 -1.05534 0.10902 -1.05443 0.13402 C -1.0543 0.13796 -1.0543 0.14236 -1.05287 0.14514 C -1.05144 0.14838 -1.0487 0.14884 -1.04662 0.15069 C -1.0461 0.15439 -1.04636 0.15879 -1.04505 0.1618 C -1.04128 0.17083 -1.03321 0.17662 -1.02787 0.18125 C -0.97526 0.17569 -0.9918 0.18935 -0.97318 0.17291 L -0.97318 0.17291 " pathEditMode="relative" ptsTypes="AAAAAAAAAAAAAAAAAAAAAAAAAAAAAAAAAAAAA">
                                      <p:cBhvr>
                                        <p:cTn id="6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31 L 0.00521 -0.00208 C 0.00313 0.00973 0.00091 0.02153 -0.00104 0.0338 C -0.00221 0.0419 -0.00273 0.05047 -0.00417 0.0588 C -0.00586 0.06991 -0.00859 0.08079 -0.01042 0.09213 C -0.01393 0.11505 -0.01575 0.13542 -0.01823 0.1588 C -0.01771 0.21343 -0.01797 0.26806 -0.01667 0.32269 C -0.01641 0.3301 -0.01471 0.3375 -0.01354 0.34491 C -0.01211 0.35232 -0.01055 0.35973 -0.00885 0.36713 C -0.00117 0.39815 0.01107 0.42917 0.02552 0.45047 C 0.03112 0.4588 0.0362 0.46899 0.04271 0.47547 C 0.05638 0.48889 0.07487 0.4926 0.08958 0.49769 C 0.10885 0.49584 0.12813 0.49607 0.1474 0.49213 C 0.15078 0.49121 0.15365 0.48658 0.15677 0.4838 C 0.16615 0.47454 0.17539 0.46505 0.1849 0.45602 C 0.21237 0.42917 0.2069 0.43704 0.23477 0.40325 C 0.25885 0.37385 0.29206 0.32639 0.32083 0.30325 C 0.3375 0.28959 0.39427 0.25186 0.41615 0.24491 C 0.43568 0.23843 0.45573 0.2375 0.47526 0.2338 C 0.51875 0.24399 0.5625 0.24815 0.60521 0.26436 C 0.62435 0.27153 0.64232 0.28727 0.6599 0.30325 C 0.66914 0.31158 0.67708 0.32408 0.6849 0.33658 C 0.69505 0.35255 0.70872 0.38426 0.71458 0.40602 C 0.71953 0.42547 0.72318 0.44653 0.72708 0.46713 C 0.72813 0.47246 0.7293 0.47801 0.73021 0.4838 C 0.73138 0.49098 0.73203 0.49862 0.73333 0.50602 C 0.73464 0.51436 0.73646 0.52246 0.73802 0.53102 C 0.73958 0.54005 0.74128 0.54931 0.74271 0.5588 C 0.7444 0.56968 0.7444 0.58172 0.7474 0.59213 L 0.75521 0.61968 C 0.75677 0.63774 0.75443 0.63241 0.75833 0.63936 L 0.75833 0.63959 " pathEditMode="relative" rAng="0" ptsTypes="AAAAAAAAAAAAAAAAAAAAAAAAAAAAAAAA">
                                      <p:cBhvr>
                                        <p:cTn id="6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3208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903 L -0.00821 -0.00903 C -0.00196 0.00671 0.00234 0.02569 0.01054 0.03819 C 0.01705 0.04768 0.02591 0.05139 0.03398 0.05486 C 0.06588 0.06782 0.10559 0.06852 0.13711 0.07153 C 0.15898 0.06875 0.18099 0.06875 0.20273 0.06319 C 0.20599 0.06227 0.20872 0.05694 0.21054 0.05208 C 0.21979 0.02523 0.22955 -0.00162 0.23554 -0.03125 C 0.23932 -0.0507 0.24505 -0.08218 0.25117 -0.1007 C 0.2552 -0.11343 0.2595 -0.12639 0.26523 -0.13681 C 0.27109 -0.14792 0.27877 -0.15533 0.28554 -0.16458 C 0.28724 -0.16389 0.32174 -0.15185 0.33086 -0.14236 C 0.33593 -0.13704 0.33971 -0.12801 0.34492 -0.12292 C 0.35026 -0.11783 0.35638 -0.1162 0.36211 -0.11181 C 0.36744 -0.10787 0.37239 -0.10232 0.37773 -0.09792 C 0.38854 -0.08935 0.40247 -0.0831 0.41367 -0.07847 C 0.43919 -0.06829 0.43815 -0.06898 0.45742 -0.06458 C 0.49492 -0.07408 0.53711 -0.07361 0.57148 -0.10903 C 0.58919 -0.12755 0.60885 -0.14421 0.62148 -0.17292 C 0.63619 -0.20718 0.66197 -0.25995 0.67148 -0.30347 C 0.67994 -0.34329 0.68216 -0.38681 0.69179 -0.4257 C 0.6944 -0.43658 0.70533 -0.48333 0.71054 -0.49792 C 0.71836 -0.52083 0.72461 -0.5463 0.73554 -0.56458 C 0.74544 -0.58125 0.76093 -0.61366 0.77617 -0.6257 C 0.78216 -0.63056 0.78867 -0.63264 0.79492 -0.63681 C 0.80065 -0.64097 0.80911 -0.65139 0.81523 -0.65347 C 0.83112 -0.65949 0.84739 -0.66343 0.86367 -0.66736 C 0.87461 -0.67014 0.88541 -0.67384 0.89648 -0.6757 C 0.91354 -0.67894 0.90677 -0.67847 0.91679 -0.67847 L 0.91679 -0.67847 " pathEditMode="relative" ptsTypes="AAAAAAAAAAAAAAAAAAAAAAAAAAAAAA">
                                      <p:cBhvr>
                                        <p:cTn id="6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=""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1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457617" y="2837914"/>
            <a:ext cx="11169749" cy="1457130"/>
            <a:chOff x="767373" y="604400"/>
            <a:chExt cx="7484597" cy="1457130"/>
          </a:xfrm>
        </p:grpSpPr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1509661" y="604400"/>
              <a:ext cx="63233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50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KHỞI ĐỘNG</a:t>
              </a:r>
              <a:endParaRPr lang="zh-CN" altLang="en-US" sz="50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=""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767373" y="1466174"/>
              <a:ext cx="7484597" cy="59535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Nhận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xét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sửa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lỗi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luyện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viết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lại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khó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bài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Truyện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cổ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nước</a:t>
              </a:r>
              <a:r>
                <a:rPr lang="en-US" altLang="zh-CN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mình</a:t>
              </a:r>
              <a:endPara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66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7262" y="1955410"/>
            <a:ext cx="8159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30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7" y="1815"/>
            <a:ext cx="2558143" cy="2558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781137" y="760173"/>
            <a:ext cx="3410863" cy="60960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F5712CE-37DD-4990-B502-F3D55E46E429}"/>
              </a:ext>
            </a:extLst>
          </p:cNvPr>
          <p:cNvGrpSpPr/>
          <p:nvPr/>
        </p:nvGrpSpPr>
        <p:grpSpPr>
          <a:xfrm>
            <a:off x="1931296" y="522061"/>
            <a:ext cx="8394849" cy="5490405"/>
            <a:chOff x="2234391" y="1280887"/>
            <a:chExt cx="8135104" cy="398591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EC504D22-AF15-4156-994D-CC031C1A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5" b="19683"/>
            <a:stretch/>
          </p:blipFill>
          <p:spPr>
            <a:xfrm>
              <a:off x="2234391" y="1280887"/>
              <a:ext cx="8131630" cy="39859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A7C0E92-8F50-4DC7-8E5D-7A0C805FDE1F}"/>
                </a:ext>
              </a:extLst>
            </p:cNvPr>
            <p:cNvSpPr txBox="1"/>
            <p:nvPr/>
          </p:nvSpPr>
          <p:spPr>
            <a:xfrm rot="21426634">
              <a:off x="2651325" y="3113252"/>
              <a:ext cx="7718170" cy="71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00" dirty="0" err="1">
                  <a:solidFill>
                    <a:srgbClr val="002060"/>
                  </a:solidFill>
                  <a:latin typeface="UTM Bienvenue" panose="02040603050506020204" pitchFamily="18" charset="0"/>
                </a:rPr>
                <a:t>Những</a:t>
              </a:r>
              <a:r>
                <a:rPr lang="en-US" sz="5800" dirty="0">
                  <a:solidFill>
                    <a:srgbClr val="002060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5800" dirty="0" err="1">
                  <a:solidFill>
                    <a:srgbClr val="002060"/>
                  </a:solidFill>
                  <a:latin typeface="UTM Bienvenue" panose="02040603050506020204" pitchFamily="18" charset="0"/>
                </a:rPr>
                <a:t>hạt</a:t>
              </a:r>
              <a:r>
                <a:rPr lang="en-US" sz="5800" dirty="0">
                  <a:solidFill>
                    <a:srgbClr val="002060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5800" dirty="0" err="1">
                  <a:solidFill>
                    <a:srgbClr val="002060"/>
                  </a:solidFill>
                  <a:latin typeface="UTM Bienvenue" panose="02040603050506020204" pitchFamily="18" charset="0"/>
                </a:rPr>
                <a:t>thóc</a:t>
              </a:r>
              <a:r>
                <a:rPr lang="en-US" sz="5800" dirty="0">
                  <a:solidFill>
                    <a:srgbClr val="002060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5800" dirty="0" err="1">
                  <a:solidFill>
                    <a:srgbClr val="002060"/>
                  </a:solidFill>
                  <a:latin typeface="UTM Bienvenue" panose="02040603050506020204" pitchFamily="18" charset="0"/>
                </a:rPr>
                <a:t>giống</a:t>
              </a:r>
              <a:endParaRPr lang="en-US" sz="5800" dirty="0">
                <a:solidFill>
                  <a:srgbClr val="002060"/>
                </a:solidFill>
                <a:latin typeface="UTM Bienvenue" panose="0204060305050602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5C796CF-7762-49B3-B23E-92E629409EAB}"/>
                </a:ext>
              </a:extLst>
            </p:cNvPr>
            <p:cNvSpPr txBox="1"/>
            <p:nvPr/>
          </p:nvSpPr>
          <p:spPr>
            <a:xfrm rot="21426634">
              <a:off x="2441121" y="2509861"/>
              <a:ext cx="77181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F1B51D"/>
                  </a:solidFill>
                  <a:latin typeface="UTM Bienvenue" panose="02040603050506020204" pitchFamily="18" charset="0"/>
                </a:rPr>
                <a:t>Chính</a:t>
              </a:r>
              <a:r>
                <a:rPr lang="en-US" sz="4000" dirty="0">
                  <a:solidFill>
                    <a:srgbClr val="F1B51D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1B51D"/>
                  </a:solidFill>
                  <a:latin typeface="UTM Bienvenue" panose="02040603050506020204" pitchFamily="18" charset="0"/>
                </a:rPr>
                <a:t>tả</a:t>
              </a:r>
              <a:endParaRPr lang="en-US" sz="4000" dirty="0">
                <a:solidFill>
                  <a:srgbClr val="F1B51D"/>
                </a:solidFill>
                <a:latin typeface="UTM Bienvenue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2CCFD642-7A7B-4CAF-8DEA-4E93C96A10A1}"/>
                </a:ext>
              </a:extLst>
            </p:cNvPr>
            <p:cNvSpPr txBox="1"/>
            <p:nvPr/>
          </p:nvSpPr>
          <p:spPr>
            <a:xfrm rot="21334466">
              <a:off x="6148506" y="3958690"/>
              <a:ext cx="3901819" cy="3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UTM Bienvenue" panose="02040603050506020204" pitchFamily="18" charset="0"/>
                </a:rPr>
                <a:t>Truyện</a:t>
              </a:r>
              <a:r>
                <a:rPr lang="en-US" sz="2500" dirty="0">
                  <a:latin typeface="UTM Bienvenue" panose="02040603050506020204" pitchFamily="18" charset="0"/>
                </a:rPr>
                <a:t> </a:t>
              </a:r>
              <a:r>
                <a:rPr lang="en-US" sz="2500" dirty="0" err="1">
                  <a:latin typeface="UTM Bienvenue" panose="02040603050506020204" pitchFamily="18" charset="0"/>
                </a:rPr>
                <a:t>dân</a:t>
              </a:r>
              <a:r>
                <a:rPr lang="en-US" sz="2500" dirty="0">
                  <a:latin typeface="UTM Bienvenue" panose="02040603050506020204" pitchFamily="18" charset="0"/>
                </a:rPr>
                <a:t> </a:t>
              </a:r>
              <a:r>
                <a:rPr lang="en-US" sz="2500" dirty="0" err="1">
                  <a:latin typeface="UTM Bienvenue" panose="02040603050506020204" pitchFamily="18" charset="0"/>
                </a:rPr>
                <a:t>gian</a:t>
              </a:r>
              <a:r>
                <a:rPr lang="en-US" sz="2500" dirty="0">
                  <a:latin typeface="UTM Bienvenue" panose="02040603050506020204" pitchFamily="18" charset="0"/>
                </a:rPr>
                <a:t> Khmer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E8B2F6C-7F6E-461C-A2FC-59792F2405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19">
            <a:off x="8223935" y="2326844"/>
            <a:ext cx="3463709" cy="346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3B5CAA-F697-4041-8BB1-9B03A41A79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9"/>
          <a:stretch/>
        </p:blipFill>
        <p:spPr>
          <a:xfrm>
            <a:off x="0" y="2433710"/>
            <a:ext cx="6858000" cy="4983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59" y="-159655"/>
            <a:ext cx="1440542" cy="1440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7962582-2633-43D8-9733-3687E596AA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7" y="-70763"/>
            <a:ext cx="2327739" cy="2327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3C85359-7303-4018-9E82-7AE8318697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851" y="5266802"/>
            <a:ext cx="1745350" cy="1745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611738A-CA44-4C09-91C5-64EEAE3C98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" y="522061"/>
            <a:ext cx="1045915" cy="1045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087EEF7-EAE9-4E10-8279-25ED534021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3306751"/>
            <a:ext cx="1565890" cy="1565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1F38004-1420-4A75-AEB9-ACC81748FD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760173"/>
            <a:ext cx="807803" cy="8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1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1643 L -0.0155 0.01643 C -0.02279 0.01551 -0.03047 0.01736 -0.03737 0.01365 C -0.05196 0.00601 -0.0655 -0.00718 -0.07956 -0.0169 C -0.08164 -0.01829 -0.08373 -0.01875 -0.08581 -0.01968 C -0.11289 -0.01598 -0.14037 -0.01667 -0.16706 -0.00857 C -0.17774 -0.00533 -0.18685 0.00648 -0.19675 0.01365 C -0.20248 0.01759 -0.20847 0.02013 -0.21393 0.02476 C -0.2237 0.0331 -0.23282 0.04282 -0.24206 0.05254 C -0.24532 0.05578 -0.2487 0.05926 -0.25143 0.06365 C -0.26459 0.08402 -0.27422 0.10301 -0.28268 0.13032 C -0.2875 0.14537 -0.29466 0.18333 -0.29675 0.19976 C -0.30091 0.23009 -0.30456 0.26064 -0.30768 0.29143 C -0.31354 0.34791 -0.31472 0.3824 -0.33268 0.43588 C -0.33737 0.44976 -0.34089 0.46527 -0.34675 0.47754 C -0.35456 0.49328 -0.36367 0.50717 -0.37331 0.51921 C -0.40209 0.55416 -0.42474 0.57384 -0.45612 0.59421 C -0.46172 0.59768 -0.46771 0.5993 -0.47331 0.60254 C -0.48229 0.60763 -0.49089 0.61504 -0.49987 0.61921 C -0.53308 0.63402 -0.55716 0.63796 -0.5905 0.64699 C -0.60052 0.64953 -0.61029 0.65324 -0.62018 0.65532 C -0.63047 0.6574 -0.67201 0.66018 -0.678 0.66088 L -0.89675 0.65254 C -0.91029 0.65 -0.92058 0.62847 -0.93112 0.61365 C -0.95521 0.57986 -0.96823 0.5537 -0.98268 0.5081 C -0.98659 0.49583 -0.98893 0.48217 -0.99206 0.46921 C -0.99453 0.43657 -0.99935 0.38379 -0.99831 0.34976 C -0.9974 0.31435 -0.99518 0.27916 -0.99206 0.24421 C -0.99102 0.23171 -0.98841 0.21967 -0.98581 0.2081 C -0.98255 0.19305 -0.96055 0.09282 -0.94831 0.06088 C -0.93711 0.03148 -0.93633 0.0375 -0.92331 0.01921 C -0.91875 0.01273 -0.90625 -0.00926 -0.89987 -0.01412 C -0.89558 -0.0176 -0.8905 -0.01783 -0.88581 -0.01968 C -0.88321 -0.02246 -0.88086 -0.02593 -0.878 -0.02801 C -0.87357 -0.03149 -0.86862 -0.03357 -0.86393 -0.03635 C -0.84297 -0.04885 -0.86094 -0.03912 -0.80768 -0.03912 L -0.80768 -0.03912 " pathEditMode="relative" ptsTypes="AAAAAAAAAAAAAAAAAAAAAAAAAAAAAAAAAAAAA">
                                      <p:cBhvr>
                                        <p:cTn id="6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02291 L -0.02787 0.02291 C -0.0336 0.01736 -0.03933 0.01157 -0.04505 0.00625 C -0.04662 0.00509 -0.04831 0.00463 -0.04974 0.00347 C -0.05196 0.00185 -0.05391 -0.0007 -0.05599 -0.00209 C -0.05964 -0.0044 -0.06341 -0.00533 -0.06693 -0.00764 C -0.07071 -0.00996 -0.07422 -0.01343 -0.07787 -0.01598 C -0.08828 -0.02246 -0.09024 -0.02176 -0.10144 -0.02431 C -0.11862 -0.03357 -0.14089 -0.04653 -0.15755 -0.05209 L -0.18255 -0.06042 C -0.19349 -0.06783 -0.2043 -0.07639 -0.21537 -0.08264 C -0.23386 -0.09283 -0.23789 -0.09005 -0.25599 -0.09375 C -0.26394 -0.09514 -0.27175 -0.09746 -0.27956 -0.09908 C -0.35209 -0.09213 -0.36953 -0.10093 -0.43568 -0.05764 C -0.45547 -0.04468 -0.47722 -0.03843 -0.49519 -0.01875 C -0.53008 0.02014 -0.48659 -0.02871 -0.51849 0.00902 C -0.52266 0.01389 -0.52696 0.01805 -0.53099 0.02291 C -0.55026 0.0456 -0.54766 0.04652 -0.57162 0.06736 C -0.58998 0.08333 -0.60938 0.09629 -0.62943 0.10347 C -0.63828 0.10671 -0.64714 0.10717 -0.65599 0.10902 C -0.71315 0.10625 -0.74766 0.1162 -0.79505 0.09514 C -0.82032 0.08402 -0.81524 0.0824 -0.84193 0.0618 C -0.8487 0.05671 -0.85573 0.05347 -0.86224 0.04791 C -0.86576 0.04514 -0.86823 0.03935 -0.87162 0.0368 C -0.89844 0.01875 -0.92045 0.00764 -0.94818 0.00069 C -0.95599 -0.00116 -0.9638 -0.00116 -0.97162 -0.00209 C -0.99193 -0.00024 -1.0125 -0.00186 -1.03255 0.00347 C -1.03711 0.00486 -1.04024 0.01203 -1.04349 0.01736 C -1.04753 0.02384 -1.05091 0.03356 -1.05287 0.04236 C -1.05417 0.04791 -1.05495 0.05347 -1.05599 0.05902 C -1.05547 0.08402 -1.05534 0.10902 -1.05443 0.13402 C -1.0543 0.13796 -1.0543 0.14236 -1.05287 0.14514 C -1.05144 0.14838 -1.0487 0.14884 -1.04662 0.15069 C -1.0461 0.15439 -1.04636 0.15879 -1.04505 0.1618 C -1.04128 0.17083 -1.03321 0.17662 -1.02787 0.18125 C -0.97526 0.17569 -0.9918 0.18935 -0.97318 0.17291 L -0.97318 0.17291 " pathEditMode="relative" ptsTypes="AAAAAAAAAAAAAAAAAAAAAAAAAAAAAAAAAAAAA">
                                      <p:cBhvr>
                                        <p:cTn id="6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31 L 0.00521 -0.00208 C 0.00313 0.00973 0.00091 0.02153 -0.00104 0.0338 C -0.00221 0.0419 -0.00273 0.05047 -0.00417 0.0588 C -0.00586 0.06991 -0.00859 0.08079 -0.01042 0.09213 C -0.01393 0.11505 -0.01575 0.13542 -0.01823 0.1588 C -0.01771 0.21343 -0.01797 0.26806 -0.01667 0.32269 C -0.01641 0.3301 -0.01471 0.3375 -0.01354 0.34491 C -0.01211 0.35232 -0.01055 0.35973 -0.00885 0.36713 C -0.00117 0.39815 0.01107 0.42917 0.02552 0.45047 C 0.03112 0.4588 0.0362 0.46899 0.04271 0.47547 C 0.05638 0.48889 0.07487 0.4926 0.08958 0.49769 C 0.10885 0.49584 0.12813 0.49607 0.1474 0.49213 C 0.15078 0.49121 0.15365 0.48658 0.15677 0.4838 C 0.16615 0.47454 0.17539 0.46505 0.1849 0.45602 C 0.21237 0.42917 0.2069 0.43704 0.23477 0.40325 C 0.25885 0.37385 0.29206 0.32639 0.32083 0.30325 C 0.3375 0.28959 0.39427 0.25186 0.41615 0.24491 C 0.43568 0.23843 0.45573 0.2375 0.47526 0.2338 C 0.51875 0.24399 0.5625 0.24815 0.60521 0.26436 C 0.62435 0.27153 0.64232 0.28727 0.6599 0.30325 C 0.66914 0.31158 0.67708 0.32408 0.6849 0.33658 C 0.69505 0.35255 0.70872 0.38426 0.71458 0.40602 C 0.71953 0.42547 0.72318 0.44653 0.72708 0.46713 C 0.72813 0.47246 0.7293 0.47801 0.73021 0.4838 C 0.73138 0.49098 0.73203 0.49862 0.73333 0.50602 C 0.73464 0.51436 0.73646 0.52246 0.73802 0.53102 C 0.73958 0.54005 0.74128 0.54931 0.74271 0.5588 C 0.7444 0.56968 0.7444 0.58172 0.7474 0.59213 L 0.75521 0.61968 C 0.75677 0.63774 0.75443 0.63241 0.75833 0.63936 L 0.75833 0.63959 " pathEditMode="relative" rAng="0" ptsTypes="AAAAAAAAAAAAAAAAAAAAAAAAAAAAAAAA">
                                      <p:cBhvr>
                                        <p:cTn id="6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3208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903 L -0.00821 -0.00903 C -0.00196 0.00671 0.00234 0.02569 0.01054 0.03819 C 0.01705 0.04768 0.02591 0.05139 0.03398 0.05486 C 0.06588 0.06782 0.10559 0.06852 0.13711 0.07153 C 0.15898 0.06875 0.18099 0.06875 0.20273 0.06319 C 0.20599 0.06227 0.20872 0.05694 0.21054 0.05208 C 0.21979 0.02523 0.22955 -0.00162 0.23554 -0.03125 C 0.23932 -0.0507 0.24505 -0.08218 0.25117 -0.1007 C 0.2552 -0.11343 0.2595 -0.12639 0.26523 -0.13681 C 0.27109 -0.14792 0.27877 -0.15533 0.28554 -0.16458 C 0.28724 -0.16389 0.32174 -0.15185 0.33086 -0.14236 C 0.33593 -0.13704 0.33971 -0.12801 0.34492 -0.12292 C 0.35026 -0.11783 0.35638 -0.1162 0.36211 -0.11181 C 0.36744 -0.10787 0.37239 -0.10232 0.37773 -0.09792 C 0.38854 -0.08935 0.40247 -0.0831 0.41367 -0.07847 C 0.43919 -0.06829 0.43815 -0.06898 0.45742 -0.06458 C 0.49492 -0.07408 0.53711 -0.07361 0.57148 -0.10903 C 0.58919 -0.12755 0.60885 -0.14421 0.62148 -0.17292 C 0.63619 -0.20718 0.66197 -0.25995 0.67148 -0.30347 C 0.67994 -0.34329 0.68216 -0.38681 0.69179 -0.4257 C 0.6944 -0.43658 0.70533 -0.48333 0.71054 -0.49792 C 0.71836 -0.52083 0.72461 -0.5463 0.73554 -0.56458 C 0.74544 -0.58125 0.76093 -0.61366 0.77617 -0.6257 C 0.78216 -0.63056 0.78867 -0.63264 0.79492 -0.63681 C 0.80065 -0.64097 0.80911 -0.65139 0.81523 -0.65347 C 0.83112 -0.65949 0.84739 -0.66343 0.86367 -0.66736 C 0.87461 -0.67014 0.88541 -0.67384 0.89648 -0.6757 C 0.91354 -0.67894 0.90677 -0.67847 0.91679 -0.67847 L 0.91679 -0.67847 " pathEditMode="relative" ptsTypes="AAAAAAAAAAAAAAAAAAAAAAAAAAAAAA">
                                      <p:cBhvr>
                                        <p:cTn id="6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3B5CAA-F697-4041-8BB1-9B03A41A7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9"/>
          <a:stretch/>
        </p:blipFill>
        <p:spPr>
          <a:xfrm>
            <a:off x="0" y="2433710"/>
            <a:ext cx="6858000" cy="4983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7" y="1815"/>
            <a:ext cx="2558143" cy="2558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6" y="-265381"/>
            <a:ext cx="1440542" cy="1440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781137" y="760173"/>
            <a:ext cx="3410863" cy="6096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7962582-2633-43D8-9733-3687E596AA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7" y="-70763"/>
            <a:ext cx="2327739" cy="232773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21489A7-0C2C-4269-B738-B412D82138DF}"/>
              </a:ext>
            </a:extLst>
          </p:cNvPr>
          <p:cNvGrpSpPr/>
          <p:nvPr/>
        </p:nvGrpSpPr>
        <p:grpSpPr>
          <a:xfrm>
            <a:off x="4020909" y="-5368935"/>
            <a:ext cx="6000756" cy="6000756"/>
            <a:chOff x="3047994" y="-288470"/>
            <a:chExt cx="6000756" cy="6000756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4F9B8CC5-67BB-4C46-8DCF-F5207B01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4" y="-288470"/>
              <a:ext cx="6000756" cy="600075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968D9DE-1AF9-45F0-8B4C-5AD4991F18AD}"/>
                </a:ext>
              </a:extLst>
            </p:cNvPr>
            <p:cNvSpPr txBox="1"/>
            <p:nvPr/>
          </p:nvSpPr>
          <p:spPr>
            <a:xfrm>
              <a:off x="3944259" y="1588253"/>
              <a:ext cx="440871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srgbClr val="FF3300"/>
                  </a:solidFill>
                  <a:latin typeface="UTM Facebook" panose="02040403050506020204" pitchFamily="18" charset="0"/>
                </a:rPr>
                <a:t>Chính</a:t>
              </a:r>
              <a:r>
                <a:rPr lang="en-US" sz="8000" dirty="0">
                  <a:solidFill>
                    <a:srgbClr val="FF3300"/>
                  </a:solidFill>
                  <a:latin typeface="UTM Facebook" panose="02040403050506020204" pitchFamily="18" charset="0"/>
                </a:rPr>
                <a:t> </a:t>
              </a:r>
              <a:r>
                <a:rPr lang="en-US" sz="8000" dirty="0" err="1">
                  <a:solidFill>
                    <a:srgbClr val="FF3300"/>
                  </a:solidFill>
                  <a:latin typeface="UTM Facebook" panose="02040403050506020204" pitchFamily="18" charset="0"/>
                </a:rPr>
                <a:t>tả</a:t>
              </a:r>
              <a:endParaRPr lang="en-US" sz="8000" dirty="0">
                <a:solidFill>
                  <a:srgbClr val="FF3300"/>
                </a:solidFill>
                <a:latin typeface="UTM Facebook" panose="02040403050506020204" pitchFamily="18" charset="0"/>
              </a:endParaRPr>
            </a:p>
            <a:p>
              <a:pPr algn="ctr"/>
              <a:r>
                <a:rPr lang="en-US" sz="8000" dirty="0" err="1">
                  <a:solidFill>
                    <a:srgbClr val="FF3300"/>
                  </a:solidFill>
                  <a:latin typeface="UTM Facebook" panose="02040403050506020204" pitchFamily="18" charset="0"/>
                </a:rPr>
                <a:t>lớp</a:t>
              </a:r>
              <a:r>
                <a:rPr lang="en-US" sz="8000" dirty="0">
                  <a:solidFill>
                    <a:srgbClr val="FF3300"/>
                  </a:solidFill>
                  <a:latin typeface="UTM Facebook" panose="02040403050506020204" pitchFamily="18" charset="0"/>
                </a:rPr>
                <a:t> 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3C85359-7303-4018-9E82-7AE8318697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851" y="5266802"/>
            <a:ext cx="1745350" cy="1745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611738A-CA44-4C09-91C5-64EEAE3C98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" y="522061"/>
            <a:ext cx="1045915" cy="1045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087EEF7-EAE9-4E10-8279-25ED534021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3306751"/>
            <a:ext cx="1565890" cy="1565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1F38004-1420-4A75-AEB9-ACC81748FD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05" y="760173"/>
            <a:ext cx="807803" cy="807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5491" y="1900264"/>
            <a:ext cx="104382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l/n ,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eng.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86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1643 L -0.0155 0.01643 C -0.02279 0.01551 -0.03047 0.01736 -0.03737 0.01365 C -0.05196 0.00601 -0.0655 -0.00718 -0.07956 -0.0169 C -0.08164 -0.01829 -0.08373 -0.01875 -0.08581 -0.01968 C -0.11289 -0.01598 -0.14037 -0.01667 -0.16706 -0.00857 C -0.17774 -0.00533 -0.18685 0.00648 -0.19675 0.01365 C -0.20248 0.01759 -0.20847 0.02013 -0.21393 0.02476 C -0.2237 0.0331 -0.23282 0.04282 -0.24206 0.05254 C -0.24532 0.05578 -0.2487 0.05926 -0.25143 0.06365 C -0.26459 0.08402 -0.27422 0.10301 -0.28268 0.13032 C -0.2875 0.14537 -0.29466 0.18333 -0.29675 0.19976 C -0.30091 0.23009 -0.30456 0.26064 -0.30768 0.29143 C -0.31354 0.34791 -0.31472 0.3824 -0.33268 0.43588 C -0.33737 0.44976 -0.34089 0.46527 -0.34675 0.47754 C -0.35456 0.49328 -0.36367 0.50717 -0.37331 0.51921 C -0.40209 0.55416 -0.42474 0.57384 -0.45612 0.59421 C -0.46172 0.59768 -0.46771 0.5993 -0.47331 0.60254 C -0.48229 0.60763 -0.49089 0.61504 -0.49987 0.61921 C -0.53308 0.63402 -0.55716 0.63796 -0.5905 0.64699 C -0.60052 0.64953 -0.61029 0.65324 -0.62018 0.65532 C -0.63047 0.6574 -0.67201 0.66018 -0.678 0.66088 L -0.89675 0.65254 C -0.91029 0.65 -0.92058 0.62847 -0.93112 0.61365 C -0.95521 0.57986 -0.96823 0.5537 -0.98268 0.5081 C -0.98659 0.49583 -0.98893 0.48217 -0.99206 0.46921 C -0.99453 0.43657 -0.99935 0.38379 -0.99831 0.34976 C -0.9974 0.31435 -0.99518 0.27916 -0.99206 0.24421 C -0.99102 0.23171 -0.98841 0.21967 -0.98581 0.2081 C -0.98255 0.19305 -0.96055 0.09282 -0.94831 0.06088 C -0.93711 0.03148 -0.93633 0.0375 -0.92331 0.01921 C -0.91875 0.01273 -0.90625 -0.00926 -0.89987 -0.01412 C -0.89558 -0.0176 -0.8905 -0.01783 -0.88581 -0.01968 C -0.88321 -0.02246 -0.88086 -0.02593 -0.878 -0.02801 C -0.87357 -0.03149 -0.86862 -0.03357 -0.86393 -0.03635 C -0.84297 -0.04885 -0.86094 -0.03912 -0.80768 -0.03912 L -0.80768 -0.03912 " pathEditMode="relative" ptsTypes="AAAAAAAAAAAAAAAAAAAAAAAAAAAAAAAAAAAAA">
                                      <p:cBhvr>
                                        <p:cTn id="5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02291 L -0.02787 0.02291 C -0.0336 0.01736 -0.03933 0.01157 -0.04505 0.00625 C -0.04662 0.00509 -0.04831 0.00463 -0.04974 0.00347 C -0.05196 0.00185 -0.05391 -0.0007 -0.05599 -0.00209 C -0.05964 -0.0044 -0.06341 -0.00533 -0.06693 -0.00764 C -0.07071 -0.00996 -0.07422 -0.01343 -0.07787 -0.01598 C -0.08828 -0.02246 -0.09024 -0.02176 -0.10144 -0.02431 C -0.11862 -0.03357 -0.14089 -0.04653 -0.15755 -0.05209 L -0.18255 -0.06042 C -0.19349 -0.06783 -0.2043 -0.07639 -0.21537 -0.08264 C -0.23386 -0.09283 -0.23789 -0.09005 -0.25599 -0.09375 C -0.26394 -0.09514 -0.27175 -0.09746 -0.27956 -0.09908 C -0.35209 -0.09213 -0.36953 -0.10093 -0.43568 -0.05764 C -0.45547 -0.04468 -0.47722 -0.03843 -0.49519 -0.01875 C -0.53008 0.02014 -0.48659 -0.02871 -0.51849 0.00902 C -0.52266 0.01389 -0.52696 0.01805 -0.53099 0.02291 C -0.55026 0.0456 -0.54766 0.04652 -0.57162 0.06736 C -0.58998 0.08333 -0.60938 0.09629 -0.62943 0.10347 C -0.63828 0.10671 -0.64714 0.10717 -0.65599 0.10902 C -0.71315 0.10625 -0.74766 0.1162 -0.79505 0.09514 C -0.82032 0.08402 -0.81524 0.0824 -0.84193 0.0618 C -0.8487 0.05671 -0.85573 0.05347 -0.86224 0.04791 C -0.86576 0.04514 -0.86823 0.03935 -0.87162 0.0368 C -0.89844 0.01875 -0.92045 0.00764 -0.94818 0.00069 C -0.95599 -0.00116 -0.9638 -0.00116 -0.97162 -0.00209 C -0.99193 -0.00024 -1.0125 -0.00186 -1.03255 0.00347 C -1.03711 0.00486 -1.04024 0.01203 -1.04349 0.01736 C -1.04753 0.02384 -1.05091 0.03356 -1.05287 0.04236 C -1.05417 0.04791 -1.05495 0.05347 -1.05599 0.05902 C -1.05547 0.08402 -1.05534 0.10902 -1.05443 0.13402 C -1.0543 0.13796 -1.0543 0.14236 -1.05287 0.14514 C -1.05144 0.14838 -1.0487 0.14884 -1.04662 0.15069 C -1.0461 0.15439 -1.04636 0.15879 -1.04505 0.1618 C -1.04128 0.17083 -1.03321 0.17662 -1.02787 0.18125 C -0.97526 0.17569 -0.9918 0.18935 -0.97318 0.17291 L -0.97318 0.17291 " pathEditMode="relative" ptsTypes="AAAAAAAAAAAAAAAAAAAAAAAAAAAAAAAAAAAAA">
                                      <p:cBhvr>
                                        <p:cTn id="5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31 L 0.00521 -0.00208 C 0.00313 0.00973 0.00091 0.02153 -0.00104 0.0338 C -0.00221 0.0419 -0.00273 0.05047 -0.00417 0.0588 C -0.00586 0.06991 -0.00859 0.08079 -0.01042 0.09213 C -0.01393 0.11505 -0.01575 0.13542 -0.01823 0.1588 C -0.01771 0.21343 -0.01797 0.26806 -0.01667 0.32269 C -0.01641 0.3301 -0.01471 0.3375 -0.01354 0.34491 C -0.01211 0.35232 -0.01055 0.35973 -0.00885 0.36713 C -0.00117 0.39815 0.01107 0.42917 0.02552 0.45047 C 0.03112 0.4588 0.0362 0.46899 0.04271 0.47547 C 0.05638 0.48889 0.07487 0.4926 0.08958 0.49769 C 0.10885 0.49584 0.12813 0.49607 0.1474 0.49213 C 0.15078 0.49121 0.15365 0.48658 0.15677 0.4838 C 0.16615 0.47454 0.17539 0.46505 0.1849 0.45602 C 0.21237 0.42917 0.2069 0.43704 0.23477 0.40325 C 0.25885 0.37385 0.29206 0.32639 0.32083 0.30325 C 0.3375 0.28959 0.39427 0.25186 0.41615 0.24491 C 0.43568 0.23843 0.45573 0.2375 0.47526 0.2338 C 0.51875 0.24399 0.5625 0.24815 0.60521 0.26436 C 0.62435 0.27153 0.64232 0.28727 0.6599 0.30325 C 0.66914 0.31158 0.67708 0.32408 0.6849 0.33658 C 0.69505 0.35255 0.70872 0.38426 0.71458 0.40602 C 0.71953 0.42547 0.72318 0.44653 0.72708 0.46713 C 0.72813 0.47246 0.7293 0.47801 0.73021 0.4838 C 0.73138 0.49098 0.73203 0.49862 0.73333 0.50602 C 0.73464 0.51436 0.73646 0.52246 0.73802 0.53102 C 0.73958 0.54005 0.74128 0.54931 0.74271 0.5588 C 0.7444 0.56968 0.7444 0.58172 0.7474 0.59213 L 0.75521 0.61968 C 0.75677 0.63774 0.75443 0.63241 0.75833 0.63936 L 0.75833 0.63959 " pathEditMode="relative" rAng="0" ptsTypes="AAAAAAAAAAAAAAAAAAAAAAAAAAAAAAAA">
                                      <p:cBhvr>
                                        <p:cTn id="5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84" y="3208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1 -0.00903 L -0.00821 -0.00903 C -0.00196 0.00671 0.00234 0.02569 0.01054 0.03819 C 0.01705 0.04768 0.02591 0.05139 0.03398 0.05486 C 0.06588 0.06782 0.10559 0.06852 0.13711 0.07153 C 0.15898 0.06875 0.18099 0.06875 0.20273 0.06319 C 0.20599 0.06227 0.20872 0.05694 0.21054 0.05208 C 0.21979 0.02523 0.22955 -0.00162 0.23554 -0.03125 C 0.23932 -0.0507 0.24505 -0.08218 0.25117 -0.1007 C 0.2552 -0.11343 0.2595 -0.12639 0.26523 -0.13681 C 0.27109 -0.14792 0.27877 -0.15533 0.28554 -0.16458 C 0.28724 -0.16389 0.32174 -0.15185 0.33086 -0.14236 C 0.33593 -0.13704 0.33971 -0.12801 0.34492 -0.12292 C 0.35026 -0.11783 0.35638 -0.1162 0.36211 -0.11181 C 0.36744 -0.10787 0.37239 -0.10232 0.37773 -0.09792 C 0.38854 -0.08935 0.40247 -0.0831 0.41367 -0.07847 C 0.43919 -0.06829 0.43815 -0.06898 0.45742 -0.06458 C 0.49492 -0.07408 0.53711 -0.07361 0.57148 -0.10903 C 0.58919 -0.12755 0.60885 -0.14421 0.62148 -0.17292 C 0.63619 -0.20718 0.66197 -0.25995 0.67148 -0.30347 C 0.67994 -0.34329 0.68216 -0.38681 0.69179 -0.4257 C 0.6944 -0.43658 0.70533 -0.48333 0.71054 -0.49792 C 0.71836 -0.52083 0.72461 -0.5463 0.73554 -0.56458 C 0.74544 -0.58125 0.76093 -0.61366 0.77617 -0.6257 C 0.78216 -0.63056 0.78867 -0.63264 0.79492 -0.63681 C 0.80065 -0.64097 0.80911 -0.65139 0.81523 -0.65347 C 0.83112 -0.65949 0.84739 -0.66343 0.86367 -0.66736 C 0.87461 -0.67014 0.88541 -0.67384 0.89648 -0.6757 C 0.91354 -0.67894 0.90677 -0.67847 0.91679 -0.67847 L 0.91679 -0.67847 " pathEditMode="relative" ptsTypes="AAAAAAAAAAAAAAAAAAAAAAAAAAAAAA">
                                      <p:cBhvr>
                                        <p:cTn id="6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16 0.0787 L -0.05716 0.0787 C -0.07643 0.09167 -0.09596 0.10393 -0.11497 0.11759 C -0.16211 0.15139 -0.11432 0.12384 -0.16341 0.1537 C -0.17331 0.15972 -0.1832 0.16551 -0.1931 0.17037 C -0.21237 0.18032 -0.23203 0.18704 -0.25091 0.19815 C -0.28099 0.21597 -0.29544 0.23009 -0.31966 0.26204 C -0.3375 0.28565 -0.3539 0.30995 -0.36653 0.34259 C -0.37018 0.35162 -0.372 0.36273 -0.37435 0.37292 C -0.38203 0.40602 -0.38086 0.40532 -0.38528 0.44236 C -0.38476 0.47106 -0.38555 0.5 -0.38372 0.52847 C -0.38346 0.5331 -0.38125 0.53704 -0.37903 0.53958 C -0.37174 0.54838 -0.3638 0.55602 -0.3556 0.56204 C -0.32903 0.58079 -0.29661 0.59722 -0.2681 0.60648 C -0.25885 0.60926 -0.24935 0.60995 -0.23997 0.61181 L -0.08372 0.60903 C 0.07669 0.61157 0.08333 0.56204 0.17097 0.64514 C 0.18268 0.65648 0.19388 0.66944 0.20534 0.68148 C 0.22995 0.74282 0.2138 0.69768 0.23503 0.77315 C 0.23945 0.78889 0.24531 0.8037 0.24909 0.82037 C 0.25208 0.83356 0.253 0.84815 0.25534 0.86204 C 0.25768 0.87593 0.26055 0.88958 0.26302 0.90347 C 0.26107 0.93333 0.25977 0.96296 0.2569 0.99236 C 0.25417 1.01968 0.24388 1.0588 0.23503 1.0787 C 0.23086 1.08796 0.22722 1.09815 0.22253 1.10648 C 0.20664 1.13356 0.18919 1.15856 0.1694 1.17569 C 0.153 1.19005 0.13698 1.20694 0.1194 1.21481 C 0.11107 1.21829 0.10274 1.22292 0.0944 1.22593 C 0.08047 1.23056 0.02409 1.24329 0.01628 1.24537 C -0.13828 1.28518 -0.06211 1.27199 -0.1681 1.28681 C -0.20039 1.28495 -0.23281 1.28704 -0.26497 1.28148 C -0.29401 1.27639 -0.31784 1.26018 -0.3431 1.23704 C -0.3543 1.22662 -0.36185 1.21736 -0.36966 1.20093 C -0.37252 1.19468 -0.37552 1.18843 -0.37747 1.18148 C -0.38021 1.17176 -0.38164 1.16111 -0.38372 1.15093 C -0.38424 1.14259 -0.38476 1.13403 -0.38528 1.12593 C -0.38581 1.11921 -0.38711 1.11296 -0.38685 1.10648 C -0.38555 1.07569 -0.38424 1.04491 -0.3806 1.01458 C -0.37995 1.0088 -0.3763 1.00556 -0.37435 1.00069 C -0.37265 0.9963 -0.37161 0.9912 -0.36966 0.98681 C -0.36198 0.97014 -0.35586 0.96505 -0.34622 0.95093 C -0.29153 0.86968 -0.36771 0.97893 -0.31966 0.91181 C -0.30742 0.89468 -0.30351 0.8838 -0.28528 0.87292 C -0.28125 0.8706 -0.24752 0.85 -0.23685 0.84514 C -0.23268 0.84329 -0.22851 0.8419 -0.22435 0.83981 C -0.22018 0.83727 -0.21614 0.83356 -0.21185 0.83125 C -0.19036 0.81968 -0.1901 0.82083 -0.16966 0.81458 C -0.1582 0.80463 -0.16471 0.80856 -0.14466 0.80625 C -0.05586 0.79676 -0.08789 0.81018 -0.05403 0.79537 L -0.05403 0.79537 " pathEditMode="relative" ptsTypes="AAAAAAAAAAAAAAAAAAAAAAAAAAAAAAAAAAAAAAAAAAAAAAAAAA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Nguyet_NT\My Documents\Downloads\Nhung hat thoc giong.jpg">
            <a:extLst>
              <a:ext uri="{FF2B5EF4-FFF2-40B4-BE49-F238E27FC236}">
                <a16:creationId xmlns="" xmlns:a16="http://schemas.microsoft.com/office/drawing/2014/main" id="{B155CAF9-7391-4186-9412-ACCB74C2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332825"/>
            <a:ext cx="9412287" cy="61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206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 descr="e7d195523061f1c0220a3acd2f99070e22f7f2176c6c61f4AB5BC6AF3DF28E09514168BD2F6654DA4347BEC42B9A9B38EB2139F52FD80B94EB8F1B847F5BC18ECD11DB8433CCABD6DAEA8D49E99C31D369F6504303A5EBA93D57AE2B08D60B2420F9B0510537C26339B22B158E86E271C6AC6D991C2894815CAEC5EFF4F121584C09D83D95E7A9C7">
            <a:extLst>
              <a:ext uri="{FF2B5EF4-FFF2-40B4-BE49-F238E27FC236}">
                <a16:creationId xmlns="" xmlns:a16="http://schemas.microsoft.com/office/drawing/2014/main" id="{4427291C-A992-4D11-9AA4-357EB5F8B23D}"/>
              </a:ext>
            </a:extLst>
          </p:cNvPr>
          <p:cNvSpPr/>
          <p:nvPr/>
        </p:nvSpPr>
        <p:spPr>
          <a:xfrm>
            <a:off x="495300" y="1520501"/>
            <a:ext cx="11178988" cy="4732435"/>
          </a:xfrm>
          <a:prstGeom prst="rect">
            <a:avLst/>
          </a:prstGeom>
          <a:solidFill>
            <a:srgbClr val="FADC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20B7E3-612E-444E-90F3-585FE370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8" b="41476"/>
          <a:stretch/>
        </p:blipFill>
        <p:spPr>
          <a:xfrm>
            <a:off x="-992953" y="4984955"/>
            <a:ext cx="13184954" cy="279464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1704457" y="0"/>
            <a:ext cx="7521841" cy="1029561"/>
            <a:chOff x="4127500" y="183238"/>
            <a:chExt cx="7521841" cy="1029561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183238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=""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305604"/>
              <a:ext cx="6213560" cy="7848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Những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hạt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thóc</a:t>
              </a:r>
              <a:r>
                <a:rPr kumimoji="0" lang="en-US" altLang="zh-CN" sz="4500" b="1" i="0" u="none" strike="noStrike" kern="1200" normalizeH="0" baseline="0" noProof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500" b="1" i="0" u="none" strike="noStrike" kern="1200" normalizeH="0" baseline="0" noProof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giống</a:t>
              </a:r>
              <a:endParaRPr kumimoji="0" lang="zh-CN" altLang="en-US" sz="45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DAC69C4-F7F1-4843-8E43-B8111B1CC7AC}"/>
              </a:ext>
            </a:extLst>
          </p:cNvPr>
          <p:cNvSpPr txBox="1"/>
          <p:nvPr/>
        </p:nvSpPr>
        <p:spPr>
          <a:xfrm>
            <a:off x="7833348" y="907196"/>
            <a:ext cx="3840940" cy="477054"/>
          </a:xfrm>
          <a:prstGeom prst="rect">
            <a:avLst/>
          </a:prstGeom>
          <a:noFill/>
          <a:ln>
            <a:solidFill>
              <a:srgbClr val="FADCA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Truyện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dân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gian</a:t>
            </a:r>
            <a:r>
              <a:rPr lang="en-US" altLang="zh-CN" sz="2500" dirty="0">
                <a:solidFill>
                  <a:srgbClr val="0070C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Khmer</a:t>
            </a:r>
            <a:endParaRPr lang="zh-CN" altLang="en-US" sz="2500" dirty="0">
              <a:solidFill>
                <a:srgbClr val="0070C0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00B70CCB-D3B9-444C-B7F8-F0AADEFDA581}"/>
              </a:ext>
            </a:extLst>
          </p:cNvPr>
          <p:cNvSpPr/>
          <p:nvPr/>
        </p:nvSpPr>
        <p:spPr>
          <a:xfrm>
            <a:off x="517712" y="1607927"/>
            <a:ext cx="111789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luộc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ắp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ta!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dõng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0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04619504-31FD-4F9A-9E73-3BC2C55847F2}"/>
              </a:ext>
            </a:extLst>
          </p:cNvPr>
          <p:cNvGrpSpPr/>
          <p:nvPr/>
        </p:nvGrpSpPr>
        <p:grpSpPr>
          <a:xfrm>
            <a:off x="5329384" y="1181699"/>
            <a:ext cx="2124829" cy="1786436"/>
            <a:chOff x="6191037" y="861181"/>
            <a:chExt cx="4641136" cy="3902006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150D2DBE-61F7-4089-A2F5-A20F2719B033}"/>
                </a:ext>
              </a:extLst>
            </p:cNvPr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="" xmlns:a16="http://schemas.microsoft.com/office/drawing/2014/main" id="{2F5493BC-401E-47BB-A7B8-E0425B8D9D98}"/>
                </a:ext>
              </a:extLst>
            </p:cNvPr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F5B6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kern="0" dirty="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2</a:t>
              </a:r>
              <a:endParaRPr kumimoji="0" lang="zh-CN" altLang="en-US" sz="60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BA2AB688-BCDE-4AF5-93BE-A3C9E7687417}"/>
              </a:ext>
            </a:extLst>
          </p:cNvPr>
          <p:cNvGrpSpPr/>
          <p:nvPr/>
        </p:nvGrpSpPr>
        <p:grpSpPr>
          <a:xfrm>
            <a:off x="1388945" y="3020993"/>
            <a:ext cx="10174698" cy="1561083"/>
            <a:chOff x="2440363" y="424476"/>
            <a:chExt cx="6817836" cy="1561083"/>
          </a:xfrm>
        </p:grpSpPr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B1454988-798E-4A2F-9229-59AB198AD15A}"/>
                </a:ext>
              </a:extLst>
            </p:cNvPr>
            <p:cNvSpPr txBox="1"/>
            <p:nvPr/>
          </p:nvSpPr>
          <p:spPr>
            <a:xfrm>
              <a:off x="3182055" y="424476"/>
              <a:ext cx="4650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C00000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TÌM HIỂU BÀI</a:t>
              </a:r>
              <a:endPara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="" xmlns:a16="http://schemas.microsoft.com/office/drawing/2014/main" id="{B19F4B69-CA11-4E99-A329-2183EF5B8800}"/>
                </a:ext>
              </a:extLst>
            </p:cNvPr>
            <p:cNvSpPr txBox="1"/>
            <p:nvPr/>
          </p:nvSpPr>
          <p:spPr>
            <a:xfrm>
              <a:off x="2440363" y="1228429"/>
              <a:ext cx="6817836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dung </a:t>
              </a:r>
              <a:r>
                <a:rPr lang="en-US" altLang="zh-CN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viết</a:t>
              </a:r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hạt</a:t>
              </a:r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thóc</a:t>
              </a:r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giống</a:t>
              </a:r>
              <a:endPara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1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A1D4187D-603D-45BD-875C-1EE2A1868DB9}"/>
              </a:ext>
            </a:extLst>
          </p:cNvPr>
          <p:cNvGrpSpPr/>
          <p:nvPr/>
        </p:nvGrpSpPr>
        <p:grpSpPr>
          <a:xfrm>
            <a:off x="3565072" y="107950"/>
            <a:ext cx="4634833" cy="1029561"/>
            <a:chOff x="4127500" y="95250"/>
            <a:chExt cx="4634833" cy="1029561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207C9819-8433-4CAE-8100-0EAE05E52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" r="76667" b="57763"/>
            <a:stretch/>
          </p:blipFill>
          <p:spPr>
            <a:xfrm>
              <a:off x="4127500" y="95250"/>
              <a:ext cx="1557541" cy="1029561"/>
            </a:xfrm>
            <a:prstGeom prst="rect">
              <a:avLst/>
            </a:prstGeom>
          </p:spPr>
        </p:pic>
        <p:sp>
          <p:nvSpPr>
            <p:cNvPr id="3" name="文本框 2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  <a:extLst>
                <a:ext uri="{FF2B5EF4-FFF2-40B4-BE49-F238E27FC236}">
                  <a16:creationId xmlns="" xmlns:a16="http://schemas.microsoft.com/office/drawing/2014/main" id="{53734B7B-002E-4D1A-AFC6-DFCD69129085}"/>
                </a:ext>
              </a:extLst>
            </p:cNvPr>
            <p:cNvSpPr txBox="1"/>
            <p:nvPr/>
          </p:nvSpPr>
          <p:spPr>
            <a:xfrm>
              <a:off x="5435781" y="247548"/>
              <a:ext cx="33265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>
                  <a:solidFill>
                    <a:schemeClr val="accent2">
                      <a:lumMod val="75000"/>
                    </a:schemeClr>
                  </a:solidFill>
                  <a:latin typeface="UTM Androgyne" panose="02040603050506020204" pitchFamily="18" charset="0"/>
                  <a:ea typeface="思源黑体 CN Medium" panose="020B0600000000000000" pitchFamily="34" charset="-122"/>
                </a:rPr>
                <a:t>TÌM HIỂU BÀI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ndrogyne" panose="02040603050506020204" pitchFamily="18" charset="0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6" name="TextBox 20">
            <a:extLst>
              <a:ext uri="{FF2B5EF4-FFF2-40B4-BE49-F238E27FC236}">
                <a16:creationId xmlns="" xmlns:a16="http://schemas.microsoft.com/office/drawing/2014/main" id="{60F2BE89-A75A-452B-84E2-AA722AB5B97F}"/>
              </a:ext>
            </a:extLst>
          </p:cNvPr>
          <p:cNvSpPr txBox="1"/>
          <p:nvPr/>
        </p:nvSpPr>
        <p:spPr>
          <a:xfrm>
            <a:off x="987169" y="4273179"/>
            <a:ext cx="2176548" cy="553998"/>
          </a:xfrm>
          <a:prstGeom prst="rect">
            <a:avLst/>
          </a:prstGeom>
          <a:solidFill>
            <a:srgbClr val="FFCB2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1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TRẢ</a:t>
            </a:r>
            <a:r>
              <a:rPr kumimoji="0" lang="en-US" altLang="zh-CN" sz="3000" b="1" i="0" u="none" strike="noStrike" kern="1200" cap="none" spc="300" normalizeH="0" noProof="1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LỜI</a:t>
            </a:r>
            <a:endParaRPr kumimoji="0" lang="en-US" altLang="zh-CN" sz="3000" b="1" i="0" u="none" strike="noStrike" kern="1200" cap="none" spc="300" normalizeH="0" baseline="0" noProof="1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="" xmlns:a16="http://schemas.microsoft.com/office/drawing/2014/main" id="{177F3E98-71F6-40FF-B11D-E72E62ABC1D4}"/>
              </a:ext>
            </a:extLst>
          </p:cNvPr>
          <p:cNvSpPr txBox="1"/>
          <p:nvPr/>
        </p:nvSpPr>
        <p:spPr>
          <a:xfrm>
            <a:off x="935065" y="2452336"/>
            <a:ext cx="5422192" cy="137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vua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đã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truyền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lại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ngôi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báu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cho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ai?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Vì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sao</a:t>
            </a:r>
            <a:r>
              <a:rPr lang="en-US" altLang="zh-CN" sz="3000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?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="" xmlns:a16="http://schemas.microsoft.com/office/drawing/2014/main" id="{F9E281AA-20B3-4A09-AE83-67EC9422EEEF}"/>
              </a:ext>
            </a:extLst>
          </p:cNvPr>
          <p:cNvSpPr txBox="1"/>
          <p:nvPr/>
        </p:nvSpPr>
        <p:spPr>
          <a:xfrm>
            <a:off x="464234" y="4827177"/>
            <a:ext cx="11465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F044B8E2-E771-4B87-AC3D-B348F41FAFB4}"/>
              </a:ext>
            </a:extLst>
          </p:cNvPr>
          <p:cNvGrpSpPr/>
          <p:nvPr/>
        </p:nvGrpSpPr>
        <p:grpSpPr>
          <a:xfrm>
            <a:off x="900086" y="1842855"/>
            <a:ext cx="5457171" cy="630942"/>
            <a:chOff x="203420" y="340813"/>
            <a:chExt cx="3110253" cy="496204"/>
          </a:xfrm>
        </p:grpSpPr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C6F9E1A-6856-4139-877D-3EEE7D7163B8}"/>
                </a:ext>
              </a:extLst>
            </p:cNvPr>
            <p:cNvSpPr/>
            <p:nvPr/>
          </p:nvSpPr>
          <p:spPr>
            <a:xfrm>
              <a:off x="203420" y="340813"/>
              <a:ext cx="1338627" cy="496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1" i="0" u="none" strike="noStrike" kern="1200" cap="none" spc="300" normalizeH="0" baseline="0" noProof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CÂU HỎI</a:t>
              </a:r>
              <a:endParaRPr kumimoji="0" lang="zh-CN" altLang="en-US" sz="3500" b="1" i="0" u="none" strike="noStrike" kern="1200" cap="none" spc="30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="" xmlns:a16="http://schemas.microsoft.com/office/drawing/2014/main" id="{6D5D1B53-7DE1-4761-87B6-34A99FE19699}"/>
                </a:ext>
              </a:extLst>
            </p:cNvPr>
            <p:cNvCxnSpPr>
              <a:cxnSpLocks/>
            </p:cNvCxnSpPr>
            <p:nvPr/>
          </p:nvCxnSpPr>
          <p:spPr>
            <a:xfrm>
              <a:off x="253052" y="801691"/>
              <a:ext cx="30606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B9D569B-0934-4E9F-986B-C7806FAEC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6491"/>
            <a:ext cx="6269705" cy="58050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2BA07A9-B05B-46D4-B3F8-0DE9CCE778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b="18549"/>
          <a:stretch/>
        </p:blipFill>
        <p:spPr>
          <a:xfrm rot="502917">
            <a:off x="8275577" y="1086177"/>
            <a:ext cx="1704799" cy="116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0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591</Words>
  <Application>Microsoft Office PowerPoint</Application>
  <PresentationFormat>Widescreen</PresentationFormat>
  <Paragraphs>90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 Light</vt:lpstr>
      <vt:lpstr>Times New Roman</vt:lpstr>
      <vt:lpstr>Arial</vt:lpstr>
      <vt:lpstr>UTM Bienvenue</vt:lpstr>
      <vt:lpstr>思源黑体 CN Medium</vt:lpstr>
      <vt:lpstr>HP001 4 hàng</vt:lpstr>
      <vt:lpstr>UTM Facebook</vt:lpstr>
      <vt:lpstr>UTM Staccato </vt:lpstr>
      <vt:lpstr>等线</vt:lpstr>
      <vt:lpstr>UTM Androgyne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Hana</cp:keywords>
  <cp:lastModifiedBy>cuong cuong</cp:lastModifiedBy>
  <cp:revision>27</cp:revision>
  <dcterms:created xsi:type="dcterms:W3CDTF">2019-06-04T08:43:50Z</dcterms:created>
  <dcterms:modified xsi:type="dcterms:W3CDTF">2022-09-28T02:56:54Z</dcterms:modified>
</cp:coreProperties>
</file>