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5" r:id="rId2"/>
    <p:sldId id="311" r:id="rId3"/>
    <p:sldId id="310" r:id="rId4"/>
    <p:sldId id="312" r:id="rId5"/>
    <p:sldId id="286" r:id="rId6"/>
    <p:sldId id="315" r:id="rId7"/>
    <p:sldId id="309" r:id="rId8"/>
    <p:sldId id="300" r:id="rId9"/>
    <p:sldId id="293" r:id="rId10"/>
    <p:sldId id="313" r:id="rId11"/>
    <p:sldId id="292" r:id="rId12"/>
    <p:sldId id="295" r:id="rId13"/>
    <p:sldId id="296" r:id="rId14"/>
    <p:sldId id="297" r:id="rId15"/>
    <p:sldId id="308" r:id="rId16"/>
    <p:sldId id="299" r:id="rId17"/>
    <p:sldId id="302" r:id="rId18"/>
    <p:sldId id="303" r:id="rId19"/>
    <p:sldId id="306" r:id="rId20"/>
    <p:sldId id="304" r:id="rId21"/>
    <p:sldId id="305" r:id="rId22"/>
    <p:sldId id="307" r:id="rId23"/>
    <p:sldId id="301" r:id="rId24"/>
    <p:sldId id="288"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91" autoAdjust="0"/>
  </p:normalViewPr>
  <p:slideViewPr>
    <p:cSldViewPr snapToGrid="0">
      <p:cViewPr varScale="1">
        <p:scale>
          <a:sx n="68" d="100"/>
          <a:sy n="68" d="100"/>
        </p:scale>
        <p:origin x="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28/10/2022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B5E6C5A3-0851-47E0-89F6-F67F4AFF88AB}"/>
              </a:ext>
            </a:extLst>
          </p:cNvPr>
          <p:cNvSpPr>
            <a:spLocks noGrp="1" noRot="1" noChangeAspect="1" noChangeArrowheads="1" noTextEdit="1"/>
          </p:cNvSpPr>
          <p:nvPr>
            <p:ph type="sldImg"/>
          </p:nvPr>
        </p:nvSpPr>
        <p:spPr>
          <a:ln/>
        </p:spPr>
      </p:sp>
      <p:sp>
        <p:nvSpPr>
          <p:cNvPr id="7171" name="备注占位符 2">
            <a:extLst>
              <a:ext uri="{FF2B5EF4-FFF2-40B4-BE49-F238E27FC236}">
                <a16:creationId xmlns:a16="http://schemas.microsoft.com/office/drawing/2014/main" id="{69D7A5E9-470F-4341-8FBE-70911173F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7172" name="灯片编号占位符 3">
            <a:extLst>
              <a:ext uri="{FF2B5EF4-FFF2-40B4-BE49-F238E27FC236}">
                <a16:creationId xmlns:a16="http://schemas.microsoft.com/office/drawing/2014/main" id="{379C9D97-20C8-46BB-B3F1-A72F92A937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A3E5C-1A4B-4791-AB47-5FF4E1563BDE}" type="slidenum">
              <a:rPr lang="zh-CN" altLang="en-US" smtClean="0"/>
              <a:pPr>
                <a:spcBef>
                  <a:spcPct val="0"/>
                </a:spcBef>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5604" name="灯片编号占位符 3">
            <a:extLst>
              <a:ext uri="{FF2B5EF4-FFF2-40B4-BE49-F238E27FC236}">
                <a16:creationId xmlns:a16="http://schemas.microsoft.com/office/drawing/2014/main"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a16="http://schemas.microsoft.com/office/drawing/2014/main"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a16="http://schemas.microsoft.com/office/drawing/2014/main"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a16="http://schemas.microsoft.com/office/drawing/2014/main"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a16="http://schemas.microsoft.com/office/drawing/2014/main"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a16="http://schemas.microsoft.com/office/drawing/2014/main"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a16="http://schemas.microsoft.com/office/drawing/2014/main"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a16="http://schemas.microsoft.com/office/drawing/2014/main"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cuối</a:t>
            </a:r>
            <a:r>
              <a:rPr lang="en-US" altLang="zh-CN" dirty="0">
                <a:latin typeface="Arial" panose="020B0604020202020204" pitchFamily="34" charset="0"/>
              </a:rPr>
              <a:t> </a:t>
            </a:r>
            <a:r>
              <a:rPr lang="en-US" altLang="zh-CN" dirty="0" err="1">
                <a:latin typeface="Arial" panose="020B0604020202020204" pitchFamily="34" charset="0"/>
              </a:rPr>
              <a:t>cùng</a:t>
            </a:r>
            <a:r>
              <a:rPr lang="en-US" altLang="zh-CN" dirty="0">
                <a:latin typeface="Arial" panose="020B0604020202020204" pitchFamily="34" charset="0"/>
              </a:rPr>
              <a:t>, </a:t>
            </a:r>
            <a:r>
              <a:rPr lang="en-US" altLang="zh-CN" dirty="0" err="1">
                <a:latin typeface="Arial" panose="020B0604020202020204" pitchFamily="34" charset="0"/>
              </a:rPr>
              <a:t>các</a:t>
            </a:r>
            <a:r>
              <a:rPr lang="en-US" altLang="zh-CN" dirty="0">
                <a:latin typeface="Arial" panose="020B0604020202020204" pitchFamily="34" charset="0"/>
              </a:rPr>
              <a:t> </a:t>
            </a:r>
            <a:r>
              <a:rPr lang="en-US" altLang="zh-CN" dirty="0" err="1">
                <a:latin typeface="Arial" panose="020B0604020202020204" pitchFamily="34" charset="0"/>
              </a:rPr>
              <a:t>bạn</a:t>
            </a:r>
            <a:r>
              <a:rPr lang="en-US" altLang="zh-CN" dirty="0">
                <a:latin typeface="Arial" panose="020B0604020202020204" pitchFamily="34" charset="0"/>
              </a:rPr>
              <a:t> </a:t>
            </a:r>
            <a:r>
              <a:rPr lang="en-US" altLang="zh-CN" dirty="0" err="1">
                <a:latin typeface="Arial" panose="020B0604020202020204" pitchFamily="34" charset="0"/>
              </a:rPr>
              <a:t>nhỏ</a:t>
            </a:r>
            <a:r>
              <a:rPr lang="en-US" altLang="zh-CN" dirty="0">
                <a:latin typeface="Arial" panose="020B0604020202020204" pitchFamily="34" charset="0"/>
              </a:rPr>
              <a:t> </a:t>
            </a:r>
            <a:r>
              <a:rPr lang="en-US" altLang="zh-CN" dirty="0" err="1">
                <a:latin typeface="Arial" panose="020B0604020202020204" pitchFamily="34" charset="0"/>
              </a:rPr>
              <a:t>đang</a:t>
            </a:r>
            <a:r>
              <a:rPr lang="en-US" altLang="zh-CN" dirty="0">
                <a:latin typeface="Arial" panose="020B0604020202020204" pitchFamily="34" charset="0"/>
              </a:rPr>
              <a:t> </a:t>
            </a:r>
            <a:r>
              <a:rPr lang="en-US" altLang="zh-CN" dirty="0" err="1">
                <a:latin typeface="Arial" panose="020B0604020202020204" pitchFamily="34" charset="0"/>
              </a:rPr>
              <a:t>làm</a:t>
            </a:r>
            <a:r>
              <a:rPr lang="en-US" altLang="zh-CN" dirty="0">
                <a:latin typeface="Arial" panose="020B0604020202020204" pitchFamily="34" charset="0"/>
              </a:rPr>
              <a:t> </a:t>
            </a:r>
            <a:r>
              <a:rPr lang="en-US" altLang="zh-CN" dirty="0" err="1">
                <a:latin typeface="Arial" panose="020B0604020202020204" pitchFamily="34" charset="0"/>
              </a:rPr>
              <a:t>gì</a:t>
            </a:r>
            <a:r>
              <a:rPr lang="en-US" altLang="zh-CN" dirty="0">
                <a:latin typeface="Arial" panose="020B0604020202020204" pitchFamily="34" charset="0"/>
              </a:rPr>
              <a:t>? </a:t>
            </a:r>
          </a:p>
          <a:p>
            <a:r>
              <a:rPr lang="en-US" altLang="zh-CN" dirty="0">
                <a:latin typeface="Arial" panose="020B0604020202020204" pitchFamily="34" charset="0"/>
              </a:rPr>
              <a:t>Ở </a:t>
            </a:r>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có</a:t>
            </a:r>
            <a:r>
              <a:rPr lang="en-US" altLang="zh-CN" dirty="0">
                <a:latin typeface="Arial" panose="020B0604020202020204" pitchFamily="34" charset="0"/>
              </a:rPr>
              <a:t> </a:t>
            </a:r>
            <a:r>
              <a:rPr lang="en-US" altLang="zh-CN" dirty="0" err="1">
                <a:latin typeface="Arial" panose="020B0604020202020204" pitchFamily="34" charset="0"/>
              </a:rPr>
              <a:t>rất</a:t>
            </a:r>
            <a:r>
              <a:rPr lang="en-US" altLang="zh-CN" dirty="0">
                <a:latin typeface="Arial" panose="020B0604020202020204" pitchFamily="34" charset="0"/>
              </a:rPr>
              <a:t> </a:t>
            </a:r>
            <a:r>
              <a:rPr lang="en-US" altLang="zh-CN" dirty="0" err="1">
                <a:latin typeface="Arial" panose="020B0604020202020204" pitchFamily="34" charset="0"/>
              </a:rPr>
              <a:t>nhiều</a:t>
            </a:r>
            <a:r>
              <a:rPr lang="en-US" altLang="zh-CN" dirty="0">
                <a:latin typeface="Arial" panose="020B0604020202020204" pitchFamily="34" charset="0"/>
              </a:rPr>
              <a:t> </a:t>
            </a:r>
            <a:r>
              <a:rPr lang="en-US" altLang="zh-CN" dirty="0" err="1">
                <a:latin typeface="Arial" panose="020B0604020202020204" pitchFamily="34" charset="0"/>
              </a:rPr>
              <a:t>động</a:t>
            </a:r>
            <a:r>
              <a:rPr lang="en-US" altLang="zh-CN" dirty="0">
                <a:latin typeface="Arial" panose="020B0604020202020204" pitchFamily="34" charset="0"/>
              </a:rPr>
              <a:t> </a:t>
            </a:r>
            <a:r>
              <a:rPr lang="en-US" altLang="zh-CN" dirty="0" err="1">
                <a:latin typeface="Arial" panose="020B0604020202020204" pitchFamily="34" charset="0"/>
              </a:rPr>
              <a:t>từ</a:t>
            </a:r>
            <a:r>
              <a:rPr lang="en-US" altLang="zh-CN" dirty="0">
                <a:latin typeface="Arial" panose="020B0604020202020204" pitchFamily="34" charset="0"/>
              </a:rPr>
              <a:t> </a:t>
            </a:r>
            <a:r>
              <a:rPr lang="en-US" altLang="zh-CN" dirty="0" err="1">
                <a:latin typeface="Arial" panose="020B0604020202020204" pitchFamily="34" charset="0"/>
              </a:rPr>
              <a:t>đúng</a:t>
            </a:r>
            <a:r>
              <a:rPr lang="en-US" altLang="zh-CN" dirty="0">
                <a:latin typeface="Arial" panose="020B0604020202020204" pitchFamily="34" charset="0"/>
              </a:rPr>
              <a:t>: </a:t>
            </a:r>
            <a:r>
              <a:rPr lang="en-US" altLang="zh-CN" dirty="0" err="1">
                <a:latin typeface="Arial" panose="020B0604020202020204" pitchFamily="34" charset="0"/>
              </a:rPr>
              <a:t>dọn</a:t>
            </a:r>
            <a:r>
              <a:rPr lang="en-US" altLang="zh-CN" dirty="0">
                <a:latin typeface="Arial" panose="020B0604020202020204" pitchFamily="34" charset="0"/>
              </a:rPr>
              <a:t> </a:t>
            </a:r>
            <a:r>
              <a:rPr lang="en-US" altLang="zh-CN" dirty="0" err="1">
                <a:latin typeface="Arial" panose="020B0604020202020204" pitchFamily="34" charset="0"/>
              </a:rPr>
              <a:t>dẹp</a:t>
            </a:r>
            <a:r>
              <a:rPr lang="en-US" altLang="zh-CN" dirty="0">
                <a:latin typeface="Arial" panose="020B0604020202020204" pitchFamily="34" charset="0"/>
              </a:rPr>
              <a:t>, </a:t>
            </a:r>
            <a:r>
              <a:rPr lang="en-US" altLang="zh-CN" dirty="0" err="1">
                <a:latin typeface="Arial" panose="020B0604020202020204" pitchFamily="34" charset="0"/>
              </a:rPr>
              <a:t>nhặt</a:t>
            </a:r>
            <a:r>
              <a:rPr lang="en-US" altLang="zh-CN" dirty="0">
                <a:latin typeface="Arial" panose="020B0604020202020204" pitchFamily="34" charset="0"/>
              </a:rPr>
              <a:t> </a:t>
            </a:r>
            <a:r>
              <a:rPr lang="en-US" altLang="zh-CN" dirty="0" err="1">
                <a:latin typeface="Arial" panose="020B0604020202020204" pitchFamily="34" charset="0"/>
              </a:rPr>
              <a:t>rác</a:t>
            </a:r>
            <a:r>
              <a:rPr lang="en-US" altLang="zh-CN" dirty="0">
                <a:latin typeface="Arial" panose="020B0604020202020204" pitchFamily="34" charset="0"/>
              </a:rPr>
              <a:t>, hay </a:t>
            </a:r>
            <a:r>
              <a:rPr lang="en-US" altLang="zh-CN" dirty="0" err="1">
                <a:latin typeface="Arial" panose="020B0604020202020204" pitchFamily="34" charset="0"/>
              </a:rPr>
              <a:t>bảo</a:t>
            </a:r>
            <a:r>
              <a:rPr lang="en-US" altLang="zh-CN" dirty="0">
                <a:latin typeface="Arial" panose="020B0604020202020204" pitchFamily="34" charset="0"/>
              </a:rPr>
              <a:t> </a:t>
            </a:r>
            <a:r>
              <a:rPr lang="en-US" altLang="zh-CN" dirty="0" err="1">
                <a:latin typeface="Arial" panose="020B0604020202020204" pitchFamily="34" charset="0"/>
              </a:rPr>
              <a:t>vệ</a:t>
            </a:r>
            <a:r>
              <a:rPr lang="en-US" altLang="zh-CN" dirty="0">
                <a:latin typeface="Arial" panose="020B0604020202020204" pitchFamily="34" charset="0"/>
              </a:rPr>
              <a:t> </a:t>
            </a:r>
            <a:r>
              <a:rPr lang="en-US" altLang="zh-CN" dirty="0" err="1">
                <a:latin typeface="Arial" panose="020B0604020202020204" pitchFamily="34" charset="0"/>
              </a:rPr>
              <a:t>môi</a:t>
            </a:r>
            <a:r>
              <a:rPr lang="en-US" altLang="zh-CN" dirty="0">
                <a:latin typeface="Arial" panose="020B0604020202020204" pitchFamily="34" charset="0"/>
              </a:rPr>
              <a:t> </a:t>
            </a:r>
            <a:r>
              <a:rPr lang="en-US" altLang="zh-CN" dirty="0" err="1">
                <a:latin typeface="Arial" panose="020B0604020202020204" pitchFamily="34" charset="0"/>
              </a:rPr>
              <a:t>trường</a:t>
            </a:r>
            <a:r>
              <a:rPr lang="en-US" altLang="zh-CN" dirty="0">
                <a:latin typeface="Arial" panose="020B0604020202020204" pitchFamily="34" charset="0"/>
              </a:rPr>
              <a:t>.  </a:t>
            </a:r>
            <a:endParaRPr lang="zh-CN" altLang="en-US" dirty="0">
              <a:latin typeface="Arial" panose="020B0604020202020204" pitchFamily="34" charset="0"/>
            </a:endParaRPr>
          </a:p>
        </p:txBody>
      </p:sp>
      <p:sp>
        <p:nvSpPr>
          <p:cNvPr id="33796" name="灯片编号占位符 3">
            <a:extLst>
              <a:ext uri="{FF2B5EF4-FFF2-40B4-BE49-F238E27FC236}">
                <a16:creationId xmlns:a16="http://schemas.microsoft.com/office/drawing/2014/main"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22FDB01A-30D3-4309-8ACF-E1BDB08D10EE}"/>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a16="http://schemas.microsoft.com/office/drawing/2014/main" id="{A899243E-8536-45D2-A477-C78C20474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35844" name="灯片编号占位符 3">
            <a:extLst>
              <a:ext uri="{FF2B5EF4-FFF2-40B4-BE49-F238E27FC236}">
                <a16:creationId xmlns:a16="http://schemas.microsoft.com/office/drawing/2014/main" id="{B58F0EE6-37D6-437A-9A77-A3538A521F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E6C98-FCDC-4A91-8C66-99DC2F03499F}" type="slidenum">
              <a:rPr lang="zh-CN" altLang="en-US" smtClean="0"/>
              <a:pPr>
                <a:spcBef>
                  <a:spcPct val="0"/>
                </a:spcBef>
              </a:pPr>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a16="http://schemas.microsoft.com/office/drawing/2014/main"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p:txBody>
      </p:sp>
      <p:sp>
        <p:nvSpPr>
          <p:cNvPr id="37892" name="灯片编号占位符 3">
            <a:extLst>
              <a:ext uri="{FF2B5EF4-FFF2-40B4-BE49-F238E27FC236}">
                <a16:creationId xmlns:a16="http://schemas.microsoft.com/office/drawing/2014/main"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a16="http://schemas.microsoft.com/office/drawing/2014/main"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39940" name="灯片编号占位符 3">
            <a:extLst>
              <a:ext uri="{FF2B5EF4-FFF2-40B4-BE49-F238E27FC236}">
                <a16:creationId xmlns:a16="http://schemas.microsoft.com/office/drawing/2014/main"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D78D7994-BA09-4BE9-AE36-3F372B75799E}"/>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a16="http://schemas.microsoft.com/office/drawing/2014/main" id="{1C8BDF62-3D5D-4DD6-B0A3-6D1AAA230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9220" name="灯片编号占位符 3">
            <a:extLst>
              <a:ext uri="{FF2B5EF4-FFF2-40B4-BE49-F238E27FC236}">
                <a16:creationId xmlns:a16="http://schemas.microsoft.com/office/drawing/2014/main" id="{0F1F7C1E-4ECE-41CB-855B-D446348337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3FC71-1E2E-4B86-9895-E31CAC5CD9F6}" type="slidenum">
              <a:rPr lang="zh-CN" altLang="en-US" smtClean="0"/>
              <a:pPr>
                <a:spcBef>
                  <a:spcPct val="0"/>
                </a:spcBef>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a16="http://schemas.microsoft.com/office/drawing/2014/main"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a16="http://schemas.microsoft.com/office/drawing/2014/main"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268" name="灯片编号占位符 1">
            <a:extLst>
              <a:ext uri="{FF2B5EF4-FFF2-40B4-BE49-F238E27FC236}">
                <a16:creationId xmlns:a16="http://schemas.microsoft.com/office/drawing/2014/main"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13316" name="灯片编号占位符 3">
            <a:extLst>
              <a:ext uri="{FF2B5EF4-FFF2-40B4-BE49-F238E27FC236}">
                <a16:creationId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a16="http://schemas.microsoft.com/office/drawing/2014/main"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a16="http://schemas.microsoft.com/office/drawing/2014/main"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en-US" dirty="0">
              <a:latin typeface="Arial" panose="020B0604020202020204" pitchFamily="34" charset="0"/>
            </a:endParaRPr>
          </a:p>
        </p:txBody>
      </p:sp>
      <p:sp>
        <p:nvSpPr>
          <p:cNvPr id="15364" name="灯片编号占位符 3">
            <a:extLst>
              <a:ext uri="{FF2B5EF4-FFF2-40B4-BE49-F238E27FC236}">
                <a16:creationId xmlns:a16="http://schemas.microsoft.com/office/drawing/2014/main"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a16="http://schemas.microsoft.com/office/drawing/2014/main"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17412" name="灯片编号占位符 3">
            <a:extLst>
              <a:ext uri="{FF2B5EF4-FFF2-40B4-BE49-F238E27FC236}">
                <a16:creationId xmlns:a16="http://schemas.microsoft.com/office/drawing/2014/main"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1508" name="灯片编号占位符 3">
            <a:extLst>
              <a:ext uri="{FF2B5EF4-FFF2-40B4-BE49-F238E27FC236}">
                <a16:creationId xmlns:a16="http://schemas.microsoft.com/office/drawing/2014/main"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a16="http://schemas.microsoft.com/office/drawing/2014/main"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3556" name="灯片编号占位符 3">
            <a:extLst>
              <a:ext uri="{FF2B5EF4-FFF2-40B4-BE49-F238E27FC236}">
                <a16:creationId xmlns:a16="http://schemas.microsoft.com/office/drawing/2014/main"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AEAD0D9-0C24-4E99-A7B1-B234BCECB9EB}"/>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F21DE4-EA0A-466F-A5AA-7C9F380EF2E1}"/>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E74AB1-D131-49D0-9CE1-35BA8A6B15E2}"/>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002159" y="2112271"/>
            <a:ext cx="2937359" cy="2700406"/>
          </a:xfrm>
          <a:custGeom>
            <a:avLst/>
            <a:gdLst>
              <a:gd name="connsiteX0" fmla="*/ 1473997 w 2937359"/>
              <a:gd name="connsiteY0" fmla="*/ 492 h 2700406"/>
              <a:gd name="connsiteX1" fmla="*/ 1693667 w 2937359"/>
              <a:gd name="connsiteY1" fmla="*/ 21328 h 2700406"/>
              <a:gd name="connsiteX2" fmla="*/ 1922267 w 2937359"/>
              <a:gd name="connsiteY2" fmla="*/ 135628 h 2700406"/>
              <a:gd name="connsiteX3" fmla="*/ 1998467 w 2937359"/>
              <a:gd name="connsiteY3" fmla="*/ 259453 h 2700406"/>
              <a:gd name="connsiteX4" fmla="*/ 2255642 w 2937359"/>
              <a:gd name="connsiteY4" fmla="*/ 288028 h 2700406"/>
              <a:gd name="connsiteX5" fmla="*/ 2550917 w 2937359"/>
              <a:gd name="connsiteY5" fmla="*/ 402328 h 2700406"/>
              <a:gd name="connsiteX6" fmla="*/ 2827142 w 2937359"/>
              <a:gd name="connsiteY6" fmla="*/ 716653 h 2700406"/>
              <a:gd name="connsiteX7" fmla="*/ 2931917 w 2937359"/>
              <a:gd name="connsiteY7" fmla="*/ 1078603 h 2700406"/>
              <a:gd name="connsiteX8" fmla="*/ 2903342 w 2937359"/>
              <a:gd name="connsiteY8" fmla="*/ 1592953 h 2700406"/>
              <a:gd name="connsiteX9" fmla="*/ 2741417 w 2937359"/>
              <a:gd name="connsiteY9" fmla="*/ 2040628 h 2700406"/>
              <a:gd name="connsiteX10" fmla="*/ 2493767 w 2937359"/>
              <a:gd name="connsiteY10" fmla="*/ 2335903 h 2700406"/>
              <a:gd name="connsiteX11" fmla="*/ 2179442 w 2937359"/>
              <a:gd name="connsiteY11" fmla="*/ 2564503 h 2700406"/>
              <a:gd name="connsiteX12" fmla="*/ 1807967 w 2937359"/>
              <a:gd name="connsiteY12" fmla="*/ 2669278 h 2700406"/>
              <a:gd name="connsiteX13" fmla="*/ 1179317 w 2937359"/>
              <a:gd name="connsiteY13" fmla="*/ 2669278 h 2700406"/>
              <a:gd name="connsiteX14" fmla="*/ 436367 w 2937359"/>
              <a:gd name="connsiteY14" fmla="*/ 2307328 h 2700406"/>
              <a:gd name="connsiteX15" fmla="*/ 45842 w 2937359"/>
              <a:gd name="connsiteY15" fmla="*/ 1688203 h 2700406"/>
              <a:gd name="connsiteX16" fmla="*/ 26792 w 2937359"/>
              <a:gd name="connsiteY16" fmla="*/ 1231003 h 2700406"/>
              <a:gd name="connsiteX17" fmla="*/ 217292 w 2937359"/>
              <a:gd name="connsiteY17" fmla="*/ 802378 h 2700406"/>
              <a:gd name="connsiteX18" fmla="*/ 417317 w 2937359"/>
              <a:gd name="connsiteY18" fmla="*/ 545203 h 2700406"/>
              <a:gd name="connsiteX19" fmla="*/ 779267 w 2937359"/>
              <a:gd name="connsiteY19" fmla="*/ 240403 h 2700406"/>
              <a:gd name="connsiteX20" fmla="*/ 1226942 w 2937359"/>
              <a:gd name="connsiteY20" fmla="*/ 21328 h 2700406"/>
              <a:gd name="connsiteX21" fmla="*/ 1473997 w 2937359"/>
              <a:gd name="connsiteY21" fmla="*/ 492 h 27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359" h="2700406">
                <a:moveTo>
                  <a:pt x="1473997" y="492"/>
                </a:moveTo>
                <a:cubicBezTo>
                  <a:pt x="1557143" y="2675"/>
                  <a:pt x="1635724" y="11803"/>
                  <a:pt x="1693667" y="21328"/>
                </a:cubicBezTo>
                <a:cubicBezTo>
                  <a:pt x="1809555" y="40378"/>
                  <a:pt x="1871467" y="95941"/>
                  <a:pt x="1922267" y="135628"/>
                </a:cubicBezTo>
                <a:cubicBezTo>
                  <a:pt x="1973067" y="175315"/>
                  <a:pt x="1942905" y="234053"/>
                  <a:pt x="1998467" y="259453"/>
                </a:cubicBezTo>
                <a:cubicBezTo>
                  <a:pt x="2054030" y="284853"/>
                  <a:pt x="2163567" y="264216"/>
                  <a:pt x="2255642" y="288028"/>
                </a:cubicBezTo>
                <a:cubicBezTo>
                  <a:pt x="2347717" y="311840"/>
                  <a:pt x="2455667" y="330890"/>
                  <a:pt x="2550917" y="402328"/>
                </a:cubicBezTo>
                <a:cubicBezTo>
                  <a:pt x="2646167" y="473765"/>
                  <a:pt x="2763642" y="603941"/>
                  <a:pt x="2827142" y="716653"/>
                </a:cubicBezTo>
                <a:cubicBezTo>
                  <a:pt x="2890642" y="829365"/>
                  <a:pt x="2919217" y="932553"/>
                  <a:pt x="2931917" y="1078603"/>
                </a:cubicBezTo>
                <a:cubicBezTo>
                  <a:pt x="2944617" y="1224653"/>
                  <a:pt x="2935092" y="1432616"/>
                  <a:pt x="2903342" y="1592953"/>
                </a:cubicBezTo>
                <a:cubicBezTo>
                  <a:pt x="2871592" y="1753290"/>
                  <a:pt x="2809679" y="1916803"/>
                  <a:pt x="2741417" y="2040628"/>
                </a:cubicBezTo>
                <a:cubicBezTo>
                  <a:pt x="2673155" y="2164453"/>
                  <a:pt x="2587429" y="2248591"/>
                  <a:pt x="2493767" y="2335903"/>
                </a:cubicBezTo>
                <a:cubicBezTo>
                  <a:pt x="2400105" y="2423215"/>
                  <a:pt x="2293742" y="2508941"/>
                  <a:pt x="2179442" y="2564503"/>
                </a:cubicBezTo>
                <a:cubicBezTo>
                  <a:pt x="2065142" y="2620066"/>
                  <a:pt x="1974655" y="2651816"/>
                  <a:pt x="1807967" y="2669278"/>
                </a:cubicBezTo>
                <a:cubicBezTo>
                  <a:pt x="1641280" y="2686741"/>
                  <a:pt x="1407917" y="2729603"/>
                  <a:pt x="1179317" y="2669278"/>
                </a:cubicBezTo>
                <a:cubicBezTo>
                  <a:pt x="950717" y="2608953"/>
                  <a:pt x="625279" y="2470840"/>
                  <a:pt x="436367" y="2307328"/>
                </a:cubicBezTo>
                <a:cubicBezTo>
                  <a:pt x="247455" y="2143816"/>
                  <a:pt x="114104" y="1867591"/>
                  <a:pt x="45842" y="1688203"/>
                </a:cubicBezTo>
                <a:cubicBezTo>
                  <a:pt x="-22421" y="1508816"/>
                  <a:pt x="-1783" y="1378641"/>
                  <a:pt x="26792" y="1231003"/>
                </a:cubicBezTo>
                <a:cubicBezTo>
                  <a:pt x="55367" y="1083366"/>
                  <a:pt x="152205" y="916678"/>
                  <a:pt x="217292" y="802378"/>
                </a:cubicBezTo>
                <a:cubicBezTo>
                  <a:pt x="282379" y="688078"/>
                  <a:pt x="323655" y="638865"/>
                  <a:pt x="417317" y="545203"/>
                </a:cubicBezTo>
                <a:cubicBezTo>
                  <a:pt x="510979" y="451541"/>
                  <a:pt x="644330" y="327716"/>
                  <a:pt x="779267" y="240403"/>
                </a:cubicBezTo>
                <a:cubicBezTo>
                  <a:pt x="914205" y="153091"/>
                  <a:pt x="1074542" y="57840"/>
                  <a:pt x="1226942" y="21328"/>
                </a:cubicBezTo>
                <a:cubicBezTo>
                  <a:pt x="1303142" y="3072"/>
                  <a:pt x="1390852" y="-1690"/>
                  <a:pt x="1473997" y="492"/>
                </a:cubicBezTo>
                <a:close/>
              </a:path>
            </a:pathLst>
          </a:custGeom>
        </p:spPr>
        <p:txBody>
          <a:bodyPr>
            <a:noAutofit/>
          </a:bodyPr>
          <a:lstStyle>
            <a:lvl1pPr>
              <a:defRPr>
                <a:latin typeface="字魂59号-创粗黑" panose="00000500000000000000" pitchFamily="2" charset="-122"/>
                <a:ea typeface="字魂59号-创粗黑" panose="00000500000000000000" pitchFamily="2" charset="-122"/>
              </a:defRPr>
            </a:lvl1pPr>
          </a:lstStyle>
          <a:p>
            <a:pPr lvl="0"/>
            <a:endParaRPr lang="zh-CN" altLang="en-US" noProof="0" dirty="0"/>
          </a:p>
        </p:txBody>
      </p:sp>
    </p:spTree>
    <p:extLst>
      <p:ext uri="{BB962C8B-B14F-4D97-AF65-F5344CB8AC3E}">
        <p14:creationId xmlns:p14="http://schemas.microsoft.com/office/powerpoint/2010/main" val="4230164908"/>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97336A-2F85-4D6D-B4CE-DB42F79638AC}"/>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36F0C-AF19-4D2A-B95E-A3900199220B}"/>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061D689-1643-4E3E-8A6B-C341DFD2CFD5}"/>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6" name="Footer Placeholder 5">
            <a:extLst>
              <a:ext uri="{FF2B5EF4-FFF2-40B4-BE49-F238E27FC236}">
                <a16:creationId xmlns:a16="http://schemas.microsoft.com/office/drawing/2014/main"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129EDAB-7FE9-40DC-9A9E-0438C484F9D9}"/>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8" name="Footer Placeholder 7">
            <a:extLst>
              <a:ext uri="{FF2B5EF4-FFF2-40B4-BE49-F238E27FC236}">
                <a16:creationId xmlns:a16="http://schemas.microsoft.com/office/drawing/2014/main"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96F1849-CF32-4737-9786-432BFE85A74B}"/>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4" name="Footer Placeholder 3">
            <a:extLst>
              <a:ext uri="{FF2B5EF4-FFF2-40B4-BE49-F238E27FC236}">
                <a16:creationId xmlns:a16="http://schemas.microsoft.com/office/drawing/2014/main"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3F36C-7CFE-4802-B145-7EECE6699AF1}"/>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3" name="Footer Placeholder 2">
            <a:extLst>
              <a:ext uri="{FF2B5EF4-FFF2-40B4-BE49-F238E27FC236}">
                <a16:creationId xmlns:a16="http://schemas.microsoft.com/office/drawing/2014/main"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5FEA3-AC65-45E3-B27A-93E1789B9C7E}"/>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6" name="Footer Placeholder 5">
            <a:extLst>
              <a:ext uri="{FF2B5EF4-FFF2-40B4-BE49-F238E27FC236}">
                <a16:creationId xmlns:a16="http://schemas.microsoft.com/office/drawing/2014/main"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C386A-2B1E-4D1A-A7AE-442EDFFC068F}"/>
              </a:ext>
            </a:extLst>
          </p:cNvPr>
          <p:cNvSpPr>
            <a:spLocks noGrp="1"/>
          </p:cNvSpPr>
          <p:nvPr>
            <p:ph type="dt" sz="half" idx="10"/>
          </p:nvPr>
        </p:nvSpPr>
        <p:spPr/>
        <p:txBody>
          <a:bodyPr/>
          <a:lstStyle/>
          <a:p>
            <a:fld id="{86861A4D-8D0A-4942-BF0A-D8D9FAC997ED}" type="datetimeFigureOut">
              <a:rPr lang="vi-VN" smtClean="0"/>
              <a:t>28/10/2022</a:t>
            </a:fld>
            <a:endParaRPr lang="vi-VN"/>
          </a:p>
        </p:txBody>
      </p:sp>
      <p:sp>
        <p:nvSpPr>
          <p:cNvPr id="6" name="Footer Placeholder 5">
            <a:extLst>
              <a:ext uri="{FF2B5EF4-FFF2-40B4-BE49-F238E27FC236}">
                <a16:creationId xmlns:a16="http://schemas.microsoft.com/office/drawing/2014/main"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28/10/2022</a:t>
            </a:fld>
            <a:endParaRPr lang="vi-VN"/>
          </a:p>
        </p:txBody>
      </p:sp>
      <p:sp>
        <p:nvSpPr>
          <p:cNvPr id="5" name="Footer Placeholder 4">
            <a:extLst>
              <a:ext uri="{FF2B5EF4-FFF2-40B4-BE49-F238E27FC236}">
                <a16:creationId xmlns:a16="http://schemas.microsoft.com/office/drawing/2014/main"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5.gi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gif"/><Relationship Id="rId5" Type="http://schemas.openxmlformats.org/officeDocument/2006/relationships/image" Target="../media/image15.gi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audio" Target="../media/audio1.wav"/><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audio" Target="../media/audio1.wav"/><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audio" Target="../media/audio2.wav"/><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gif"/><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73">
            <a:extLst>
              <a:ext uri="{FF2B5EF4-FFF2-40B4-BE49-F238E27FC236}">
                <a16:creationId xmlns:a16="http://schemas.microsoft.com/office/drawing/2014/main" id="{E0411F51-F32B-4FD0-ADBA-B08728B7A3F6}"/>
              </a:ext>
            </a:extLst>
          </p:cNvPr>
          <p:cNvGrpSpPr>
            <a:grpSpLocks/>
          </p:cNvGrpSpPr>
          <p:nvPr/>
        </p:nvGrpSpPr>
        <p:grpSpPr bwMode="auto">
          <a:xfrm>
            <a:off x="195262" y="-1111251"/>
            <a:ext cx="11801476" cy="7969251"/>
            <a:chOff x="285750" y="76022"/>
            <a:chExt cx="11797780" cy="6781979"/>
          </a:xfrm>
        </p:grpSpPr>
        <p:sp>
          <p:nvSpPr>
            <p:cNvPr id="6150" name="Freeform 139">
              <a:extLst>
                <a:ext uri="{FF2B5EF4-FFF2-40B4-BE49-F238E27FC236}">
                  <a16:creationId xmlns:a16="http://schemas.microsoft.com/office/drawing/2014/main" id="{29A5F423-41C1-4DC6-A97A-E4EDACA0FF83}"/>
                </a:ext>
              </a:extLst>
            </p:cNvPr>
            <p:cNvSpPr>
              <a:spLocks noEditPoints="1"/>
            </p:cNvSpPr>
            <p:nvPr/>
          </p:nvSpPr>
          <p:spPr bwMode="auto">
            <a:xfrm>
              <a:off x="10331600" y="1845975"/>
              <a:ext cx="1353584" cy="967128"/>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1" name="Freeform 156">
              <a:extLst>
                <a:ext uri="{FF2B5EF4-FFF2-40B4-BE49-F238E27FC236}">
                  <a16:creationId xmlns:a16="http://schemas.microsoft.com/office/drawing/2014/main" id="{2479918F-1958-4E94-9977-6799F588C5E4}"/>
                </a:ext>
              </a:extLst>
            </p:cNvPr>
            <p:cNvSpPr>
              <a:spLocks noEditPoints="1"/>
            </p:cNvSpPr>
            <p:nvPr/>
          </p:nvSpPr>
          <p:spPr bwMode="auto">
            <a:xfrm>
              <a:off x="12041911" y="1560593"/>
              <a:ext cx="41619" cy="5152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2" name="Freeform 20">
              <a:extLst>
                <a:ext uri="{FF2B5EF4-FFF2-40B4-BE49-F238E27FC236}">
                  <a16:creationId xmlns:a16="http://schemas.microsoft.com/office/drawing/2014/main" id="{5079EEC3-639E-4652-A050-66766E66884B}"/>
                </a:ext>
              </a:extLst>
            </p:cNvPr>
            <p:cNvSpPr>
              <a:spLocks noEditPoints="1"/>
            </p:cNvSpPr>
            <p:nvPr/>
          </p:nvSpPr>
          <p:spPr bwMode="auto">
            <a:xfrm>
              <a:off x="8735554" y="1037847"/>
              <a:ext cx="1146319" cy="161862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3" name="Freeform 21">
              <a:extLst>
                <a:ext uri="{FF2B5EF4-FFF2-40B4-BE49-F238E27FC236}">
                  <a16:creationId xmlns:a16="http://schemas.microsoft.com/office/drawing/2014/main" id="{B3C6E79E-ED9F-47CB-AF51-4FF2E188AB7F}"/>
                </a:ext>
              </a:extLst>
            </p:cNvPr>
            <p:cNvSpPr>
              <a:spLocks/>
            </p:cNvSpPr>
            <p:nvPr/>
          </p:nvSpPr>
          <p:spPr bwMode="auto">
            <a:xfrm>
              <a:off x="8927427" y="1374856"/>
              <a:ext cx="297650" cy="327170"/>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4" name="Freeform 22">
              <a:extLst>
                <a:ext uri="{FF2B5EF4-FFF2-40B4-BE49-F238E27FC236}">
                  <a16:creationId xmlns:a16="http://schemas.microsoft.com/office/drawing/2014/main" id="{6785C136-3789-41EB-B6B2-CE0B6E14FFB4}"/>
                </a:ext>
              </a:extLst>
            </p:cNvPr>
            <p:cNvSpPr>
              <a:spLocks/>
            </p:cNvSpPr>
            <p:nvPr/>
          </p:nvSpPr>
          <p:spPr bwMode="auto">
            <a:xfrm>
              <a:off x="2875811" y="735279"/>
              <a:ext cx="1232418" cy="1869534"/>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5" name="Freeform 23">
              <a:extLst>
                <a:ext uri="{FF2B5EF4-FFF2-40B4-BE49-F238E27FC236}">
                  <a16:creationId xmlns:a16="http://schemas.microsoft.com/office/drawing/2014/main" id="{920FB912-8E2D-4763-85F5-4510C38F917E}"/>
                </a:ext>
              </a:extLst>
            </p:cNvPr>
            <p:cNvSpPr>
              <a:spLocks noEditPoints="1"/>
            </p:cNvSpPr>
            <p:nvPr/>
          </p:nvSpPr>
          <p:spPr bwMode="auto">
            <a:xfrm>
              <a:off x="726076" y="3251768"/>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6" name="Freeform 24">
              <a:extLst>
                <a:ext uri="{FF2B5EF4-FFF2-40B4-BE49-F238E27FC236}">
                  <a16:creationId xmlns:a16="http://schemas.microsoft.com/office/drawing/2014/main" id="{B773EB8E-9644-4745-B949-B144DB82DFD2}"/>
                </a:ext>
              </a:extLst>
            </p:cNvPr>
            <p:cNvSpPr>
              <a:spLocks/>
            </p:cNvSpPr>
            <p:nvPr/>
          </p:nvSpPr>
          <p:spPr bwMode="auto">
            <a:xfrm>
              <a:off x="2042128" y="2553153"/>
              <a:ext cx="580540" cy="674016"/>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7" name="Freeform 25">
              <a:extLst>
                <a:ext uri="{FF2B5EF4-FFF2-40B4-BE49-F238E27FC236}">
                  <a16:creationId xmlns:a16="http://schemas.microsoft.com/office/drawing/2014/main" id="{FD0E6CDA-9CF5-480B-83AF-1F233D45A3CE}"/>
                </a:ext>
              </a:extLst>
            </p:cNvPr>
            <p:cNvSpPr>
              <a:spLocks noEditPoints="1"/>
            </p:cNvSpPr>
            <p:nvPr/>
          </p:nvSpPr>
          <p:spPr bwMode="auto">
            <a:xfrm>
              <a:off x="8706034" y="5470611"/>
              <a:ext cx="2391036" cy="1380012"/>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8" name="Freeform 26">
              <a:extLst>
                <a:ext uri="{FF2B5EF4-FFF2-40B4-BE49-F238E27FC236}">
                  <a16:creationId xmlns:a16="http://schemas.microsoft.com/office/drawing/2014/main" id="{9CDCFF3B-9330-4527-ABD5-0EC000230F73}"/>
                </a:ext>
              </a:extLst>
            </p:cNvPr>
            <p:cNvSpPr>
              <a:spLocks noEditPoints="1"/>
            </p:cNvSpPr>
            <p:nvPr/>
          </p:nvSpPr>
          <p:spPr bwMode="auto">
            <a:xfrm>
              <a:off x="11109369" y="5367294"/>
              <a:ext cx="371448" cy="843751"/>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9" name="Freeform 27">
              <a:extLst>
                <a:ext uri="{FF2B5EF4-FFF2-40B4-BE49-F238E27FC236}">
                  <a16:creationId xmlns:a16="http://schemas.microsoft.com/office/drawing/2014/main" id="{665741EC-26A1-4B27-86DF-867EBFA59441}"/>
                </a:ext>
              </a:extLst>
            </p:cNvPr>
            <p:cNvSpPr>
              <a:spLocks noEditPoints="1"/>
            </p:cNvSpPr>
            <p:nvPr/>
          </p:nvSpPr>
          <p:spPr bwMode="auto">
            <a:xfrm>
              <a:off x="2716145" y="6105268"/>
              <a:ext cx="937227" cy="752733"/>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0" name="Freeform 28">
              <a:extLst>
                <a:ext uri="{FF2B5EF4-FFF2-40B4-BE49-F238E27FC236}">
                  <a16:creationId xmlns:a16="http://schemas.microsoft.com/office/drawing/2014/main" id="{85DCD3DE-0931-4FCB-AA90-5E05AD539A30}"/>
                </a:ext>
              </a:extLst>
            </p:cNvPr>
            <p:cNvSpPr>
              <a:spLocks noEditPoints="1"/>
            </p:cNvSpPr>
            <p:nvPr/>
          </p:nvSpPr>
          <p:spPr bwMode="auto">
            <a:xfrm>
              <a:off x="1419771" y="110460"/>
              <a:ext cx="1594024" cy="1485788"/>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1" name="Freeform 29">
              <a:extLst>
                <a:ext uri="{FF2B5EF4-FFF2-40B4-BE49-F238E27FC236}">
                  <a16:creationId xmlns:a16="http://schemas.microsoft.com/office/drawing/2014/main" id="{685914E3-6BAF-4728-80BE-F17543C28C22}"/>
                </a:ext>
              </a:extLst>
            </p:cNvPr>
            <p:cNvSpPr>
              <a:spLocks/>
            </p:cNvSpPr>
            <p:nvPr/>
          </p:nvSpPr>
          <p:spPr bwMode="auto">
            <a:xfrm>
              <a:off x="6415854" y="292494"/>
              <a:ext cx="145136" cy="290270"/>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2" name="Freeform 30">
              <a:extLst>
                <a:ext uri="{FF2B5EF4-FFF2-40B4-BE49-F238E27FC236}">
                  <a16:creationId xmlns:a16="http://schemas.microsoft.com/office/drawing/2014/main" id="{06FD6690-31FB-431D-93F9-80BE9C6286C0}"/>
                </a:ext>
              </a:extLst>
            </p:cNvPr>
            <p:cNvSpPr>
              <a:spLocks/>
            </p:cNvSpPr>
            <p:nvPr/>
          </p:nvSpPr>
          <p:spPr bwMode="auto">
            <a:xfrm>
              <a:off x="6194463" y="390891"/>
              <a:ext cx="290270" cy="245991"/>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3" name="Freeform 31">
              <a:extLst>
                <a:ext uri="{FF2B5EF4-FFF2-40B4-BE49-F238E27FC236}">
                  <a16:creationId xmlns:a16="http://schemas.microsoft.com/office/drawing/2014/main" id="{C18CD34B-4DCB-4028-8416-95F310922808}"/>
                </a:ext>
              </a:extLst>
            </p:cNvPr>
            <p:cNvSpPr>
              <a:spLocks/>
            </p:cNvSpPr>
            <p:nvPr/>
          </p:nvSpPr>
          <p:spPr bwMode="auto">
            <a:xfrm>
              <a:off x="6078848" y="676241"/>
              <a:ext cx="366528" cy="366528"/>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4" name="Freeform 32">
              <a:extLst>
                <a:ext uri="{FF2B5EF4-FFF2-40B4-BE49-F238E27FC236}">
                  <a16:creationId xmlns:a16="http://schemas.microsoft.com/office/drawing/2014/main" id="{46DB7A11-29A2-4198-BC68-79FBBA9D895D}"/>
                </a:ext>
              </a:extLst>
            </p:cNvPr>
            <p:cNvSpPr>
              <a:spLocks/>
            </p:cNvSpPr>
            <p:nvPr/>
          </p:nvSpPr>
          <p:spPr bwMode="auto">
            <a:xfrm>
              <a:off x="6583128" y="764798"/>
              <a:ext cx="157435" cy="290270"/>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5" name="Freeform 33">
              <a:extLst>
                <a:ext uri="{FF2B5EF4-FFF2-40B4-BE49-F238E27FC236}">
                  <a16:creationId xmlns:a16="http://schemas.microsoft.com/office/drawing/2014/main" id="{5965E723-DABF-4380-B4F5-C79F36FF4328}"/>
                </a:ext>
              </a:extLst>
            </p:cNvPr>
            <p:cNvSpPr>
              <a:spLocks/>
            </p:cNvSpPr>
            <p:nvPr/>
          </p:nvSpPr>
          <p:spPr bwMode="auto">
            <a:xfrm>
              <a:off x="6706124" y="641802"/>
              <a:ext cx="273052" cy="209093"/>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6" name="Freeform 34">
              <a:extLst>
                <a:ext uri="{FF2B5EF4-FFF2-40B4-BE49-F238E27FC236}">
                  <a16:creationId xmlns:a16="http://schemas.microsoft.com/office/drawing/2014/main" id="{1AB4BE2A-1803-45D3-B9A5-EABD3ECE93D2}"/>
                </a:ext>
              </a:extLst>
            </p:cNvPr>
            <p:cNvSpPr>
              <a:spLocks/>
            </p:cNvSpPr>
            <p:nvPr/>
          </p:nvSpPr>
          <p:spPr bwMode="auto">
            <a:xfrm>
              <a:off x="6816821" y="459768"/>
              <a:ext cx="243532" cy="1180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7" name="Freeform 35">
              <a:extLst>
                <a:ext uri="{FF2B5EF4-FFF2-40B4-BE49-F238E27FC236}">
                  <a16:creationId xmlns:a16="http://schemas.microsoft.com/office/drawing/2014/main" id="{C7FC40AD-647C-4121-A0A1-03D9DD7B32F3}"/>
                </a:ext>
              </a:extLst>
            </p:cNvPr>
            <p:cNvSpPr>
              <a:spLocks/>
            </p:cNvSpPr>
            <p:nvPr/>
          </p:nvSpPr>
          <p:spPr bwMode="auto">
            <a:xfrm>
              <a:off x="6565910" y="326934"/>
              <a:ext cx="319789" cy="179575"/>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8" name="Freeform 36">
              <a:extLst>
                <a:ext uri="{FF2B5EF4-FFF2-40B4-BE49-F238E27FC236}">
                  <a16:creationId xmlns:a16="http://schemas.microsoft.com/office/drawing/2014/main" id="{23B0A80B-AA65-4B38-88D6-450827BBDFB6}"/>
                </a:ext>
              </a:extLst>
            </p:cNvPr>
            <p:cNvSpPr>
              <a:spLocks/>
            </p:cNvSpPr>
            <p:nvPr/>
          </p:nvSpPr>
          <p:spPr bwMode="auto">
            <a:xfrm>
              <a:off x="1628863" y="3792950"/>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9" name="Freeform 39">
              <a:extLst>
                <a:ext uri="{FF2B5EF4-FFF2-40B4-BE49-F238E27FC236}">
                  <a16:creationId xmlns:a16="http://schemas.microsoft.com/office/drawing/2014/main" id="{3BE48552-931B-497A-B1F0-7BE535579CCF}"/>
                </a:ext>
              </a:extLst>
            </p:cNvPr>
            <p:cNvSpPr>
              <a:spLocks/>
            </p:cNvSpPr>
            <p:nvPr/>
          </p:nvSpPr>
          <p:spPr bwMode="auto">
            <a:xfrm>
              <a:off x="482543" y="479447"/>
              <a:ext cx="528882" cy="890489"/>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0" name="Freeform 40">
              <a:extLst>
                <a:ext uri="{FF2B5EF4-FFF2-40B4-BE49-F238E27FC236}">
                  <a16:creationId xmlns:a16="http://schemas.microsoft.com/office/drawing/2014/main" id="{895F35EF-D1F9-49E5-9B07-204191620345}"/>
                </a:ext>
              </a:extLst>
            </p:cNvPr>
            <p:cNvSpPr>
              <a:spLocks noEditPoints="1"/>
            </p:cNvSpPr>
            <p:nvPr/>
          </p:nvSpPr>
          <p:spPr bwMode="auto">
            <a:xfrm>
              <a:off x="2140525" y="4784295"/>
              <a:ext cx="506742" cy="1205357"/>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1" name="Freeform 41">
              <a:extLst>
                <a:ext uri="{FF2B5EF4-FFF2-40B4-BE49-F238E27FC236}">
                  <a16:creationId xmlns:a16="http://schemas.microsoft.com/office/drawing/2014/main" id="{C2F9A2CC-D098-4F8A-9F30-45BFACC5AE01}"/>
                </a:ext>
              </a:extLst>
            </p:cNvPr>
            <p:cNvSpPr>
              <a:spLocks noEditPoints="1"/>
            </p:cNvSpPr>
            <p:nvPr/>
          </p:nvSpPr>
          <p:spPr bwMode="auto">
            <a:xfrm>
              <a:off x="2396355" y="4644080"/>
              <a:ext cx="656798" cy="1158620"/>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2" name="Freeform 42">
              <a:extLst>
                <a:ext uri="{FF2B5EF4-FFF2-40B4-BE49-F238E27FC236}">
                  <a16:creationId xmlns:a16="http://schemas.microsoft.com/office/drawing/2014/main" id="{E14E0EAC-53F6-4FEF-8824-BC96C2997C32}"/>
                </a:ext>
              </a:extLst>
            </p:cNvPr>
            <p:cNvSpPr>
              <a:spLocks/>
            </p:cNvSpPr>
            <p:nvPr/>
          </p:nvSpPr>
          <p:spPr bwMode="auto">
            <a:xfrm>
              <a:off x="2976895" y="4486645"/>
              <a:ext cx="646957" cy="1072522"/>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3" name="Freeform 43">
              <a:extLst>
                <a:ext uri="{FF2B5EF4-FFF2-40B4-BE49-F238E27FC236}">
                  <a16:creationId xmlns:a16="http://schemas.microsoft.com/office/drawing/2014/main" id="{85E3E4EA-E985-438D-A8A6-4CD484619C9A}"/>
                </a:ext>
              </a:extLst>
            </p:cNvPr>
            <p:cNvSpPr>
              <a:spLocks/>
            </p:cNvSpPr>
            <p:nvPr/>
          </p:nvSpPr>
          <p:spPr bwMode="auto">
            <a:xfrm>
              <a:off x="2895718" y="4129959"/>
              <a:ext cx="135296" cy="245991"/>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4" name="Freeform 44">
              <a:extLst>
                <a:ext uri="{FF2B5EF4-FFF2-40B4-BE49-F238E27FC236}">
                  <a16:creationId xmlns:a16="http://schemas.microsoft.com/office/drawing/2014/main" id="{44EC308B-1189-4D07-921E-DFEC970EC104}"/>
                </a:ext>
              </a:extLst>
            </p:cNvPr>
            <p:cNvSpPr>
              <a:spLocks/>
            </p:cNvSpPr>
            <p:nvPr/>
          </p:nvSpPr>
          <p:spPr bwMode="auto">
            <a:xfrm>
              <a:off x="3082673" y="4137338"/>
              <a:ext cx="98397" cy="238612"/>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5" name="Freeform 45">
              <a:extLst>
                <a:ext uri="{FF2B5EF4-FFF2-40B4-BE49-F238E27FC236}">
                  <a16:creationId xmlns:a16="http://schemas.microsoft.com/office/drawing/2014/main" id="{CB9E9D3A-BEF2-4753-B4BC-3C5F6AAE62D6}"/>
                </a:ext>
              </a:extLst>
            </p:cNvPr>
            <p:cNvSpPr>
              <a:spLocks/>
            </p:cNvSpPr>
            <p:nvPr/>
          </p:nvSpPr>
          <p:spPr bwMode="auto">
            <a:xfrm>
              <a:off x="3215507" y="4171776"/>
              <a:ext cx="100857" cy="243532"/>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6" name="Freeform 46">
              <a:extLst>
                <a:ext uri="{FF2B5EF4-FFF2-40B4-BE49-F238E27FC236}">
                  <a16:creationId xmlns:a16="http://schemas.microsoft.com/office/drawing/2014/main" id="{0CEC6620-2AC6-4663-848E-0C6B70562B2C}"/>
                </a:ext>
              </a:extLst>
            </p:cNvPr>
            <p:cNvSpPr>
              <a:spLocks noEditPoints="1"/>
            </p:cNvSpPr>
            <p:nvPr/>
          </p:nvSpPr>
          <p:spPr bwMode="auto">
            <a:xfrm>
              <a:off x="657198" y="3116474"/>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dirty="0"/>
            </a:p>
          </p:txBody>
        </p:sp>
        <p:sp>
          <p:nvSpPr>
            <p:cNvPr id="6177" name="Freeform 47">
              <a:extLst>
                <a:ext uri="{FF2B5EF4-FFF2-40B4-BE49-F238E27FC236}">
                  <a16:creationId xmlns:a16="http://schemas.microsoft.com/office/drawing/2014/main" id="{B77E8F3D-12F6-4E94-9D37-B61FEC9B8D7A}"/>
                </a:ext>
              </a:extLst>
            </p:cNvPr>
            <p:cNvSpPr>
              <a:spLocks/>
            </p:cNvSpPr>
            <p:nvPr/>
          </p:nvSpPr>
          <p:spPr bwMode="auto">
            <a:xfrm>
              <a:off x="482543" y="2988559"/>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8" name="Freeform 48">
              <a:extLst>
                <a:ext uri="{FF2B5EF4-FFF2-40B4-BE49-F238E27FC236}">
                  <a16:creationId xmlns:a16="http://schemas.microsoft.com/office/drawing/2014/main" id="{503CC262-81EA-4822-A2F4-809E14B1305A}"/>
                </a:ext>
              </a:extLst>
            </p:cNvPr>
            <p:cNvSpPr>
              <a:spLocks/>
            </p:cNvSpPr>
            <p:nvPr/>
          </p:nvSpPr>
          <p:spPr bwMode="auto">
            <a:xfrm>
              <a:off x="290670" y="3239470"/>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9" name="Freeform 49">
              <a:extLst>
                <a:ext uri="{FF2B5EF4-FFF2-40B4-BE49-F238E27FC236}">
                  <a16:creationId xmlns:a16="http://schemas.microsoft.com/office/drawing/2014/main" id="{EE432CED-44AF-4165-9D65-5EF24202DD8A}"/>
                </a:ext>
              </a:extLst>
            </p:cNvPr>
            <p:cNvSpPr>
              <a:spLocks/>
            </p:cNvSpPr>
            <p:nvPr/>
          </p:nvSpPr>
          <p:spPr bwMode="auto">
            <a:xfrm>
              <a:off x="285750" y="3554339"/>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0" name="Freeform 52">
              <a:extLst>
                <a:ext uri="{FF2B5EF4-FFF2-40B4-BE49-F238E27FC236}">
                  <a16:creationId xmlns:a16="http://schemas.microsoft.com/office/drawing/2014/main" id="{D8CB443F-048A-4751-8FC7-6DC033126328}"/>
                </a:ext>
              </a:extLst>
            </p:cNvPr>
            <p:cNvSpPr>
              <a:spLocks noEditPoints="1"/>
            </p:cNvSpPr>
            <p:nvPr/>
          </p:nvSpPr>
          <p:spPr bwMode="auto">
            <a:xfrm>
              <a:off x="8683894" y="1165763"/>
              <a:ext cx="1254556" cy="1660442"/>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1" name="Freeform 53">
              <a:extLst>
                <a:ext uri="{FF2B5EF4-FFF2-40B4-BE49-F238E27FC236}">
                  <a16:creationId xmlns:a16="http://schemas.microsoft.com/office/drawing/2014/main" id="{E3CCCC69-77F6-44DB-84EA-8495A4D3AA11}"/>
                </a:ext>
              </a:extLst>
            </p:cNvPr>
            <p:cNvSpPr>
              <a:spLocks/>
            </p:cNvSpPr>
            <p:nvPr/>
          </p:nvSpPr>
          <p:spPr bwMode="auto">
            <a:xfrm>
              <a:off x="9404650" y="705760"/>
              <a:ext cx="162354" cy="327170"/>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2" name="Freeform 54">
              <a:extLst>
                <a:ext uri="{FF2B5EF4-FFF2-40B4-BE49-F238E27FC236}">
                  <a16:creationId xmlns:a16="http://schemas.microsoft.com/office/drawing/2014/main" id="{83A20CD0-B0D3-4D0F-86EA-336122E8A18F}"/>
                </a:ext>
              </a:extLst>
            </p:cNvPr>
            <p:cNvSpPr>
              <a:spLocks/>
            </p:cNvSpPr>
            <p:nvPr/>
          </p:nvSpPr>
          <p:spPr bwMode="auto">
            <a:xfrm>
              <a:off x="9638341" y="757416"/>
              <a:ext cx="196793" cy="327170"/>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3" name="Freeform 55">
              <a:extLst>
                <a:ext uri="{FF2B5EF4-FFF2-40B4-BE49-F238E27FC236}">
                  <a16:creationId xmlns:a16="http://schemas.microsoft.com/office/drawing/2014/main" id="{5200FB2F-A208-4B28-8AAF-2A593B649AD0}"/>
                </a:ext>
              </a:extLst>
            </p:cNvPr>
            <p:cNvSpPr>
              <a:spLocks/>
            </p:cNvSpPr>
            <p:nvPr/>
          </p:nvSpPr>
          <p:spPr bwMode="auto">
            <a:xfrm>
              <a:off x="9817915" y="922232"/>
              <a:ext cx="255831" cy="312410"/>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4" name="Freeform 56">
              <a:extLst>
                <a:ext uri="{FF2B5EF4-FFF2-40B4-BE49-F238E27FC236}">
                  <a16:creationId xmlns:a16="http://schemas.microsoft.com/office/drawing/2014/main" id="{14241D2F-DC44-481B-92A0-B7AFD33DC4E7}"/>
                </a:ext>
              </a:extLst>
            </p:cNvPr>
            <p:cNvSpPr>
              <a:spLocks noEditPoints="1"/>
            </p:cNvSpPr>
            <p:nvPr/>
          </p:nvSpPr>
          <p:spPr bwMode="auto">
            <a:xfrm>
              <a:off x="337409" y="2110369"/>
              <a:ext cx="506742" cy="651878"/>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5" name="Rectangle 57">
              <a:extLst>
                <a:ext uri="{FF2B5EF4-FFF2-40B4-BE49-F238E27FC236}">
                  <a16:creationId xmlns:a16="http://schemas.microsoft.com/office/drawing/2014/main" id="{A120CCB5-EDA7-426F-8508-3AE31FE84922}"/>
                </a:ext>
              </a:extLst>
            </p:cNvPr>
            <p:cNvSpPr>
              <a:spLocks noChangeArrowheads="1"/>
            </p:cNvSpPr>
            <p:nvPr/>
          </p:nvSpPr>
          <p:spPr bwMode="auto">
            <a:xfrm>
              <a:off x="1104902" y="2499035"/>
              <a:ext cx="2460" cy="2460"/>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186" name="Freeform 58">
              <a:extLst>
                <a:ext uri="{FF2B5EF4-FFF2-40B4-BE49-F238E27FC236}">
                  <a16:creationId xmlns:a16="http://schemas.microsoft.com/office/drawing/2014/main" id="{E65EC378-B116-4A89-95AF-1AA1BCEDA219}"/>
                </a:ext>
              </a:extLst>
            </p:cNvPr>
            <p:cNvSpPr>
              <a:spLocks/>
            </p:cNvSpPr>
            <p:nvPr/>
          </p:nvSpPr>
          <p:spPr bwMode="auto">
            <a:xfrm>
              <a:off x="972067" y="2039033"/>
              <a:ext cx="332089" cy="477223"/>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7" name="Freeform 59">
              <a:extLst>
                <a:ext uri="{FF2B5EF4-FFF2-40B4-BE49-F238E27FC236}">
                  <a16:creationId xmlns:a16="http://schemas.microsoft.com/office/drawing/2014/main" id="{BBC61219-BF6D-49F5-8572-A9FC45D3C60C}"/>
                </a:ext>
              </a:extLst>
            </p:cNvPr>
            <p:cNvSpPr>
              <a:spLocks noEditPoints="1"/>
            </p:cNvSpPr>
            <p:nvPr/>
          </p:nvSpPr>
          <p:spPr bwMode="auto">
            <a:xfrm>
              <a:off x="1432069" y="1923415"/>
              <a:ext cx="597760" cy="605139"/>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8" name="Freeform 60">
              <a:extLst>
                <a:ext uri="{FF2B5EF4-FFF2-40B4-BE49-F238E27FC236}">
                  <a16:creationId xmlns:a16="http://schemas.microsoft.com/office/drawing/2014/main" id="{66A6C3A9-D749-44A5-8B45-3E65C3389B49}"/>
                </a:ext>
              </a:extLst>
            </p:cNvPr>
            <p:cNvSpPr>
              <a:spLocks/>
            </p:cNvSpPr>
            <p:nvPr/>
          </p:nvSpPr>
          <p:spPr bwMode="auto">
            <a:xfrm>
              <a:off x="2000311" y="1812720"/>
              <a:ext cx="290270" cy="145136"/>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9" name="Freeform 61">
              <a:extLst>
                <a:ext uri="{FF2B5EF4-FFF2-40B4-BE49-F238E27FC236}">
                  <a16:creationId xmlns:a16="http://schemas.microsoft.com/office/drawing/2014/main" id="{9B4073B7-EFA9-427A-90FD-16DE39B1A7AE}"/>
                </a:ext>
              </a:extLst>
            </p:cNvPr>
            <p:cNvSpPr>
              <a:spLocks/>
            </p:cNvSpPr>
            <p:nvPr/>
          </p:nvSpPr>
          <p:spPr bwMode="auto">
            <a:xfrm>
              <a:off x="2098708" y="1987374"/>
              <a:ext cx="275510" cy="127916"/>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0" name="Freeform 62">
              <a:extLst>
                <a:ext uri="{FF2B5EF4-FFF2-40B4-BE49-F238E27FC236}">
                  <a16:creationId xmlns:a16="http://schemas.microsoft.com/office/drawing/2014/main" id="{AF36DF4B-5539-4F5F-B95C-5C67E880A7E6}"/>
                </a:ext>
              </a:extLst>
            </p:cNvPr>
            <p:cNvSpPr>
              <a:spLocks/>
            </p:cNvSpPr>
            <p:nvPr/>
          </p:nvSpPr>
          <p:spPr bwMode="auto">
            <a:xfrm>
              <a:off x="430886" y="4912211"/>
              <a:ext cx="1274235" cy="536261"/>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1" name="Freeform 63">
              <a:extLst>
                <a:ext uri="{FF2B5EF4-FFF2-40B4-BE49-F238E27FC236}">
                  <a16:creationId xmlns:a16="http://schemas.microsoft.com/office/drawing/2014/main" id="{1AEFF4B8-5AAE-453E-80A4-7DB6E9B82F14}"/>
                </a:ext>
              </a:extLst>
            </p:cNvPr>
            <p:cNvSpPr>
              <a:spLocks noEditPoints="1"/>
            </p:cNvSpPr>
            <p:nvPr/>
          </p:nvSpPr>
          <p:spPr bwMode="auto">
            <a:xfrm>
              <a:off x="10440273" y="496667"/>
              <a:ext cx="494444" cy="494444"/>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2" name="Freeform 64">
              <a:extLst>
                <a:ext uri="{FF2B5EF4-FFF2-40B4-BE49-F238E27FC236}">
                  <a16:creationId xmlns:a16="http://schemas.microsoft.com/office/drawing/2014/main" id="{727C91A3-E32E-4683-B8A8-532F273FFBF7}"/>
                </a:ext>
              </a:extLst>
            </p:cNvPr>
            <p:cNvSpPr>
              <a:spLocks noEditPoints="1"/>
            </p:cNvSpPr>
            <p:nvPr/>
          </p:nvSpPr>
          <p:spPr bwMode="auto">
            <a:xfrm>
              <a:off x="2029830" y="2489196"/>
              <a:ext cx="720755" cy="73305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3" name="Freeform 65">
              <a:extLst>
                <a:ext uri="{FF2B5EF4-FFF2-40B4-BE49-F238E27FC236}">
                  <a16:creationId xmlns:a16="http://schemas.microsoft.com/office/drawing/2014/main" id="{A11D8EE0-FF9E-4D19-AA35-227A336532F4}"/>
                </a:ext>
              </a:extLst>
            </p:cNvPr>
            <p:cNvSpPr>
              <a:spLocks noEditPoints="1"/>
            </p:cNvSpPr>
            <p:nvPr/>
          </p:nvSpPr>
          <p:spPr bwMode="auto">
            <a:xfrm>
              <a:off x="512063" y="5551788"/>
              <a:ext cx="1291456" cy="1072522"/>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4" name="Freeform 66">
              <a:extLst>
                <a:ext uri="{FF2B5EF4-FFF2-40B4-BE49-F238E27FC236}">
                  <a16:creationId xmlns:a16="http://schemas.microsoft.com/office/drawing/2014/main" id="{F0DA3B84-F8DD-46AE-8EBA-799E64F20330}"/>
                </a:ext>
              </a:extLst>
            </p:cNvPr>
            <p:cNvSpPr>
              <a:spLocks/>
            </p:cNvSpPr>
            <p:nvPr/>
          </p:nvSpPr>
          <p:spPr bwMode="auto">
            <a:xfrm>
              <a:off x="3402462" y="2983639"/>
              <a:ext cx="76258" cy="268131"/>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5" name="Freeform 67">
              <a:extLst>
                <a:ext uri="{FF2B5EF4-FFF2-40B4-BE49-F238E27FC236}">
                  <a16:creationId xmlns:a16="http://schemas.microsoft.com/office/drawing/2014/main" id="{73C677F0-3F95-41AD-A992-58A38A4A2243}"/>
                </a:ext>
              </a:extLst>
            </p:cNvPr>
            <p:cNvSpPr>
              <a:spLocks/>
            </p:cNvSpPr>
            <p:nvPr/>
          </p:nvSpPr>
          <p:spPr bwMode="auto">
            <a:xfrm>
              <a:off x="3151550" y="3106635"/>
              <a:ext cx="186953" cy="191873"/>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6" name="Freeform 68">
              <a:extLst>
                <a:ext uri="{FF2B5EF4-FFF2-40B4-BE49-F238E27FC236}">
                  <a16:creationId xmlns:a16="http://schemas.microsoft.com/office/drawing/2014/main" id="{1FD6814F-1141-4C97-9689-6E092F5DFC89}"/>
                </a:ext>
              </a:extLst>
            </p:cNvPr>
            <p:cNvSpPr>
              <a:spLocks/>
            </p:cNvSpPr>
            <p:nvPr/>
          </p:nvSpPr>
          <p:spPr bwMode="auto">
            <a:xfrm>
              <a:off x="3087593" y="3345246"/>
              <a:ext cx="199254" cy="81178"/>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7" name="Freeform 69">
              <a:extLst>
                <a:ext uri="{FF2B5EF4-FFF2-40B4-BE49-F238E27FC236}">
                  <a16:creationId xmlns:a16="http://schemas.microsoft.com/office/drawing/2014/main" id="{7E23576C-477D-43B2-8A2C-0EA13F85CA90}"/>
                </a:ext>
              </a:extLst>
            </p:cNvPr>
            <p:cNvSpPr>
              <a:spLocks/>
            </p:cNvSpPr>
            <p:nvPr/>
          </p:nvSpPr>
          <p:spPr bwMode="auto">
            <a:xfrm>
              <a:off x="3274546" y="3384604"/>
              <a:ext cx="127916" cy="221392"/>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8" name="Freeform 70">
              <a:extLst>
                <a:ext uri="{FF2B5EF4-FFF2-40B4-BE49-F238E27FC236}">
                  <a16:creationId xmlns:a16="http://schemas.microsoft.com/office/drawing/2014/main" id="{A8FE3F0E-0872-4F09-894D-953EBD315026}"/>
                </a:ext>
              </a:extLst>
            </p:cNvPr>
            <p:cNvSpPr>
              <a:spLocks/>
            </p:cNvSpPr>
            <p:nvPr/>
          </p:nvSpPr>
          <p:spPr bwMode="auto">
            <a:xfrm>
              <a:off x="3478717" y="3421504"/>
              <a:ext cx="93476" cy="201713"/>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9" name="Freeform 71">
              <a:extLst>
                <a:ext uri="{FF2B5EF4-FFF2-40B4-BE49-F238E27FC236}">
                  <a16:creationId xmlns:a16="http://schemas.microsoft.com/office/drawing/2014/main" id="{D7CCA5D3-B722-4187-B276-BDC6E129A0C9}"/>
                </a:ext>
              </a:extLst>
            </p:cNvPr>
            <p:cNvSpPr>
              <a:spLocks/>
            </p:cNvSpPr>
            <p:nvPr/>
          </p:nvSpPr>
          <p:spPr bwMode="auto">
            <a:xfrm>
              <a:off x="3606633" y="3320646"/>
              <a:ext cx="191873" cy="122996"/>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0" name="Freeform 72">
              <a:extLst>
                <a:ext uri="{FF2B5EF4-FFF2-40B4-BE49-F238E27FC236}">
                  <a16:creationId xmlns:a16="http://schemas.microsoft.com/office/drawing/2014/main" id="{C44DC0CB-E5E3-42BB-BD2B-00A716827DA9}"/>
                </a:ext>
              </a:extLst>
            </p:cNvPr>
            <p:cNvSpPr>
              <a:spLocks/>
            </p:cNvSpPr>
            <p:nvPr/>
          </p:nvSpPr>
          <p:spPr bwMode="auto">
            <a:xfrm>
              <a:off x="3599254" y="3059895"/>
              <a:ext cx="182034" cy="167274"/>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1" name="Freeform 73">
              <a:extLst>
                <a:ext uri="{FF2B5EF4-FFF2-40B4-BE49-F238E27FC236}">
                  <a16:creationId xmlns:a16="http://schemas.microsoft.com/office/drawing/2014/main" id="{BE9E855F-0F8E-4EE1-B706-C58C4A288110}"/>
                </a:ext>
              </a:extLst>
            </p:cNvPr>
            <p:cNvSpPr>
              <a:spLocks noEditPoints="1"/>
            </p:cNvSpPr>
            <p:nvPr/>
          </p:nvSpPr>
          <p:spPr bwMode="auto">
            <a:xfrm>
              <a:off x="2952068" y="799236"/>
              <a:ext cx="1330814" cy="1864614"/>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2" name="Freeform 74">
              <a:extLst>
                <a:ext uri="{FF2B5EF4-FFF2-40B4-BE49-F238E27FC236}">
                  <a16:creationId xmlns:a16="http://schemas.microsoft.com/office/drawing/2014/main" id="{CB955C1E-539A-43B8-95BF-CA3E1C5342F9}"/>
                </a:ext>
              </a:extLst>
            </p:cNvPr>
            <p:cNvSpPr>
              <a:spLocks noEditPoints="1"/>
            </p:cNvSpPr>
            <p:nvPr/>
          </p:nvSpPr>
          <p:spPr bwMode="auto">
            <a:xfrm>
              <a:off x="3624654" y="344152"/>
              <a:ext cx="238612" cy="302571"/>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3" name="Freeform 75">
              <a:extLst>
                <a:ext uri="{FF2B5EF4-FFF2-40B4-BE49-F238E27FC236}">
                  <a16:creationId xmlns:a16="http://schemas.microsoft.com/office/drawing/2014/main" id="{1D6C282F-F282-4E14-9F9F-1BBBB53469F3}"/>
                </a:ext>
              </a:extLst>
            </p:cNvPr>
            <p:cNvSpPr>
              <a:spLocks/>
            </p:cNvSpPr>
            <p:nvPr/>
          </p:nvSpPr>
          <p:spPr bwMode="auto">
            <a:xfrm>
              <a:off x="4045299" y="636882"/>
              <a:ext cx="410807" cy="383746"/>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4" name="Freeform 76">
              <a:extLst>
                <a:ext uri="{FF2B5EF4-FFF2-40B4-BE49-F238E27FC236}">
                  <a16:creationId xmlns:a16="http://schemas.microsoft.com/office/drawing/2014/main" id="{3EFAA7B6-F580-457E-9A2E-A0CDF5D331C5}"/>
                </a:ext>
              </a:extLst>
            </p:cNvPr>
            <p:cNvSpPr>
              <a:spLocks/>
            </p:cNvSpPr>
            <p:nvPr/>
          </p:nvSpPr>
          <p:spPr bwMode="auto">
            <a:xfrm>
              <a:off x="4207653" y="774637"/>
              <a:ext cx="93476" cy="135296"/>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5" name="Freeform 77">
              <a:extLst>
                <a:ext uri="{FF2B5EF4-FFF2-40B4-BE49-F238E27FC236}">
                  <a16:creationId xmlns:a16="http://schemas.microsoft.com/office/drawing/2014/main" id="{FCDB4FEA-7E29-421F-A57F-9A3E80AD5628}"/>
                </a:ext>
              </a:extLst>
            </p:cNvPr>
            <p:cNvSpPr>
              <a:spLocks noEditPoints="1"/>
            </p:cNvSpPr>
            <p:nvPr/>
          </p:nvSpPr>
          <p:spPr bwMode="auto">
            <a:xfrm>
              <a:off x="1449290" y="76022"/>
              <a:ext cx="1527607" cy="1608784"/>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6" name="Freeform 78">
              <a:extLst>
                <a:ext uri="{FF2B5EF4-FFF2-40B4-BE49-F238E27FC236}">
                  <a16:creationId xmlns:a16="http://schemas.microsoft.com/office/drawing/2014/main" id="{200B8E63-12D5-425E-825F-1DA2C0A52B43}"/>
                </a:ext>
              </a:extLst>
            </p:cNvPr>
            <p:cNvSpPr>
              <a:spLocks/>
            </p:cNvSpPr>
            <p:nvPr/>
          </p:nvSpPr>
          <p:spPr bwMode="auto">
            <a:xfrm>
              <a:off x="1960952" y="629502"/>
              <a:ext cx="376367" cy="361608"/>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7" name="Freeform 79">
              <a:extLst>
                <a:ext uri="{FF2B5EF4-FFF2-40B4-BE49-F238E27FC236}">
                  <a16:creationId xmlns:a16="http://schemas.microsoft.com/office/drawing/2014/main" id="{4622A1DB-6D7E-4AB2-B7A3-541DAAA4DC7F}"/>
                </a:ext>
              </a:extLst>
            </p:cNvPr>
            <p:cNvSpPr>
              <a:spLocks/>
            </p:cNvSpPr>
            <p:nvPr/>
          </p:nvSpPr>
          <p:spPr bwMode="auto">
            <a:xfrm>
              <a:off x="1697740" y="811536"/>
              <a:ext cx="88557" cy="110697"/>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8" name="Freeform 80">
              <a:extLst>
                <a:ext uri="{FF2B5EF4-FFF2-40B4-BE49-F238E27FC236}">
                  <a16:creationId xmlns:a16="http://schemas.microsoft.com/office/drawing/2014/main" id="{DA4A8035-C5B7-441A-81ED-A54D0D9D4A48}"/>
                </a:ext>
              </a:extLst>
            </p:cNvPr>
            <p:cNvSpPr>
              <a:spLocks/>
            </p:cNvSpPr>
            <p:nvPr/>
          </p:nvSpPr>
          <p:spPr bwMode="auto">
            <a:xfrm>
              <a:off x="2379137" y="479447"/>
              <a:ext cx="127916" cy="103316"/>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9" name="Freeform 81">
              <a:extLst>
                <a:ext uri="{FF2B5EF4-FFF2-40B4-BE49-F238E27FC236}">
                  <a16:creationId xmlns:a16="http://schemas.microsoft.com/office/drawing/2014/main" id="{B316EFC9-97D7-42DE-BBA5-3BB458206920}"/>
                </a:ext>
              </a:extLst>
            </p:cNvPr>
            <p:cNvSpPr>
              <a:spLocks/>
            </p:cNvSpPr>
            <p:nvPr/>
          </p:nvSpPr>
          <p:spPr bwMode="auto">
            <a:xfrm>
              <a:off x="9702299" y="4567823"/>
              <a:ext cx="947068" cy="565780"/>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0" name="Freeform 82">
              <a:extLst>
                <a:ext uri="{FF2B5EF4-FFF2-40B4-BE49-F238E27FC236}">
                  <a16:creationId xmlns:a16="http://schemas.microsoft.com/office/drawing/2014/main" id="{E42A717F-8AF3-4855-804E-2754CA1642F0}"/>
                </a:ext>
              </a:extLst>
            </p:cNvPr>
            <p:cNvSpPr>
              <a:spLocks/>
            </p:cNvSpPr>
            <p:nvPr/>
          </p:nvSpPr>
          <p:spPr bwMode="auto">
            <a:xfrm>
              <a:off x="4971886" y="93240"/>
              <a:ext cx="1158620" cy="1178300"/>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1" name="Freeform 83">
              <a:extLst>
                <a:ext uri="{FF2B5EF4-FFF2-40B4-BE49-F238E27FC236}">
                  <a16:creationId xmlns:a16="http://schemas.microsoft.com/office/drawing/2014/main" id="{47CC3565-EB3C-4479-AB30-C1AE6179976C}"/>
                </a:ext>
              </a:extLst>
            </p:cNvPr>
            <p:cNvSpPr>
              <a:spLocks noEditPoints="1"/>
            </p:cNvSpPr>
            <p:nvPr/>
          </p:nvSpPr>
          <p:spPr bwMode="auto">
            <a:xfrm>
              <a:off x="7414580" y="349071"/>
              <a:ext cx="1466108" cy="1126640"/>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2" name="Freeform 84">
              <a:extLst>
                <a:ext uri="{FF2B5EF4-FFF2-40B4-BE49-F238E27FC236}">
                  <a16:creationId xmlns:a16="http://schemas.microsoft.com/office/drawing/2014/main" id="{E23A9252-EFBF-446C-89B4-2748CD8C40E0}"/>
                </a:ext>
              </a:extLst>
            </p:cNvPr>
            <p:cNvSpPr>
              <a:spLocks/>
            </p:cNvSpPr>
            <p:nvPr/>
          </p:nvSpPr>
          <p:spPr bwMode="auto">
            <a:xfrm>
              <a:off x="6479812" y="285114"/>
              <a:ext cx="81178" cy="228773"/>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3" name="Freeform 85">
              <a:extLst>
                <a:ext uri="{FF2B5EF4-FFF2-40B4-BE49-F238E27FC236}">
                  <a16:creationId xmlns:a16="http://schemas.microsoft.com/office/drawing/2014/main" id="{5C3410E5-5529-4A6B-869D-227182E06843}"/>
                </a:ext>
              </a:extLst>
            </p:cNvPr>
            <p:cNvSpPr>
              <a:spLocks/>
            </p:cNvSpPr>
            <p:nvPr/>
          </p:nvSpPr>
          <p:spPr bwMode="auto">
            <a:xfrm>
              <a:off x="6194463" y="449929"/>
              <a:ext cx="250912" cy="157435"/>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4" name="Freeform 86">
              <a:extLst>
                <a:ext uri="{FF2B5EF4-FFF2-40B4-BE49-F238E27FC236}">
                  <a16:creationId xmlns:a16="http://schemas.microsoft.com/office/drawing/2014/main" id="{DF7FA0E3-972A-4CD5-A4FB-EF694E6B4ABD}"/>
                </a:ext>
              </a:extLst>
            </p:cNvPr>
            <p:cNvSpPr>
              <a:spLocks/>
            </p:cNvSpPr>
            <p:nvPr/>
          </p:nvSpPr>
          <p:spPr bwMode="auto">
            <a:xfrm>
              <a:off x="6647087" y="314633"/>
              <a:ext cx="169734" cy="169734"/>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5" name="Freeform 87">
              <a:extLst>
                <a:ext uri="{FF2B5EF4-FFF2-40B4-BE49-F238E27FC236}">
                  <a16:creationId xmlns:a16="http://schemas.microsoft.com/office/drawing/2014/main" id="{E0FD6646-D91D-45CD-879A-4B4B94B64F70}"/>
                </a:ext>
              </a:extLst>
            </p:cNvPr>
            <p:cNvSpPr>
              <a:spLocks/>
            </p:cNvSpPr>
            <p:nvPr/>
          </p:nvSpPr>
          <p:spPr bwMode="auto">
            <a:xfrm>
              <a:off x="6088687" y="700839"/>
              <a:ext cx="204174" cy="56578"/>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6" name="Freeform 88">
              <a:extLst>
                <a:ext uri="{FF2B5EF4-FFF2-40B4-BE49-F238E27FC236}">
                  <a16:creationId xmlns:a16="http://schemas.microsoft.com/office/drawing/2014/main" id="{F08F46EB-3197-4135-8E5B-F9269F6323CF}"/>
                </a:ext>
              </a:extLst>
            </p:cNvPr>
            <p:cNvSpPr>
              <a:spLocks/>
            </p:cNvSpPr>
            <p:nvPr/>
          </p:nvSpPr>
          <p:spPr bwMode="auto">
            <a:xfrm>
              <a:off x="6356817" y="791856"/>
              <a:ext cx="68878" cy="194333"/>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7" name="Freeform 89">
              <a:extLst>
                <a:ext uri="{FF2B5EF4-FFF2-40B4-BE49-F238E27FC236}">
                  <a16:creationId xmlns:a16="http://schemas.microsoft.com/office/drawing/2014/main" id="{58D52CEE-2BC9-4A0E-AE41-D9C832543383}"/>
                </a:ext>
              </a:extLst>
            </p:cNvPr>
            <p:cNvSpPr>
              <a:spLocks/>
            </p:cNvSpPr>
            <p:nvPr/>
          </p:nvSpPr>
          <p:spPr bwMode="auto">
            <a:xfrm>
              <a:off x="6612647" y="769717"/>
              <a:ext cx="115616" cy="268131"/>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8" name="Freeform 90">
              <a:extLst>
                <a:ext uri="{FF2B5EF4-FFF2-40B4-BE49-F238E27FC236}">
                  <a16:creationId xmlns:a16="http://schemas.microsoft.com/office/drawing/2014/main" id="{01232FC7-45B1-4E0A-B524-A8D2FFF82EA8}"/>
                </a:ext>
              </a:extLst>
            </p:cNvPr>
            <p:cNvSpPr>
              <a:spLocks/>
            </p:cNvSpPr>
            <p:nvPr/>
          </p:nvSpPr>
          <p:spPr bwMode="auto">
            <a:xfrm>
              <a:off x="6757783" y="663940"/>
              <a:ext cx="204174" cy="182034"/>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9" name="Freeform 91">
              <a:extLst>
                <a:ext uri="{FF2B5EF4-FFF2-40B4-BE49-F238E27FC236}">
                  <a16:creationId xmlns:a16="http://schemas.microsoft.com/office/drawing/2014/main" id="{CA62C27D-1DC7-476A-A32C-74C88D9290BB}"/>
                </a:ext>
              </a:extLst>
            </p:cNvPr>
            <p:cNvSpPr>
              <a:spLocks/>
            </p:cNvSpPr>
            <p:nvPr/>
          </p:nvSpPr>
          <p:spPr bwMode="auto">
            <a:xfrm>
              <a:off x="6846340" y="489288"/>
              <a:ext cx="162354" cy="590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0" name="Freeform 92">
              <a:extLst>
                <a:ext uri="{FF2B5EF4-FFF2-40B4-BE49-F238E27FC236}">
                  <a16:creationId xmlns:a16="http://schemas.microsoft.com/office/drawing/2014/main" id="{C3E9DC4A-565E-4337-8689-0C89B91EE303}"/>
                </a:ext>
              </a:extLst>
            </p:cNvPr>
            <p:cNvSpPr>
              <a:spLocks/>
            </p:cNvSpPr>
            <p:nvPr/>
          </p:nvSpPr>
          <p:spPr bwMode="auto">
            <a:xfrm>
              <a:off x="3658292" y="5598526"/>
              <a:ext cx="1202898" cy="991345"/>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1" name="Freeform 93">
              <a:extLst>
                <a:ext uri="{FF2B5EF4-FFF2-40B4-BE49-F238E27FC236}">
                  <a16:creationId xmlns:a16="http://schemas.microsoft.com/office/drawing/2014/main" id="{B7669F08-C2AD-4D72-958A-1DBBEAD214FD}"/>
                </a:ext>
              </a:extLst>
            </p:cNvPr>
            <p:cNvSpPr>
              <a:spLocks/>
            </p:cNvSpPr>
            <p:nvPr/>
          </p:nvSpPr>
          <p:spPr bwMode="auto">
            <a:xfrm>
              <a:off x="4366747" y="5406652"/>
              <a:ext cx="413266" cy="204174"/>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2" name="Freeform 94">
              <a:extLst>
                <a:ext uri="{FF2B5EF4-FFF2-40B4-BE49-F238E27FC236}">
                  <a16:creationId xmlns:a16="http://schemas.microsoft.com/office/drawing/2014/main" id="{D0BC5085-7BF4-4FFE-B39A-B6270A13845D}"/>
                </a:ext>
              </a:extLst>
            </p:cNvPr>
            <p:cNvSpPr>
              <a:spLocks/>
            </p:cNvSpPr>
            <p:nvPr/>
          </p:nvSpPr>
          <p:spPr bwMode="auto">
            <a:xfrm>
              <a:off x="3709950" y="5593607"/>
              <a:ext cx="1227497" cy="1111881"/>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3" name="Freeform 95">
              <a:extLst>
                <a:ext uri="{FF2B5EF4-FFF2-40B4-BE49-F238E27FC236}">
                  <a16:creationId xmlns:a16="http://schemas.microsoft.com/office/drawing/2014/main" id="{872DBFC5-274F-4CF7-A90B-F078E8C3AB96}"/>
                </a:ext>
              </a:extLst>
            </p:cNvPr>
            <p:cNvSpPr>
              <a:spLocks noEditPoints="1"/>
            </p:cNvSpPr>
            <p:nvPr/>
          </p:nvSpPr>
          <p:spPr bwMode="auto">
            <a:xfrm>
              <a:off x="4310169" y="5256599"/>
              <a:ext cx="460004" cy="464925"/>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4" name="Freeform 96">
              <a:extLst>
                <a:ext uri="{FF2B5EF4-FFF2-40B4-BE49-F238E27FC236}">
                  <a16:creationId xmlns:a16="http://schemas.microsoft.com/office/drawing/2014/main" id="{92C3D946-E48F-4874-9F1C-B63EB9ACDD1D}"/>
                </a:ext>
              </a:extLst>
            </p:cNvPr>
            <p:cNvSpPr>
              <a:spLocks noEditPoints="1"/>
            </p:cNvSpPr>
            <p:nvPr/>
          </p:nvSpPr>
          <p:spPr bwMode="auto">
            <a:xfrm>
              <a:off x="2669407" y="6105268"/>
              <a:ext cx="797012" cy="705996"/>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5" name="Freeform 97">
              <a:extLst>
                <a:ext uri="{FF2B5EF4-FFF2-40B4-BE49-F238E27FC236}">
                  <a16:creationId xmlns:a16="http://schemas.microsoft.com/office/drawing/2014/main" id="{1C438DD9-A0CD-41C2-ADD0-C63637355A18}"/>
                </a:ext>
              </a:extLst>
            </p:cNvPr>
            <p:cNvSpPr>
              <a:spLocks noEditPoints="1"/>
            </p:cNvSpPr>
            <p:nvPr/>
          </p:nvSpPr>
          <p:spPr bwMode="auto">
            <a:xfrm>
              <a:off x="5508147" y="5669865"/>
              <a:ext cx="1923653" cy="1070064"/>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6" name="Freeform 98">
              <a:extLst>
                <a:ext uri="{FF2B5EF4-FFF2-40B4-BE49-F238E27FC236}">
                  <a16:creationId xmlns:a16="http://schemas.microsoft.com/office/drawing/2014/main" id="{1B4560C3-08DB-41C6-8E18-161D4CC4CB56}"/>
                </a:ext>
              </a:extLst>
            </p:cNvPr>
            <p:cNvSpPr>
              <a:spLocks/>
            </p:cNvSpPr>
            <p:nvPr/>
          </p:nvSpPr>
          <p:spPr bwMode="auto">
            <a:xfrm>
              <a:off x="5611464" y="5610826"/>
              <a:ext cx="1908893" cy="1158620"/>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7" name="Freeform 99">
              <a:extLst>
                <a:ext uri="{FF2B5EF4-FFF2-40B4-BE49-F238E27FC236}">
                  <a16:creationId xmlns:a16="http://schemas.microsoft.com/office/drawing/2014/main" id="{70D93440-5210-4BE2-A7C2-32DF84E072AA}"/>
                </a:ext>
              </a:extLst>
            </p:cNvPr>
            <p:cNvSpPr>
              <a:spLocks noEditPoints="1"/>
            </p:cNvSpPr>
            <p:nvPr/>
          </p:nvSpPr>
          <p:spPr bwMode="auto">
            <a:xfrm>
              <a:off x="6059168" y="5930615"/>
              <a:ext cx="932308" cy="531341"/>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8" name="Freeform 100">
              <a:extLst>
                <a:ext uri="{FF2B5EF4-FFF2-40B4-BE49-F238E27FC236}">
                  <a16:creationId xmlns:a16="http://schemas.microsoft.com/office/drawing/2014/main" id="{E60E153C-5CE9-4D38-902B-D3FE5C3071AA}"/>
                </a:ext>
              </a:extLst>
            </p:cNvPr>
            <p:cNvSpPr>
              <a:spLocks/>
            </p:cNvSpPr>
            <p:nvPr/>
          </p:nvSpPr>
          <p:spPr bwMode="auto">
            <a:xfrm>
              <a:off x="7166128" y="5559167"/>
              <a:ext cx="260751" cy="17465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9" name="Freeform 101">
              <a:extLst>
                <a:ext uri="{FF2B5EF4-FFF2-40B4-BE49-F238E27FC236}">
                  <a16:creationId xmlns:a16="http://schemas.microsoft.com/office/drawing/2014/main" id="{72EA222A-8C01-4C90-8040-7EC359E5EE84}"/>
                </a:ext>
              </a:extLst>
            </p:cNvPr>
            <p:cNvSpPr>
              <a:spLocks/>
            </p:cNvSpPr>
            <p:nvPr/>
          </p:nvSpPr>
          <p:spPr bwMode="auto">
            <a:xfrm>
              <a:off x="7340782" y="5743661"/>
              <a:ext cx="393586" cy="169734"/>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0" name="Freeform 102">
              <a:extLst>
                <a:ext uri="{FF2B5EF4-FFF2-40B4-BE49-F238E27FC236}">
                  <a16:creationId xmlns:a16="http://schemas.microsoft.com/office/drawing/2014/main" id="{7CA8ADD8-C2DC-43CC-A1AB-A2C3EAE4C482}"/>
                </a:ext>
              </a:extLst>
            </p:cNvPr>
            <p:cNvSpPr>
              <a:spLocks/>
            </p:cNvSpPr>
            <p:nvPr/>
          </p:nvSpPr>
          <p:spPr bwMode="auto">
            <a:xfrm>
              <a:off x="7461319" y="5989652"/>
              <a:ext cx="226313" cy="93476"/>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1" name="Freeform 103">
              <a:extLst>
                <a:ext uri="{FF2B5EF4-FFF2-40B4-BE49-F238E27FC236}">
                  <a16:creationId xmlns:a16="http://schemas.microsoft.com/office/drawing/2014/main" id="{DECA1BC0-D36D-438E-9B5F-66FC85AFFDD7}"/>
                </a:ext>
              </a:extLst>
            </p:cNvPr>
            <p:cNvSpPr>
              <a:spLocks noEditPoints="1"/>
            </p:cNvSpPr>
            <p:nvPr/>
          </p:nvSpPr>
          <p:spPr bwMode="auto">
            <a:xfrm>
              <a:off x="8782291" y="5411573"/>
              <a:ext cx="2292639" cy="1340654"/>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2" name="Freeform 104">
              <a:extLst>
                <a:ext uri="{FF2B5EF4-FFF2-40B4-BE49-F238E27FC236}">
                  <a16:creationId xmlns:a16="http://schemas.microsoft.com/office/drawing/2014/main" id="{3361C9F8-2820-495E-9BA9-97D84B7E1542}"/>
                </a:ext>
              </a:extLst>
            </p:cNvPr>
            <p:cNvSpPr>
              <a:spLocks/>
            </p:cNvSpPr>
            <p:nvPr/>
          </p:nvSpPr>
          <p:spPr bwMode="auto">
            <a:xfrm>
              <a:off x="11247124" y="5423873"/>
              <a:ext cx="211553" cy="519043"/>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3" name="Freeform 105">
              <a:extLst>
                <a:ext uri="{FF2B5EF4-FFF2-40B4-BE49-F238E27FC236}">
                  <a16:creationId xmlns:a16="http://schemas.microsoft.com/office/drawing/2014/main" id="{2CCE4B81-E16F-4FDE-A614-91E6A10256EF}"/>
                </a:ext>
              </a:extLst>
            </p:cNvPr>
            <p:cNvSpPr>
              <a:spLocks/>
            </p:cNvSpPr>
            <p:nvPr/>
          </p:nvSpPr>
          <p:spPr bwMode="auto">
            <a:xfrm>
              <a:off x="11165948" y="6024092"/>
              <a:ext cx="127916" cy="157435"/>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4" name="Freeform 106">
              <a:extLst>
                <a:ext uri="{FF2B5EF4-FFF2-40B4-BE49-F238E27FC236}">
                  <a16:creationId xmlns:a16="http://schemas.microsoft.com/office/drawing/2014/main" id="{51D31CE1-F909-46EA-BF30-12EBA9DD7283}"/>
                </a:ext>
              </a:extLst>
            </p:cNvPr>
            <p:cNvSpPr>
              <a:spLocks/>
            </p:cNvSpPr>
            <p:nvPr/>
          </p:nvSpPr>
          <p:spPr bwMode="auto">
            <a:xfrm>
              <a:off x="8091056" y="5925695"/>
              <a:ext cx="341929" cy="366528"/>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5" name="Freeform 107">
              <a:extLst>
                <a:ext uri="{FF2B5EF4-FFF2-40B4-BE49-F238E27FC236}">
                  <a16:creationId xmlns:a16="http://schemas.microsoft.com/office/drawing/2014/main" id="{8BB4E2AD-B9D6-41AB-8E30-287A1A68896D}"/>
                </a:ext>
              </a:extLst>
            </p:cNvPr>
            <p:cNvSpPr>
              <a:spLocks noEditPoints="1"/>
            </p:cNvSpPr>
            <p:nvPr/>
          </p:nvSpPr>
          <p:spPr bwMode="auto">
            <a:xfrm>
              <a:off x="10125404" y="2073471"/>
              <a:ext cx="268131" cy="314869"/>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6" name="Freeform 108">
              <a:extLst>
                <a:ext uri="{FF2B5EF4-FFF2-40B4-BE49-F238E27FC236}">
                  <a16:creationId xmlns:a16="http://schemas.microsoft.com/office/drawing/2014/main" id="{A3FD28D2-CCB9-422C-BC82-8A0B9E04C9CB}"/>
                </a:ext>
              </a:extLst>
            </p:cNvPr>
            <p:cNvSpPr>
              <a:spLocks/>
            </p:cNvSpPr>
            <p:nvPr/>
          </p:nvSpPr>
          <p:spPr bwMode="auto">
            <a:xfrm>
              <a:off x="10735463" y="4002043"/>
              <a:ext cx="664177" cy="108482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7" name="Freeform 109">
              <a:extLst>
                <a:ext uri="{FF2B5EF4-FFF2-40B4-BE49-F238E27FC236}">
                  <a16:creationId xmlns:a16="http://schemas.microsoft.com/office/drawing/2014/main" id="{5A621B6E-5E04-425E-BA91-8AD1C63A4F8D}"/>
                </a:ext>
              </a:extLst>
            </p:cNvPr>
            <p:cNvSpPr>
              <a:spLocks noEditPoints="1"/>
            </p:cNvSpPr>
            <p:nvPr/>
          </p:nvSpPr>
          <p:spPr bwMode="auto">
            <a:xfrm>
              <a:off x="10752683" y="4002043"/>
              <a:ext cx="693695" cy="1067602"/>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8" name="Freeform 110">
              <a:extLst>
                <a:ext uri="{FF2B5EF4-FFF2-40B4-BE49-F238E27FC236}">
                  <a16:creationId xmlns:a16="http://schemas.microsoft.com/office/drawing/2014/main" id="{38CE355A-761E-4AD8-A6A9-FE4D695AB657}"/>
                </a:ext>
              </a:extLst>
            </p:cNvPr>
            <p:cNvSpPr>
              <a:spLocks/>
            </p:cNvSpPr>
            <p:nvPr/>
          </p:nvSpPr>
          <p:spPr bwMode="auto">
            <a:xfrm>
              <a:off x="10735463" y="3881507"/>
              <a:ext cx="169734" cy="179575"/>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9" name="Freeform 111">
              <a:extLst>
                <a:ext uri="{FF2B5EF4-FFF2-40B4-BE49-F238E27FC236}">
                  <a16:creationId xmlns:a16="http://schemas.microsoft.com/office/drawing/2014/main" id="{3369B669-E3E8-4DDA-BFA1-8BA494846944}"/>
                </a:ext>
              </a:extLst>
            </p:cNvPr>
            <p:cNvSpPr>
              <a:spLocks/>
            </p:cNvSpPr>
            <p:nvPr/>
          </p:nvSpPr>
          <p:spPr bwMode="auto">
            <a:xfrm>
              <a:off x="10910118" y="3733911"/>
              <a:ext cx="76258" cy="23369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0" name="Freeform 112">
              <a:extLst>
                <a:ext uri="{FF2B5EF4-FFF2-40B4-BE49-F238E27FC236}">
                  <a16:creationId xmlns:a16="http://schemas.microsoft.com/office/drawing/2014/main" id="{1B97F3C6-57B2-490A-97BF-E45E49A70EA2}"/>
                </a:ext>
              </a:extLst>
            </p:cNvPr>
            <p:cNvSpPr>
              <a:spLocks/>
            </p:cNvSpPr>
            <p:nvPr/>
          </p:nvSpPr>
          <p:spPr bwMode="auto">
            <a:xfrm>
              <a:off x="11084770" y="3733911"/>
              <a:ext cx="76258" cy="216472"/>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1" name="Freeform 113">
              <a:extLst>
                <a:ext uri="{FF2B5EF4-FFF2-40B4-BE49-F238E27FC236}">
                  <a16:creationId xmlns:a16="http://schemas.microsoft.com/office/drawing/2014/main" id="{8CE75985-952E-4868-A549-D95F9950D82F}"/>
                </a:ext>
              </a:extLst>
            </p:cNvPr>
            <p:cNvSpPr>
              <a:spLocks/>
            </p:cNvSpPr>
            <p:nvPr/>
          </p:nvSpPr>
          <p:spPr bwMode="auto">
            <a:xfrm>
              <a:off x="11566913" y="4474347"/>
              <a:ext cx="216472" cy="199254"/>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2" name="Freeform 114">
              <a:extLst>
                <a:ext uri="{FF2B5EF4-FFF2-40B4-BE49-F238E27FC236}">
                  <a16:creationId xmlns:a16="http://schemas.microsoft.com/office/drawing/2014/main" id="{720D055D-7311-44EF-8A3E-7CBAC6B0EBB9}"/>
                </a:ext>
              </a:extLst>
            </p:cNvPr>
            <p:cNvSpPr>
              <a:spLocks noEditPoints="1"/>
            </p:cNvSpPr>
            <p:nvPr/>
          </p:nvSpPr>
          <p:spPr bwMode="auto">
            <a:xfrm>
              <a:off x="11382420" y="6287302"/>
              <a:ext cx="337009" cy="290270"/>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3" name="Freeform 115">
              <a:extLst>
                <a:ext uri="{FF2B5EF4-FFF2-40B4-BE49-F238E27FC236}">
                  <a16:creationId xmlns:a16="http://schemas.microsoft.com/office/drawing/2014/main" id="{C452CFB7-2103-4542-BF98-DBF78F214800}"/>
                </a:ext>
              </a:extLst>
            </p:cNvPr>
            <p:cNvSpPr>
              <a:spLocks noEditPoints="1"/>
            </p:cNvSpPr>
            <p:nvPr/>
          </p:nvSpPr>
          <p:spPr bwMode="auto">
            <a:xfrm>
              <a:off x="11702209" y="6134787"/>
              <a:ext cx="140215" cy="157435"/>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4" name="Freeform 116">
              <a:extLst>
                <a:ext uri="{FF2B5EF4-FFF2-40B4-BE49-F238E27FC236}">
                  <a16:creationId xmlns:a16="http://schemas.microsoft.com/office/drawing/2014/main" id="{42BBA330-475C-4819-B6F0-ED13DB703F9A}"/>
                </a:ext>
              </a:extLst>
            </p:cNvPr>
            <p:cNvSpPr>
              <a:spLocks/>
            </p:cNvSpPr>
            <p:nvPr/>
          </p:nvSpPr>
          <p:spPr bwMode="auto">
            <a:xfrm>
              <a:off x="11237285" y="536025"/>
              <a:ext cx="265671" cy="245991"/>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5" name="Freeform 117">
              <a:extLst>
                <a:ext uri="{FF2B5EF4-FFF2-40B4-BE49-F238E27FC236}">
                  <a16:creationId xmlns:a16="http://schemas.microsoft.com/office/drawing/2014/main" id="{FCF12924-E301-4291-BC01-3B1A53649185}"/>
                </a:ext>
              </a:extLst>
            </p:cNvPr>
            <p:cNvSpPr>
              <a:spLocks noEditPoints="1"/>
            </p:cNvSpPr>
            <p:nvPr/>
          </p:nvSpPr>
          <p:spPr bwMode="auto">
            <a:xfrm>
              <a:off x="10167224" y="373670"/>
              <a:ext cx="162354" cy="17465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6" name="Freeform 118">
              <a:extLst>
                <a:ext uri="{FF2B5EF4-FFF2-40B4-BE49-F238E27FC236}">
                  <a16:creationId xmlns:a16="http://schemas.microsoft.com/office/drawing/2014/main" id="{AA42D052-3877-4F6B-B629-6CB416246012}"/>
                </a:ext>
              </a:extLst>
            </p:cNvPr>
            <p:cNvSpPr>
              <a:spLocks noEditPoints="1"/>
            </p:cNvSpPr>
            <p:nvPr/>
          </p:nvSpPr>
          <p:spPr bwMode="auto">
            <a:xfrm>
              <a:off x="8892989" y="110460"/>
              <a:ext cx="447704" cy="442785"/>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7" name="Freeform 120">
              <a:extLst>
                <a:ext uri="{FF2B5EF4-FFF2-40B4-BE49-F238E27FC236}">
                  <a16:creationId xmlns:a16="http://schemas.microsoft.com/office/drawing/2014/main" id="{C7165C1E-D489-46BE-81FE-B66D2FC194F1}"/>
                </a:ext>
              </a:extLst>
            </p:cNvPr>
            <p:cNvSpPr>
              <a:spLocks noEditPoints="1"/>
            </p:cNvSpPr>
            <p:nvPr/>
          </p:nvSpPr>
          <p:spPr bwMode="auto">
            <a:xfrm>
              <a:off x="861370" y="1411754"/>
              <a:ext cx="248453" cy="209093"/>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8" name="Freeform 121">
              <a:extLst>
                <a:ext uri="{FF2B5EF4-FFF2-40B4-BE49-F238E27FC236}">
                  <a16:creationId xmlns:a16="http://schemas.microsoft.com/office/drawing/2014/main" id="{715A650C-8452-4B96-BE55-D096328E6677}"/>
                </a:ext>
              </a:extLst>
            </p:cNvPr>
            <p:cNvSpPr>
              <a:spLocks noEditPoints="1"/>
            </p:cNvSpPr>
            <p:nvPr/>
          </p:nvSpPr>
          <p:spPr bwMode="auto">
            <a:xfrm>
              <a:off x="1168859" y="267895"/>
              <a:ext cx="199254" cy="258292"/>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9" name="Freeform 122">
              <a:extLst>
                <a:ext uri="{FF2B5EF4-FFF2-40B4-BE49-F238E27FC236}">
                  <a16:creationId xmlns:a16="http://schemas.microsoft.com/office/drawing/2014/main" id="{2D6EB778-F8FF-4C05-8913-96B15484717A}"/>
                </a:ext>
              </a:extLst>
            </p:cNvPr>
            <p:cNvSpPr>
              <a:spLocks/>
            </p:cNvSpPr>
            <p:nvPr/>
          </p:nvSpPr>
          <p:spPr bwMode="auto">
            <a:xfrm>
              <a:off x="2174963" y="3788029"/>
              <a:ext cx="263211" cy="23123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0" name="Freeform 123">
              <a:extLst>
                <a:ext uri="{FF2B5EF4-FFF2-40B4-BE49-F238E27FC236}">
                  <a16:creationId xmlns:a16="http://schemas.microsoft.com/office/drawing/2014/main" id="{421A278D-0585-4370-92EE-510777CDA7A4}"/>
                </a:ext>
              </a:extLst>
            </p:cNvPr>
            <p:cNvSpPr>
              <a:spLocks/>
            </p:cNvSpPr>
            <p:nvPr/>
          </p:nvSpPr>
          <p:spPr bwMode="auto">
            <a:xfrm>
              <a:off x="3832946" y="4801514"/>
              <a:ext cx="260751" cy="233693"/>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1" name="Freeform 124">
              <a:extLst>
                <a:ext uri="{FF2B5EF4-FFF2-40B4-BE49-F238E27FC236}">
                  <a16:creationId xmlns:a16="http://schemas.microsoft.com/office/drawing/2014/main" id="{E85507BA-108E-48C0-9C4B-118632511833}"/>
                </a:ext>
              </a:extLst>
            </p:cNvPr>
            <p:cNvSpPr>
              <a:spLocks noEditPoints="1"/>
            </p:cNvSpPr>
            <p:nvPr/>
          </p:nvSpPr>
          <p:spPr bwMode="auto">
            <a:xfrm>
              <a:off x="1808438" y="4526003"/>
              <a:ext cx="243532" cy="268131"/>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2" name="Freeform 125">
              <a:extLst>
                <a:ext uri="{FF2B5EF4-FFF2-40B4-BE49-F238E27FC236}">
                  <a16:creationId xmlns:a16="http://schemas.microsoft.com/office/drawing/2014/main" id="{4D06F422-7BC4-4165-AFCB-31DC3463DFE8}"/>
                </a:ext>
              </a:extLst>
            </p:cNvPr>
            <p:cNvSpPr>
              <a:spLocks/>
            </p:cNvSpPr>
            <p:nvPr/>
          </p:nvSpPr>
          <p:spPr bwMode="auto">
            <a:xfrm>
              <a:off x="3397541" y="5874036"/>
              <a:ext cx="27060" cy="27060"/>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3" name="Freeform 148">
              <a:extLst>
                <a:ext uri="{FF2B5EF4-FFF2-40B4-BE49-F238E27FC236}">
                  <a16:creationId xmlns:a16="http://schemas.microsoft.com/office/drawing/2014/main" id="{3C317A86-95EE-49CF-8825-A7311F97C067}"/>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4" name="Freeform 149">
              <a:extLst>
                <a:ext uri="{FF2B5EF4-FFF2-40B4-BE49-F238E27FC236}">
                  <a16:creationId xmlns:a16="http://schemas.microsoft.com/office/drawing/2014/main" id="{973E2FD7-4062-4DCE-A491-55F09C797C5F}"/>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5" name="Freeform 161">
              <a:extLst>
                <a:ext uri="{FF2B5EF4-FFF2-40B4-BE49-F238E27FC236}">
                  <a16:creationId xmlns:a16="http://schemas.microsoft.com/office/drawing/2014/main" id="{90936C39-170B-4188-867A-B69458C25606}"/>
                </a:ext>
              </a:extLst>
            </p:cNvPr>
            <p:cNvSpPr>
              <a:spLocks/>
            </p:cNvSpPr>
            <p:nvPr/>
          </p:nvSpPr>
          <p:spPr bwMode="auto">
            <a:xfrm>
              <a:off x="9945831" y="3030377"/>
              <a:ext cx="1227497" cy="890489"/>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6" name="Freeform 162">
              <a:extLst>
                <a:ext uri="{FF2B5EF4-FFF2-40B4-BE49-F238E27FC236}">
                  <a16:creationId xmlns:a16="http://schemas.microsoft.com/office/drawing/2014/main" id="{4DF8BBC4-CBE3-41D5-88B4-D9F9CAF17302}"/>
                </a:ext>
              </a:extLst>
            </p:cNvPr>
            <p:cNvSpPr>
              <a:spLocks/>
            </p:cNvSpPr>
            <p:nvPr/>
          </p:nvSpPr>
          <p:spPr bwMode="auto">
            <a:xfrm>
              <a:off x="9933530" y="2720427"/>
              <a:ext cx="1111881" cy="846210"/>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7" name="Freeform 163">
              <a:extLst>
                <a:ext uri="{FF2B5EF4-FFF2-40B4-BE49-F238E27FC236}">
                  <a16:creationId xmlns:a16="http://schemas.microsoft.com/office/drawing/2014/main" id="{8C24041C-FE15-4C7B-BC05-CB79A444AA17}"/>
                </a:ext>
              </a:extLst>
            </p:cNvPr>
            <p:cNvSpPr>
              <a:spLocks/>
            </p:cNvSpPr>
            <p:nvPr/>
          </p:nvSpPr>
          <p:spPr bwMode="auto">
            <a:xfrm>
              <a:off x="9618662" y="2528554"/>
              <a:ext cx="1234877" cy="698615"/>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8" name="Freeform 164">
              <a:extLst>
                <a:ext uri="{FF2B5EF4-FFF2-40B4-BE49-F238E27FC236}">
                  <a16:creationId xmlns:a16="http://schemas.microsoft.com/office/drawing/2014/main" id="{B1D03B21-4632-479A-B067-0507B04B04EA}"/>
                </a:ext>
              </a:extLst>
            </p:cNvPr>
            <p:cNvSpPr>
              <a:spLocks/>
            </p:cNvSpPr>
            <p:nvPr/>
          </p:nvSpPr>
          <p:spPr bwMode="auto">
            <a:xfrm>
              <a:off x="9200477" y="3094334"/>
              <a:ext cx="1023323" cy="885568"/>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9" name="Freeform 165">
              <a:extLst>
                <a:ext uri="{FF2B5EF4-FFF2-40B4-BE49-F238E27FC236}">
                  <a16:creationId xmlns:a16="http://schemas.microsoft.com/office/drawing/2014/main" id="{42FD3E81-49D8-40D7-A90E-0AEBD8825F0C}"/>
                </a:ext>
              </a:extLst>
            </p:cNvPr>
            <p:cNvSpPr>
              <a:spLocks/>
            </p:cNvSpPr>
            <p:nvPr/>
          </p:nvSpPr>
          <p:spPr bwMode="auto">
            <a:xfrm>
              <a:off x="9015984" y="3758510"/>
              <a:ext cx="302571" cy="243532"/>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0" name="Rectangle 171">
              <a:extLst>
                <a:ext uri="{FF2B5EF4-FFF2-40B4-BE49-F238E27FC236}">
                  <a16:creationId xmlns:a16="http://schemas.microsoft.com/office/drawing/2014/main" id="{9D510B37-B160-48E4-A41E-4CE471742B36}"/>
                </a:ext>
              </a:extLst>
            </p:cNvPr>
            <p:cNvSpPr>
              <a:spLocks noChangeArrowheads="1"/>
            </p:cNvSpPr>
            <p:nvPr/>
          </p:nvSpPr>
          <p:spPr bwMode="auto">
            <a:xfrm>
              <a:off x="9015984" y="3979903"/>
              <a:ext cx="17220" cy="22140"/>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261" name="Freeform 174">
              <a:extLst>
                <a:ext uri="{FF2B5EF4-FFF2-40B4-BE49-F238E27FC236}">
                  <a16:creationId xmlns:a16="http://schemas.microsoft.com/office/drawing/2014/main" id="{63568F0A-4A5F-4F90-B00F-D7D484D2EC5B}"/>
                </a:ext>
              </a:extLst>
            </p:cNvPr>
            <p:cNvSpPr>
              <a:spLocks noEditPoints="1"/>
            </p:cNvSpPr>
            <p:nvPr/>
          </p:nvSpPr>
          <p:spPr bwMode="auto">
            <a:xfrm>
              <a:off x="10760062" y="2528554"/>
              <a:ext cx="413266" cy="671558"/>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62" name="组合 170">
              <a:extLst>
                <a:ext uri="{FF2B5EF4-FFF2-40B4-BE49-F238E27FC236}">
                  <a16:creationId xmlns:a16="http://schemas.microsoft.com/office/drawing/2014/main" id="{3E233A01-DC47-4EBC-83A9-6EB030A6C39E}"/>
                </a:ext>
              </a:extLst>
            </p:cNvPr>
            <p:cNvGrpSpPr>
              <a:grpSpLocks/>
            </p:cNvGrpSpPr>
            <p:nvPr/>
          </p:nvGrpSpPr>
          <p:grpSpPr bwMode="auto">
            <a:xfrm>
              <a:off x="9015984" y="2528554"/>
              <a:ext cx="2157344" cy="1473489"/>
              <a:chOff x="9015984" y="2528554"/>
              <a:chExt cx="2157344" cy="1473489"/>
            </a:xfrm>
          </p:grpSpPr>
          <p:sp>
            <p:nvSpPr>
              <p:cNvPr id="6271" name="Freeform 166">
                <a:extLst>
                  <a:ext uri="{FF2B5EF4-FFF2-40B4-BE49-F238E27FC236}">
                    <a16:creationId xmlns:a16="http://schemas.microsoft.com/office/drawing/2014/main" id="{5756AE0D-95E9-4323-84D5-EC1B0E094CA2}"/>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2" name="Freeform 167">
                <a:extLst>
                  <a:ext uri="{FF2B5EF4-FFF2-40B4-BE49-F238E27FC236}">
                    <a16:creationId xmlns:a16="http://schemas.microsoft.com/office/drawing/2014/main" id="{137031A7-3F81-4423-851F-5E8EDBE5408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3" name="Freeform 168">
                <a:extLst>
                  <a:ext uri="{FF2B5EF4-FFF2-40B4-BE49-F238E27FC236}">
                    <a16:creationId xmlns:a16="http://schemas.microsoft.com/office/drawing/2014/main" id="{931F08EF-9079-41E8-BF77-136528FA176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4" name="Freeform 169">
                <a:extLst>
                  <a:ext uri="{FF2B5EF4-FFF2-40B4-BE49-F238E27FC236}">
                    <a16:creationId xmlns:a16="http://schemas.microsoft.com/office/drawing/2014/main" id="{0FB5382A-325A-427A-B484-F14A408EEA9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5" name="Freeform 170">
                <a:extLst>
                  <a:ext uri="{FF2B5EF4-FFF2-40B4-BE49-F238E27FC236}">
                    <a16:creationId xmlns:a16="http://schemas.microsoft.com/office/drawing/2014/main" id="{C6F9A1C2-A7A1-4129-9BDC-D5AA150827A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6" name="Freeform 175">
                <a:extLst>
                  <a:ext uri="{FF2B5EF4-FFF2-40B4-BE49-F238E27FC236}">
                    <a16:creationId xmlns:a16="http://schemas.microsoft.com/office/drawing/2014/main" id="{FA67F863-66BD-475E-9D86-CFC0A9161190}"/>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7" name="Freeform 176">
                <a:extLst>
                  <a:ext uri="{FF2B5EF4-FFF2-40B4-BE49-F238E27FC236}">
                    <a16:creationId xmlns:a16="http://schemas.microsoft.com/office/drawing/2014/main" id="{BCCFA7C3-8081-44A1-A83D-8541B1A3ACBB}"/>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8" name="Freeform 177">
                <a:extLst>
                  <a:ext uri="{FF2B5EF4-FFF2-40B4-BE49-F238E27FC236}">
                    <a16:creationId xmlns:a16="http://schemas.microsoft.com/office/drawing/2014/main" id="{5F85AE50-571D-4EEE-94AC-E22A10E19CB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9" name="Freeform 178">
                <a:extLst>
                  <a:ext uri="{FF2B5EF4-FFF2-40B4-BE49-F238E27FC236}">
                    <a16:creationId xmlns:a16="http://schemas.microsoft.com/office/drawing/2014/main" id="{1BB24D7A-B26A-4823-BADA-D36453D72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80" name="Freeform 179">
                <a:extLst>
                  <a:ext uri="{FF2B5EF4-FFF2-40B4-BE49-F238E27FC236}">
                    <a16:creationId xmlns:a16="http://schemas.microsoft.com/office/drawing/2014/main" id="{6104BE21-9CA8-42E4-874F-D321E2CAA6CA}"/>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63" name="Freeform 180">
              <a:extLst>
                <a:ext uri="{FF2B5EF4-FFF2-40B4-BE49-F238E27FC236}">
                  <a16:creationId xmlns:a16="http://schemas.microsoft.com/office/drawing/2014/main" id="{D98558CB-D885-4A69-9BE6-EB283550140D}"/>
                </a:ext>
              </a:extLst>
            </p:cNvPr>
            <p:cNvSpPr>
              <a:spLocks/>
            </p:cNvSpPr>
            <p:nvPr/>
          </p:nvSpPr>
          <p:spPr bwMode="auto">
            <a:xfrm>
              <a:off x="9298873" y="3660115"/>
              <a:ext cx="897869" cy="231232"/>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4" name="Freeform 181">
              <a:extLst>
                <a:ext uri="{FF2B5EF4-FFF2-40B4-BE49-F238E27FC236}">
                  <a16:creationId xmlns:a16="http://schemas.microsoft.com/office/drawing/2014/main" id="{2B93F120-082E-4C17-A6FD-9F780AD06C7A}"/>
                </a:ext>
              </a:extLst>
            </p:cNvPr>
            <p:cNvSpPr>
              <a:spLocks/>
            </p:cNvSpPr>
            <p:nvPr/>
          </p:nvSpPr>
          <p:spPr bwMode="auto">
            <a:xfrm>
              <a:off x="9033203" y="3891346"/>
              <a:ext cx="265671" cy="88557"/>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5" name="Freeform 23">
              <a:extLst>
                <a:ext uri="{FF2B5EF4-FFF2-40B4-BE49-F238E27FC236}">
                  <a16:creationId xmlns:a16="http://schemas.microsoft.com/office/drawing/2014/main" id="{BF97F3BB-E673-45F0-9330-B4AAACA8FC04}"/>
                </a:ext>
              </a:extLst>
            </p:cNvPr>
            <p:cNvSpPr>
              <a:spLocks noEditPoints="1"/>
            </p:cNvSpPr>
            <p:nvPr/>
          </p:nvSpPr>
          <p:spPr bwMode="auto">
            <a:xfrm>
              <a:off x="10668545" y="1421593"/>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6" name="Freeform 36">
              <a:extLst>
                <a:ext uri="{FF2B5EF4-FFF2-40B4-BE49-F238E27FC236}">
                  <a16:creationId xmlns:a16="http://schemas.microsoft.com/office/drawing/2014/main" id="{33259013-7D5F-4002-9CDE-72AFDD289288}"/>
                </a:ext>
              </a:extLst>
            </p:cNvPr>
            <p:cNvSpPr>
              <a:spLocks/>
            </p:cNvSpPr>
            <p:nvPr/>
          </p:nvSpPr>
          <p:spPr bwMode="auto">
            <a:xfrm>
              <a:off x="11571332" y="1962775"/>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7" name="Freeform 46">
              <a:extLst>
                <a:ext uri="{FF2B5EF4-FFF2-40B4-BE49-F238E27FC236}">
                  <a16:creationId xmlns:a16="http://schemas.microsoft.com/office/drawing/2014/main" id="{B1D86F46-6DE3-424C-9A3F-A49BEA4E5EC1}"/>
                </a:ext>
              </a:extLst>
            </p:cNvPr>
            <p:cNvSpPr>
              <a:spLocks noEditPoints="1"/>
            </p:cNvSpPr>
            <p:nvPr/>
          </p:nvSpPr>
          <p:spPr bwMode="auto">
            <a:xfrm>
              <a:off x="10599667" y="1286299"/>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8" name="Freeform 47">
              <a:extLst>
                <a:ext uri="{FF2B5EF4-FFF2-40B4-BE49-F238E27FC236}">
                  <a16:creationId xmlns:a16="http://schemas.microsoft.com/office/drawing/2014/main" id="{588AE23F-769E-4745-8BE3-5638AF64C3CF}"/>
                </a:ext>
              </a:extLst>
            </p:cNvPr>
            <p:cNvSpPr>
              <a:spLocks/>
            </p:cNvSpPr>
            <p:nvPr/>
          </p:nvSpPr>
          <p:spPr bwMode="auto">
            <a:xfrm>
              <a:off x="10425012" y="1158384"/>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9" name="Freeform 48">
              <a:extLst>
                <a:ext uri="{FF2B5EF4-FFF2-40B4-BE49-F238E27FC236}">
                  <a16:creationId xmlns:a16="http://schemas.microsoft.com/office/drawing/2014/main" id="{39C8D3BC-D8A7-44EE-A29C-9ED84CBF0DD4}"/>
                </a:ext>
              </a:extLst>
            </p:cNvPr>
            <p:cNvSpPr>
              <a:spLocks/>
            </p:cNvSpPr>
            <p:nvPr/>
          </p:nvSpPr>
          <p:spPr bwMode="auto">
            <a:xfrm>
              <a:off x="10233139" y="1409295"/>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0" name="Freeform 49">
              <a:extLst>
                <a:ext uri="{FF2B5EF4-FFF2-40B4-BE49-F238E27FC236}">
                  <a16:creationId xmlns:a16="http://schemas.microsoft.com/office/drawing/2014/main" id="{B1836499-859E-4084-99CB-8366E5AC538A}"/>
                </a:ext>
              </a:extLst>
            </p:cNvPr>
            <p:cNvSpPr>
              <a:spLocks/>
            </p:cNvSpPr>
            <p:nvPr/>
          </p:nvSpPr>
          <p:spPr bwMode="auto">
            <a:xfrm>
              <a:off x="10228219" y="1724164"/>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 name="Rectangle 13">
            <a:extLst>
              <a:ext uri="{FF2B5EF4-FFF2-40B4-BE49-F238E27FC236}">
                <a16:creationId xmlns:a16="http://schemas.microsoft.com/office/drawing/2014/main" id="{23EB522F-F8B5-41EB-86F3-2B8D5D536E7D}"/>
              </a:ext>
            </a:extLst>
          </p:cNvPr>
          <p:cNvSpPr txBox="1">
            <a:spLocks noChangeArrowheads="1"/>
          </p:cNvSpPr>
          <p:nvPr/>
        </p:nvSpPr>
        <p:spPr>
          <a:xfrm>
            <a:off x="3348604" y="2448788"/>
            <a:ext cx="6243004" cy="1412240"/>
          </a:xfrm>
          <a:prstGeom prst="rect">
            <a:avLst/>
          </a:prstGeom>
        </p:spPr>
        <p:txBody>
          <a:bodyPr rIns="45720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TIẾNG VIỆT </a:t>
            </a:r>
          </a:p>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LỚP 4</a:t>
            </a:r>
          </a:p>
        </p:txBody>
      </p:sp>
    </p:spTree>
  </p:cSld>
  <p:clrMapOvr>
    <a:masterClrMapping/>
  </p:clrMapOvr>
  <p:transition spd="slow" advTm="106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1100"/>
                            </p:stCondLst>
                            <p:childTnLst>
                              <p:par>
                                <p:cTn id="13" presetID="26" presetClass="emph" presetSubtype="0" fill="hold"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29" objId="4"/>
        <p14:pauseEvt time="1068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861079" y="3159840"/>
            <a:ext cx="5271957"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917767474"/>
      </p:ext>
    </p:extLst>
  </p:cSld>
  <p:clrMapOvr>
    <a:masterClrMapping/>
  </p:clrMapOvr>
  <p:transition spd="slow"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9912527F-50B9-4E32-9EF6-7B73A098A374}"/>
              </a:ext>
            </a:extLst>
          </p:cNvPr>
          <p:cNvGrpSpPr>
            <a:grpSpLocks/>
          </p:cNvGrpSpPr>
          <p:nvPr/>
        </p:nvGrpSpPr>
        <p:grpSpPr bwMode="auto">
          <a:xfrm>
            <a:off x="11182" y="119387"/>
            <a:ext cx="844550" cy="1263650"/>
            <a:chOff x="199774" y="515057"/>
            <a:chExt cx="2326121" cy="2608329"/>
          </a:xfrm>
        </p:grpSpPr>
        <p:sp>
          <p:nvSpPr>
            <p:cNvPr id="14401" name="Freeform 19">
              <a:extLst>
                <a:ext uri="{FF2B5EF4-FFF2-40B4-BE49-F238E27FC236}">
                  <a16:creationId xmlns:a16="http://schemas.microsoft.com/office/drawing/2014/main"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a16="http://schemas.microsoft.com/office/drawing/2014/main"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a16="http://schemas.microsoft.com/office/drawing/2014/main"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a16="http://schemas.microsoft.com/office/drawing/2014/main"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a16="http://schemas.microsoft.com/office/drawing/2014/main"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a16="http://schemas.microsoft.com/office/drawing/2014/main"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a16="http://schemas.microsoft.com/office/drawing/2014/main"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a16="http://schemas.microsoft.com/office/drawing/2014/main" id="{0DECC593-B4D3-4CDF-8D15-4542EFFB7A18}"/>
              </a:ext>
            </a:extLst>
          </p:cNvPr>
          <p:cNvGrpSpPr>
            <a:grpSpLocks/>
          </p:cNvGrpSpPr>
          <p:nvPr/>
        </p:nvGrpSpPr>
        <p:grpSpPr bwMode="auto">
          <a:xfrm>
            <a:off x="249015" y="3895725"/>
            <a:ext cx="477837" cy="2779713"/>
            <a:chOff x="392752" y="3324665"/>
            <a:chExt cx="637039" cy="2780557"/>
          </a:xfrm>
        </p:grpSpPr>
        <p:sp>
          <p:nvSpPr>
            <p:cNvPr id="14398" name="Freeform 22">
              <a:extLst>
                <a:ext uri="{FF2B5EF4-FFF2-40B4-BE49-F238E27FC236}">
                  <a16:creationId xmlns:a16="http://schemas.microsoft.com/office/drawing/2014/main"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a16="http://schemas.microsoft.com/office/drawing/2014/main"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a16="http://schemas.microsoft.com/office/drawing/2014/main"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a16="http://schemas.microsoft.com/office/drawing/2014/main" id="{2FF7F50C-51A4-42CF-A976-C148FFB6DF3E}"/>
              </a:ext>
            </a:extLst>
          </p:cNvPr>
          <p:cNvGrpSpPr>
            <a:grpSpLocks/>
          </p:cNvGrpSpPr>
          <p:nvPr/>
        </p:nvGrpSpPr>
        <p:grpSpPr bwMode="auto">
          <a:xfrm>
            <a:off x="11390646" y="2057400"/>
            <a:ext cx="693738" cy="1190625"/>
            <a:chOff x="9404662" y="1369975"/>
            <a:chExt cx="2199545" cy="2828284"/>
          </a:xfrm>
        </p:grpSpPr>
        <p:sp>
          <p:nvSpPr>
            <p:cNvPr id="14388" name="Freeform 24">
              <a:extLst>
                <a:ext uri="{FF2B5EF4-FFF2-40B4-BE49-F238E27FC236}">
                  <a16:creationId xmlns:a16="http://schemas.microsoft.com/office/drawing/2014/main"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a16="http://schemas.microsoft.com/office/drawing/2014/main"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a16="http://schemas.microsoft.com/office/drawing/2014/main"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a16="http://schemas.microsoft.com/office/drawing/2014/main"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a16="http://schemas.microsoft.com/office/drawing/2014/main"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a16="http://schemas.microsoft.com/office/drawing/2014/main"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a16="http://schemas.microsoft.com/office/drawing/2014/main"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a16="http://schemas.microsoft.com/office/drawing/2014/main"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a16="http://schemas.microsoft.com/office/drawing/2014/main"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a16="http://schemas.microsoft.com/office/drawing/2014/main"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a16="http://schemas.microsoft.com/office/drawing/2014/main" id="{94DCF120-7A31-40A1-9767-6F43E4BCE000}"/>
              </a:ext>
            </a:extLst>
          </p:cNvPr>
          <p:cNvSpPr>
            <a:spLocks noEditPoints="1"/>
          </p:cNvSpPr>
          <p:nvPr/>
        </p:nvSpPr>
        <p:spPr bwMode="auto">
          <a:xfrm>
            <a:off x="11717775" y="468790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a16="http://schemas.microsoft.com/office/drawing/2014/main" id="{57299E73-43E2-4190-9101-0C997E47031A}"/>
              </a:ext>
            </a:extLst>
          </p:cNvPr>
          <p:cNvGrpSpPr>
            <a:grpSpLocks/>
          </p:cNvGrpSpPr>
          <p:nvPr/>
        </p:nvGrpSpPr>
        <p:grpSpPr bwMode="auto">
          <a:xfrm>
            <a:off x="10993771" y="5780576"/>
            <a:ext cx="793750" cy="1023937"/>
            <a:chOff x="10101876" y="4297860"/>
            <a:chExt cx="1826037" cy="1763786"/>
          </a:xfrm>
        </p:grpSpPr>
        <p:sp>
          <p:nvSpPr>
            <p:cNvPr id="14382" name="Freeform 26">
              <a:extLst>
                <a:ext uri="{FF2B5EF4-FFF2-40B4-BE49-F238E27FC236}">
                  <a16:creationId xmlns:a16="http://schemas.microsoft.com/office/drawing/2014/main"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a16="http://schemas.microsoft.com/office/drawing/2014/main"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a16="http://schemas.microsoft.com/office/drawing/2014/main"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a16="http://schemas.microsoft.com/office/drawing/2014/main"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a16="http://schemas.microsoft.com/office/drawing/2014/main"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a16="http://schemas.microsoft.com/office/drawing/2014/main"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a16="http://schemas.microsoft.com/office/drawing/2014/main" id="{C23A6CDE-75B6-4F3A-94CF-EFA63B1A6B60}"/>
              </a:ext>
            </a:extLst>
          </p:cNvPr>
          <p:cNvGrpSpPr>
            <a:grpSpLocks/>
          </p:cNvGrpSpPr>
          <p:nvPr/>
        </p:nvGrpSpPr>
        <p:grpSpPr bwMode="auto">
          <a:xfrm>
            <a:off x="11339846" y="79277"/>
            <a:ext cx="744538" cy="793750"/>
            <a:chOff x="5671660" y="450732"/>
            <a:chExt cx="1456681" cy="1164099"/>
          </a:xfrm>
        </p:grpSpPr>
        <p:sp>
          <p:nvSpPr>
            <p:cNvPr id="14379" name="Freeform 124">
              <a:extLst>
                <a:ext uri="{FF2B5EF4-FFF2-40B4-BE49-F238E27FC236}">
                  <a16:creationId xmlns:a16="http://schemas.microsoft.com/office/drawing/2014/main"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a16="http://schemas.microsoft.com/office/drawing/2014/main"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a16="http://schemas.microsoft.com/office/drawing/2014/main"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4346" name="Rectangle 15">
            <a:extLst>
              <a:ext uri="{FF2B5EF4-FFF2-40B4-BE49-F238E27FC236}">
                <a16:creationId xmlns:a16="http://schemas.microsoft.com/office/drawing/2014/main" id="{7A883CE4-4331-4216-A81B-CC5A139818F0}"/>
              </a:ext>
            </a:extLst>
          </p:cNvPr>
          <p:cNvSpPr>
            <a:spLocks noChangeArrowheads="1"/>
          </p:cNvSpPr>
          <p:nvPr/>
        </p:nvSpPr>
        <p:spPr bwMode="auto">
          <a:xfrm>
            <a:off x="458696" y="1371601"/>
            <a:ext cx="1081414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dirty="0"/>
              <a:t>1/ </a:t>
            </a:r>
            <a:r>
              <a:rPr lang="en-US" altLang="en-US" sz="4400" dirty="0" err="1"/>
              <a:t>Viết</a:t>
            </a:r>
            <a:r>
              <a:rPr lang="en-US" altLang="en-US" sz="4400" dirty="0"/>
              <a:t> </a:t>
            </a:r>
            <a:r>
              <a:rPr lang="en-US" altLang="en-US" sz="4400" dirty="0" err="1"/>
              <a:t>tên</a:t>
            </a:r>
            <a:r>
              <a:rPr lang="en-US" altLang="en-US" sz="4400" dirty="0"/>
              <a:t> </a:t>
            </a:r>
            <a:r>
              <a:rPr lang="en-US" altLang="en-US" sz="4400" dirty="0" err="1"/>
              <a:t>các</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em</a:t>
            </a:r>
            <a:r>
              <a:rPr lang="en-US" altLang="en-US" sz="4400" dirty="0"/>
              <a:t> </a:t>
            </a:r>
            <a:r>
              <a:rPr lang="en-US" altLang="en-US" sz="4400" dirty="0" err="1"/>
              <a:t>thường</a:t>
            </a:r>
            <a:r>
              <a:rPr lang="en-US" altLang="en-US" sz="4400" dirty="0"/>
              <a:t> </a:t>
            </a:r>
            <a:r>
              <a:rPr lang="en-US" altLang="en-US" sz="4400" dirty="0" err="1"/>
              <a:t>làm</a:t>
            </a:r>
            <a:r>
              <a:rPr lang="en-US" altLang="en-US" sz="4400" dirty="0"/>
              <a:t> </a:t>
            </a:r>
            <a:r>
              <a:rPr lang="en-US" altLang="en-US" sz="4400" dirty="0" err="1"/>
              <a:t>h</a:t>
            </a:r>
            <a:r>
              <a:rPr lang="en-US" altLang="en-US" sz="4400" dirty="0" err="1">
                <a:latin typeface=".VnArial" panose="020B7200000000000000" pitchFamily="34" charset="0"/>
              </a:rPr>
              <a:t>ằ</a:t>
            </a:r>
            <a:r>
              <a:rPr lang="en-US" altLang="en-US" sz="4400" dirty="0" err="1"/>
              <a:t>ng</a:t>
            </a:r>
            <a:r>
              <a:rPr lang="en-US" altLang="en-US" sz="4400" dirty="0"/>
              <a:t> </a:t>
            </a:r>
            <a:r>
              <a:rPr lang="en-US" altLang="en-US" sz="4400" dirty="0" err="1"/>
              <a:t>ngày</a:t>
            </a:r>
            <a:r>
              <a:rPr lang="en-US" altLang="en-US" sz="4400" dirty="0"/>
              <a:t> ở </a:t>
            </a:r>
            <a:r>
              <a:rPr lang="en-US" altLang="en-US" sz="4400" dirty="0" err="1"/>
              <a:t>nhà</a:t>
            </a:r>
            <a:r>
              <a:rPr lang="en-US" altLang="en-US" sz="4400" dirty="0"/>
              <a:t> </a:t>
            </a:r>
            <a:r>
              <a:rPr lang="en-US" altLang="en-US" sz="4400" dirty="0" err="1"/>
              <a:t>và</a:t>
            </a:r>
            <a:r>
              <a:rPr lang="en-US" altLang="en-US" sz="4400" dirty="0"/>
              <a:t> ở </a:t>
            </a:r>
            <a:r>
              <a:rPr lang="en-US" altLang="en-US" sz="4400" dirty="0" err="1"/>
              <a:t>trường</a:t>
            </a:r>
            <a:r>
              <a:rPr lang="en-US" altLang="en-US" sz="4400" dirty="0"/>
              <a:t>. </a:t>
            </a:r>
            <a:r>
              <a:rPr lang="en-US" altLang="en-US" sz="4400" dirty="0" err="1"/>
              <a:t>Gạch</a:t>
            </a:r>
            <a:r>
              <a:rPr lang="en-US" altLang="en-US" sz="4400" dirty="0"/>
              <a:t> </a:t>
            </a:r>
            <a:r>
              <a:rPr lang="en-US" altLang="en-US" sz="4400" dirty="0" err="1"/>
              <a:t>dưới</a:t>
            </a:r>
            <a:r>
              <a:rPr lang="en-US" altLang="en-US" sz="4400" dirty="0"/>
              <a:t> </a:t>
            </a:r>
            <a:r>
              <a:rPr lang="en-US" altLang="en-US" sz="4400" dirty="0" err="1"/>
              <a:t>động</a:t>
            </a:r>
            <a:r>
              <a:rPr lang="en-US" altLang="en-US" sz="4400" dirty="0"/>
              <a:t> </a:t>
            </a:r>
            <a:r>
              <a:rPr lang="en-US" altLang="en-US" sz="4400" dirty="0" err="1"/>
              <a:t>từ</a:t>
            </a:r>
            <a:r>
              <a:rPr lang="en-US" altLang="en-US" sz="4400" dirty="0"/>
              <a:t> </a:t>
            </a:r>
            <a:r>
              <a:rPr lang="en-US" altLang="en-US" sz="4400" dirty="0" err="1"/>
              <a:t>trong</a:t>
            </a:r>
            <a:r>
              <a:rPr lang="en-US" altLang="en-US" sz="4400" dirty="0"/>
              <a:t> </a:t>
            </a:r>
            <a:r>
              <a:rPr lang="en-US" altLang="en-US" sz="4400" dirty="0" err="1"/>
              <a:t>các</a:t>
            </a:r>
            <a:r>
              <a:rPr lang="en-US" altLang="en-US" sz="4400" dirty="0"/>
              <a:t> </a:t>
            </a:r>
            <a:r>
              <a:rPr lang="en-US" altLang="en-US" sz="4400" dirty="0" err="1"/>
              <a:t>cụm</a:t>
            </a:r>
            <a:r>
              <a:rPr lang="en-US" altLang="en-US" sz="4400" dirty="0"/>
              <a:t> </a:t>
            </a:r>
            <a:r>
              <a:rPr lang="en-US" altLang="en-US" sz="4400" dirty="0" err="1"/>
              <a:t>từ</a:t>
            </a:r>
            <a:r>
              <a:rPr lang="en-US" altLang="en-US" sz="4400" dirty="0"/>
              <a:t> </a:t>
            </a:r>
            <a:r>
              <a:rPr lang="en-US" altLang="en-US" sz="4400" dirty="0" err="1"/>
              <a:t>chỉ</a:t>
            </a:r>
            <a:r>
              <a:rPr lang="en-US" altLang="en-US" sz="4400" dirty="0"/>
              <a:t> </a:t>
            </a:r>
            <a:r>
              <a:rPr lang="en-US" altLang="en-US" sz="4400" dirty="0" err="1"/>
              <a:t>những</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ấy</a:t>
            </a:r>
            <a:r>
              <a:rPr lang="en-US" altLang="en-US" sz="4400" dirty="0"/>
              <a:t>.</a:t>
            </a:r>
          </a:p>
        </p:txBody>
      </p:sp>
      <p:sp>
        <p:nvSpPr>
          <p:cNvPr id="17" name="Rectangle 16">
            <a:extLst>
              <a:ext uri="{FF2B5EF4-FFF2-40B4-BE49-F238E27FC236}">
                <a16:creationId xmlns:a16="http://schemas.microsoft.com/office/drawing/2014/main" id="{98A91A87-F787-48A6-B635-480D7D3A87F9}"/>
              </a:ext>
            </a:extLst>
          </p:cNvPr>
          <p:cNvSpPr>
            <a:spLocks noChangeArrowheads="1"/>
          </p:cNvSpPr>
          <p:nvPr/>
        </p:nvSpPr>
        <p:spPr bwMode="auto">
          <a:xfrm>
            <a:off x="2192703" y="4478379"/>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a16="http://schemas.microsoft.com/office/drawing/2014/main" id="{69B36B38-F2E2-46D6-B9FB-58C8452DCC3E}"/>
              </a:ext>
            </a:extLst>
          </p:cNvPr>
          <p:cNvSpPr>
            <a:spLocks noChangeArrowheads="1"/>
          </p:cNvSpPr>
          <p:nvPr/>
        </p:nvSpPr>
        <p:spPr bwMode="auto">
          <a:xfrm>
            <a:off x="2232389" y="5307054"/>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a16="http://schemas.microsoft.com/office/drawing/2014/main" id="{CB382D34-3E5F-4D7A-931D-8E331EC5EDF0}"/>
              </a:ext>
            </a:extLst>
          </p:cNvPr>
          <p:cNvSpPr>
            <a:spLocks noChangeArrowheads="1"/>
          </p:cNvSpPr>
          <p:nvPr/>
        </p:nvSpPr>
        <p:spPr bwMode="auto">
          <a:xfrm>
            <a:off x="7002827" y="4468854"/>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a16="http://schemas.microsoft.com/office/drawing/2014/main" id="{D3D02379-3338-4DF1-87B8-55C355BD9892}"/>
              </a:ext>
            </a:extLst>
          </p:cNvPr>
          <p:cNvSpPr>
            <a:spLocks noChangeArrowheads="1"/>
          </p:cNvSpPr>
          <p:nvPr/>
        </p:nvSpPr>
        <p:spPr bwMode="auto">
          <a:xfrm>
            <a:off x="7729903" y="5297529"/>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a16="http://schemas.microsoft.com/office/drawing/2014/main" id="{371B90D1-D6A2-4DC7-B4C7-4207F13CEF71}"/>
              </a:ext>
            </a:extLst>
          </p:cNvPr>
          <p:cNvSpPr>
            <a:spLocks noChangeShapeType="1"/>
          </p:cNvSpPr>
          <p:nvPr/>
        </p:nvSpPr>
        <p:spPr bwMode="auto">
          <a:xfrm>
            <a:off x="7809277" y="5078453"/>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a16="http://schemas.microsoft.com/office/drawing/2014/main" id="{7D3B8814-ED28-4E53-87E1-AE72FC5DFF03}"/>
              </a:ext>
            </a:extLst>
          </p:cNvPr>
          <p:cNvSpPr>
            <a:spLocks noChangeShapeType="1"/>
          </p:cNvSpPr>
          <p:nvPr/>
        </p:nvSpPr>
        <p:spPr bwMode="auto">
          <a:xfrm>
            <a:off x="8556989" y="5840453"/>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a16="http://schemas.microsoft.com/office/drawing/2014/main" id="{2B5C9349-4F62-482F-9E1F-EDAB7E521393}"/>
              </a:ext>
            </a:extLst>
          </p:cNvPr>
          <p:cNvCxnSpPr>
            <a:cxnSpLocks/>
          </p:cNvCxnSpPr>
          <p:nvPr/>
        </p:nvCxnSpPr>
        <p:spPr>
          <a:xfrm>
            <a:off x="1377387" y="2057400"/>
            <a:ext cx="5333129" cy="24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47DA59-DD5F-42D0-8B48-52A4012ADFAF}"/>
              </a:ext>
            </a:extLst>
          </p:cNvPr>
          <p:cNvCxnSpPr>
            <a:cxnSpLocks/>
          </p:cNvCxnSpPr>
          <p:nvPr/>
        </p:nvCxnSpPr>
        <p:spPr>
          <a:xfrm>
            <a:off x="8198364" y="2735826"/>
            <a:ext cx="25532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3B63C2-4187-4061-B120-483764AC1333}"/>
              </a:ext>
            </a:extLst>
          </p:cNvPr>
          <p:cNvCxnSpPr>
            <a:cxnSpLocks/>
          </p:cNvCxnSpPr>
          <p:nvPr/>
        </p:nvCxnSpPr>
        <p:spPr>
          <a:xfrm>
            <a:off x="561866" y="3429000"/>
            <a:ext cx="19299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5353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346"/>
                                        </p:tgtEl>
                                        <p:attrNameLst>
                                          <p:attrName>style.visibility</p:attrName>
                                        </p:attrNameLst>
                                      </p:cBhvr>
                                      <p:to>
                                        <p:strVal val="visible"/>
                                      </p:to>
                                    </p:set>
                                    <p:animEffect transition="in" filter="fade">
                                      <p:cBhvr>
                                        <p:cTn id="69" dur="500"/>
                                        <p:tgtEl>
                                          <p:spTgt spid="143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6" presetClass="entr" presetSubtype="16" fill="hold"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circle(in)">
                                      <p:cBhvr>
                                        <p:cTn id="78" dur="2000"/>
                                        <p:tgtEl>
                                          <p:spTgt spid="17">
                                            <p:txEl>
                                              <p:pRg st="0" end="0"/>
                                            </p:txEl>
                                          </p:spTgt>
                                        </p:tgtEl>
                                      </p:cBhvr>
                                    </p:animEffect>
                                  </p:childTnLst>
                                </p:cTn>
                              </p:par>
                            </p:childTnLst>
                          </p:cTn>
                        </p:par>
                        <p:par>
                          <p:cTn id="79" fill="hold" nodeType="afterGroup">
                            <p:stCondLst>
                              <p:cond delay="2500"/>
                            </p:stCondLst>
                            <p:childTnLst>
                              <p:par>
                                <p:cTn id="80" presetID="6" presetClass="entr" presetSubtype="16" fill="hold"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circle(in)">
                                      <p:cBhvr>
                                        <p:cTn id="82" dur="2000"/>
                                        <p:tgtEl>
                                          <p:spTgt spid="22">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1" presetClass="entr" presetSubtype="1" fill="hold" nodeType="click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wheel(1)">
                                      <p:cBhvr>
                                        <p:cTn id="92" dur="2000"/>
                                        <p:tgtEl>
                                          <p:spTgt spid="24">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ntr" presetSubtype="1" fill="hold" nodeType="click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wheel(1)">
                                      <p:cBhvr>
                                        <p:cTn id="97" dur="2000"/>
                                        <p:tgtEl>
                                          <p:spTgt spid="10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1" presetClass="entr" presetSubtype="1" fill="hold" nodeType="clickEffect">
                                  <p:stCondLst>
                                    <p:cond delay="0"/>
                                  </p:stCondLst>
                                  <p:childTnLst>
                                    <p:set>
                                      <p:cBhvr>
                                        <p:cTn id="101" dur="1" fill="hold">
                                          <p:stCondLst>
                                            <p:cond delay="0"/>
                                          </p:stCondLst>
                                        </p:cTn>
                                        <p:tgtEl>
                                          <p:spTgt spid="25">
                                            <p:txEl>
                                              <p:pRg st="0" end="0"/>
                                            </p:txEl>
                                          </p:spTgt>
                                        </p:tgtEl>
                                        <p:attrNameLst>
                                          <p:attrName>style.visibility</p:attrName>
                                        </p:attrNameLst>
                                      </p:cBhvr>
                                      <p:to>
                                        <p:strVal val="visible"/>
                                      </p:to>
                                    </p:set>
                                    <p:animEffect transition="in" filter="wheel(1)">
                                      <p:cBhvr>
                                        <p:cTn id="102" dur="2000"/>
                                        <p:tgtEl>
                                          <p:spTgt spid="25">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1" presetClass="entr" presetSubtype="1" fill="hold"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heel(1)">
                                      <p:cBhvr>
                                        <p:cTn id="107" dur="20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ipe(down)">
                                      <p:cBhvr>
                                        <p:cTn id="1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a16="http://schemas.microsoft.com/office/drawing/2014/main"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a16="http://schemas.microsoft.com/office/drawing/2014/main"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a16="http://schemas.microsoft.com/office/drawing/2014/main"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a16="http://schemas.microsoft.com/office/drawing/2014/main"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a16="http://schemas.microsoft.com/office/drawing/2014/main"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a16="http://schemas.microsoft.com/office/drawing/2014/main"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a16="http://schemas.microsoft.com/office/drawing/2014/main"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a16="http://schemas.microsoft.com/office/drawing/2014/main"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a16="http://schemas.microsoft.com/office/drawing/2014/main"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a16="http://schemas.microsoft.com/office/drawing/2014/main"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a16="http://schemas.microsoft.com/office/drawing/2014/main"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a16="http://schemas.microsoft.com/office/drawing/2014/main"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a16="http://schemas.microsoft.com/office/drawing/2014/main"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a16="http://schemas.microsoft.com/office/drawing/2014/main"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a16="http://schemas.microsoft.com/office/drawing/2014/main"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a16="http://schemas.microsoft.com/office/drawing/2014/main"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a16="http://schemas.microsoft.com/office/drawing/2014/main"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a16="http://schemas.microsoft.com/office/drawing/2014/main"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a16="http://schemas.microsoft.com/office/drawing/2014/main"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a16="http://schemas.microsoft.com/office/drawing/2014/main"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a16="http://schemas.microsoft.com/office/drawing/2014/main"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a16="http://schemas.microsoft.com/office/drawing/2014/main"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a16="http://schemas.microsoft.com/office/drawing/2014/main"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a16="http://schemas.microsoft.com/office/drawing/2014/main"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a16="http://schemas.microsoft.com/office/drawing/2014/main"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a16="http://schemas.microsoft.com/office/drawing/2014/main"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a16="http://schemas.microsoft.com/office/drawing/2014/main"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a16="http://schemas.microsoft.com/office/drawing/2014/main"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a16="http://schemas.microsoft.com/office/drawing/2014/main"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a16="http://schemas.microsoft.com/office/drawing/2014/main"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a16="http://schemas.microsoft.com/office/drawing/2014/main"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a16="http://schemas.microsoft.com/office/drawing/2014/main"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a16="http://schemas.microsoft.com/office/drawing/2014/main"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a16="http://schemas.microsoft.com/office/drawing/2014/main"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a16="http://schemas.microsoft.com/office/drawing/2014/main"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a16="http://schemas.microsoft.com/office/drawing/2014/main"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a16="http://schemas.microsoft.com/office/drawing/2014/main"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a16="http://schemas.microsoft.com/office/drawing/2014/main"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a16="http://schemas.microsoft.com/office/drawing/2014/main"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a16="http://schemas.microsoft.com/office/drawing/2014/main"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a16="http://schemas.microsoft.com/office/drawing/2014/main"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a16="http://schemas.microsoft.com/office/drawing/2014/main"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a16="http://schemas.microsoft.com/office/drawing/2014/main"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a16="http://schemas.microsoft.com/office/drawing/2014/main"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a16="http://schemas.microsoft.com/office/drawing/2014/main"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a16="http://schemas.microsoft.com/office/drawing/2014/main"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a16="http://schemas.microsoft.com/office/drawing/2014/main"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a16="http://schemas.microsoft.com/office/drawing/2014/main"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a16="http://schemas.microsoft.com/office/drawing/2014/main"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a16="http://schemas.microsoft.com/office/drawing/2014/main"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a16="http://schemas.microsoft.com/office/drawing/2014/main"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a16="http://schemas.microsoft.com/office/drawing/2014/main"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a16="http://schemas.microsoft.com/office/drawing/2014/main"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a16="http://schemas.microsoft.com/office/drawing/2014/main"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a16="http://schemas.microsoft.com/office/drawing/2014/main"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a16="http://schemas.microsoft.com/office/drawing/2014/main"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a16="http://schemas.microsoft.com/office/drawing/2014/main"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a16="http://schemas.microsoft.com/office/drawing/2014/main"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a16="http://schemas.microsoft.com/office/drawing/2014/main"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a16="http://schemas.microsoft.com/office/drawing/2014/main"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a16="http://schemas.microsoft.com/office/drawing/2014/main"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a16="http://schemas.microsoft.com/office/drawing/2014/main"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a16="http://schemas.microsoft.com/office/drawing/2014/main"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a16="http://schemas.microsoft.com/office/drawing/2014/main"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a16="http://schemas.microsoft.com/office/drawing/2014/main"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a16="http://schemas.microsoft.com/office/drawing/2014/main"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a16="http://schemas.microsoft.com/office/drawing/2014/main"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a16="http://schemas.microsoft.com/office/drawing/2014/main"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a16="http://schemas.microsoft.com/office/drawing/2014/main"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a16="http://schemas.microsoft.com/office/drawing/2014/main"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a16="http://schemas.microsoft.com/office/drawing/2014/main"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a16="http://schemas.microsoft.com/office/drawing/2014/main"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a16="http://schemas.microsoft.com/office/drawing/2014/main" id="{395D2736-3352-433C-BB65-B000512ACD3B}"/>
              </a:ext>
            </a:extLst>
          </p:cNvPr>
          <p:cNvSpPr/>
          <p:nvPr/>
        </p:nvSpPr>
        <p:spPr>
          <a:xfrm>
            <a:off x="-1" y="0"/>
            <a:ext cx="11999167"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a16="http://schemas.microsoft.com/office/drawing/2014/main"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097" y="-100013"/>
            <a:ext cx="11827069"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a16="http://schemas.microsoft.com/office/drawing/2014/main"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dirty="0">
                <a:solidFill>
                  <a:srgbClr val="FF0000"/>
                </a:solidFill>
              </a:rPr>
              <a:t>-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nhà</a:t>
            </a:r>
            <a:r>
              <a:rPr lang="en-US" altLang="en-US" sz="3600" dirty="0">
                <a:solidFill>
                  <a:srgbClr val="FF0000"/>
                </a:solidFill>
              </a:rPr>
              <a:t> :</a:t>
            </a:r>
            <a:r>
              <a:rPr lang="en-US" altLang="en-US" sz="3600" dirty="0"/>
              <a:t> </a:t>
            </a:r>
            <a:r>
              <a:rPr lang="en-US" altLang="en-US" sz="3600" dirty="0" err="1"/>
              <a:t>lau</a:t>
            </a:r>
            <a:r>
              <a:rPr lang="en-US" altLang="en-US" sz="3600" dirty="0"/>
              <a:t> </a:t>
            </a:r>
            <a:r>
              <a:rPr lang="en-US" altLang="en-US" sz="3600" dirty="0" err="1"/>
              <a:t>nhà</a:t>
            </a:r>
            <a:r>
              <a:rPr lang="en-US" altLang="en-US" sz="3600" dirty="0"/>
              <a:t>, </a:t>
            </a:r>
            <a:r>
              <a:rPr lang="en-US" altLang="en-US" sz="3600" dirty="0" err="1"/>
              <a:t>nấu</a:t>
            </a:r>
            <a:r>
              <a:rPr lang="en-US" altLang="en-US" sz="3600" dirty="0"/>
              <a:t> </a:t>
            </a:r>
            <a:r>
              <a:rPr lang="en-US" altLang="en-US" sz="3600" dirty="0" err="1"/>
              <a:t>cơm</a:t>
            </a:r>
            <a:r>
              <a:rPr lang="en-US" altLang="en-US" sz="3600" dirty="0"/>
              <a:t>, </a:t>
            </a:r>
            <a:r>
              <a:rPr lang="en-US" altLang="en-US" sz="3600" dirty="0" err="1"/>
              <a:t>xem</a:t>
            </a:r>
            <a:r>
              <a:rPr lang="en-US" altLang="en-US" sz="3600" dirty="0"/>
              <a:t> </a:t>
            </a:r>
            <a:r>
              <a:rPr lang="en-US" altLang="en-US" sz="3600" dirty="0" err="1"/>
              <a:t>ti</a:t>
            </a:r>
            <a:r>
              <a:rPr lang="en-US" altLang="en-US" sz="3600" dirty="0"/>
              <a:t> vi, </a:t>
            </a:r>
            <a:r>
              <a:rPr lang="en-US" altLang="en-US" sz="3600" dirty="0" err="1"/>
              <a:t>tưới</a:t>
            </a:r>
            <a:r>
              <a:rPr lang="en-US" altLang="en-US" sz="3600" dirty="0"/>
              <a:t> </a:t>
            </a:r>
            <a:r>
              <a:rPr lang="en-US" altLang="en-US" sz="3600" dirty="0" err="1"/>
              <a:t>cây</a:t>
            </a:r>
            <a:r>
              <a:rPr lang="en-US" altLang="en-US" sz="3600" dirty="0"/>
              <a:t>, </a:t>
            </a:r>
            <a:r>
              <a:rPr lang="en-US" altLang="en-US" sz="3600" dirty="0" err="1"/>
              <a:t>làm</a:t>
            </a:r>
            <a:r>
              <a:rPr lang="en-US" altLang="en-US" sz="3600" dirty="0"/>
              <a:t> </a:t>
            </a:r>
            <a:r>
              <a:rPr lang="en-US" altLang="en-US" sz="3600" dirty="0" err="1"/>
              <a:t>bánh</a:t>
            </a:r>
            <a:r>
              <a:rPr lang="en-US" altLang="en-US" sz="3600" dirty="0"/>
              <a:t>, </a:t>
            </a:r>
            <a:r>
              <a:rPr lang="en-US" altLang="en-US" sz="3600" dirty="0" err="1"/>
              <a:t>đọc</a:t>
            </a:r>
            <a:r>
              <a:rPr lang="en-US" altLang="en-US" sz="3600" dirty="0"/>
              <a:t> </a:t>
            </a:r>
            <a:r>
              <a:rPr lang="en-US" altLang="en-US" sz="3600" dirty="0" err="1"/>
              <a:t>sách</a:t>
            </a:r>
            <a:r>
              <a:rPr lang="en-US" altLang="en-US" sz="3600" dirty="0"/>
              <a:t>, </a:t>
            </a:r>
            <a:r>
              <a:rPr lang="en-US" altLang="en-US" sz="3600" dirty="0" err="1"/>
              <a:t>trông</a:t>
            </a:r>
            <a:r>
              <a:rPr lang="en-US" altLang="en-US" sz="3600" dirty="0"/>
              <a:t> </a:t>
            </a:r>
            <a:r>
              <a:rPr lang="en-US" altLang="en-US" sz="3600" dirty="0" err="1"/>
              <a:t>em</a:t>
            </a:r>
            <a:r>
              <a:rPr lang="en-US" altLang="en-US" sz="3600" dirty="0"/>
              <a:t>, … </a:t>
            </a:r>
            <a:endParaRPr lang="en-US" altLang="en-US" sz="1800" dirty="0">
              <a:solidFill>
                <a:srgbClr val="FF0000"/>
              </a:solidFill>
            </a:endParaRPr>
          </a:p>
        </p:txBody>
      </p:sp>
      <p:sp>
        <p:nvSpPr>
          <p:cNvPr id="18453" name="Rectangle 31">
            <a:extLst>
              <a:ext uri="{FF2B5EF4-FFF2-40B4-BE49-F238E27FC236}">
                <a16:creationId xmlns:a16="http://schemas.microsoft.com/office/drawing/2014/main"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a16="http://schemas.microsoft.com/office/drawing/2014/main"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a16="http://schemas.microsoft.com/office/drawing/2014/main" id="{E5E1BA35-45A1-4F2B-A43A-BCC2CD70DD9B}"/>
              </a:ext>
            </a:extLst>
          </p:cNvPr>
          <p:cNvSpPr>
            <a:spLocks noChangeShapeType="1"/>
          </p:cNvSpPr>
          <p:nvPr/>
        </p:nvSpPr>
        <p:spPr bwMode="auto">
          <a:xfrm>
            <a:off x="2362199" y="1905000"/>
            <a:ext cx="773271"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a16="http://schemas.microsoft.com/office/drawing/2014/main"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a16="http://schemas.microsoft.com/office/drawing/2014/main"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a16="http://schemas.microsoft.com/office/drawing/2014/main" id="{6ADF0016-736D-41F8-B617-F37A432EF70D}"/>
              </a:ext>
            </a:extLst>
          </p:cNvPr>
          <p:cNvSpPr>
            <a:spLocks noChangeShapeType="1"/>
          </p:cNvSpPr>
          <p:nvPr/>
        </p:nvSpPr>
        <p:spPr bwMode="auto">
          <a:xfrm>
            <a:off x="7999413" y="4600575"/>
            <a:ext cx="8683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a16="http://schemas.microsoft.com/office/drawing/2014/main" id="{6F8B0A0E-E408-4696-861E-176BED7CF852}"/>
              </a:ext>
            </a:extLst>
          </p:cNvPr>
          <p:cNvSpPr>
            <a:spLocks noChangeShapeType="1"/>
          </p:cNvSpPr>
          <p:nvPr/>
        </p:nvSpPr>
        <p:spPr bwMode="auto">
          <a:xfrm>
            <a:off x="2590800" y="5189538"/>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a16="http://schemas.microsoft.com/office/drawing/2014/main" id="{8EF89114-8EEB-405E-85AE-2566A46C6CCC}"/>
              </a:ext>
            </a:extLst>
          </p:cNvPr>
          <p:cNvSpPr>
            <a:spLocks noChangeShapeType="1"/>
          </p:cNvSpPr>
          <p:nvPr/>
        </p:nvSpPr>
        <p:spPr bwMode="auto">
          <a:xfrm>
            <a:off x="3486151" y="5168900"/>
            <a:ext cx="56356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a16="http://schemas.microsoft.com/office/drawing/2014/main"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n>
                <a:solidFill>
                  <a:srgbClr val="FF0000"/>
                </a:solidFill>
              </a:ln>
            </a:endParaRPr>
          </a:p>
        </p:txBody>
      </p:sp>
      <p:sp>
        <p:nvSpPr>
          <p:cNvPr id="91" name="Line 15">
            <a:extLst>
              <a:ext uri="{FF2B5EF4-FFF2-40B4-BE49-F238E27FC236}">
                <a16:creationId xmlns:a16="http://schemas.microsoft.com/office/drawing/2014/main" id="{9ACECADD-3833-4F9A-B4E7-D9E40D88E03F}"/>
              </a:ext>
            </a:extLst>
          </p:cNvPr>
          <p:cNvSpPr>
            <a:spLocks noChangeShapeType="1"/>
          </p:cNvSpPr>
          <p:nvPr/>
        </p:nvSpPr>
        <p:spPr bwMode="auto">
          <a:xfrm>
            <a:off x="7243764" y="5211763"/>
            <a:ext cx="6873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a16="http://schemas.microsoft.com/office/drawing/2014/main"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a16="http://schemas.microsoft.com/office/drawing/2014/main"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a16="http://schemas.microsoft.com/office/drawing/2014/main"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advTm="6233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17">
            <a:extLst>
              <a:ext uri="{FF2B5EF4-FFF2-40B4-BE49-F238E27FC236}">
                <a16:creationId xmlns:a16="http://schemas.microsoft.com/office/drawing/2014/main" id="{5CFE3FC5-22C1-4408-8C96-19B32145F5AC}"/>
              </a:ext>
            </a:extLst>
          </p:cNvPr>
          <p:cNvGrpSpPr>
            <a:grpSpLocks/>
          </p:cNvGrpSpPr>
          <p:nvPr/>
        </p:nvGrpSpPr>
        <p:grpSpPr bwMode="auto">
          <a:xfrm>
            <a:off x="1531939" y="2362201"/>
            <a:ext cx="477837" cy="2779713"/>
            <a:chOff x="392752" y="3324665"/>
            <a:chExt cx="637039" cy="2780557"/>
          </a:xfrm>
        </p:grpSpPr>
        <p:sp>
          <p:nvSpPr>
            <p:cNvPr id="18478" name="Freeform 22">
              <a:extLst>
                <a:ext uri="{FF2B5EF4-FFF2-40B4-BE49-F238E27FC236}">
                  <a16:creationId xmlns:a16="http://schemas.microsoft.com/office/drawing/2014/main" id="{CF64D161-090A-4D54-8632-55EBA010EA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9" name="Freeform 23">
              <a:extLst>
                <a:ext uri="{FF2B5EF4-FFF2-40B4-BE49-F238E27FC236}">
                  <a16:creationId xmlns:a16="http://schemas.microsoft.com/office/drawing/2014/main" id="{12835FCA-414F-486F-BFD2-79C4CF5DD036}"/>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80" name="Freeform 91">
              <a:extLst>
                <a:ext uri="{FF2B5EF4-FFF2-40B4-BE49-F238E27FC236}">
                  <a16:creationId xmlns:a16="http://schemas.microsoft.com/office/drawing/2014/main" id="{F67505CF-CDCE-4C80-A09C-D0CA0679759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8435" name="Rectangle 1">
            <a:extLst>
              <a:ext uri="{FF2B5EF4-FFF2-40B4-BE49-F238E27FC236}">
                <a16:creationId xmlns:a16="http://schemas.microsoft.com/office/drawing/2014/main" id="{F39FB94A-8877-4B9B-BC3C-1CE136022514}"/>
              </a:ext>
            </a:extLst>
          </p:cNvPr>
          <p:cNvSpPr>
            <a:spLocks noChangeArrowheads="1"/>
          </p:cNvSpPr>
          <p:nvPr/>
        </p:nvSpPr>
        <p:spPr bwMode="auto">
          <a:xfrm>
            <a:off x="2055252" y="20945"/>
            <a:ext cx="8282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0">
              <a:buNone/>
            </a:pPr>
            <a:r>
              <a:rPr lang="vi-VN" b="1" i="0" u="none" strike="noStrike" kern="1200" baseline="0" dirty="0">
                <a:solidFill>
                  <a:srgbClr val="FF0000"/>
                </a:solidFill>
                <a:latin typeface="Times New Roman" panose="02020603050405020304" pitchFamily="18" charset="0"/>
              </a:rPr>
              <a:t>2/ Gạch dưới động từ trong  các đoạn văn sau:</a:t>
            </a:r>
          </a:p>
        </p:txBody>
      </p:sp>
      <p:grpSp>
        <p:nvGrpSpPr>
          <p:cNvPr id="4" name="组合 75">
            <a:extLst>
              <a:ext uri="{FF2B5EF4-FFF2-40B4-BE49-F238E27FC236}">
                <a16:creationId xmlns:a16="http://schemas.microsoft.com/office/drawing/2014/main"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a16="http://schemas.microsoft.com/office/drawing/2014/main"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a16="http://schemas.microsoft.com/office/drawing/2014/main"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a16="http://schemas.microsoft.com/office/drawing/2014/main"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a16="http://schemas.microsoft.com/office/drawing/2014/main"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a16="http://schemas.microsoft.com/office/drawing/2014/main"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a16="http://schemas.microsoft.com/office/drawing/2014/main"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a16="http://schemas.microsoft.com/office/drawing/2014/main"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a16="http://schemas.microsoft.com/office/drawing/2014/main"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a16="http://schemas.microsoft.com/office/drawing/2014/main"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a16="http://schemas.microsoft.com/office/drawing/2014/main"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a16="http://schemas.microsoft.com/office/drawing/2014/main"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a16="http://schemas.microsoft.com/office/drawing/2014/main"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a16="http://schemas.microsoft.com/office/drawing/2014/main"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a16="http://schemas.microsoft.com/office/drawing/2014/main"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a16="http://schemas.microsoft.com/office/drawing/2014/main"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a16="http://schemas.microsoft.com/office/drawing/2014/main"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a16="http://schemas.microsoft.com/office/drawing/2014/main"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a16="http://schemas.microsoft.com/office/drawing/2014/main"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a16="http://schemas.microsoft.com/office/drawing/2014/main"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a16="http://schemas.microsoft.com/office/drawing/2014/main"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a16="http://schemas.microsoft.com/office/drawing/2014/main"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a16="http://schemas.microsoft.com/office/drawing/2014/main"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a16="http://schemas.microsoft.com/office/drawing/2014/main" id="{67A5A570-07A7-4EED-A7BA-B69423538109}"/>
              </a:ext>
            </a:extLst>
          </p:cNvPr>
          <p:cNvSpPr/>
          <p:nvPr/>
        </p:nvSpPr>
        <p:spPr>
          <a:xfrm>
            <a:off x="1855685" y="777876"/>
            <a:ext cx="8802791"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a16="http://schemas.microsoft.com/office/drawing/2014/main"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a16="http://schemas.microsoft.com/office/drawing/2014/main"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a16="http://schemas.microsoft.com/office/drawing/2014/main"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a16="http://schemas.microsoft.com/office/drawing/2014/main"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a16="http://schemas.microsoft.com/office/drawing/2014/main"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a16="http://schemas.microsoft.com/office/drawing/2014/main"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a16="http://schemas.microsoft.com/office/drawing/2014/main"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a16="http://schemas.microsoft.com/office/drawing/2014/main"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a16="http://schemas.microsoft.com/office/drawing/2014/main"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a16="http://schemas.microsoft.com/office/drawing/2014/main"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a16="http://schemas.microsoft.com/office/drawing/2014/main"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a16="http://schemas.microsoft.com/office/drawing/2014/main"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a16="http://schemas.microsoft.com/office/drawing/2014/main"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a16="http://schemas.microsoft.com/office/drawing/2014/main"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a16="http://schemas.microsoft.com/office/drawing/2014/main"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a16="http://schemas.microsoft.com/office/drawing/2014/main"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a16="http://schemas.microsoft.com/office/drawing/2014/main"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advTm="633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2"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style.rotation</p:attrName>
                                        </p:attrNameLst>
                                      </p:cBhvr>
                                      <p:tavLst>
                                        <p:tav tm="0">
                                          <p:val>
                                            <p:fltVal val="90"/>
                                          </p:val>
                                        </p:tav>
                                        <p:tav tm="100000">
                                          <p:val>
                                            <p:fltVal val="0"/>
                                          </p:val>
                                        </p:tav>
                                      </p:tavLst>
                                    </p:anim>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484" name="Rectangle 14">
            <a:extLst>
              <a:ext uri="{FF2B5EF4-FFF2-40B4-BE49-F238E27FC236}">
                <a16:creationId xmlns:a16="http://schemas.microsoft.com/office/drawing/2014/main"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dirty="0"/>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dirty="0"/>
          </a:p>
        </p:txBody>
      </p:sp>
      <p:sp>
        <p:nvSpPr>
          <p:cNvPr id="99" name="Line 6">
            <a:extLst>
              <a:ext uri="{FF2B5EF4-FFF2-40B4-BE49-F238E27FC236}">
                <a16:creationId xmlns:a16="http://schemas.microsoft.com/office/drawing/2014/main"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a16="http://schemas.microsoft.com/office/drawing/2014/main"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a16="http://schemas.microsoft.com/office/drawing/2014/main"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a16="http://schemas.microsoft.com/office/drawing/2014/main"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a16="http://schemas.microsoft.com/office/drawing/2014/main"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a16="http://schemas.microsoft.com/office/drawing/2014/main"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a16="http://schemas.microsoft.com/office/drawing/2014/main"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5829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linds(horizontal)">
                                      <p:cBhvr>
                                        <p:cTn id="22" dur="500"/>
                                        <p:tgtEl>
                                          <p:spTgt spid="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blinds(horizontal)">
                                      <p:cBhvr>
                                        <p:cTn id="27" dur="500"/>
                                        <p:tgtEl>
                                          <p:spTgt spid="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blinds(horizontal)">
                                      <p:cBhvr>
                                        <p:cTn id="32" dur="500"/>
                                        <p:tgtEl>
                                          <p:spTgt spid="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blinds(horizontal)">
                                      <p:cBhvr>
                                        <p:cTn id="37" dur="500"/>
                                        <p:tgtEl>
                                          <p:spTgt spid="1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linds(horizontal)">
                                      <p:cBhvr>
                                        <p:cTn id="42" dur="500"/>
                                        <p:tgtEl>
                                          <p:spTgt spid="1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blinds(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Yết Kiêu - Kho Tàng Truyện Cổ Tích Chọn Lọc">
            <a:extLst>
              <a:ext uri="{FF2B5EF4-FFF2-40B4-BE49-F238E27FC236}">
                <a16:creationId xmlns:a16="http://schemas.microsoft.com/office/drawing/2014/main" id="{EC2521D2-7043-4546-B77C-AD1694C10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93" y="1023170"/>
            <a:ext cx="5732207" cy="3940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ình ngư của Đại Việt&quot; - Danh tướng Yết Kiêu - YouTube">
            <a:extLst>
              <a:ext uri="{FF2B5EF4-FFF2-40B4-BE49-F238E27FC236}">
                <a16:creationId xmlns:a16="http://schemas.microsoft.com/office/drawing/2014/main" id="{CE4C675A-3FE7-4BE8-AE13-D8B421203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518" y="1542743"/>
            <a:ext cx="5181689" cy="2901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64D62C-4166-4C9A-973B-E057B067B106}"/>
              </a:ext>
            </a:extLst>
          </p:cNvPr>
          <p:cNvSpPr txBox="1"/>
          <p:nvPr/>
        </p:nvSpPr>
        <p:spPr>
          <a:xfrm>
            <a:off x="1991033" y="49640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9A7BB30-55D2-49DF-A24D-ED4BA7F9AD8D}"/>
              </a:ext>
            </a:extLst>
          </p:cNvPr>
          <p:cNvSpPr txBox="1"/>
          <p:nvPr/>
        </p:nvSpPr>
        <p:spPr>
          <a:xfrm>
            <a:off x="8445908" y="48937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thủng</a:t>
            </a:r>
            <a:endParaRPr lang="en-US" sz="32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6968625-8AE7-4D54-B747-8EDA2D1C3F1D}"/>
              </a:ext>
            </a:extLst>
          </p:cNvPr>
          <p:cNvSpPr/>
          <p:nvPr/>
        </p:nvSpPr>
        <p:spPr>
          <a:xfrm>
            <a:off x="1991033" y="2344994"/>
            <a:ext cx="1209367" cy="1209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sp>
        <p:nvSpPr>
          <p:cNvPr id="99" name="Line 6">
            <a:extLst>
              <a:ext uri="{FF2B5EF4-FFF2-40B4-BE49-F238E27FC236}">
                <a16:creationId xmlns:a16="http://schemas.microsoft.com/office/drawing/2014/main" id="{E408C140-2D18-43D9-9C54-45B9EF568E35}"/>
              </a:ext>
            </a:extLst>
          </p:cNvPr>
          <p:cNvSpPr>
            <a:spLocks noChangeShapeType="1"/>
          </p:cNvSpPr>
          <p:nvPr/>
        </p:nvSpPr>
        <p:spPr bwMode="auto">
          <a:xfrm>
            <a:off x="5800725" y="2114097"/>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747375BC-6B38-4A93-9894-E82C5AEC8BC8}"/>
              </a:ext>
            </a:extLst>
          </p:cNvPr>
          <p:cNvSpPr>
            <a:spLocks noChangeShapeType="1"/>
          </p:cNvSpPr>
          <p:nvPr/>
        </p:nvSpPr>
        <p:spPr bwMode="auto">
          <a:xfrm>
            <a:off x="4337050" y="2652486"/>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2537" name="Picture 5">
            <a:extLst>
              <a:ext uri="{FF2B5EF4-FFF2-40B4-BE49-F238E27FC236}">
                <a16:creationId xmlns:a16="http://schemas.microsoft.com/office/drawing/2014/main" id="{8AF9D42A-3C3E-4779-A489-759EBF4883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a16="http://schemas.microsoft.com/office/drawing/2014/main" id="{5C97F603-9AA5-44BB-9D55-DC9FD59271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a16="http://schemas.microsoft.com/office/drawing/2014/main" id="{2A76FD59-082E-490B-A9C1-B0FA5EA63938}"/>
              </a:ext>
            </a:extLst>
          </p:cNvPr>
          <p:cNvSpPr>
            <a:spLocks noChangeShapeType="1"/>
          </p:cNvSpPr>
          <p:nvPr/>
        </p:nvSpPr>
        <p:spPr bwMode="auto">
          <a:xfrm>
            <a:off x="5151438" y="2652486"/>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a16="http://schemas.microsoft.com/office/drawing/2014/main" id="{42654E0E-C797-4CDE-AA7E-5F404F9501F3}"/>
              </a:ext>
            </a:extLst>
          </p:cNvPr>
          <p:cNvSpPr>
            <a:spLocks noChangeShapeType="1"/>
          </p:cNvSpPr>
          <p:nvPr/>
        </p:nvSpPr>
        <p:spPr bwMode="auto">
          <a:xfrm>
            <a:off x="2847976" y="3175002"/>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a16="http://schemas.microsoft.com/office/drawing/2014/main"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a16="http://schemas.microsoft.com/office/drawing/2014/main"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a16="http://schemas.microsoft.com/office/drawing/2014/main" id="{9C6254A0-3856-47B8-B3AF-3A3F0DF62658}"/>
              </a:ext>
            </a:extLst>
          </p:cNvPr>
          <p:cNvSpPr>
            <a:spLocks noChangeShapeType="1"/>
          </p:cNvSpPr>
          <p:nvPr/>
        </p:nvSpPr>
        <p:spPr bwMode="auto">
          <a:xfrm flipV="1">
            <a:off x="9118600" y="373743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a16="http://schemas.microsoft.com/office/drawing/2014/main"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4496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blinds(horizontal)">
                                      <p:cBhvr>
                                        <p:cTn id="17" dur="500"/>
                                        <p:tgtEl>
                                          <p:spTgt spid="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a16="http://schemas.microsoft.com/office/drawing/2014/main"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1002351"/>
            <a:ext cx="8423276" cy="631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a16="http://schemas.microsoft.com/office/drawing/2014/main"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a16="http://schemas.microsoft.com/office/drawing/2014/main"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a16="http://schemas.microsoft.com/office/drawing/2014/main"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a16="http://schemas.microsoft.com/office/drawing/2014/main"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a16="http://schemas.microsoft.com/office/drawing/2014/main"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a16="http://schemas.microsoft.com/office/drawing/2014/main"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a16="http://schemas.microsoft.com/office/drawing/2014/main"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a16="http://schemas.microsoft.com/office/drawing/2014/main"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0F86B1B-B9DE-4002-9C01-BEA2B835FB12}"/>
              </a:ext>
            </a:extLst>
          </p:cNvPr>
          <p:cNvSpPr txBox="1"/>
          <p:nvPr/>
        </p:nvSpPr>
        <p:spPr>
          <a:xfrm>
            <a:off x="3763758" y="77332"/>
            <a:ext cx="5426486" cy="1754326"/>
          </a:xfrm>
          <a:prstGeom prst="rect">
            <a:avLst/>
          </a:prstGeom>
          <a:noFill/>
        </p:spPr>
        <p:txBody>
          <a:bodyPr wrap="none">
            <a:spAutoFit/>
          </a:bodyPr>
          <a:lstStyle/>
          <a:p>
            <a:pPr algn="ctr">
              <a:defRPr/>
            </a:pP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a:t>
            </a:r>
            <a:r>
              <a:rPr lang="en-US" sz="5400" dirty="0"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chơi</a:t>
            </a:r>
            <a:endParaRPr lang="en-US" sz="5400" dirty="0"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Nhìn</a:t>
            </a:r>
            <a:r>
              <a:rPr lang="en-US" sz="5400" dirty="0"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tranh</a:t>
            </a:r>
            <a:r>
              <a:rPr lang="en-US" sz="5400" dirty="0"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đoán</a:t>
            </a:r>
            <a:r>
              <a:rPr lang="en-US" sz="5400" dirty="0"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smtClean="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từ</a:t>
            </a:r>
            <a:endPar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4583" name="Picture 2" descr="19 Gif ý tưởng | hình gif, dấu chấm hỏi, áp phích cổ điển">
            <a:extLst>
              <a:ext uri="{FF2B5EF4-FFF2-40B4-BE49-F238E27FC236}">
                <a16:creationId xmlns:a16="http://schemas.microsoft.com/office/drawing/2014/main"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0530" y="2660965"/>
            <a:ext cx="2571396" cy="208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283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a16="http://schemas.microsoft.com/office/drawing/2014/main"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a16="http://schemas.microsoft.com/office/drawing/2014/main"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924087-CD40-49D7-906A-CA54FB003BEE}"/>
              </a:ext>
            </a:extLst>
          </p:cNvPr>
          <p:cNvSpPr txBox="1">
            <a:spLocks noChangeArrowheads="1"/>
          </p:cNvSpPr>
          <p:nvPr/>
        </p:nvSpPr>
        <p:spPr bwMode="auto">
          <a:xfrm>
            <a:off x="6580014" y="5308303"/>
            <a:ext cx="13740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VNI-Souvir" pitchFamily="2" charset="0"/>
              </a:rPr>
              <a:t>Ngồi</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a16="http://schemas.microsoft.com/office/drawing/2014/main"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9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a16="http://schemas.microsoft.com/office/drawing/2014/main"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a16="http://schemas.microsoft.com/office/drawing/2014/main"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C2DFF6-FA56-4D17-98F9-51C0F41FCBF2}"/>
              </a:ext>
            </a:extLst>
          </p:cNvPr>
          <p:cNvSpPr txBox="1">
            <a:spLocks noChangeArrowheads="1"/>
          </p:cNvSpPr>
          <p:nvPr/>
        </p:nvSpPr>
        <p:spPr bwMode="auto">
          <a:xfrm>
            <a:off x="5746750" y="5395914"/>
            <a:ext cx="25186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VNI-Souvir" pitchFamily="2" charset="0"/>
              </a:rPr>
              <a:t>Nhảy</a:t>
            </a:r>
            <a:r>
              <a:rPr lang="en-US" altLang="en-US" sz="4400" dirty="0" smtClean="0">
                <a:latin typeface="VNI-Souvir" pitchFamily="2" charset="0"/>
              </a:rPr>
              <a:t> </a:t>
            </a:r>
            <a:r>
              <a:rPr lang="en-US" altLang="en-US" sz="4400" dirty="0" err="1" smtClean="0">
                <a:latin typeface="VNI-Souvir" pitchFamily="2" charset="0"/>
              </a:rPr>
              <a:t>dây</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801443" y="3159840"/>
            <a:ext cx="5391220"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80447654"/>
      </p:ext>
    </p:extLst>
  </p:cSld>
  <p:clrMapOvr>
    <a:masterClrMapping/>
  </p:clrMapOvr>
  <p:transition spd="slow"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a16="http://schemas.microsoft.com/office/drawing/2014/main"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a16="http://schemas.microsoft.com/office/drawing/2014/main"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9998B0-85A3-428B-8BFC-847B4D2F99FD}"/>
              </a:ext>
            </a:extLst>
          </p:cNvPr>
          <p:cNvSpPr txBox="1">
            <a:spLocks noChangeArrowheads="1"/>
          </p:cNvSpPr>
          <p:nvPr/>
        </p:nvSpPr>
        <p:spPr bwMode="auto">
          <a:xfrm>
            <a:off x="5746751" y="5395914"/>
            <a:ext cx="27158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Times New Roman" panose="02020603050405020304" pitchFamily="18" charset="0"/>
                <a:cs typeface="Times New Roman" panose="02020603050405020304" pitchFamily="18" charset="0"/>
              </a:rPr>
              <a:t>Uống</a:t>
            </a:r>
            <a:r>
              <a:rPr lang="en-US" altLang="en-US" sz="4400" dirty="0" smtClean="0">
                <a:latin typeface="Times New Roman" panose="02020603050405020304" pitchFamily="18" charset="0"/>
                <a:cs typeface="Times New Roman" panose="02020603050405020304" pitchFamily="18" charset="0"/>
              </a:rPr>
              <a:t> </a:t>
            </a:r>
            <a:r>
              <a:rPr lang="en-US" altLang="en-US" sz="4400" dirty="0" err="1" smtClean="0">
                <a:latin typeface="Times New Roman" panose="02020603050405020304" pitchFamily="18" charset="0"/>
                <a:cs typeface="Times New Roman" panose="02020603050405020304" pitchFamily="18" charset="0"/>
              </a:rPr>
              <a:t>nước</a:t>
            </a:r>
            <a:endParaRPr lang="vi-VN" altLang="en-US" sz="4400" dirty="0">
              <a:latin typeface="Times New Roman" panose="02020603050405020304" pitchFamily="18" charset="0"/>
              <a:cs typeface="Times New Roman" panose="02020603050405020304"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a16="http://schemas.microsoft.com/office/drawing/2014/main"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92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4AD20AB2-6E19-4C84-9B8A-33BDEE92A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a16="http://schemas.microsoft.com/office/drawing/2014/main" id="{82DF67A5-5D63-439B-8D6D-B8C614DE6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2BF52514-4B29-4C09-B633-080ED5032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a16="http://schemas.microsoft.com/office/drawing/2014/main" id="{90368B82-7257-4454-A7BF-C60401FF3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0E8B88-0F49-406C-B784-10A9B23DCA8E}"/>
              </a:ext>
            </a:extLst>
          </p:cNvPr>
          <p:cNvSpPr txBox="1">
            <a:spLocks noChangeArrowheads="1"/>
          </p:cNvSpPr>
          <p:nvPr/>
        </p:nvSpPr>
        <p:spPr bwMode="auto">
          <a:xfrm>
            <a:off x="5222149" y="4328526"/>
            <a:ext cx="444063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Times New Roman" panose="02020603050405020304" pitchFamily="18" charset="0"/>
                <a:cs typeface="Times New Roman" panose="02020603050405020304" pitchFamily="18" charset="0"/>
              </a:rPr>
              <a:t>Dọn</a:t>
            </a:r>
            <a:r>
              <a:rPr lang="en-US" altLang="en-US" sz="4400" dirty="0" smtClean="0">
                <a:latin typeface="Times New Roman" panose="02020603050405020304" pitchFamily="18" charset="0"/>
                <a:cs typeface="Times New Roman" panose="02020603050405020304" pitchFamily="18" charset="0"/>
              </a:rPr>
              <a:t> </a:t>
            </a:r>
            <a:r>
              <a:rPr lang="en-US" altLang="en-US" sz="4400" dirty="0" err="1" smtClean="0">
                <a:latin typeface="Times New Roman" panose="02020603050405020304" pitchFamily="18" charset="0"/>
                <a:cs typeface="Times New Roman" panose="02020603050405020304" pitchFamily="18" charset="0"/>
              </a:rPr>
              <a:t>dẹp</a:t>
            </a:r>
            <a:endParaRPr lang="en-US" altLang="en-US" sz="4400" dirty="0">
              <a:latin typeface="Times New Roman" panose="02020603050405020304" pitchFamily="18" charset="0"/>
              <a:cs typeface="Times New Roman" panose="02020603050405020304" pitchFamily="18" charset="0"/>
            </a:endParaRPr>
          </a:p>
          <a:p>
            <a:r>
              <a:rPr lang="en-US" altLang="en-US" sz="4400" u="sng" dirty="0" err="1" smtClean="0">
                <a:latin typeface="Times New Roman" panose="02020603050405020304" pitchFamily="18" charset="0"/>
                <a:cs typeface="Times New Roman" panose="02020603050405020304" pitchFamily="18" charset="0"/>
              </a:rPr>
              <a:t>Nhặt</a:t>
            </a:r>
            <a:r>
              <a:rPr lang="en-US" altLang="en-US" sz="4400" dirty="0" smtClean="0">
                <a:latin typeface="Times New Roman" panose="02020603050405020304" pitchFamily="18" charset="0"/>
                <a:cs typeface="Times New Roman" panose="02020603050405020304" pitchFamily="18" charset="0"/>
              </a:rPr>
              <a:t> </a:t>
            </a:r>
            <a:r>
              <a:rPr lang="en-US" altLang="en-US" sz="4400" dirty="0" err="1" smtClean="0">
                <a:latin typeface="Times New Roman" panose="02020603050405020304" pitchFamily="18" charset="0"/>
                <a:cs typeface="Times New Roman" panose="02020603050405020304" pitchFamily="18" charset="0"/>
              </a:rPr>
              <a:t>rác</a:t>
            </a:r>
            <a:endParaRPr lang="en-US" altLang="en-US" sz="4400" dirty="0">
              <a:latin typeface="Times New Roman" panose="02020603050405020304" pitchFamily="18" charset="0"/>
              <a:cs typeface="Times New Roman" panose="02020603050405020304" pitchFamily="18" charset="0"/>
            </a:endParaRPr>
          </a:p>
          <a:p>
            <a:r>
              <a:rPr lang="en-US" altLang="en-US" sz="4400" u="sng" dirty="0" err="1" smtClean="0">
                <a:latin typeface="Times New Roman" panose="02020603050405020304" pitchFamily="18" charset="0"/>
                <a:cs typeface="Times New Roman" panose="02020603050405020304" pitchFamily="18" charset="0"/>
              </a:rPr>
              <a:t>Bảo</a:t>
            </a:r>
            <a:r>
              <a:rPr lang="en-US" altLang="en-US" sz="4400" u="sng" dirty="0" smtClean="0">
                <a:latin typeface="Times New Roman" panose="02020603050405020304" pitchFamily="18" charset="0"/>
                <a:cs typeface="Times New Roman" panose="02020603050405020304" pitchFamily="18" charset="0"/>
              </a:rPr>
              <a:t> </a:t>
            </a:r>
            <a:r>
              <a:rPr lang="en-US" altLang="en-US" sz="4400" u="sng" dirty="0" err="1" smtClean="0">
                <a:latin typeface="Times New Roman" panose="02020603050405020304" pitchFamily="18" charset="0"/>
                <a:cs typeface="Times New Roman" panose="02020603050405020304" pitchFamily="18" charset="0"/>
              </a:rPr>
              <a:t>vệ</a:t>
            </a:r>
            <a:r>
              <a:rPr lang="en-US" altLang="en-US" sz="4400" u="sng" dirty="0" smtClean="0">
                <a:latin typeface="Times New Roman" panose="02020603050405020304" pitchFamily="18" charset="0"/>
                <a:cs typeface="Times New Roman" panose="02020603050405020304" pitchFamily="18" charset="0"/>
              </a:rPr>
              <a:t> </a:t>
            </a:r>
            <a:r>
              <a:rPr lang="en-US" altLang="en-US" sz="4400" dirty="0" err="1" smtClean="0">
                <a:latin typeface="Times New Roman" panose="02020603050405020304" pitchFamily="18" charset="0"/>
                <a:cs typeface="Times New Roman" panose="02020603050405020304" pitchFamily="18" charset="0"/>
              </a:rPr>
              <a:t>môi</a:t>
            </a:r>
            <a:r>
              <a:rPr lang="en-US" altLang="en-US" sz="4400" dirty="0" smtClean="0">
                <a:latin typeface="Times New Roman" panose="02020603050405020304" pitchFamily="18" charset="0"/>
                <a:cs typeface="Times New Roman" panose="02020603050405020304" pitchFamily="18" charset="0"/>
              </a:rPr>
              <a:t> </a:t>
            </a:r>
            <a:r>
              <a:rPr lang="en-US" altLang="en-US" sz="4400" dirty="0" err="1" smtClean="0">
                <a:latin typeface="Times New Roman" panose="02020603050405020304" pitchFamily="18" charset="0"/>
                <a:cs typeface="Times New Roman" panose="02020603050405020304" pitchFamily="18" charset="0"/>
              </a:rPr>
              <a:t>trường</a:t>
            </a:r>
            <a:endParaRPr lang="vi-VN" altLang="en-US" sz="4400" dirty="0">
              <a:latin typeface="Times New Roman" panose="02020603050405020304" pitchFamily="18" charset="0"/>
              <a:cs typeface="Times New Roman" panose="02020603050405020304" pitchFamily="18" charset="0"/>
            </a:endParaRPr>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0FCA5BF7-35CF-4ACC-BCCB-DAA55FF7C3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a16="http://schemas.microsoft.com/office/drawing/2014/main" id="{6FD2D5D4-087F-4638-8C96-5A88702302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CCF55332-20B0-4677-B489-59EDDC5637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46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BEAE395-B8A6-4E04-AA77-B0AD8AF52DDD}"/>
              </a:ext>
            </a:extLst>
          </p:cNvPr>
          <p:cNvGrpSpPr>
            <a:grpSpLocks/>
          </p:cNvGrpSpPr>
          <p:nvPr/>
        </p:nvGrpSpPr>
        <p:grpSpPr bwMode="auto">
          <a:xfrm>
            <a:off x="4827589" y="5549901"/>
            <a:ext cx="1836737" cy="987425"/>
            <a:chOff x="4322882" y="5260680"/>
            <a:chExt cx="2448550" cy="987720"/>
          </a:xfrm>
        </p:grpSpPr>
        <p:sp>
          <p:nvSpPr>
            <p:cNvPr id="34917" name="Freeform 32">
              <a:extLst>
                <a:ext uri="{FF2B5EF4-FFF2-40B4-BE49-F238E27FC236}">
                  <a16:creationId xmlns:a16="http://schemas.microsoft.com/office/drawing/2014/main" id="{1292C961-E91D-4EB0-954B-DB02615F30C0}"/>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8" name="Freeform 33">
              <a:extLst>
                <a:ext uri="{FF2B5EF4-FFF2-40B4-BE49-F238E27FC236}">
                  <a16:creationId xmlns:a16="http://schemas.microsoft.com/office/drawing/2014/main" id="{33E93F6E-DE8F-47CD-A023-4044DADCB3BA}"/>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9" name="Freeform 34">
              <a:extLst>
                <a:ext uri="{FF2B5EF4-FFF2-40B4-BE49-F238E27FC236}">
                  <a16:creationId xmlns:a16="http://schemas.microsoft.com/office/drawing/2014/main" id="{8B89DEB9-7290-422F-9E32-B40AF1D58A05}"/>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72D19A39-3D62-45BD-A7C7-DA7ED9F15316}"/>
              </a:ext>
            </a:extLst>
          </p:cNvPr>
          <p:cNvGrpSpPr>
            <a:grpSpLocks/>
          </p:cNvGrpSpPr>
          <p:nvPr/>
        </p:nvGrpSpPr>
        <p:grpSpPr bwMode="auto">
          <a:xfrm>
            <a:off x="1747838" y="200025"/>
            <a:ext cx="844550" cy="1263650"/>
            <a:chOff x="199774" y="515057"/>
            <a:chExt cx="2326121" cy="2608329"/>
          </a:xfrm>
        </p:grpSpPr>
        <p:sp>
          <p:nvSpPr>
            <p:cNvPr id="34910" name="Freeform 19">
              <a:extLst>
                <a:ext uri="{FF2B5EF4-FFF2-40B4-BE49-F238E27FC236}">
                  <a16:creationId xmlns:a16="http://schemas.microsoft.com/office/drawing/2014/main" id="{A62CC1BD-EBF7-46D9-B8CC-A91C99C4260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1" name="Freeform 20">
              <a:extLst>
                <a:ext uri="{FF2B5EF4-FFF2-40B4-BE49-F238E27FC236}">
                  <a16:creationId xmlns:a16="http://schemas.microsoft.com/office/drawing/2014/main" id="{DEA89DF2-483B-4889-8EAB-9014595DCE0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2" name="Freeform 21">
              <a:extLst>
                <a:ext uri="{FF2B5EF4-FFF2-40B4-BE49-F238E27FC236}">
                  <a16:creationId xmlns:a16="http://schemas.microsoft.com/office/drawing/2014/main" id="{6191BC81-A19A-47BB-920E-FDFDFE88196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3" name="Freeform 41">
              <a:extLst>
                <a:ext uri="{FF2B5EF4-FFF2-40B4-BE49-F238E27FC236}">
                  <a16:creationId xmlns:a16="http://schemas.microsoft.com/office/drawing/2014/main" id="{0C595B61-474E-4CCB-9D86-353DA9C57CEE}"/>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4" name="Freeform 42">
              <a:extLst>
                <a:ext uri="{FF2B5EF4-FFF2-40B4-BE49-F238E27FC236}">
                  <a16:creationId xmlns:a16="http://schemas.microsoft.com/office/drawing/2014/main" id="{6E0A2C02-E85D-4040-B770-AFB5540855AB}"/>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5" name="Freeform 43">
              <a:extLst>
                <a:ext uri="{FF2B5EF4-FFF2-40B4-BE49-F238E27FC236}">
                  <a16:creationId xmlns:a16="http://schemas.microsoft.com/office/drawing/2014/main" id="{1E6B901D-0AA4-4A5C-9DC2-975AE23C2774}"/>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6" name="Freeform 44">
              <a:extLst>
                <a:ext uri="{FF2B5EF4-FFF2-40B4-BE49-F238E27FC236}">
                  <a16:creationId xmlns:a16="http://schemas.microsoft.com/office/drawing/2014/main" id="{B2BA4473-5E43-45D3-B4F7-5065B826C56D}"/>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9A655EA-1752-4CE9-8B60-5664104938F5}"/>
              </a:ext>
            </a:extLst>
          </p:cNvPr>
          <p:cNvGrpSpPr>
            <a:grpSpLocks/>
          </p:cNvGrpSpPr>
          <p:nvPr/>
        </p:nvGrpSpPr>
        <p:grpSpPr bwMode="auto">
          <a:xfrm>
            <a:off x="2903538" y="360363"/>
            <a:ext cx="698500" cy="546100"/>
            <a:chOff x="2776977" y="479782"/>
            <a:chExt cx="1888289" cy="1110148"/>
          </a:xfrm>
        </p:grpSpPr>
        <p:sp>
          <p:nvSpPr>
            <p:cNvPr id="34908" name="Freeform 30">
              <a:extLst>
                <a:ext uri="{FF2B5EF4-FFF2-40B4-BE49-F238E27FC236}">
                  <a16:creationId xmlns:a16="http://schemas.microsoft.com/office/drawing/2014/main" id="{921AFFE2-C4EF-42FB-B571-281307A4935E}"/>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9" name="Freeform 46">
              <a:extLst>
                <a:ext uri="{FF2B5EF4-FFF2-40B4-BE49-F238E27FC236}">
                  <a16:creationId xmlns:a16="http://schemas.microsoft.com/office/drawing/2014/main" id="{0E5E67AB-C746-44AC-99AD-ED7FF6C2DC15}"/>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E64B292F-A312-4980-95C9-A7F27EC048EC}"/>
              </a:ext>
            </a:extLst>
          </p:cNvPr>
          <p:cNvGrpSpPr>
            <a:grpSpLocks/>
          </p:cNvGrpSpPr>
          <p:nvPr/>
        </p:nvGrpSpPr>
        <p:grpSpPr bwMode="auto">
          <a:xfrm>
            <a:off x="2065339" y="3784600"/>
            <a:ext cx="477837" cy="2781300"/>
            <a:chOff x="392752" y="3324665"/>
            <a:chExt cx="637039" cy="2780557"/>
          </a:xfrm>
        </p:grpSpPr>
        <p:sp>
          <p:nvSpPr>
            <p:cNvPr id="34905" name="Freeform 22">
              <a:extLst>
                <a:ext uri="{FF2B5EF4-FFF2-40B4-BE49-F238E27FC236}">
                  <a16:creationId xmlns:a16="http://schemas.microsoft.com/office/drawing/2014/main" id="{703829D5-54C2-463A-A3C4-4E4724BB64AE}"/>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6" name="Freeform 23">
              <a:extLst>
                <a:ext uri="{FF2B5EF4-FFF2-40B4-BE49-F238E27FC236}">
                  <a16:creationId xmlns:a16="http://schemas.microsoft.com/office/drawing/2014/main" id="{9369F7D0-8D2E-4A31-B8EE-8AE11CC9CA0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7" name="Freeform 91">
              <a:extLst>
                <a:ext uri="{FF2B5EF4-FFF2-40B4-BE49-F238E27FC236}">
                  <a16:creationId xmlns:a16="http://schemas.microsoft.com/office/drawing/2014/main" id="{E57FBCB6-1589-4985-85C8-B0ACC4865816}"/>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5A2FDD95-BCAE-41CF-9376-635D9C39150B}"/>
              </a:ext>
            </a:extLst>
          </p:cNvPr>
          <p:cNvGrpSpPr>
            <a:grpSpLocks/>
          </p:cNvGrpSpPr>
          <p:nvPr/>
        </p:nvGrpSpPr>
        <p:grpSpPr bwMode="auto">
          <a:xfrm>
            <a:off x="3017839" y="5605463"/>
            <a:ext cx="738187" cy="844550"/>
            <a:chOff x="2206339" y="4538565"/>
            <a:chExt cx="1796989" cy="1541757"/>
          </a:xfrm>
        </p:grpSpPr>
        <p:sp>
          <p:nvSpPr>
            <p:cNvPr id="34893" name="Freeform 18">
              <a:extLst>
                <a:ext uri="{FF2B5EF4-FFF2-40B4-BE49-F238E27FC236}">
                  <a16:creationId xmlns:a16="http://schemas.microsoft.com/office/drawing/2014/main" id="{A824EEEF-49FE-4D89-AA06-38EC482589CC}"/>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4" name="Freeform 31">
              <a:extLst>
                <a:ext uri="{FF2B5EF4-FFF2-40B4-BE49-F238E27FC236}">
                  <a16:creationId xmlns:a16="http://schemas.microsoft.com/office/drawing/2014/main" id="{B49FC742-A406-41FF-9070-183163857E29}"/>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5" name="Freeform 84">
              <a:extLst>
                <a:ext uri="{FF2B5EF4-FFF2-40B4-BE49-F238E27FC236}">
                  <a16:creationId xmlns:a16="http://schemas.microsoft.com/office/drawing/2014/main" id="{35468014-B6A5-4C1D-BD8F-E7EB9192DBA5}"/>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6" name="Freeform 85">
              <a:extLst>
                <a:ext uri="{FF2B5EF4-FFF2-40B4-BE49-F238E27FC236}">
                  <a16:creationId xmlns:a16="http://schemas.microsoft.com/office/drawing/2014/main" id="{AF1B3E26-D27D-414A-B6D9-AE0121611C13}"/>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7" name="Freeform 86">
              <a:extLst>
                <a:ext uri="{FF2B5EF4-FFF2-40B4-BE49-F238E27FC236}">
                  <a16:creationId xmlns:a16="http://schemas.microsoft.com/office/drawing/2014/main" id="{9C914F4E-460F-4FBF-A4AC-0D35D844E2B9}"/>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8" name="Freeform 87">
              <a:extLst>
                <a:ext uri="{FF2B5EF4-FFF2-40B4-BE49-F238E27FC236}">
                  <a16:creationId xmlns:a16="http://schemas.microsoft.com/office/drawing/2014/main" id="{ADDD468F-632F-48AB-9FC1-357A83BC6169}"/>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9" name="Freeform 88">
              <a:extLst>
                <a:ext uri="{FF2B5EF4-FFF2-40B4-BE49-F238E27FC236}">
                  <a16:creationId xmlns:a16="http://schemas.microsoft.com/office/drawing/2014/main" id="{3D2930CF-CA67-406D-ACA2-48805A7B7FF1}"/>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0" name="Freeform 89">
              <a:extLst>
                <a:ext uri="{FF2B5EF4-FFF2-40B4-BE49-F238E27FC236}">
                  <a16:creationId xmlns:a16="http://schemas.microsoft.com/office/drawing/2014/main" id="{ED7C5B57-0F5F-4E7C-9D23-568AA7CAE25B}"/>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1" name="Freeform 90">
              <a:extLst>
                <a:ext uri="{FF2B5EF4-FFF2-40B4-BE49-F238E27FC236}">
                  <a16:creationId xmlns:a16="http://schemas.microsoft.com/office/drawing/2014/main" id="{CFA9E10F-65E2-41C8-A589-E4CAC3FC288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2" name="Freeform 92">
              <a:extLst>
                <a:ext uri="{FF2B5EF4-FFF2-40B4-BE49-F238E27FC236}">
                  <a16:creationId xmlns:a16="http://schemas.microsoft.com/office/drawing/2014/main" id="{FEE965BB-4BAC-4E90-A3C8-499C85113029}"/>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3" name="Freeform 93">
              <a:extLst>
                <a:ext uri="{FF2B5EF4-FFF2-40B4-BE49-F238E27FC236}">
                  <a16:creationId xmlns:a16="http://schemas.microsoft.com/office/drawing/2014/main" id="{419E3C2C-BB73-4E81-8BCC-E9976D589A56}"/>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4" name="Freeform 94">
              <a:extLst>
                <a:ext uri="{FF2B5EF4-FFF2-40B4-BE49-F238E27FC236}">
                  <a16:creationId xmlns:a16="http://schemas.microsoft.com/office/drawing/2014/main" id="{C89DE6AD-E3B2-4AA8-9A70-AD0F4B5D13EB}"/>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D6833D40-94D3-41BD-B0B6-AF652D5AD54C}"/>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3E20FAF-DC25-4787-B994-C81A02B66433}"/>
              </a:ext>
            </a:extLst>
          </p:cNvPr>
          <p:cNvGrpSpPr>
            <a:grpSpLocks/>
          </p:cNvGrpSpPr>
          <p:nvPr/>
        </p:nvGrpSpPr>
        <p:grpSpPr bwMode="auto">
          <a:xfrm>
            <a:off x="9785350" y="1292226"/>
            <a:ext cx="693738" cy="1190625"/>
            <a:chOff x="9404662" y="1369975"/>
            <a:chExt cx="2199545" cy="2828284"/>
          </a:xfrm>
        </p:grpSpPr>
        <p:sp>
          <p:nvSpPr>
            <p:cNvPr id="34883" name="Freeform 24">
              <a:extLst>
                <a:ext uri="{FF2B5EF4-FFF2-40B4-BE49-F238E27FC236}">
                  <a16:creationId xmlns:a16="http://schemas.microsoft.com/office/drawing/2014/main" id="{B2820DF4-E493-4182-94AA-B811A8A29365}"/>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4" name="Freeform 25">
              <a:extLst>
                <a:ext uri="{FF2B5EF4-FFF2-40B4-BE49-F238E27FC236}">
                  <a16:creationId xmlns:a16="http://schemas.microsoft.com/office/drawing/2014/main" id="{D6405DA5-9C09-4E8F-93C2-0D676328079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5" name="Freeform 36">
              <a:extLst>
                <a:ext uri="{FF2B5EF4-FFF2-40B4-BE49-F238E27FC236}">
                  <a16:creationId xmlns:a16="http://schemas.microsoft.com/office/drawing/2014/main" id="{88A9205F-232E-4B9B-A062-E88D840114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6" name="Freeform 37">
              <a:extLst>
                <a:ext uri="{FF2B5EF4-FFF2-40B4-BE49-F238E27FC236}">
                  <a16:creationId xmlns:a16="http://schemas.microsoft.com/office/drawing/2014/main" id="{40A01C25-0020-404E-AF88-BF11A230153F}"/>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7" name="Freeform 38">
              <a:extLst>
                <a:ext uri="{FF2B5EF4-FFF2-40B4-BE49-F238E27FC236}">
                  <a16:creationId xmlns:a16="http://schemas.microsoft.com/office/drawing/2014/main" id="{1AA29180-04EF-4A3E-870A-92EEBB8ACCD4}"/>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8" name="Freeform 39">
              <a:extLst>
                <a:ext uri="{FF2B5EF4-FFF2-40B4-BE49-F238E27FC236}">
                  <a16:creationId xmlns:a16="http://schemas.microsoft.com/office/drawing/2014/main" id="{29FB10F8-2998-4640-8E69-4151C1B719F5}"/>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9" name="Freeform 40">
              <a:extLst>
                <a:ext uri="{FF2B5EF4-FFF2-40B4-BE49-F238E27FC236}">
                  <a16:creationId xmlns:a16="http://schemas.microsoft.com/office/drawing/2014/main" id="{064D8011-E956-4CE1-A04C-52EB13E284A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0" name="Freeform 98">
              <a:extLst>
                <a:ext uri="{FF2B5EF4-FFF2-40B4-BE49-F238E27FC236}">
                  <a16:creationId xmlns:a16="http://schemas.microsoft.com/office/drawing/2014/main" id="{2FAD6C74-D4BE-488C-AF54-28BC12EA8F42}"/>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1" name="Freeform 99">
              <a:extLst>
                <a:ext uri="{FF2B5EF4-FFF2-40B4-BE49-F238E27FC236}">
                  <a16:creationId xmlns:a16="http://schemas.microsoft.com/office/drawing/2014/main" id="{A429FA83-0737-47BC-ABA7-6AAB98E98EFF}"/>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2" name="Freeform 100">
              <a:extLst>
                <a:ext uri="{FF2B5EF4-FFF2-40B4-BE49-F238E27FC236}">
                  <a16:creationId xmlns:a16="http://schemas.microsoft.com/office/drawing/2014/main" id="{C56AA1A0-FEB9-4D7E-8F01-1C24B6D8E853}"/>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70548CC9-5EE8-458C-8C60-D446CF1DF603}"/>
              </a:ext>
            </a:extLst>
          </p:cNvPr>
          <p:cNvGrpSpPr>
            <a:grpSpLocks/>
          </p:cNvGrpSpPr>
          <p:nvPr/>
        </p:nvGrpSpPr>
        <p:grpSpPr bwMode="auto">
          <a:xfrm>
            <a:off x="7556501" y="5732464"/>
            <a:ext cx="555625" cy="765175"/>
            <a:chOff x="6711257" y="5432908"/>
            <a:chExt cx="740789" cy="765691"/>
          </a:xfrm>
        </p:grpSpPr>
        <p:sp>
          <p:nvSpPr>
            <p:cNvPr id="34881" name="Freeform 35">
              <a:extLst>
                <a:ext uri="{FF2B5EF4-FFF2-40B4-BE49-F238E27FC236}">
                  <a16:creationId xmlns:a16="http://schemas.microsoft.com/office/drawing/2014/main" id="{679667FF-F669-438C-88ED-8976D54A2D51}"/>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2" name="Freeform 104">
              <a:extLst>
                <a:ext uri="{FF2B5EF4-FFF2-40B4-BE49-F238E27FC236}">
                  <a16:creationId xmlns:a16="http://schemas.microsoft.com/office/drawing/2014/main" id="{208C0836-2398-4BC1-90DA-04432AC8595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1B103A6-EC6E-4007-9BFA-71D30280027D}"/>
              </a:ext>
            </a:extLst>
          </p:cNvPr>
          <p:cNvGrpSpPr>
            <a:grpSpLocks/>
          </p:cNvGrpSpPr>
          <p:nvPr/>
        </p:nvGrpSpPr>
        <p:grpSpPr bwMode="auto">
          <a:xfrm>
            <a:off x="2592389" y="1263650"/>
            <a:ext cx="479425" cy="522288"/>
            <a:chOff x="2256140" y="1944762"/>
            <a:chExt cx="917169" cy="751165"/>
          </a:xfrm>
        </p:grpSpPr>
        <p:sp>
          <p:nvSpPr>
            <p:cNvPr id="34879" name="Freeform 45">
              <a:extLst>
                <a:ext uri="{FF2B5EF4-FFF2-40B4-BE49-F238E27FC236}">
                  <a16:creationId xmlns:a16="http://schemas.microsoft.com/office/drawing/2014/main" id="{F00F904B-D9DD-45B2-B7A6-B419EC7AEB88}"/>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0" name="Freeform 113">
              <a:extLst>
                <a:ext uri="{FF2B5EF4-FFF2-40B4-BE49-F238E27FC236}">
                  <a16:creationId xmlns:a16="http://schemas.microsoft.com/office/drawing/2014/main" id="{4664B9E5-07EF-4C38-94BC-E74146A7E8FF}"/>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73F0A7B1-8C5F-4C5F-9564-C768562813B5}"/>
              </a:ext>
            </a:extLst>
          </p:cNvPr>
          <p:cNvGrpSpPr>
            <a:grpSpLocks/>
          </p:cNvGrpSpPr>
          <p:nvPr/>
        </p:nvGrpSpPr>
        <p:grpSpPr bwMode="auto">
          <a:xfrm>
            <a:off x="8651876" y="5843589"/>
            <a:ext cx="727075" cy="854075"/>
            <a:chOff x="7398095" y="4258434"/>
            <a:chExt cx="1944315" cy="1713986"/>
          </a:xfrm>
        </p:grpSpPr>
        <p:sp>
          <p:nvSpPr>
            <p:cNvPr id="34872" name="Freeform 28">
              <a:extLst>
                <a:ext uri="{FF2B5EF4-FFF2-40B4-BE49-F238E27FC236}">
                  <a16:creationId xmlns:a16="http://schemas.microsoft.com/office/drawing/2014/main" id="{5AAEDA97-D437-4A2C-9225-CC7B16A02241}"/>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3" name="Freeform 29">
              <a:extLst>
                <a:ext uri="{FF2B5EF4-FFF2-40B4-BE49-F238E27FC236}">
                  <a16:creationId xmlns:a16="http://schemas.microsoft.com/office/drawing/2014/main" id="{CC9F15A1-A874-42D0-ACF1-E45A6CA8DC5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4" name="Freeform 96">
              <a:extLst>
                <a:ext uri="{FF2B5EF4-FFF2-40B4-BE49-F238E27FC236}">
                  <a16:creationId xmlns:a16="http://schemas.microsoft.com/office/drawing/2014/main" id="{79CAC7CD-F6B6-45B3-889E-E3C1CB897A10}"/>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5" name="Freeform 97">
              <a:extLst>
                <a:ext uri="{FF2B5EF4-FFF2-40B4-BE49-F238E27FC236}">
                  <a16:creationId xmlns:a16="http://schemas.microsoft.com/office/drawing/2014/main" id="{0753FC4C-4949-4D5A-BD27-3ADC6450C032}"/>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6" name="Freeform 114">
              <a:extLst>
                <a:ext uri="{FF2B5EF4-FFF2-40B4-BE49-F238E27FC236}">
                  <a16:creationId xmlns:a16="http://schemas.microsoft.com/office/drawing/2014/main" id="{551B895F-016D-4872-8264-C7F097AB0689}"/>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7" name="Freeform 115">
              <a:extLst>
                <a:ext uri="{FF2B5EF4-FFF2-40B4-BE49-F238E27FC236}">
                  <a16:creationId xmlns:a16="http://schemas.microsoft.com/office/drawing/2014/main" id="{8BB69383-8DC6-4CEF-A207-40BB58885896}"/>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8" name="Freeform 116">
              <a:extLst>
                <a:ext uri="{FF2B5EF4-FFF2-40B4-BE49-F238E27FC236}">
                  <a16:creationId xmlns:a16="http://schemas.microsoft.com/office/drawing/2014/main" id="{9433845C-4DD7-420C-BCCB-334D8A670F19}"/>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9BBF18-B2A9-49EE-94D9-02C5763CC61D}"/>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D7E1DECD-520F-4F93-AB92-F7398E3C08EF}"/>
              </a:ext>
            </a:extLst>
          </p:cNvPr>
          <p:cNvGrpSpPr>
            <a:grpSpLocks/>
          </p:cNvGrpSpPr>
          <p:nvPr/>
        </p:nvGrpSpPr>
        <p:grpSpPr bwMode="auto">
          <a:xfrm>
            <a:off x="9571038" y="5576888"/>
            <a:ext cx="793750" cy="1022350"/>
            <a:chOff x="10101876" y="4297860"/>
            <a:chExt cx="1826037" cy="1763786"/>
          </a:xfrm>
        </p:grpSpPr>
        <p:sp>
          <p:nvSpPr>
            <p:cNvPr id="34866" name="Freeform 26">
              <a:extLst>
                <a:ext uri="{FF2B5EF4-FFF2-40B4-BE49-F238E27FC236}">
                  <a16:creationId xmlns:a16="http://schemas.microsoft.com/office/drawing/2014/main" id="{12413879-9B79-4DE9-A326-B6F5FF6C585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7" name="Freeform 27">
              <a:extLst>
                <a:ext uri="{FF2B5EF4-FFF2-40B4-BE49-F238E27FC236}">
                  <a16:creationId xmlns:a16="http://schemas.microsoft.com/office/drawing/2014/main" id="{4061208B-777F-44BC-A905-A98EEF40888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8" name="Freeform 118">
              <a:extLst>
                <a:ext uri="{FF2B5EF4-FFF2-40B4-BE49-F238E27FC236}">
                  <a16:creationId xmlns:a16="http://schemas.microsoft.com/office/drawing/2014/main" id="{2027725B-66EA-4ECC-B625-4D7EF6DF1A5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9" name="Freeform 119">
              <a:extLst>
                <a:ext uri="{FF2B5EF4-FFF2-40B4-BE49-F238E27FC236}">
                  <a16:creationId xmlns:a16="http://schemas.microsoft.com/office/drawing/2014/main" id="{2D232C71-4FC7-4655-BA0A-9B33FF613B93}"/>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0" name="Freeform 120">
              <a:extLst>
                <a:ext uri="{FF2B5EF4-FFF2-40B4-BE49-F238E27FC236}">
                  <a16:creationId xmlns:a16="http://schemas.microsoft.com/office/drawing/2014/main" id="{A4600641-6498-47CD-8A3B-A388F45B4501}"/>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1" name="Freeform 121">
              <a:extLst>
                <a:ext uri="{FF2B5EF4-FFF2-40B4-BE49-F238E27FC236}">
                  <a16:creationId xmlns:a16="http://schemas.microsoft.com/office/drawing/2014/main" id="{3DD0161A-7936-4EDD-9354-71CD68952D04}"/>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4CA54BAA-82B5-4BD2-9F96-DACF58C1A67E}"/>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ED746CE-C02F-4712-BD4F-E332DD074D9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0607A448-0AE2-4633-A0AA-AD3718E68DF1}"/>
              </a:ext>
            </a:extLst>
          </p:cNvPr>
          <p:cNvGrpSpPr>
            <a:grpSpLocks/>
          </p:cNvGrpSpPr>
          <p:nvPr/>
        </p:nvGrpSpPr>
        <p:grpSpPr bwMode="auto">
          <a:xfrm>
            <a:off x="9639300" y="225425"/>
            <a:ext cx="744538" cy="793750"/>
            <a:chOff x="5671660" y="450732"/>
            <a:chExt cx="1456681" cy="1164099"/>
          </a:xfrm>
        </p:grpSpPr>
        <p:sp>
          <p:nvSpPr>
            <p:cNvPr id="34863" name="Freeform 124">
              <a:extLst>
                <a:ext uri="{FF2B5EF4-FFF2-40B4-BE49-F238E27FC236}">
                  <a16:creationId xmlns:a16="http://schemas.microsoft.com/office/drawing/2014/main" id="{892A6A0D-A632-43CD-8A03-23BB0CCFDB17}"/>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4" name="Freeform 125">
              <a:extLst>
                <a:ext uri="{FF2B5EF4-FFF2-40B4-BE49-F238E27FC236}">
                  <a16:creationId xmlns:a16="http://schemas.microsoft.com/office/drawing/2014/main" id="{035E76AC-7295-47D9-A30C-2973B6203FD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5" name="Freeform 126">
              <a:extLst>
                <a:ext uri="{FF2B5EF4-FFF2-40B4-BE49-F238E27FC236}">
                  <a16:creationId xmlns:a16="http://schemas.microsoft.com/office/drawing/2014/main" id="{B71FD35E-C5C2-401B-8EEA-6A9B6C1E2A62}"/>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74B49BEA-9C17-4EF3-97A9-2407072FEFD4}"/>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0CD6E822-3D3A-4622-9E3E-4083BFE8166D}"/>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730BCE55-9D76-4242-B5F6-0E512EA1EE56}"/>
              </a:ext>
            </a:extLst>
          </p:cNvPr>
          <p:cNvGrpSpPr>
            <a:grpSpLocks/>
          </p:cNvGrpSpPr>
          <p:nvPr/>
        </p:nvGrpSpPr>
        <p:grpSpPr bwMode="auto">
          <a:xfrm>
            <a:off x="4051300" y="139700"/>
            <a:ext cx="3417888" cy="908050"/>
            <a:chOff x="3312996" y="215475"/>
            <a:chExt cx="4556933" cy="907919"/>
          </a:xfrm>
        </p:grpSpPr>
        <p:grpSp>
          <p:nvGrpSpPr>
            <p:cNvPr id="34841" name="组合 77">
              <a:extLst>
                <a:ext uri="{FF2B5EF4-FFF2-40B4-BE49-F238E27FC236}">
                  <a16:creationId xmlns:a16="http://schemas.microsoft.com/office/drawing/2014/main" id="{A9E14A65-2B4B-4D64-8524-0ADB40D33E07}"/>
                </a:ext>
              </a:extLst>
            </p:cNvPr>
            <p:cNvGrpSpPr>
              <a:grpSpLocks/>
            </p:cNvGrpSpPr>
            <p:nvPr/>
          </p:nvGrpSpPr>
          <p:grpSpPr bwMode="auto">
            <a:xfrm rot="406819" flipH="1">
              <a:off x="3312996" y="215475"/>
              <a:ext cx="1030666" cy="703956"/>
              <a:chOff x="9015984" y="2528554"/>
              <a:chExt cx="2157344" cy="1473489"/>
            </a:xfrm>
          </p:grpSpPr>
          <p:sp>
            <p:nvSpPr>
              <p:cNvPr id="34853" name="Freeform 166">
                <a:extLst>
                  <a:ext uri="{FF2B5EF4-FFF2-40B4-BE49-F238E27FC236}">
                    <a16:creationId xmlns:a16="http://schemas.microsoft.com/office/drawing/2014/main" id="{B61C44D1-013C-438C-95A3-F0C974610E6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4" name="Freeform 167">
                <a:extLst>
                  <a:ext uri="{FF2B5EF4-FFF2-40B4-BE49-F238E27FC236}">
                    <a16:creationId xmlns:a16="http://schemas.microsoft.com/office/drawing/2014/main" id="{B44B613E-FF86-4D4D-B54E-FFE1576031AB}"/>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5" name="Freeform 168">
                <a:extLst>
                  <a:ext uri="{FF2B5EF4-FFF2-40B4-BE49-F238E27FC236}">
                    <a16:creationId xmlns:a16="http://schemas.microsoft.com/office/drawing/2014/main" id="{495289D4-4A55-4CAE-83B1-00EE3821A2B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6" name="Freeform 169">
                <a:extLst>
                  <a:ext uri="{FF2B5EF4-FFF2-40B4-BE49-F238E27FC236}">
                    <a16:creationId xmlns:a16="http://schemas.microsoft.com/office/drawing/2014/main" id="{E93E4E78-F207-4A62-AB47-21628848100C}"/>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7" name="Freeform 170">
                <a:extLst>
                  <a:ext uri="{FF2B5EF4-FFF2-40B4-BE49-F238E27FC236}">
                    <a16:creationId xmlns:a16="http://schemas.microsoft.com/office/drawing/2014/main" id="{20006064-9754-4385-93F7-6F3EC7DA85BC}"/>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8" name="Freeform 175">
                <a:extLst>
                  <a:ext uri="{FF2B5EF4-FFF2-40B4-BE49-F238E27FC236}">
                    <a16:creationId xmlns:a16="http://schemas.microsoft.com/office/drawing/2014/main" id="{63036B8E-B7A9-46F8-ADFF-9F77DF5D5C0E}"/>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9" name="Freeform 176">
                <a:extLst>
                  <a:ext uri="{FF2B5EF4-FFF2-40B4-BE49-F238E27FC236}">
                    <a16:creationId xmlns:a16="http://schemas.microsoft.com/office/drawing/2014/main" id="{E953C039-A72B-49FD-837A-03604ADD2C8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0" name="Freeform 177">
                <a:extLst>
                  <a:ext uri="{FF2B5EF4-FFF2-40B4-BE49-F238E27FC236}">
                    <a16:creationId xmlns:a16="http://schemas.microsoft.com/office/drawing/2014/main" id="{40B46B4A-FAC3-46E1-A2AA-2E8E9A577D6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1" name="Freeform 178">
                <a:extLst>
                  <a:ext uri="{FF2B5EF4-FFF2-40B4-BE49-F238E27FC236}">
                    <a16:creationId xmlns:a16="http://schemas.microsoft.com/office/drawing/2014/main" id="{C43247F5-ACF1-486A-9C7A-1C61A9D6900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2" name="Freeform 179">
                <a:extLst>
                  <a:ext uri="{FF2B5EF4-FFF2-40B4-BE49-F238E27FC236}">
                    <a16:creationId xmlns:a16="http://schemas.microsoft.com/office/drawing/2014/main" id="{D1592FD3-8642-40B9-89E8-12FA333A06CE}"/>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4842" name="组合 78">
              <a:extLst>
                <a:ext uri="{FF2B5EF4-FFF2-40B4-BE49-F238E27FC236}">
                  <a16:creationId xmlns:a16="http://schemas.microsoft.com/office/drawing/2014/main" id="{703F7546-CB30-4F7B-87A1-06C0ADC51704}"/>
                </a:ext>
              </a:extLst>
            </p:cNvPr>
            <p:cNvGrpSpPr>
              <a:grpSpLocks/>
            </p:cNvGrpSpPr>
            <p:nvPr/>
          </p:nvGrpSpPr>
          <p:grpSpPr bwMode="auto">
            <a:xfrm>
              <a:off x="4595263" y="917019"/>
              <a:ext cx="3274666" cy="206375"/>
              <a:chOff x="4531763" y="904319"/>
              <a:chExt cx="3274666" cy="206375"/>
            </a:xfrm>
          </p:grpSpPr>
          <p:sp>
            <p:nvSpPr>
              <p:cNvPr id="34843" name="Freeform 139">
                <a:extLst>
                  <a:ext uri="{FF2B5EF4-FFF2-40B4-BE49-F238E27FC236}">
                    <a16:creationId xmlns:a16="http://schemas.microsoft.com/office/drawing/2014/main" id="{1E733423-1C7D-4205-B0FA-EB3AC97DDEB8}"/>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4" name="Freeform 139">
                <a:extLst>
                  <a:ext uri="{FF2B5EF4-FFF2-40B4-BE49-F238E27FC236}">
                    <a16:creationId xmlns:a16="http://schemas.microsoft.com/office/drawing/2014/main" id="{019608D3-6BBB-4393-A849-B9BCA2B88C87}"/>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5" name="Freeform 139">
                <a:extLst>
                  <a:ext uri="{FF2B5EF4-FFF2-40B4-BE49-F238E27FC236}">
                    <a16:creationId xmlns:a16="http://schemas.microsoft.com/office/drawing/2014/main" id="{2EFCA21D-718F-40C2-992A-A9BA7F121EE2}"/>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6" name="Freeform 139">
                <a:extLst>
                  <a:ext uri="{FF2B5EF4-FFF2-40B4-BE49-F238E27FC236}">
                    <a16:creationId xmlns:a16="http://schemas.microsoft.com/office/drawing/2014/main" id="{11DCB457-ADD2-448A-BA41-68C45395DA67}"/>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7" name="Freeform 139">
                <a:extLst>
                  <a:ext uri="{FF2B5EF4-FFF2-40B4-BE49-F238E27FC236}">
                    <a16:creationId xmlns:a16="http://schemas.microsoft.com/office/drawing/2014/main" id="{C07F5D92-F0FA-4D7D-A574-49DF4F4D8CF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8" name="Freeform 139">
                <a:extLst>
                  <a:ext uri="{FF2B5EF4-FFF2-40B4-BE49-F238E27FC236}">
                    <a16:creationId xmlns:a16="http://schemas.microsoft.com/office/drawing/2014/main" id="{58CDA642-103F-4CBC-BC7B-9D761B246D51}"/>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9" name="Freeform 139">
                <a:extLst>
                  <a:ext uri="{FF2B5EF4-FFF2-40B4-BE49-F238E27FC236}">
                    <a16:creationId xmlns:a16="http://schemas.microsoft.com/office/drawing/2014/main" id="{83EA9F14-181A-4821-A87A-CDF5FB9DB0E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0" name="Freeform 139">
                <a:extLst>
                  <a:ext uri="{FF2B5EF4-FFF2-40B4-BE49-F238E27FC236}">
                    <a16:creationId xmlns:a16="http://schemas.microsoft.com/office/drawing/2014/main" id="{4AA15998-1DEB-4BCB-94BF-6EC8DBD9818D}"/>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1" name="Freeform 139">
                <a:extLst>
                  <a:ext uri="{FF2B5EF4-FFF2-40B4-BE49-F238E27FC236}">
                    <a16:creationId xmlns:a16="http://schemas.microsoft.com/office/drawing/2014/main" id="{06635E4B-D052-41A9-8B88-2CADF01545A4}"/>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2" name="Freeform 139">
                <a:extLst>
                  <a:ext uri="{FF2B5EF4-FFF2-40B4-BE49-F238E27FC236}">
                    <a16:creationId xmlns:a16="http://schemas.microsoft.com/office/drawing/2014/main" id="{3D578FE0-0435-4568-B6CD-64973E9CC32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5585265D-7558-4C5D-BA03-E73914E75F24}"/>
              </a:ext>
            </a:extLst>
          </p:cNvPr>
          <p:cNvSpPr txBox="1">
            <a:spLocks noChangeArrowheads="1"/>
          </p:cNvSpPr>
          <p:nvPr/>
        </p:nvSpPr>
        <p:spPr bwMode="auto">
          <a:xfrm>
            <a:off x="3840164" y="138113"/>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Ghi nhớ</a:t>
            </a:r>
          </a:p>
        </p:txBody>
      </p:sp>
      <p:pic>
        <p:nvPicPr>
          <p:cNvPr id="101" name="图片 100">
            <a:extLst>
              <a:ext uri="{FF2B5EF4-FFF2-40B4-BE49-F238E27FC236}">
                <a16:creationId xmlns:a16="http://schemas.microsoft.com/office/drawing/2014/main" id="{659A0CEF-F4EE-4AA5-9234-9CA2432519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 descr="A picture containing text, vector graphics, businesscard&#10;&#10;Description automatically generated">
            <a:extLst>
              <a:ext uri="{FF2B5EF4-FFF2-40B4-BE49-F238E27FC236}">
                <a16:creationId xmlns:a16="http://schemas.microsoft.com/office/drawing/2014/main" id="{8888C643-D5E9-4DFC-8074-F8103A85282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22940D8E-8A4B-4D7D-BDAD-0C74DFB32304}"/>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241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a16="http://schemas.microsoft.com/office/drawing/2014/main"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a16="http://schemas.microsoft.com/office/drawing/2014/main"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a16="http://schemas.microsoft.com/office/drawing/2014/main"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a16="http://schemas.microsoft.com/office/drawing/2014/main"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a16="http://schemas.microsoft.com/office/drawing/2014/main"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a16="http://schemas.microsoft.com/office/drawing/2014/main"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a16="http://schemas.microsoft.com/office/drawing/2014/main"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a16="http://schemas.microsoft.com/office/drawing/2014/main"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a16="http://schemas.microsoft.com/office/drawing/2014/main"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a16="http://schemas.microsoft.com/office/drawing/2014/main"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a16="http://schemas.microsoft.com/office/drawing/2014/main"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a16="http://schemas.microsoft.com/office/drawing/2014/main"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a16="http://schemas.microsoft.com/office/drawing/2014/main"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a16="http://schemas.microsoft.com/office/drawing/2014/main"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a16="http://schemas.microsoft.com/office/drawing/2014/main"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a16="http://schemas.microsoft.com/office/drawing/2014/main"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a16="http://schemas.microsoft.com/office/drawing/2014/main"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a16="http://schemas.microsoft.com/office/drawing/2014/main"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a16="http://schemas.microsoft.com/office/drawing/2014/main"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a16="http://schemas.microsoft.com/office/drawing/2014/main"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a16="http://schemas.microsoft.com/office/drawing/2014/main"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a16="http://schemas.microsoft.com/office/drawing/2014/main"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a16="http://schemas.microsoft.com/office/drawing/2014/main"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a16="http://schemas.microsoft.com/office/drawing/2014/main"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a16="http://schemas.microsoft.com/office/drawing/2014/main"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a16="http://schemas.microsoft.com/office/drawing/2014/main"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a16="http://schemas.microsoft.com/office/drawing/2014/main"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a16="http://schemas.microsoft.com/office/drawing/2014/main"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a16="http://schemas.microsoft.com/office/drawing/2014/main"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a16="http://schemas.microsoft.com/office/drawing/2014/main"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a16="http://schemas.microsoft.com/office/drawing/2014/main"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a16="http://schemas.microsoft.com/office/drawing/2014/main"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a16="http://schemas.microsoft.com/office/drawing/2014/main"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a16="http://schemas.microsoft.com/office/drawing/2014/main"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a16="http://schemas.microsoft.com/office/drawing/2014/main"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a16="http://schemas.microsoft.com/office/drawing/2014/main"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a16="http://schemas.microsoft.com/office/drawing/2014/main"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a16="http://schemas.microsoft.com/office/drawing/2014/main"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a16="http://schemas.microsoft.com/office/drawing/2014/main"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a16="http://schemas.microsoft.com/office/drawing/2014/main"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a16="http://schemas.microsoft.com/office/drawing/2014/main"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a16="http://schemas.microsoft.com/office/drawing/2014/main"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a16="http://schemas.microsoft.com/office/drawing/2014/main"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a16="http://schemas.microsoft.com/office/drawing/2014/main"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a16="http://schemas.microsoft.com/office/drawing/2014/main"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a16="http://schemas.microsoft.com/office/drawing/2014/main"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a16="http://schemas.microsoft.com/office/drawing/2014/main"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a16="http://schemas.microsoft.com/office/drawing/2014/main"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a16="http://schemas.microsoft.com/office/drawing/2014/main"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a16="http://schemas.microsoft.com/office/drawing/2014/main"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a16="http://schemas.microsoft.com/office/drawing/2014/main"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a16="http://schemas.microsoft.com/office/drawing/2014/main"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a16="http://schemas.microsoft.com/office/drawing/2014/main"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a16="http://schemas.microsoft.com/office/drawing/2014/main"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a16="http://schemas.microsoft.com/office/drawing/2014/main"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a16="http://schemas.microsoft.com/office/drawing/2014/main"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a16="http://schemas.microsoft.com/office/drawing/2014/main"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271BA6AE-122A-45CC-9F88-A5B703FF788A}"/>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a16="http://schemas.microsoft.com/office/drawing/2014/main"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a16="http://schemas.microsoft.com/office/drawing/2014/main"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a16="http://schemas.microsoft.com/office/drawing/2014/main"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a16="http://schemas.microsoft.com/office/drawing/2014/main"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a16="http://schemas.microsoft.com/office/drawing/2014/main"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a16="http://schemas.microsoft.com/office/drawing/2014/main"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a16="http://schemas.microsoft.com/office/drawing/2014/main"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a16="http://schemas.microsoft.com/office/drawing/2014/main"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a16="http://schemas.microsoft.com/office/drawing/2014/main"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a16="http://schemas.microsoft.com/office/drawing/2014/main"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a16="http://schemas.microsoft.com/office/drawing/2014/main"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a16="http://schemas.microsoft.com/office/drawing/2014/main"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a16="http://schemas.microsoft.com/office/drawing/2014/main"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a16="http://schemas.microsoft.com/office/drawing/2014/main"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a16="http://schemas.microsoft.com/office/drawing/2014/main"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a16="http://schemas.microsoft.com/office/drawing/2014/main"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a16="http://schemas.microsoft.com/office/drawing/2014/main"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a16="http://schemas.microsoft.com/office/drawing/2014/main"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a16="http://schemas.microsoft.com/office/drawing/2014/main"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a16="http://schemas.microsoft.com/office/drawing/2014/main"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a16="http://schemas.microsoft.com/office/drawing/2014/main"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a16="http://schemas.microsoft.com/office/drawing/2014/main"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a16="http://schemas.microsoft.com/office/drawing/2014/main" id="{C7A225FC-46DB-4CC4-A8D7-48D9818EF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a16="http://schemas.microsoft.com/office/drawing/2014/main" id="{F56FAA2B-4B2E-487A-9CCB-DFC7C09840A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a16="http://schemas.microsoft.com/office/drawing/2014/main"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spTree>
  </p:cSld>
  <p:clrMapOvr>
    <a:masterClrMapping/>
  </p:clrMapOvr>
  <p:transition spd="slow" advTm="254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a16="http://schemas.microsoft.com/office/drawing/2014/main"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a16="http://schemas.microsoft.com/office/drawing/2014/main"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a16="http://schemas.microsoft.com/office/drawing/2014/main"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a16="http://schemas.microsoft.com/office/drawing/2014/main"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a16="http://schemas.microsoft.com/office/drawing/2014/main"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a16="http://schemas.microsoft.com/office/drawing/2014/main"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a16="http://schemas.microsoft.com/office/drawing/2014/main"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a16="http://schemas.microsoft.com/office/drawing/2014/main"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a16="http://schemas.microsoft.com/office/drawing/2014/main"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a16="http://schemas.microsoft.com/office/drawing/2014/main"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a16="http://schemas.microsoft.com/office/drawing/2014/main"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a16="http://schemas.microsoft.com/office/drawing/2014/main"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a16="http://schemas.microsoft.com/office/drawing/2014/main"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a16="http://schemas.microsoft.com/office/drawing/2014/main"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a16="http://schemas.microsoft.com/office/drawing/2014/main"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a16="http://schemas.microsoft.com/office/drawing/2014/main"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a16="http://schemas.microsoft.com/office/drawing/2014/main"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a16="http://schemas.microsoft.com/office/drawing/2014/main"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a16="http://schemas.microsoft.com/office/drawing/2014/main"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a16="http://schemas.microsoft.com/office/drawing/2014/main"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a16="http://schemas.microsoft.com/office/drawing/2014/main"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a16="http://schemas.microsoft.com/office/drawing/2014/main"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a16="http://schemas.microsoft.com/office/drawing/2014/main"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a16="http://schemas.microsoft.com/office/drawing/2014/main"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a16="http://schemas.microsoft.com/office/drawing/2014/main"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a16="http://schemas.microsoft.com/office/drawing/2014/main"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a16="http://schemas.microsoft.com/office/drawing/2014/main"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a16="http://schemas.microsoft.com/office/drawing/2014/main"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a16="http://schemas.microsoft.com/office/drawing/2014/main"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a16="http://schemas.microsoft.com/office/drawing/2014/main"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a16="http://schemas.microsoft.com/office/drawing/2014/main"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a16="http://schemas.microsoft.com/office/drawing/2014/main"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a16="http://schemas.microsoft.com/office/drawing/2014/main"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a16="http://schemas.microsoft.com/office/drawing/2014/main"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a16="http://schemas.microsoft.com/office/drawing/2014/main"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a16="http://schemas.microsoft.com/office/drawing/2014/main"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a16="http://schemas.microsoft.com/office/drawing/2014/main"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a16="http://schemas.microsoft.com/office/drawing/2014/main"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a16="http://schemas.microsoft.com/office/drawing/2014/main"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a16="http://schemas.microsoft.com/office/drawing/2014/main"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a16="http://schemas.microsoft.com/office/drawing/2014/main"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a16="http://schemas.microsoft.com/office/drawing/2014/main"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a16="http://schemas.microsoft.com/office/drawing/2014/main"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a16="http://schemas.microsoft.com/office/drawing/2014/main"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a16="http://schemas.microsoft.com/office/drawing/2014/main"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a16="http://schemas.microsoft.com/office/drawing/2014/main"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a16="http://schemas.microsoft.com/office/drawing/2014/main"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a16="http://schemas.microsoft.com/office/drawing/2014/main"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a16="http://schemas.microsoft.com/office/drawing/2014/main"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a16="http://schemas.microsoft.com/office/drawing/2014/main"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a16="http://schemas.microsoft.com/office/drawing/2014/main"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a16="http://schemas.microsoft.com/office/drawing/2014/main"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a16="http://schemas.microsoft.com/office/drawing/2014/main"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a16="http://schemas.microsoft.com/office/drawing/2014/main"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a16="http://schemas.microsoft.com/office/drawing/2014/main"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a16="http://schemas.microsoft.com/office/drawing/2014/main"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a16="http://schemas.microsoft.com/office/drawing/2014/main"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a16="http://schemas.microsoft.com/office/drawing/2014/main"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a16="http://schemas.microsoft.com/office/drawing/2014/main"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a16="http://schemas.microsoft.com/office/drawing/2014/main"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a16="http://schemas.microsoft.com/office/drawing/2014/main"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a16="http://schemas.microsoft.com/office/drawing/2014/main"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a16="http://schemas.microsoft.com/office/drawing/2014/main"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a16="http://schemas.microsoft.com/office/drawing/2014/main"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a16="http://schemas.microsoft.com/office/drawing/2014/main"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a16="http://schemas.microsoft.com/office/drawing/2014/main"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a16="http://schemas.microsoft.com/office/drawing/2014/main"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a16="http://schemas.microsoft.com/office/drawing/2014/main"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a16="http://schemas.microsoft.com/office/drawing/2014/main"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a16="http://schemas.microsoft.com/office/drawing/2014/main"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a16="http://schemas.microsoft.com/office/drawing/2014/main"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a16="http://schemas.microsoft.com/office/drawing/2014/main"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a16="http://schemas.microsoft.com/office/drawing/2014/main"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a16="http://schemas.microsoft.com/office/drawing/2014/main"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a16="http://schemas.microsoft.com/office/drawing/2014/main"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a16="http://schemas.microsoft.com/office/drawing/2014/main"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a16="http://schemas.microsoft.com/office/drawing/2014/main"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a16="http://schemas.microsoft.com/office/drawing/2014/main"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a16="http://schemas.microsoft.com/office/drawing/2014/main"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a16="http://schemas.microsoft.com/office/drawing/2014/main"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a16="http://schemas.microsoft.com/office/drawing/2014/main"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a16="http://schemas.microsoft.com/office/drawing/2014/main"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a16="http://schemas.microsoft.com/office/drawing/2014/main"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a16="http://schemas.microsoft.com/office/drawing/2014/main"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a16="http://schemas.microsoft.com/office/drawing/2014/main"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a16="http://schemas.microsoft.com/office/drawing/2014/main"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a16="http://schemas.microsoft.com/office/drawing/2014/main"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a16="http://schemas.microsoft.com/office/drawing/2014/main"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a16="http://schemas.microsoft.com/office/drawing/2014/main"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a16="http://schemas.microsoft.com/office/drawing/2014/main"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a16="http://schemas.microsoft.com/office/drawing/2014/main"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a16="http://schemas.microsoft.com/office/drawing/2014/main"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a16="http://schemas.microsoft.com/office/drawing/2014/main"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a16="http://schemas.microsoft.com/office/drawing/2014/main"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a16="http://schemas.microsoft.com/office/drawing/2014/main"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a16="http://schemas.microsoft.com/office/drawing/2014/main"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a16="http://schemas.microsoft.com/office/drawing/2014/main"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a16="http://schemas.microsoft.com/office/drawing/2014/main"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a16="http://schemas.microsoft.com/office/drawing/2014/main"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a16="http://schemas.microsoft.com/office/drawing/2014/main"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a16="http://schemas.microsoft.com/office/drawing/2014/main"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a16="http://schemas.microsoft.com/office/drawing/2014/main"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a16="http://schemas.microsoft.com/office/drawing/2014/main"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a16="http://schemas.microsoft.com/office/drawing/2014/main"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a16="http://schemas.microsoft.com/office/drawing/2014/main"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a16="http://schemas.microsoft.com/office/drawing/2014/main"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a16="http://schemas.microsoft.com/office/drawing/2014/main"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a16="http://schemas.microsoft.com/office/drawing/2014/main"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a16="http://schemas.microsoft.com/office/drawing/2014/main"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a16="http://schemas.microsoft.com/office/drawing/2014/main"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a16="http://schemas.microsoft.com/office/drawing/2014/main"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a16="http://schemas.microsoft.com/office/drawing/2014/main"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a16="http://schemas.microsoft.com/office/drawing/2014/main"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a16="http://schemas.microsoft.com/office/drawing/2014/main"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a16="http://schemas.microsoft.com/office/drawing/2014/main"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a16="http://schemas.microsoft.com/office/drawing/2014/main"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a16="http://schemas.microsoft.com/office/drawing/2014/main"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a16="http://schemas.microsoft.com/office/drawing/2014/main"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a16="http://schemas.microsoft.com/office/drawing/2014/main"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a16="http://schemas.microsoft.com/office/drawing/2014/main"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a16="http://schemas.microsoft.com/office/drawing/2014/main"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a16="http://schemas.microsoft.com/office/drawing/2014/main"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a16="http://schemas.microsoft.com/office/drawing/2014/main"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a16="http://schemas.microsoft.com/office/drawing/2014/main"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a16="http://schemas.microsoft.com/office/drawing/2014/main"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a16="http://schemas.microsoft.com/office/drawing/2014/main"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a16="http://schemas.microsoft.com/office/drawing/2014/main"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a16="http://schemas.microsoft.com/office/drawing/2014/main"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a16="http://schemas.microsoft.com/office/drawing/2014/main"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a16="http://schemas.microsoft.com/office/drawing/2014/main"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a16="http://schemas.microsoft.com/office/drawing/2014/main"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a16="http://schemas.microsoft.com/office/drawing/2014/main" id="{8E07443D-3A8D-4998-AE76-1B1E9515BB60}"/>
              </a:ext>
            </a:extLst>
          </p:cNvPr>
          <p:cNvSpPr txBox="1"/>
          <p:nvPr/>
        </p:nvSpPr>
        <p:spPr>
          <a:xfrm>
            <a:off x="3221614" y="2574926"/>
            <a:ext cx="5928161" cy="2246769"/>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a:t>
            </a:r>
            <a:r>
              <a:rPr lang="en-US" altLang="zh-CN" sz="7000" b="1" dirty="0" smtClean="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CON</a:t>
            </a:r>
            <a:endPar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A01FD-F27B-4550-9418-699EDC8C26AB}"/>
              </a:ext>
            </a:extLst>
          </p:cNvPr>
          <p:cNvSpPr txBox="1"/>
          <p:nvPr/>
        </p:nvSpPr>
        <p:spPr>
          <a:xfrm>
            <a:off x="2406315" y="1716505"/>
            <a:ext cx="5662863"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endParaRPr lang="en-US" sz="32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Chim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hót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líu</a:t>
            </a:r>
            <a:r>
              <a:rPr lang="en-US" sz="3200" dirty="0">
                <a:latin typeface="Times New Roman" panose="02020603050405020304" pitchFamily="18" charset="0"/>
                <a:cs typeface="Times New Roman" panose="02020603050405020304" pitchFamily="18" charset="0"/>
              </a:rPr>
              <a:t> lo</a:t>
            </a:r>
          </a:p>
        </p:txBody>
      </p:sp>
      <p:cxnSp>
        <p:nvCxnSpPr>
          <p:cNvPr id="4" name="Straight Connector 3">
            <a:extLst>
              <a:ext uri="{FF2B5EF4-FFF2-40B4-BE49-F238E27FC236}">
                <a16:creationId xmlns:a16="http://schemas.microsoft.com/office/drawing/2014/main" id="{9DE42786-FC72-4CC8-B608-3B3EA3E2201E}"/>
              </a:ext>
            </a:extLst>
          </p:cNvPr>
          <p:cNvCxnSpPr/>
          <p:nvPr/>
        </p:nvCxnSpPr>
        <p:spPr>
          <a:xfrm>
            <a:off x="2775283" y="3144253"/>
            <a:ext cx="54543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D3B9A9F2-A6DD-4622-A927-F731DC78F4A3}"/>
              </a:ext>
            </a:extLst>
          </p:cNvPr>
          <p:cNvCxnSpPr/>
          <p:nvPr/>
        </p:nvCxnSpPr>
        <p:spPr>
          <a:xfrm>
            <a:off x="4241162" y="3156223"/>
            <a:ext cx="54543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2529A41D-33A5-4B7E-A7E6-C3D181AF9760}"/>
              </a:ext>
            </a:extLst>
          </p:cNvPr>
          <p:cNvCxnSpPr/>
          <p:nvPr/>
        </p:nvCxnSpPr>
        <p:spPr>
          <a:xfrm flipV="1">
            <a:off x="5613009" y="3128212"/>
            <a:ext cx="635390" cy="16041"/>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8C85402E-562A-43A7-B320-2644DA176C4F}"/>
              </a:ext>
            </a:extLst>
          </p:cNvPr>
          <p:cNvCxnSpPr>
            <a:cxnSpLocks/>
          </p:cNvCxnSpPr>
          <p:nvPr/>
        </p:nvCxnSpPr>
        <p:spPr>
          <a:xfrm>
            <a:off x="2775283" y="3866003"/>
            <a:ext cx="1997243"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10066184"/>
      </p:ext>
    </p:extLst>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955334" y="3159840"/>
            <a:ext cx="5083444"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1128290141"/>
      </p:ext>
    </p:extLst>
  </p:cSld>
  <p:clrMapOvr>
    <a:masterClrMapping/>
  </p:clrMapOvr>
  <p:transition spd="slow"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178845-4B21-4C5D-8902-3CAFB93EF083}"/>
              </a:ext>
            </a:extLst>
          </p:cNvPr>
          <p:cNvGrpSpPr>
            <a:grpSpLocks/>
          </p:cNvGrpSpPr>
          <p:nvPr/>
        </p:nvGrpSpPr>
        <p:grpSpPr bwMode="auto">
          <a:xfrm>
            <a:off x="4827589" y="5549901"/>
            <a:ext cx="1836737" cy="987425"/>
            <a:chOff x="4322882" y="5260680"/>
            <a:chExt cx="2448550" cy="987720"/>
          </a:xfrm>
        </p:grpSpPr>
        <p:sp>
          <p:nvSpPr>
            <p:cNvPr id="8364" name="Freeform 32">
              <a:extLst>
                <a:ext uri="{FF2B5EF4-FFF2-40B4-BE49-F238E27FC236}">
                  <a16:creationId xmlns:a16="http://schemas.microsoft.com/office/drawing/2014/main" id="{5D42100C-226E-43C7-A06E-587BBD51E48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5" name="Freeform 33">
              <a:extLst>
                <a:ext uri="{FF2B5EF4-FFF2-40B4-BE49-F238E27FC236}">
                  <a16:creationId xmlns:a16="http://schemas.microsoft.com/office/drawing/2014/main" id="{D8D4BEFB-6F91-414C-8454-62C0CB182B99}"/>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6" name="Freeform 34">
              <a:extLst>
                <a:ext uri="{FF2B5EF4-FFF2-40B4-BE49-F238E27FC236}">
                  <a16:creationId xmlns:a16="http://schemas.microsoft.com/office/drawing/2014/main" id="{6197F442-3980-45DD-A6AD-36ADE4D8F23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B755B22A-243D-47B8-8D1E-CF4888A0BD06}"/>
              </a:ext>
            </a:extLst>
          </p:cNvPr>
          <p:cNvGrpSpPr>
            <a:grpSpLocks/>
          </p:cNvGrpSpPr>
          <p:nvPr/>
        </p:nvGrpSpPr>
        <p:grpSpPr bwMode="auto">
          <a:xfrm>
            <a:off x="420955" y="182821"/>
            <a:ext cx="844550" cy="1263650"/>
            <a:chOff x="199774" y="515057"/>
            <a:chExt cx="2326121" cy="2608329"/>
          </a:xfrm>
        </p:grpSpPr>
        <p:sp>
          <p:nvSpPr>
            <p:cNvPr id="8357" name="Freeform 19">
              <a:extLst>
                <a:ext uri="{FF2B5EF4-FFF2-40B4-BE49-F238E27FC236}">
                  <a16:creationId xmlns:a16="http://schemas.microsoft.com/office/drawing/2014/main" id="{F3A247A1-4936-44FA-BA68-B6C74578A55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8" name="Freeform 20">
              <a:extLst>
                <a:ext uri="{FF2B5EF4-FFF2-40B4-BE49-F238E27FC236}">
                  <a16:creationId xmlns:a16="http://schemas.microsoft.com/office/drawing/2014/main" id="{D5F4FC3A-56A7-4478-B460-FA35E29CBD9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9" name="Freeform 21">
              <a:extLst>
                <a:ext uri="{FF2B5EF4-FFF2-40B4-BE49-F238E27FC236}">
                  <a16:creationId xmlns:a16="http://schemas.microsoft.com/office/drawing/2014/main" id="{6F6EECD4-D487-49A3-B623-F19DAB7CAAD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0" name="Freeform 41">
              <a:extLst>
                <a:ext uri="{FF2B5EF4-FFF2-40B4-BE49-F238E27FC236}">
                  <a16:creationId xmlns:a16="http://schemas.microsoft.com/office/drawing/2014/main" id="{2D6A466F-50DF-4154-9F99-4032B6F738EF}"/>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1" name="Freeform 42">
              <a:extLst>
                <a:ext uri="{FF2B5EF4-FFF2-40B4-BE49-F238E27FC236}">
                  <a16:creationId xmlns:a16="http://schemas.microsoft.com/office/drawing/2014/main" id="{292AC01C-8E41-40E2-B165-003939E03E46}"/>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2" name="Freeform 43">
              <a:extLst>
                <a:ext uri="{FF2B5EF4-FFF2-40B4-BE49-F238E27FC236}">
                  <a16:creationId xmlns:a16="http://schemas.microsoft.com/office/drawing/2014/main" id="{FEAA0DC6-384E-4CE1-98A8-EBF1C407732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3" name="Freeform 44">
              <a:extLst>
                <a:ext uri="{FF2B5EF4-FFF2-40B4-BE49-F238E27FC236}">
                  <a16:creationId xmlns:a16="http://schemas.microsoft.com/office/drawing/2014/main" id="{12C62C23-86EB-40B2-9D86-F69DF11DBDE8}"/>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8F49637-B931-4F06-893B-CE29F03D447A}"/>
              </a:ext>
            </a:extLst>
          </p:cNvPr>
          <p:cNvGrpSpPr>
            <a:grpSpLocks/>
          </p:cNvGrpSpPr>
          <p:nvPr/>
        </p:nvGrpSpPr>
        <p:grpSpPr bwMode="auto">
          <a:xfrm>
            <a:off x="1576655" y="343159"/>
            <a:ext cx="698500" cy="546100"/>
            <a:chOff x="2776977" y="479782"/>
            <a:chExt cx="1888289" cy="1110148"/>
          </a:xfrm>
        </p:grpSpPr>
        <p:sp>
          <p:nvSpPr>
            <p:cNvPr id="8355" name="Freeform 30">
              <a:extLst>
                <a:ext uri="{FF2B5EF4-FFF2-40B4-BE49-F238E27FC236}">
                  <a16:creationId xmlns:a16="http://schemas.microsoft.com/office/drawing/2014/main" id="{B062274C-210B-4109-B807-1D1D9720DB3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6" name="Freeform 46">
              <a:extLst>
                <a:ext uri="{FF2B5EF4-FFF2-40B4-BE49-F238E27FC236}">
                  <a16:creationId xmlns:a16="http://schemas.microsoft.com/office/drawing/2014/main" id="{DFC5F5D1-6082-427A-8D5E-146DCD42BB07}"/>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A2B04B16-6068-4695-A00D-E995B3E7235F}"/>
              </a:ext>
            </a:extLst>
          </p:cNvPr>
          <p:cNvGrpSpPr>
            <a:grpSpLocks/>
          </p:cNvGrpSpPr>
          <p:nvPr/>
        </p:nvGrpSpPr>
        <p:grpSpPr bwMode="auto">
          <a:xfrm>
            <a:off x="738456" y="3767396"/>
            <a:ext cx="477837" cy="2781300"/>
            <a:chOff x="392752" y="3324665"/>
            <a:chExt cx="637039" cy="2780557"/>
          </a:xfrm>
        </p:grpSpPr>
        <p:sp>
          <p:nvSpPr>
            <p:cNvPr id="8352" name="Freeform 22">
              <a:extLst>
                <a:ext uri="{FF2B5EF4-FFF2-40B4-BE49-F238E27FC236}">
                  <a16:creationId xmlns:a16="http://schemas.microsoft.com/office/drawing/2014/main" id="{23153878-5256-4A47-993D-38DFF74A4D7B}"/>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3" name="Freeform 23">
              <a:extLst>
                <a:ext uri="{FF2B5EF4-FFF2-40B4-BE49-F238E27FC236}">
                  <a16:creationId xmlns:a16="http://schemas.microsoft.com/office/drawing/2014/main" id="{84AAC681-F4E7-4A7B-873E-B48CE0CA8D0C}"/>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4" name="Freeform 91">
              <a:extLst>
                <a:ext uri="{FF2B5EF4-FFF2-40B4-BE49-F238E27FC236}">
                  <a16:creationId xmlns:a16="http://schemas.microsoft.com/office/drawing/2014/main" id="{5E40AD66-BA41-4280-B860-9E077FC107E1}"/>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EC833EBC-1A46-40F5-A851-83B0A6E50921}"/>
              </a:ext>
            </a:extLst>
          </p:cNvPr>
          <p:cNvGrpSpPr>
            <a:grpSpLocks/>
          </p:cNvGrpSpPr>
          <p:nvPr/>
        </p:nvGrpSpPr>
        <p:grpSpPr bwMode="auto">
          <a:xfrm>
            <a:off x="3017839" y="5605463"/>
            <a:ext cx="738187" cy="844550"/>
            <a:chOff x="2206339" y="4538565"/>
            <a:chExt cx="1796989" cy="1541757"/>
          </a:xfrm>
        </p:grpSpPr>
        <p:sp>
          <p:nvSpPr>
            <p:cNvPr id="8340" name="Freeform 18">
              <a:extLst>
                <a:ext uri="{FF2B5EF4-FFF2-40B4-BE49-F238E27FC236}">
                  <a16:creationId xmlns:a16="http://schemas.microsoft.com/office/drawing/2014/main" id="{50563BF1-F6C8-44D3-80CB-6637F41F1C31}"/>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1" name="Freeform 31">
              <a:extLst>
                <a:ext uri="{FF2B5EF4-FFF2-40B4-BE49-F238E27FC236}">
                  <a16:creationId xmlns:a16="http://schemas.microsoft.com/office/drawing/2014/main" id="{F71EE69F-8415-455B-86E9-4AE2AACEA6C0}"/>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2" name="Freeform 84">
              <a:extLst>
                <a:ext uri="{FF2B5EF4-FFF2-40B4-BE49-F238E27FC236}">
                  <a16:creationId xmlns:a16="http://schemas.microsoft.com/office/drawing/2014/main" id="{34E6BFFE-B46E-47A2-9303-003A153473C7}"/>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3" name="Freeform 85">
              <a:extLst>
                <a:ext uri="{FF2B5EF4-FFF2-40B4-BE49-F238E27FC236}">
                  <a16:creationId xmlns:a16="http://schemas.microsoft.com/office/drawing/2014/main" id="{8C6336EC-3117-421D-9D64-3B10F32AC62A}"/>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4" name="Freeform 86">
              <a:extLst>
                <a:ext uri="{FF2B5EF4-FFF2-40B4-BE49-F238E27FC236}">
                  <a16:creationId xmlns:a16="http://schemas.microsoft.com/office/drawing/2014/main" id="{25B91F70-39B0-48B4-A30B-F6DB8BC7CBFF}"/>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5" name="Freeform 87">
              <a:extLst>
                <a:ext uri="{FF2B5EF4-FFF2-40B4-BE49-F238E27FC236}">
                  <a16:creationId xmlns:a16="http://schemas.microsoft.com/office/drawing/2014/main" id="{5758EC24-C9C7-40A0-892D-98ABCA148C73}"/>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6" name="Freeform 88">
              <a:extLst>
                <a:ext uri="{FF2B5EF4-FFF2-40B4-BE49-F238E27FC236}">
                  <a16:creationId xmlns:a16="http://schemas.microsoft.com/office/drawing/2014/main" id="{054A43F3-9478-4E9F-A1B6-BC60EF531C4C}"/>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7" name="Freeform 89">
              <a:extLst>
                <a:ext uri="{FF2B5EF4-FFF2-40B4-BE49-F238E27FC236}">
                  <a16:creationId xmlns:a16="http://schemas.microsoft.com/office/drawing/2014/main" id="{AF1473EE-2813-4E59-B400-8520D0A4B81D}"/>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8" name="Freeform 90">
              <a:extLst>
                <a:ext uri="{FF2B5EF4-FFF2-40B4-BE49-F238E27FC236}">
                  <a16:creationId xmlns:a16="http://schemas.microsoft.com/office/drawing/2014/main" id="{7E1073AD-DAAC-4B09-BF8E-795DBBE48ED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9" name="Freeform 92">
              <a:extLst>
                <a:ext uri="{FF2B5EF4-FFF2-40B4-BE49-F238E27FC236}">
                  <a16:creationId xmlns:a16="http://schemas.microsoft.com/office/drawing/2014/main" id="{928C4D37-39E8-493D-BDFA-E90146F8D9E3}"/>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0" name="Freeform 93">
              <a:extLst>
                <a:ext uri="{FF2B5EF4-FFF2-40B4-BE49-F238E27FC236}">
                  <a16:creationId xmlns:a16="http://schemas.microsoft.com/office/drawing/2014/main" id="{ECDB689C-910A-4B65-9480-CEBDC1C9C18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1" name="Freeform 94">
              <a:extLst>
                <a:ext uri="{FF2B5EF4-FFF2-40B4-BE49-F238E27FC236}">
                  <a16:creationId xmlns:a16="http://schemas.microsoft.com/office/drawing/2014/main" id="{08E2E769-F1F8-467A-951E-12432DDB2DD3}"/>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4C02AC80-5E30-4CDB-A963-A345FF1F4F07}"/>
              </a:ext>
            </a:extLst>
          </p:cNvPr>
          <p:cNvSpPr>
            <a:spLocks noEditPoints="1"/>
          </p:cNvSpPr>
          <p:nvPr/>
        </p:nvSpPr>
        <p:spPr bwMode="auto">
          <a:xfrm>
            <a:off x="9439637" y="239159"/>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D87A3A3-26F3-41DD-9C5A-016AC65FC941}"/>
              </a:ext>
            </a:extLst>
          </p:cNvPr>
          <p:cNvGrpSpPr>
            <a:grpSpLocks/>
          </p:cNvGrpSpPr>
          <p:nvPr/>
        </p:nvGrpSpPr>
        <p:grpSpPr bwMode="auto">
          <a:xfrm>
            <a:off x="10922361" y="1274209"/>
            <a:ext cx="693738" cy="1190625"/>
            <a:chOff x="9404662" y="1369975"/>
            <a:chExt cx="2199545" cy="2828284"/>
          </a:xfrm>
        </p:grpSpPr>
        <p:sp>
          <p:nvSpPr>
            <p:cNvPr id="8330" name="Freeform 24">
              <a:extLst>
                <a:ext uri="{FF2B5EF4-FFF2-40B4-BE49-F238E27FC236}">
                  <a16:creationId xmlns:a16="http://schemas.microsoft.com/office/drawing/2014/main" id="{B5530F69-B8E4-45B9-9F35-3CF588280477}"/>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1" name="Freeform 25">
              <a:extLst>
                <a:ext uri="{FF2B5EF4-FFF2-40B4-BE49-F238E27FC236}">
                  <a16:creationId xmlns:a16="http://schemas.microsoft.com/office/drawing/2014/main" id="{8DC61E42-7AB8-4E09-A3AF-A525AC196F2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2" name="Freeform 36">
              <a:extLst>
                <a:ext uri="{FF2B5EF4-FFF2-40B4-BE49-F238E27FC236}">
                  <a16:creationId xmlns:a16="http://schemas.microsoft.com/office/drawing/2014/main" id="{5861E570-413D-4D1D-89E0-FB174348252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3" name="Freeform 37">
              <a:extLst>
                <a:ext uri="{FF2B5EF4-FFF2-40B4-BE49-F238E27FC236}">
                  <a16:creationId xmlns:a16="http://schemas.microsoft.com/office/drawing/2014/main" id="{14847BFF-6E09-482F-BF6D-E23CDB1D02FD}"/>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4" name="Freeform 38">
              <a:extLst>
                <a:ext uri="{FF2B5EF4-FFF2-40B4-BE49-F238E27FC236}">
                  <a16:creationId xmlns:a16="http://schemas.microsoft.com/office/drawing/2014/main" id="{FC3C9101-B8A3-44DE-8067-01FE8743CE6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5" name="Freeform 39">
              <a:extLst>
                <a:ext uri="{FF2B5EF4-FFF2-40B4-BE49-F238E27FC236}">
                  <a16:creationId xmlns:a16="http://schemas.microsoft.com/office/drawing/2014/main" id="{6756F722-7146-4FE8-8DDC-E59E8B83371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6" name="Freeform 40">
              <a:extLst>
                <a:ext uri="{FF2B5EF4-FFF2-40B4-BE49-F238E27FC236}">
                  <a16:creationId xmlns:a16="http://schemas.microsoft.com/office/drawing/2014/main" id="{A2A717FE-37B4-41AC-AC28-DBD38B620300}"/>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7" name="Freeform 98">
              <a:extLst>
                <a:ext uri="{FF2B5EF4-FFF2-40B4-BE49-F238E27FC236}">
                  <a16:creationId xmlns:a16="http://schemas.microsoft.com/office/drawing/2014/main" id="{6A59DDA9-9BCC-4015-8FF3-7F5175EEFCFB}"/>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8" name="Freeform 99">
              <a:extLst>
                <a:ext uri="{FF2B5EF4-FFF2-40B4-BE49-F238E27FC236}">
                  <a16:creationId xmlns:a16="http://schemas.microsoft.com/office/drawing/2014/main" id="{4C4FCF57-CF1A-4288-9367-80262894D7BA}"/>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9" name="Freeform 100">
              <a:extLst>
                <a:ext uri="{FF2B5EF4-FFF2-40B4-BE49-F238E27FC236}">
                  <a16:creationId xmlns:a16="http://schemas.microsoft.com/office/drawing/2014/main" id="{1BD386E9-CDB7-484D-BA7D-E7A4DEB737C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EB1A3D37-7CD0-487E-827B-90FBB1DEDDFA}"/>
              </a:ext>
            </a:extLst>
          </p:cNvPr>
          <p:cNvGrpSpPr>
            <a:grpSpLocks/>
          </p:cNvGrpSpPr>
          <p:nvPr/>
        </p:nvGrpSpPr>
        <p:grpSpPr bwMode="auto">
          <a:xfrm>
            <a:off x="7556501" y="5732464"/>
            <a:ext cx="555625" cy="765175"/>
            <a:chOff x="6711257" y="5432908"/>
            <a:chExt cx="740789" cy="765691"/>
          </a:xfrm>
        </p:grpSpPr>
        <p:sp>
          <p:nvSpPr>
            <p:cNvPr id="8328" name="Freeform 35">
              <a:extLst>
                <a:ext uri="{FF2B5EF4-FFF2-40B4-BE49-F238E27FC236}">
                  <a16:creationId xmlns:a16="http://schemas.microsoft.com/office/drawing/2014/main" id="{43082D46-4F74-49A4-84E6-AEEF88542B0E}"/>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9" name="Freeform 104">
              <a:extLst>
                <a:ext uri="{FF2B5EF4-FFF2-40B4-BE49-F238E27FC236}">
                  <a16:creationId xmlns:a16="http://schemas.microsoft.com/office/drawing/2014/main" id="{D2D7E473-39D4-4179-B655-255A37AB05B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702F1BB-F0C7-4042-ADFD-8FA984448764}"/>
              </a:ext>
            </a:extLst>
          </p:cNvPr>
          <p:cNvGrpSpPr>
            <a:grpSpLocks/>
          </p:cNvGrpSpPr>
          <p:nvPr/>
        </p:nvGrpSpPr>
        <p:grpSpPr bwMode="auto">
          <a:xfrm>
            <a:off x="1265506" y="1246446"/>
            <a:ext cx="479425" cy="522288"/>
            <a:chOff x="2256140" y="1944762"/>
            <a:chExt cx="917169" cy="751165"/>
          </a:xfrm>
        </p:grpSpPr>
        <p:sp>
          <p:nvSpPr>
            <p:cNvPr id="8326" name="Freeform 45">
              <a:extLst>
                <a:ext uri="{FF2B5EF4-FFF2-40B4-BE49-F238E27FC236}">
                  <a16:creationId xmlns:a16="http://schemas.microsoft.com/office/drawing/2014/main" id="{F12755A5-955A-4185-95E0-BF38508212B0}"/>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7" name="Freeform 113">
              <a:extLst>
                <a:ext uri="{FF2B5EF4-FFF2-40B4-BE49-F238E27FC236}">
                  <a16:creationId xmlns:a16="http://schemas.microsoft.com/office/drawing/2014/main" id="{C3A3BE94-783E-460D-BB52-2559EB5ABCB6}"/>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1E5AD5EE-56C1-4DB2-96C1-9BFE5CD7B639}"/>
              </a:ext>
            </a:extLst>
          </p:cNvPr>
          <p:cNvGrpSpPr>
            <a:grpSpLocks/>
          </p:cNvGrpSpPr>
          <p:nvPr/>
        </p:nvGrpSpPr>
        <p:grpSpPr bwMode="auto">
          <a:xfrm>
            <a:off x="9788887" y="5825572"/>
            <a:ext cx="727075" cy="854075"/>
            <a:chOff x="7398095" y="4258434"/>
            <a:chExt cx="1944315" cy="1713986"/>
          </a:xfrm>
        </p:grpSpPr>
        <p:sp>
          <p:nvSpPr>
            <p:cNvPr id="8319" name="Freeform 28">
              <a:extLst>
                <a:ext uri="{FF2B5EF4-FFF2-40B4-BE49-F238E27FC236}">
                  <a16:creationId xmlns:a16="http://schemas.microsoft.com/office/drawing/2014/main" id="{BFE42D26-3B0A-44ED-B8F8-A17A1D752C2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0" name="Freeform 29">
              <a:extLst>
                <a:ext uri="{FF2B5EF4-FFF2-40B4-BE49-F238E27FC236}">
                  <a16:creationId xmlns:a16="http://schemas.microsoft.com/office/drawing/2014/main" id="{2FC114D7-94E6-40DE-8999-159FE5DC0E11}"/>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1" name="Freeform 96">
              <a:extLst>
                <a:ext uri="{FF2B5EF4-FFF2-40B4-BE49-F238E27FC236}">
                  <a16:creationId xmlns:a16="http://schemas.microsoft.com/office/drawing/2014/main" id="{4F2161D3-8A17-4C8B-B27C-B9A2B95841F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2" name="Freeform 97">
              <a:extLst>
                <a:ext uri="{FF2B5EF4-FFF2-40B4-BE49-F238E27FC236}">
                  <a16:creationId xmlns:a16="http://schemas.microsoft.com/office/drawing/2014/main" id="{31DA016E-2F34-4D06-8F31-6BAE57F990AB}"/>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3" name="Freeform 114">
              <a:extLst>
                <a:ext uri="{FF2B5EF4-FFF2-40B4-BE49-F238E27FC236}">
                  <a16:creationId xmlns:a16="http://schemas.microsoft.com/office/drawing/2014/main" id="{C43EB7CE-6DB1-4EC2-A5ED-1373118C31E4}"/>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4" name="Freeform 115">
              <a:extLst>
                <a:ext uri="{FF2B5EF4-FFF2-40B4-BE49-F238E27FC236}">
                  <a16:creationId xmlns:a16="http://schemas.microsoft.com/office/drawing/2014/main" id="{06933BBF-4688-4C36-AB3E-7F36BA26A753}"/>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5" name="Freeform 116">
              <a:extLst>
                <a:ext uri="{FF2B5EF4-FFF2-40B4-BE49-F238E27FC236}">
                  <a16:creationId xmlns:a16="http://schemas.microsoft.com/office/drawing/2014/main" id="{CDA210CC-93BD-4EDD-832E-B01A9E8F829F}"/>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5C09D26D-08CA-497F-BF80-3D1547DF438E}"/>
              </a:ext>
            </a:extLst>
          </p:cNvPr>
          <p:cNvSpPr>
            <a:spLocks noEditPoints="1"/>
          </p:cNvSpPr>
          <p:nvPr/>
        </p:nvSpPr>
        <p:spPr bwMode="auto">
          <a:xfrm>
            <a:off x="11154136" y="4725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B13AA7A8-7587-48BF-A09B-42CF9C922950}"/>
              </a:ext>
            </a:extLst>
          </p:cNvPr>
          <p:cNvGrpSpPr>
            <a:grpSpLocks/>
          </p:cNvGrpSpPr>
          <p:nvPr/>
        </p:nvGrpSpPr>
        <p:grpSpPr bwMode="auto">
          <a:xfrm>
            <a:off x="10708049" y="5558871"/>
            <a:ext cx="793750" cy="1022350"/>
            <a:chOff x="10101876" y="4297860"/>
            <a:chExt cx="1826037" cy="1763786"/>
          </a:xfrm>
        </p:grpSpPr>
        <p:sp>
          <p:nvSpPr>
            <p:cNvPr id="8313" name="Freeform 26">
              <a:extLst>
                <a:ext uri="{FF2B5EF4-FFF2-40B4-BE49-F238E27FC236}">
                  <a16:creationId xmlns:a16="http://schemas.microsoft.com/office/drawing/2014/main" id="{4DD5B3CB-0958-4A88-BCFF-036F2853C1CA}"/>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4" name="Freeform 27">
              <a:extLst>
                <a:ext uri="{FF2B5EF4-FFF2-40B4-BE49-F238E27FC236}">
                  <a16:creationId xmlns:a16="http://schemas.microsoft.com/office/drawing/2014/main" id="{8F16E4A3-403F-408D-96EC-FDC6B334BA6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5" name="Freeform 118">
              <a:extLst>
                <a:ext uri="{FF2B5EF4-FFF2-40B4-BE49-F238E27FC236}">
                  <a16:creationId xmlns:a16="http://schemas.microsoft.com/office/drawing/2014/main" id="{472AAB06-A33A-4A31-98F0-C54570E1CCE7}"/>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6" name="Freeform 119">
              <a:extLst>
                <a:ext uri="{FF2B5EF4-FFF2-40B4-BE49-F238E27FC236}">
                  <a16:creationId xmlns:a16="http://schemas.microsoft.com/office/drawing/2014/main" id="{3361EBFA-EA76-41E6-B46B-CC0D43CCB14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7" name="Freeform 120">
              <a:extLst>
                <a:ext uri="{FF2B5EF4-FFF2-40B4-BE49-F238E27FC236}">
                  <a16:creationId xmlns:a16="http://schemas.microsoft.com/office/drawing/2014/main" id="{EF42A86D-C3B2-4922-A0A9-00D9E943EADB}"/>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8" name="Freeform 121">
              <a:extLst>
                <a:ext uri="{FF2B5EF4-FFF2-40B4-BE49-F238E27FC236}">
                  <a16:creationId xmlns:a16="http://schemas.microsoft.com/office/drawing/2014/main" id="{1A6CD020-C02C-4E12-963A-E9BA81087A5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A9193031-539B-4BC0-B6A9-167D806DEC24}"/>
              </a:ext>
            </a:extLst>
          </p:cNvPr>
          <p:cNvSpPr>
            <a:spLocks/>
          </p:cNvSpPr>
          <p:nvPr/>
        </p:nvSpPr>
        <p:spPr bwMode="auto">
          <a:xfrm>
            <a:off x="1249631" y="3230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5E03B6BA-F2B3-4F01-A990-69604B79DD52}"/>
              </a:ext>
            </a:extLst>
          </p:cNvPr>
          <p:cNvSpPr>
            <a:spLocks noEditPoints="1"/>
          </p:cNvSpPr>
          <p:nvPr/>
        </p:nvSpPr>
        <p:spPr bwMode="auto">
          <a:xfrm>
            <a:off x="11139849" y="2872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A589F491-3F27-4A6E-A434-D0BA0206034E}"/>
              </a:ext>
            </a:extLst>
          </p:cNvPr>
          <p:cNvGrpSpPr>
            <a:grpSpLocks/>
          </p:cNvGrpSpPr>
          <p:nvPr/>
        </p:nvGrpSpPr>
        <p:grpSpPr bwMode="auto">
          <a:xfrm>
            <a:off x="10776311" y="207408"/>
            <a:ext cx="744538" cy="793750"/>
            <a:chOff x="5671660" y="450732"/>
            <a:chExt cx="1456681" cy="1164099"/>
          </a:xfrm>
        </p:grpSpPr>
        <p:sp>
          <p:nvSpPr>
            <p:cNvPr id="8310" name="Freeform 124">
              <a:extLst>
                <a:ext uri="{FF2B5EF4-FFF2-40B4-BE49-F238E27FC236}">
                  <a16:creationId xmlns:a16="http://schemas.microsoft.com/office/drawing/2014/main" id="{E5478896-705D-454F-8B7E-F4228E02B32A}"/>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1" name="Freeform 125">
              <a:extLst>
                <a:ext uri="{FF2B5EF4-FFF2-40B4-BE49-F238E27FC236}">
                  <a16:creationId xmlns:a16="http://schemas.microsoft.com/office/drawing/2014/main" id="{DE415FE5-574B-4408-ABE9-4EE7026C177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2" name="Freeform 126">
              <a:extLst>
                <a:ext uri="{FF2B5EF4-FFF2-40B4-BE49-F238E27FC236}">
                  <a16:creationId xmlns:a16="http://schemas.microsoft.com/office/drawing/2014/main" id="{DDC2C5DF-F11B-40DB-BE57-6F94650867B4}"/>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0E56962A-1565-4AD0-A852-B73DAA7DEECC}"/>
              </a:ext>
            </a:extLst>
          </p:cNvPr>
          <p:cNvSpPr>
            <a:spLocks noEditPoints="1"/>
          </p:cNvSpPr>
          <p:nvPr/>
        </p:nvSpPr>
        <p:spPr bwMode="auto">
          <a:xfrm flipH="1">
            <a:off x="755918" y="2037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7" name="组合 76">
            <a:extLst>
              <a:ext uri="{FF2B5EF4-FFF2-40B4-BE49-F238E27FC236}">
                <a16:creationId xmlns:a16="http://schemas.microsoft.com/office/drawing/2014/main" id="{634D081E-7424-4E44-8626-C6A26AC7F8F8}"/>
              </a:ext>
            </a:extLst>
          </p:cNvPr>
          <p:cNvGrpSpPr>
            <a:grpSpLocks/>
          </p:cNvGrpSpPr>
          <p:nvPr/>
        </p:nvGrpSpPr>
        <p:grpSpPr bwMode="auto">
          <a:xfrm>
            <a:off x="3017838" y="800100"/>
            <a:ext cx="5719762" cy="908050"/>
            <a:chOff x="3312996" y="215475"/>
            <a:chExt cx="4556933" cy="907919"/>
          </a:xfrm>
        </p:grpSpPr>
        <p:grpSp>
          <p:nvGrpSpPr>
            <p:cNvPr id="8288" name="组合 77">
              <a:extLst>
                <a:ext uri="{FF2B5EF4-FFF2-40B4-BE49-F238E27FC236}">
                  <a16:creationId xmlns:a16="http://schemas.microsoft.com/office/drawing/2014/main" id="{BE1B75DE-B0B3-493E-A7F8-BCFCB13336DE}"/>
                </a:ext>
              </a:extLst>
            </p:cNvPr>
            <p:cNvGrpSpPr>
              <a:grpSpLocks/>
            </p:cNvGrpSpPr>
            <p:nvPr/>
          </p:nvGrpSpPr>
          <p:grpSpPr bwMode="auto">
            <a:xfrm rot="406819" flipH="1">
              <a:off x="3312996" y="215475"/>
              <a:ext cx="1030666" cy="703956"/>
              <a:chOff x="9015984" y="2528554"/>
              <a:chExt cx="2157344" cy="1473489"/>
            </a:xfrm>
          </p:grpSpPr>
          <p:sp>
            <p:nvSpPr>
              <p:cNvPr id="8300" name="Freeform 166">
                <a:extLst>
                  <a:ext uri="{FF2B5EF4-FFF2-40B4-BE49-F238E27FC236}">
                    <a16:creationId xmlns:a16="http://schemas.microsoft.com/office/drawing/2014/main" id="{5CD431F2-544B-4D48-84CD-29C361D20F45}"/>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1" name="Freeform 167">
                <a:extLst>
                  <a:ext uri="{FF2B5EF4-FFF2-40B4-BE49-F238E27FC236}">
                    <a16:creationId xmlns:a16="http://schemas.microsoft.com/office/drawing/2014/main" id="{33FA5811-B5DA-4E31-B451-2B9481CDF308}"/>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2" name="Freeform 168">
                <a:extLst>
                  <a:ext uri="{FF2B5EF4-FFF2-40B4-BE49-F238E27FC236}">
                    <a16:creationId xmlns:a16="http://schemas.microsoft.com/office/drawing/2014/main" id="{7F8FF6B1-5E29-458B-B135-0AA4E1C5B1D5}"/>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3" name="Freeform 169">
                <a:extLst>
                  <a:ext uri="{FF2B5EF4-FFF2-40B4-BE49-F238E27FC236}">
                    <a16:creationId xmlns:a16="http://schemas.microsoft.com/office/drawing/2014/main" id="{927AB07E-3B93-46DF-AFFB-BF9AA6F07D8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4" name="Freeform 170">
                <a:extLst>
                  <a:ext uri="{FF2B5EF4-FFF2-40B4-BE49-F238E27FC236}">
                    <a16:creationId xmlns:a16="http://schemas.microsoft.com/office/drawing/2014/main" id="{F9EEEC80-3CE9-49A8-B04B-E7B10992012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5" name="Freeform 175">
                <a:extLst>
                  <a:ext uri="{FF2B5EF4-FFF2-40B4-BE49-F238E27FC236}">
                    <a16:creationId xmlns:a16="http://schemas.microsoft.com/office/drawing/2014/main" id="{F091D807-9674-4CAB-B8F2-FCF11D66E002}"/>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6" name="Freeform 176">
                <a:extLst>
                  <a:ext uri="{FF2B5EF4-FFF2-40B4-BE49-F238E27FC236}">
                    <a16:creationId xmlns:a16="http://schemas.microsoft.com/office/drawing/2014/main" id="{C00BF809-2CFD-454C-A022-C17F2EC00CDC}"/>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7" name="Freeform 177">
                <a:extLst>
                  <a:ext uri="{FF2B5EF4-FFF2-40B4-BE49-F238E27FC236}">
                    <a16:creationId xmlns:a16="http://schemas.microsoft.com/office/drawing/2014/main" id="{9ED84DF7-8F6D-451D-9239-D8741F8706A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8" name="Freeform 178">
                <a:extLst>
                  <a:ext uri="{FF2B5EF4-FFF2-40B4-BE49-F238E27FC236}">
                    <a16:creationId xmlns:a16="http://schemas.microsoft.com/office/drawing/2014/main" id="{63401F47-8A51-4339-A7C1-4EFC62C15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9" name="Freeform 179">
                <a:extLst>
                  <a:ext uri="{FF2B5EF4-FFF2-40B4-BE49-F238E27FC236}">
                    <a16:creationId xmlns:a16="http://schemas.microsoft.com/office/drawing/2014/main" id="{A824012F-58F4-4654-89BE-06792ACC39A8}"/>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289" name="组合 78">
              <a:extLst>
                <a:ext uri="{FF2B5EF4-FFF2-40B4-BE49-F238E27FC236}">
                  <a16:creationId xmlns:a16="http://schemas.microsoft.com/office/drawing/2014/main" id="{9F0ED3F9-EAC4-4C40-A9A4-50DBD6544D6C}"/>
                </a:ext>
              </a:extLst>
            </p:cNvPr>
            <p:cNvGrpSpPr>
              <a:grpSpLocks/>
            </p:cNvGrpSpPr>
            <p:nvPr/>
          </p:nvGrpSpPr>
          <p:grpSpPr bwMode="auto">
            <a:xfrm>
              <a:off x="4595263" y="917019"/>
              <a:ext cx="3274666" cy="206375"/>
              <a:chOff x="4531763" y="904319"/>
              <a:chExt cx="3274666" cy="206375"/>
            </a:xfrm>
          </p:grpSpPr>
          <p:sp>
            <p:nvSpPr>
              <p:cNvPr id="8290" name="Freeform 139">
                <a:extLst>
                  <a:ext uri="{FF2B5EF4-FFF2-40B4-BE49-F238E27FC236}">
                    <a16:creationId xmlns:a16="http://schemas.microsoft.com/office/drawing/2014/main" id="{D7F3CEC7-C68B-4314-AFD8-A3C92E9CAC7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1" name="Freeform 139">
                <a:extLst>
                  <a:ext uri="{FF2B5EF4-FFF2-40B4-BE49-F238E27FC236}">
                    <a16:creationId xmlns:a16="http://schemas.microsoft.com/office/drawing/2014/main" id="{EFB5367E-ED54-4E24-8B37-46C40DBC8EDC}"/>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2" name="Freeform 139">
                <a:extLst>
                  <a:ext uri="{FF2B5EF4-FFF2-40B4-BE49-F238E27FC236}">
                    <a16:creationId xmlns:a16="http://schemas.microsoft.com/office/drawing/2014/main" id="{604D18BF-9611-4FCA-9CF0-C310E2075FFF}"/>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3" name="Freeform 139">
                <a:extLst>
                  <a:ext uri="{FF2B5EF4-FFF2-40B4-BE49-F238E27FC236}">
                    <a16:creationId xmlns:a16="http://schemas.microsoft.com/office/drawing/2014/main" id="{2E7A6B3F-1EA8-4FEF-BF6E-3E2858B445C2}"/>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4" name="Freeform 139">
                <a:extLst>
                  <a:ext uri="{FF2B5EF4-FFF2-40B4-BE49-F238E27FC236}">
                    <a16:creationId xmlns:a16="http://schemas.microsoft.com/office/drawing/2014/main" id="{078EE2B5-FE65-4112-9C8E-BAE660D780B4}"/>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5" name="Freeform 139">
                <a:extLst>
                  <a:ext uri="{FF2B5EF4-FFF2-40B4-BE49-F238E27FC236}">
                    <a16:creationId xmlns:a16="http://schemas.microsoft.com/office/drawing/2014/main" id="{B07D3F3F-DE40-4101-AD3F-2ECBD94930C2}"/>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6" name="Freeform 139">
                <a:extLst>
                  <a:ext uri="{FF2B5EF4-FFF2-40B4-BE49-F238E27FC236}">
                    <a16:creationId xmlns:a16="http://schemas.microsoft.com/office/drawing/2014/main" id="{6C006F3D-A098-4DFF-87F9-8D75C262CD2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7" name="Freeform 139">
                <a:extLst>
                  <a:ext uri="{FF2B5EF4-FFF2-40B4-BE49-F238E27FC236}">
                    <a16:creationId xmlns:a16="http://schemas.microsoft.com/office/drawing/2014/main" id="{FAB94B62-6844-40FB-86C3-0C9D8EDC2208}"/>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8" name="Freeform 139">
                <a:extLst>
                  <a:ext uri="{FF2B5EF4-FFF2-40B4-BE49-F238E27FC236}">
                    <a16:creationId xmlns:a16="http://schemas.microsoft.com/office/drawing/2014/main" id="{0F56DF19-9FC6-4305-BB31-64DA94F30D0A}"/>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9" name="Freeform 139">
                <a:extLst>
                  <a:ext uri="{FF2B5EF4-FFF2-40B4-BE49-F238E27FC236}">
                    <a16:creationId xmlns:a16="http://schemas.microsoft.com/office/drawing/2014/main" id="{DAB6C370-9C5C-4150-99DF-C9D3F8560853}"/>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1" name="矩形 4">
            <a:extLst>
              <a:ext uri="{FF2B5EF4-FFF2-40B4-BE49-F238E27FC236}">
                <a16:creationId xmlns:a16="http://schemas.microsoft.com/office/drawing/2014/main" id="{4827FC12-4740-46B5-85CA-F137B53AE1A9}"/>
              </a:ext>
            </a:extLst>
          </p:cNvPr>
          <p:cNvSpPr>
            <a:spLocks noChangeArrowheads="1"/>
          </p:cNvSpPr>
          <p:nvPr/>
        </p:nvSpPr>
        <p:spPr bwMode="auto">
          <a:xfrm>
            <a:off x="4144963" y="847726"/>
            <a:ext cx="4844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4800" b="1">
                <a:latin typeface="UTM Nokia Standard"/>
                <a:ea typeface="Microsoft YaHei" panose="020B0503020204020204" pitchFamily="34" charset="-122"/>
              </a:rPr>
              <a:t>LUYỆN TỪ VÀ CÂU</a:t>
            </a:r>
          </a:p>
        </p:txBody>
      </p:sp>
      <p:sp>
        <p:nvSpPr>
          <p:cNvPr id="102" name="Rectangle 13">
            <a:extLst>
              <a:ext uri="{FF2B5EF4-FFF2-40B4-BE49-F238E27FC236}">
                <a16:creationId xmlns:a16="http://schemas.microsoft.com/office/drawing/2014/main" id="{D37C786D-42F6-44F8-B73D-F84E85F33AB2}"/>
              </a:ext>
            </a:extLst>
          </p:cNvPr>
          <p:cNvSpPr txBox="1">
            <a:spLocks noChangeArrowheads="1"/>
          </p:cNvSpPr>
          <p:nvPr/>
        </p:nvSpPr>
        <p:spPr>
          <a:xfrm>
            <a:off x="2819400" y="2124682"/>
            <a:ext cx="7108394" cy="2447727"/>
          </a:xfrm>
          <a:prstGeom prst="rect">
            <a:avLst/>
          </a:prstGeom>
        </p:spPr>
        <p:txBody>
          <a:bodyPr rIns="457200" numCol="1" anchor="ctr">
            <a:prstTxWarp prst="textWave2">
              <a:avLst>
                <a:gd name="adj1" fmla="val 12500"/>
                <a:gd name="adj2" fmla="val -652"/>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i="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Bài</a:t>
            </a:r>
            <a:r>
              <a:rPr lang="en-US" altLang="zh-CN" sz="8000" b="1" i="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 : ĐỘNG TỪ</a:t>
            </a:r>
          </a:p>
        </p:txBody>
      </p:sp>
      <p:grpSp>
        <p:nvGrpSpPr>
          <p:cNvPr id="104" name="组合 2">
            <a:extLst>
              <a:ext uri="{FF2B5EF4-FFF2-40B4-BE49-F238E27FC236}">
                <a16:creationId xmlns:a16="http://schemas.microsoft.com/office/drawing/2014/main" id="{7D5AFA80-ADD0-4755-A84E-409A93F7AB89}"/>
              </a:ext>
            </a:extLst>
          </p:cNvPr>
          <p:cNvGrpSpPr>
            <a:grpSpLocks/>
          </p:cNvGrpSpPr>
          <p:nvPr/>
        </p:nvGrpSpPr>
        <p:grpSpPr bwMode="auto">
          <a:xfrm>
            <a:off x="4922839" y="5676901"/>
            <a:ext cx="1836737" cy="987425"/>
            <a:chOff x="4322882" y="5260680"/>
            <a:chExt cx="2448550" cy="987720"/>
          </a:xfrm>
        </p:grpSpPr>
        <p:sp>
          <p:nvSpPr>
            <p:cNvPr id="8285" name="Freeform 32">
              <a:extLst>
                <a:ext uri="{FF2B5EF4-FFF2-40B4-BE49-F238E27FC236}">
                  <a16:creationId xmlns:a16="http://schemas.microsoft.com/office/drawing/2014/main" id="{C886E980-4D32-4026-BCA1-9C91036950B7}"/>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6" name="Freeform 33">
              <a:extLst>
                <a:ext uri="{FF2B5EF4-FFF2-40B4-BE49-F238E27FC236}">
                  <a16:creationId xmlns:a16="http://schemas.microsoft.com/office/drawing/2014/main" id="{3D5F23CE-A85E-46B0-85D8-00DBE775456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7" name="Freeform 34">
              <a:extLst>
                <a:ext uri="{FF2B5EF4-FFF2-40B4-BE49-F238E27FC236}">
                  <a16:creationId xmlns:a16="http://schemas.microsoft.com/office/drawing/2014/main" id="{85DAE473-83FC-44EC-9EA9-5CCD640A795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0" name="组合 6">
            <a:extLst>
              <a:ext uri="{FF2B5EF4-FFF2-40B4-BE49-F238E27FC236}">
                <a16:creationId xmlns:a16="http://schemas.microsoft.com/office/drawing/2014/main" id="{9F15638E-0BE6-42CC-82A9-9A2D6DC041C2}"/>
              </a:ext>
            </a:extLst>
          </p:cNvPr>
          <p:cNvGrpSpPr>
            <a:grpSpLocks/>
          </p:cNvGrpSpPr>
          <p:nvPr/>
        </p:nvGrpSpPr>
        <p:grpSpPr bwMode="auto">
          <a:xfrm>
            <a:off x="516205" y="309821"/>
            <a:ext cx="844550" cy="1263650"/>
            <a:chOff x="199774" y="515057"/>
            <a:chExt cx="2326121" cy="2608329"/>
          </a:xfrm>
        </p:grpSpPr>
        <p:sp>
          <p:nvSpPr>
            <p:cNvPr id="8278" name="Freeform 19">
              <a:extLst>
                <a:ext uri="{FF2B5EF4-FFF2-40B4-BE49-F238E27FC236}">
                  <a16:creationId xmlns:a16="http://schemas.microsoft.com/office/drawing/2014/main" id="{BCDB99C7-ADAD-4C5B-AD5C-630949F0F8CF}"/>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9" name="Freeform 20">
              <a:extLst>
                <a:ext uri="{FF2B5EF4-FFF2-40B4-BE49-F238E27FC236}">
                  <a16:creationId xmlns:a16="http://schemas.microsoft.com/office/drawing/2014/main" id="{AD0053A5-2200-46B0-BEF6-C1F0D4E8331D}"/>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0" name="Freeform 21">
              <a:extLst>
                <a:ext uri="{FF2B5EF4-FFF2-40B4-BE49-F238E27FC236}">
                  <a16:creationId xmlns:a16="http://schemas.microsoft.com/office/drawing/2014/main" id="{63913317-A374-44F2-B580-4C42D2CEFF38}"/>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1" name="Freeform 41">
              <a:extLst>
                <a:ext uri="{FF2B5EF4-FFF2-40B4-BE49-F238E27FC236}">
                  <a16:creationId xmlns:a16="http://schemas.microsoft.com/office/drawing/2014/main" id="{C854AF51-B2AD-43B6-B697-F6B0EE7522F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2" name="Freeform 42">
              <a:extLst>
                <a:ext uri="{FF2B5EF4-FFF2-40B4-BE49-F238E27FC236}">
                  <a16:creationId xmlns:a16="http://schemas.microsoft.com/office/drawing/2014/main" id="{02ACE209-6428-43C2-AEC4-52DD326BB0B5}"/>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3" name="Freeform 43">
              <a:extLst>
                <a:ext uri="{FF2B5EF4-FFF2-40B4-BE49-F238E27FC236}">
                  <a16:creationId xmlns:a16="http://schemas.microsoft.com/office/drawing/2014/main" id="{A1252DD5-2725-496A-BABF-F5060A64BFEC}"/>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4" name="Freeform 44">
              <a:extLst>
                <a:ext uri="{FF2B5EF4-FFF2-40B4-BE49-F238E27FC236}">
                  <a16:creationId xmlns:a16="http://schemas.microsoft.com/office/drawing/2014/main" id="{CC55F107-651B-40E1-AED4-DB6C62B8BB3E}"/>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4">
            <a:extLst>
              <a:ext uri="{FF2B5EF4-FFF2-40B4-BE49-F238E27FC236}">
                <a16:creationId xmlns:a16="http://schemas.microsoft.com/office/drawing/2014/main" id="{792B5CE2-A660-4087-9269-1CD10EDB5235}"/>
              </a:ext>
            </a:extLst>
          </p:cNvPr>
          <p:cNvGrpSpPr>
            <a:grpSpLocks/>
          </p:cNvGrpSpPr>
          <p:nvPr/>
        </p:nvGrpSpPr>
        <p:grpSpPr bwMode="auto">
          <a:xfrm>
            <a:off x="1671905" y="470159"/>
            <a:ext cx="698500" cy="546100"/>
            <a:chOff x="2776977" y="479782"/>
            <a:chExt cx="1888289" cy="1110148"/>
          </a:xfrm>
        </p:grpSpPr>
        <p:sp>
          <p:nvSpPr>
            <p:cNvPr id="8276" name="Freeform 30">
              <a:extLst>
                <a:ext uri="{FF2B5EF4-FFF2-40B4-BE49-F238E27FC236}">
                  <a16:creationId xmlns:a16="http://schemas.microsoft.com/office/drawing/2014/main" id="{66777D25-F0D0-4FB0-A8E3-5F9E986C84B1}"/>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7" name="Freeform 46">
              <a:extLst>
                <a:ext uri="{FF2B5EF4-FFF2-40B4-BE49-F238E27FC236}">
                  <a16:creationId xmlns:a16="http://schemas.microsoft.com/office/drawing/2014/main" id="{F332D5D8-D566-4BE1-A26E-D944DDC3044F}"/>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1" name="组合 17">
            <a:extLst>
              <a:ext uri="{FF2B5EF4-FFF2-40B4-BE49-F238E27FC236}">
                <a16:creationId xmlns:a16="http://schemas.microsoft.com/office/drawing/2014/main" id="{924ACE27-5BC8-467E-BD56-0090A0353FD7}"/>
              </a:ext>
            </a:extLst>
          </p:cNvPr>
          <p:cNvGrpSpPr>
            <a:grpSpLocks/>
          </p:cNvGrpSpPr>
          <p:nvPr/>
        </p:nvGrpSpPr>
        <p:grpSpPr bwMode="auto">
          <a:xfrm>
            <a:off x="833706" y="3894396"/>
            <a:ext cx="477837" cy="2781300"/>
            <a:chOff x="392752" y="3324665"/>
            <a:chExt cx="637039" cy="2780557"/>
          </a:xfrm>
        </p:grpSpPr>
        <p:sp>
          <p:nvSpPr>
            <p:cNvPr id="8273" name="Freeform 22">
              <a:extLst>
                <a:ext uri="{FF2B5EF4-FFF2-40B4-BE49-F238E27FC236}">
                  <a16:creationId xmlns:a16="http://schemas.microsoft.com/office/drawing/2014/main" id="{FDFEEEFF-ACA4-4C9B-A642-3F3332B6C4F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4" name="Freeform 23">
              <a:extLst>
                <a:ext uri="{FF2B5EF4-FFF2-40B4-BE49-F238E27FC236}">
                  <a16:creationId xmlns:a16="http://schemas.microsoft.com/office/drawing/2014/main" id="{24D45114-A89B-452A-9EE7-1BFC11C3103A}"/>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5" name="Freeform 91">
              <a:extLst>
                <a:ext uri="{FF2B5EF4-FFF2-40B4-BE49-F238E27FC236}">
                  <a16:creationId xmlns:a16="http://schemas.microsoft.com/office/drawing/2014/main" id="{7760F47F-4FA1-4EBD-89F7-C4F591C2D81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5" name="组合 21">
            <a:extLst>
              <a:ext uri="{FF2B5EF4-FFF2-40B4-BE49-F238E27FC236}">
                <a16:creationId xmlns:a16="http://schemas.microsoft.com/office/drawing/2014/main" id="{56DE15B6-61C6-4F88-85D2-E84285FDA4C5}"/>
              </a:ext>
            </a:extLst>
          </p:cNvPr>
          <p:cNvGrpSpPr>
            <a:grpSpLocks/>
          </p:cNvGrpSpPr>
          <p:nvPr/>
        </p:nvGrpSpPr>
        <p:grpSpPr bwMode="auto">
          <a:xfrm>
            <a:off x="3113089" y="5732463"/>
            <a:ext cx="738187" cy="844550"/>
            <a:chOff x="2206339" y="4538565"/>
            <a:chExt cx="1796989" cy="1541757"/>
          </a:xfrm>
        </p:grpSpPr>
        <p:sp>
          <p:nvSpPr>
            <p:cNvPr id="8261" name="Freeform 18">
              <a:extLst>
                <a:ext uri="{FF2B5EF4-FFF2-40B4-BE49-F238E27FC236}">
                  <a16:creationId xmlns:a16="http://schemas.microsoft.com/office/drawing/2014/main" id="{BC0E27D7-0E58-4F7B-A3DB-DF6EEA348D17}"/>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2" name="Freeform 31">
              <a:extLst>
                <a:ext uri="{FF2B5EF4-FFF2-40B4-BE49-F238E27FC236}">
                  <a16:creationId xmlns:a16="http://schemas.microsoft.com/office/drawing/2014/main" id="{26A56A5B-264B-4BCB-B527-CF401E0CE625}"/>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3" name="Freeform 84">
              <a:extLst>
                <a:ext uri="{FF2B5EF4-FFF2-40B4-BE49-F238E27FC236}">
                  <a16:creationId xmlns:a16="http://schemas.microsoft.com/office/drawing/2014/main" id="{DC38C3CB-7941-4F45-A285-54534F79DA7D}"/>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4" name="Freeform 85">
              <a:extLst>
                <a:ext uri="{FF2B5EF4-FFF2-40B4-BE49-F238E27FC236}">
                  <a16:creationId xmlns:a16="http://schemas.microsoft.com/office/drawing/2014/main" id="{23A04CFB-76C5-418E-BB24-B9AEB5C7F42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5" name="Freeform 86">
              <a:extLst>
                <a:ext uri="{FF2B5EF4-FFF2-40B4-BE49-F238E27FC236}">
                  <a16:creationId xmlns:a16="http://schemas.microsoft.com/office/drawing/2014/main" id="{31A59D99-58F9-4438-91A0-69913D5CB994}"/>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6" name="Freeform 87">
              <a:extLst>
                <a:ext uri="{FF2B5EF4-FFF2-40B4-BE49-F238E27FC236}">
                  <a16:creationId xmlns:a16="http://schemas.microsoft.com/office/drawing/2014/main" id="{1744E325-A076-44E0-8495-2F919E9BAEBB}"/>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7" name="Freeform 88">
              <a:extLst>
                <a:ext uri="{FF2B5EF4-FFF2-40B4-BE49-F238E27FC236}">
                  <a16:creationId xmlns:a16="http://schemas.microsoft.com/office/drawing/2014/main" id="{A3E66777-D065-4502-B764-544CF6A6BD60}"/>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8" name="Freeform 89">
              <a:extLst>
                <a:ext uri="{FF2B5EF4-FFF2-40B4-BE49-F238E27FC236}">
                  <a16:creationId xmlns:a16="http://schemas.microsoft.com/office/drawing/2014/main" id="{34B09687-10D2-4ED9-BB66-A81F950880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9" name="Freeform 90">
              <a:extLst>
                <a:ext uri="{FF2B5EF4-FFF2-40B4-BE49-F238E27FC236}">
                  <a16:creationId xmlns:a16="http://schemas.microsoft.com/office/drawing/2014/main" id="{364889ED-5856-4C37-BD3C-54C1E70E2366}"/>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0" name="Freeform 92">
              <a:extLst>
                <a:ext uri="{FF2B5EF4-FFF2-40B4-BE49-F238E27FC236}">
                  <a16:creationId xmlns:a16="http://schemas.microsoft.com/office/drawing/2014/main" id="{B2C8CC97-B421-4EAF-B0ED-8D045CAD7748}"/>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1" name="Freeform 93">
              <a:extLst>
                <a:ext uri="{FF2B5EF4-FFF2-40B4-BE49-F238E27FC236}">
                  <a16:creationId xmlns:a16="http://schemas.microsoft.com/office/drawing/2014/main" id="{2B5B8A92-2732-4D5C-9DDB-929E9CBB2B9F}"/>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2" name="Freeform 94">
              <a:extLst>
                <a:ext uri="{FF2B5EF4-FFF2-40B4-BE49-F238E27FC236}">
                  <a16:creationId xmlns:a16="http://schemas.microsoft.com/office/drawing/2014/main" id="{AFC7DEC9-01D4-4273-8580-A27DFBCEEDEC}"/>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38" name="Freeform 95">
            <a:extLst>
              <a:ext uri="{FF2B5EF4-FFF2-40B4-BE49-F238E27FC236}">
                <a16:creationId xmlns:a16="http://schemas.microsoft.com/office/drawing/2014/main" id="{3541C8E0-9122-49CB-AD2F-C6406B085391}"/>
              </a:ext>
            </a:extLst>
          </p:cNvPr>
          <p:cNvSpPr>
            <a:spLocks noEditPoints="1"/>
          </p:cNvSpPr>
          <p:nvPr/>
        </p:nvSpPr>
        <p:spPr bwMode="auto">
          <a:xfrm>
            <a:off x="8397876" y="384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39" name="组合 35">
            <a:extLst>
              <a:ext uri="{FF2B5EF4-FFF2-40B4-BE49-F238E27FC236}">
                <a16:creationId xmlns:a16="http://schemas.microsoft.com/office/drawing/2014/main" id="{46B25071-1D00-4D1C-B518-6136D313C50E}"/>
              </a:ext>
            </a:extLst>
          </p:cNvPr>
          <p:cNvGrpSpPr>
            <a:grpSpLocks/>
          </p:cNvGrpSpPr>
          <p:nvPr/>
        </p:nvGrpSpPr>
        <p:grpSpPr bwMode="auto">
          <a:xfrm>
            <a:off x="11017611" y="1401209"/>
            <a:ext cx="693738" cy="1190625"/>
            <a:chOff x="9404662" y="1369975"/>
            <a:chExt cx="2199545" cy="2828284"/>
          </a:xfrm>
        </p:grpSpPr>
        <p:sp>
          <p:nvSpPr>
            <p:cNvPr id="8251" name="Freeform 24">
              <a:extLst>
                <a:ext uri="{FF2B5EF4-FFF2-40B4-BE49-F238E27FC236}">
                  <a16:creationId xmlns:a16="http://schemas.microsoft.com/office/drawing/2014/main" id="{C2754628-C01E-4C95-97E3-7A747843026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2" name="Freeform 25">
              <a:extLst>
                <a:ext uri="{FF2B5EF4-FFF2-40B4-BE49-F238E27FC236}">
                  <a16:creationId xmlns:a16="http://schemas.microsoft.com/office/drawing/2014/main" id="{F2A2B5EB-4E84-4D2C-91B9-1D8D16D939D6}"/>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3" name="Freeform 36">
              <a:extLst>
                <a:ext uri="{FF2B5EF4-FFF2-40B4-BE49-F238E27FC236}">
                  <a16:creationId xmlns:a16="http://schemas.microsoft.com/office/drawing/2014/main" id="{90081B2E-5E25-4075-A2E7-A3FC9227C9F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4" name="Freeform 37">
              <a:extLst>
                <a:ext uri="{FF2B5EF4-FFF2-40B4-BE49-F238E27FC236}">
                  <a16:creationId xmlns:a16="http://schemas.microsoft.com/office/drawing/2014/main" id="{9075D771-3B32-4F43-9AE5-62DFBB241F78}"/>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5" name="Freeform 38">
              <a:extLst>
                <a:ext uri="{FF2B5EF4-FFF2-40B4-BE49-F238E27FC236}">
                  <a16:creationId xmlns:a16="http://schemas.microsoft.com/office/drawing/2014/main" id="{2913C514-B1A4-49C0-9973-488948049D3D}"/>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6" name="Freeform 39">
              <a:extLst>
                <a:ext uri="{FF2B5EF4-FFF2-40B4-BE49-F238E27FC236}">
                  <a16:creationId xmlns:a16="http://schemas.microsoft.com/office/drawing/2014/main" id="{3F4EC8FA-0132-41FB-A909-8EC68DA6B8B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7" name="Freeform 40">
              <a:extLst>
                <a:ext uri="{FF2B5EF4-FFF2-40B4-BE49-F238E27FC236}">
                  <a16:creationId xmlns:a16="http://schemas.microsoft.com/office/drawing/2014/main" id="{510623EB-7608-4532-BAB7-16EFABE12934}"/>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8" name="Freeform 98">
              <a:extLst>
                <a:ext uri="{FF2B5EF4-FFF2-40B4-BE49-F238E27FC236}">
                  <a16:creationId xmlns:a16="http://schemas.microsoft.com/office/drawing/2014/main" id="{00BB6F30-B3F9-41B7-A541-86E53932802C}"/>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9" name="Freeform 99">
              <a:extLst>
                <a:ext uri="{FF2B5EF4-FFF2-40B4-BE49-F238E27FC236}">
                  <a16:creationId xmlns:a16="http://schemas.microsoft.com/office/drawing/2014/main" id="{9D2419EF-5D53-46B5-8EFD-27E98EC65433}"/>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0" name="Freeform 100">
              <a:extLst>
                <a:ext uri="{FF2B5EF4-FFF2-40B4-BE49-F238E27FC236}">
                  <a16:creationId xmlns:a16="http://schemas.microsoft.com/office/drawing/2014/main" id="{788B3E66-B86C-4CCE-A590-9628463F761F}"/>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0" name="组合 46">
            <a:extLst>
              <a:ext uri="{FF2B5EF4-FFF2-40B4-BE49-F238E27FC236}">
                <a16:creationId xmlns:a16="http://schemas.microsoft.com/office/drawing/2014/main" id="{247A3A4D-19E9-472B-B861-6F0CE765157D}"/>
              </a:ext>
            </a:extLst>
          </p:cNvPr>
          <p:cNvGrpSpPr>
            <a:grpSpLocks/>
          </p:cNvGrpSpPr>
          <p:nvPr/>
        </p:nvGrpSpPr>
        <p:grpSpPr bwMode="auto">
          <a:xfrm>
            <a:off x="7651751" y="5859464"/>
            <a:ext cx="555625" cy="765175"/>
            <a:chOff x="6711257" y="5432908"/>
            <a:chExt cx="740789" cy="765691"/>
          </a:xfrm>
        </p:grpSpPr>
        <p:sp>
          <p:nvSpPr>
            <p:cNvPr id="8249" name="Freeform 35">
              <a:extLst>
                <a:ext uri="{FF2B5EF4-FFF2-40B4-BE49-F238E27FC236}">
                  <a16:creationId xmlns:a16="http://schemas.microsoft.com/office/drawing/2014/main" id="{1D860167-7F02-4D5D-996A-E2B8B80FC1D5}"/>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0" name="Freeform 104">
              <a:extLst>
                <a:ext uri="{FF2B5EF4-FFF2-40B4-BE49-F238E27FC236}">
                  <a16:creationId xmlns:a16="http://schemas.microsoft.com/office/drawing/2014/main" id="{F1097099-E7D6-498E-B8C7-4310217A3512}"/>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3" name="组合 49">
            <a:extLst>
              <a:ext uri="{FF2B5EF4-FFF2-40B4-BE49-F238E27FC236}">
                <a16:creationId xmlns:a16="http://schemas.microsoft.com/office/drawing/2014/main" id="{D24CCB01-AB37-4A46-8359-B8D2E80CF960}"/>
              </a:ext>
            </a:extLst>
          </p:cNvPr>
          <p:cNvGrpSpPr>
            <a:grpSpLocks/>
          </p:cNvGrpSpPr>
          <p:nvPr/>
        </p:nvGrpSpPr>
        <p:grpSpPr bwMode="auto">
          <a:xfrm>
            <a:off x="1360756" y="1373446"/>
            <a:ext cx="479425" cy="522288"/>
            <a:chOff x="2256140" y="1944762"/>
            <a:chExt cx="917169" cy="751165"/>
          </a:xfrm>
        </p:grpSpPr>
        <p:sp>
          <p:nvSpPr>
            <p:cNvPr id="8247" name="Freeform 45">
              <a:extLst>
                <a:ext uri="{FF2B5EF4-FFF2-40B4-BE49-F238E27FC236}">
                  <a16:creationId xmlns:a16="http://schemas.microsoft.com/office/drawing/2014/main" id="{DB1B13B2-7488-4996-9B5E-2F065CC680A4}"/>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8" name="Freeform 113">
              <a:extLst>
                <a:ext uri="{FF2B5EF4-FFF2-40B4-BE49-F238E27FC236}">
                  <a16:creationId xmlns:a16="http://schemas.microsoft.com/office/drawing/2014/main" id="{0B467E3C-AC43-4B58-A842-029C6900E697}"/>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6" name="组合 52">
            <a:extLst>
              <a:ext uri="{FF2B5EF4-FFF2-40B4-BE49-F238E27FC236}">
                <a16:creationId xmlns:a16="http://schemas.microsoft.com/office/drawing/2014/main" id="{EB65507B-9E06-4216-880B-1980CBF3E104}"/>
              </a:ext>
            </a:extLst>
          </p:cNvPr>
          <p:cNvGrpSpPr>
            <a:grpSpLocks/>
          </p:cNvGrpSpPr>
          <p:nvPr/>
        </p:nvGrpSpPr>
        <p:grpSpPr bwMode="auto">
          <a:xfrm>
            <a:off x="9884137" y="5952572"/>
            <a:ext cx="727075" cy="854075"/>
            <a:chOff x="7398095" y="4258434"/>
            <a:chExt cx="1944315" cy="1713986"/>
          </a:xfrm>
        </p:grpSpPr>
        <p:sp>
          <p:nvSpPr>
            <p:cNvPr id="8240" name="Freeform 28">
              <a:extLst>
                <a:ext uri="{FF2B5EF4-FFF2-40B4-BE49-F238E27FC236}">
                  <a16:creationId xmlns:a16="http://schemas.microsoft.com/office/drawing/2014/main" id="{A3754FE0-8743-4F95-BBF8-8810293F049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1" name="Freeform 29">
              <a:extLst>
                <a:ext uri="{FF2B5EF4-FFF2-40B4-BE49-F238E27FC236}">
                  <a16:creationId xmlns:a16="http://schemas.microsoft.com/office/drawing/2014/main" id="{070D4E87-2D49-4257-889B-A06DC03CD2DA}"/>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2" name="Freeform 96">
              <a:extLst>
                <a:ext uri="{FF2B5EF4-FFF2-40B4-BE49-F238E27FC236}">
                  <a16:creationId xmlns:a16="http://schemas.microsoft.com/office/drawing/2014/main" id="{7D0EA88A-2039-4659-97F2-9895191F1D9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3" name="Freeform 97">
              <a:extLst>
                <a:ext uri="{FF2B5EF4-FFF2-40B4-BE49-F238E27FC236}">
                  <a16:creationId xmlns:a16="http://schemas.microsoft.com/office/drawing/2014/main" id="{A7F0F405-3475-461A-9AC9-CACB314F2949}"/>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4" name="Freeform 114">
              <a:extLst>
                <a:ext uri="{FF2B5EF4-FFF2-40B4-BE49-F238E27FC236}">
                  <a16:creationId xmlns:a16="http://schemas.microsoft.com/office/drawing/2014/main" id="{71034547-AA34-453E-A564-05A451F12A4D}"/>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5" name="Freeform 115">
              <a:extLst>
                <a:ext uri="{FF2B5EF4-FFF2-40B4-BE49-F238E27FC236}">
                  <a16:creationId xmlns:a16="http://schemas.microsoft.com/office/drawing/2014/main" id="{33E54429-79E3-4A26-BB68-4CA2B08AFE5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6" name="Freeform 116">
              <a:extLst>
                <a:ext uri="{FF2B5EF4-FFF2-40B4-BE49-F238E27FC236}">
                  <a16:creationId xmlns:a16="http://schemas.microsoft.com/office/drawing/2014/main" id="{2EE61204-314D-44D9-B61F-C576AA58AA34}"/>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4" name="Freeform 117">
            <a:extLst>
              <a:ext uri="{FF2B5EF4-FFF2-40B4-BE49-F238E27FC236}">
                <a16:creationId xmlns:a16="http://schemas.microsoft.com/office/drawing/2014/main" id="{8467A127-05CC-4F98-8678-938B3938BC0D}"/>
              </a:ext>
            </a:extLst>
          </p:cNvPr>
          <p:cNvSpPr>
            <a:spLocks noEditPoints="1"/>
          </p:cNvSpPr>
          <p:nvPr/>
        </p:nvSpPr>
        <p:spPr bwMode="auto">
          <a:xfrm>
            <a:off x="11249386" y="4852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65" name="组合 61">
            <a:extLst>
              <a:ext uri="{FF2B5EF4-FFF2-40B4-BE49-F238E27FC236}">
                <a16:creationId xmlns:a16="http://schemas.microsoft.com/office/drawing/2014/main" id="{1A0DD66C-CDD8-4E0A-B878-806281626057}"/>
              </a:ext>
            </a:extLst>
          </p:cNvPr>
          <p:cNvGrpSpPr>
            <a:grpSpLocks/>
          </p:cNvGrpSpPr>
          <p:nvPr/>
        </p:nvGrpSpPr>
        <p:grpSpPr bwMode="auto">
          <a:xfrm>
            <a:off x="10803299" y="5685871"/>
            <a:ext cx="793750" cy="1022350"/>
            <a:chOff x="10101876" y="4297860"/>
            <a:chExt cx="1826037" cy="1763786"/>
          </a:xfrm>
        </p:grpSpPr>
        <p:sp>
          <p:nvSpPr>
            <p:cNvPr id="8234" name="Freeform 26">
              <a:extLst>
                <a:ext uri="{FF2B5EF4-FFF2-40B4-BE49-F238E27FC236}">
                  <a16:creationId xmlns:a16="http://schemas.microsoft.com/office/drawing/2014/main" id="{D3607C9A-974A-4FB1-8905-1174051609B9}"/>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5" name="Freeform 27">
              <a:extLst>
                <a:ext uri="{FF2B5EF4-FFF2-40B4-BE49-F238E27FC236}">
                  <a16:creationId xmlns:a16="http://schemas.microsoft.com/office/drawing/2014/main" id="{7A8BFE85-B027-43CD-A94C-BEB4FDF139E5}"/>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6" name="Freeform 118">
              <a:extLst>
                <a:ext uri="{FF2B5EF4-FFF2-40B4-BE49-F238E27FC236}">
                  <a16:creationId xmlns:a16="http://schemas.microsoft.com/office/drawing/2014/main" id="{58E58475-DA09-45C7-ADB5-69E02F878CA8}"/>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7" name="Freeform 119">
              <a:extLst>
                <a:ext uri="{FF2B5EF4-FFF2-40B4-BE49-F238E27FC236}">
                  <a16:creationId xmlns:a16="http://schemas.microsoft.com/office/drawing/2014/main" id="{1B9401C0-A608-46B9-8DFF-E15257365C8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8" name="Freeform 120">
              <a:extLst>
                <a:ext uri="{FF2B5EF4-FFF2-40B4-BE49-F238E27FC236}">
                  <a16:creationId xmlns:a16="http://schemas.microsoft.com/office/drawing/2014/main" id="{A6B3A887-77D9-4EC8-B8D4-7FB54237F14D}"/>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9" name="Freeform 121">
              <a:extLst>
                <a:ext uri="{FF2B5EF4-FFF2-40B4-BE49-F238E27FC236}">
                  <a16:creationId xmlns:a16="http://schemas.microsoft.com/office/drawing/2014/main" id="{E2026C75-7B0A-4A96-9A3C-4C30E1507C2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2" name="Freeform 122">
            <a:extLst>
              <a:ext uri="{FF2B5EF4-FFF2-40B4-BE49-F238E27FC236}">
                <a16:creationId xmlns:a16="http://schemas.microsoft.com/office/drawing/2014/main" id="{A6CEC856-2848-4EEF-A89D-F3FBF6D18A43}"/>
              </a:ext>
            </a:extLst>
          </p:cNvPr>
          <p:cNvSpPr>
            <a:spLocks/>
          </p:cNvSpPr>
          <p:nvPr/>
        </p:nvSpPr>
        <p:spPr bwMode="auto">
          <a:xfrm>
            <a:off x="1344881" y="3357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73" name="Freeform 123">
            <a:extLst>
              <a:ext uri="{FF2B5EF4-FFF2-40B4-BE49-F238E27FC236}">
                <a16:creationId xmlns:a16="http://schemas.microsoft.com/office/drawing/2014/main" id="{99139F14-5BAD-43B2-ADCA-444DC0B9BA15}"/>
              </a:ext>
            </a:extLst>
          </p:cNvPr>
          <p:cNvSpPr>
            <a:spLocks noEditPoints="1"/>
          </p:cNvSpPr>
          <p:nvPr/>
        </p:nvSpPr>
        <p:spPr bwMode="auto">
          <a:xfrm>
            <a:off x="11235099" y="2999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74" name="组合 70">
            <a:extLst>
              <a:ext uri="{FF2B5EF4-FFF2-40B4-BE49-F238E27FC236}">
                <a16:creationId xmlns:a16="http://schemas.microsoft.com/office/drawing/2014/main" id="{6086F115-623C-4405-A7E4-76CB50C2BB1C}"/>
              </a:ext>
            </a:extLst>
          </p:cNvPr>
          <p:cNvGrpSpPr>
            <a:grpSpLocks/>
          </p:cNvGrpSpPr>
          <p:nvPr/>
        </p:nvGrpSpPr>
        <p:grpSpPr bwMode="auto">
          <a:xfrm>
            <a:off x="10871561" y="334408"/>
            <a:ext cx="744538" cy="793750"/>
            <a:chOff x="5671660" y="450732"/>
            <a:chExt cx="1456681" cy="1164099"/>
          </a:xfrm>
        </p:grpSpPr>
        <p:sp>
          <p:nvSpPr>
            <p:cNvPr id="8231" name="Freeform 124">
              <a:extLst>
                <a:ext uri="{FF2B5EF4-FFF2-40B4-BE49-F238E27FC236}">
                  <a16:creationId xmlns:a16="http://schemas.microsoft.com/office/drawing/2014/main" id="{A4C200E5-B952-4231-81FF-41F1F1AF2706}"/>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2" name="Freeform 125">
              <a:extLst>
                <a:ext uri="{FF2B5EF4-FFF2-40B4-BE49-F238E27FC236}">
                  <a16:creationId xmlns:a16="http://schemas.microsoft.com/office/drawing/2014/main" id="{297F9E41-35B3-46A4-89E4-93481731E22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3" name="Freeform 126">
              <a:extLst>
                <a:ext uri="{FF2B5EF4-FFF2-40B4-BE49-F238E27FC236}">
                  <a16:creationId xmlns:a16="http://schemas.microsoft.com/office/drawing/2014/main" id="{CC3F1648-155D-4769-BA62-A8046974DC96}"/>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8" name="Freeform 123">
            <a:extLst>
              <a:ext uri="{FF2B5EF4-FFF2-40B4-BE49-F238E27FC236}">
                <a16:creationId xmlns:a16="http://schemas.microsoft.com/office/drawing/2014/main" id="{488A74BD-A9D4-4622-9F34-4C220A4B510F}"/>
              </a:ext>
            </a:extLst>
          </p:cNvPr>
          <p:cNvSpPr>
            <a:spLocks noEditPoints="1"/>
          </p:cNvSpPr>
          <p:nvPr/>
        </p:nvSpPr>
        <p:spPr bwMode="auto">
          <a:xfrm flipH="1">
            <a:off x="851168" y="2164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Tree>
  </p:cSld>
  <p:clrMapOvr>
    <a:masterClrMapping/>
  </p:clrMapOvr>
  <p:transition spd="slow" advTm="2316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fltVal val="0"/>
                                          </p:val>
                                        </p:tav>
                                        <p:tav tm="100000">
                                          <p:val>
                                            <p:strVal val="#ppt_w"/>
                                          </p:val>
                                        </p:tav>
                                      </p:tavLst>
                                    </p:anim>
                                    <p:anim calcmode="lin" valueType="num">
                                      <p:cBhvr>
                                        <p:cTn id="72" dur="1000" fill="hold"/>
                                        <p:tgtEl>
                                          <p:spTgt spid="3"/>
                                        </p:tgtEl>
                                        <p:attrNameLst>
                                          <p:attrName>ppt_h</p:attrName>
                                        </p:attrNameLst>
                                      </p:cBhvr>
                                      <p:tavLst>
                                        <p:tav tm="0">
                                          <p:val>
                                            <p:fltVal val="0"/>
                                          </p:val>
                                        </p:tav>
                                        <p:tav tm="100000">
                                          <p:val>
                                            <p:strVal val="#ppt_h"/>
                                          </p:val>
                                        </p:tav>
                                      </p:tavLst>
                                    </p:anim>
                                    <p:anim calcmode="lin" valueType="num">
                                      <p:cBhvr>
                                        <p:cTn id="73" dur="1000" fill="hold"/>
                                        <p:tgtEl>
                                          <p:spTgt spid="3"/>
                                        </p:tgtEl>
                                        <p:attrNameLst>
                                          <p:attrName>style.rotation</p:attrName>
                                        </p:attrNameLst>
                                      </p:cBhvr>
                                      <p:tavLst>
                                        <p:tav tm="0">
                                          <p:val>
                                            <p:fltVal val="90"/>
                                          </p:val>
                                        </p:tav>
                                        <p:tav tm="100000">
                                          <p:val>
                                            <p:fltVal val="0"/>
                                          </p:val>
                                        </p:tav>
                                      </p:tavLst>
                                    </p:anim>
                                    <p:animEffect transition="in" filter="fade">
                                      <p:cBhvr>
                                        <p:cTn id="74" dur="1000"/>
                                        <p:tgtEl>
                                          <p:spTgt spid="3"/>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42" presetClass="entr" presetSubtype="0" fill="hold" grpId="0" nodeType="after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1000"/>
                                        <p:tgtEl>
                                          <p:spTgt spid="101"/>
                                        </p:tgtEl>
                                      </p:cBhvr>
                                    </p:animEffect>
                                    <p:anim calcmode="lin" valueType="num">
                                      <p:cBhvr>
                                        <p:cTn id="175" dur="1000" fill="hold"/>
                                        <p:tgtEl>
                                          <p:spTgt spid="101"/>
                                        </p:tgtEl>
                                        <p:attrNameLst>
                                          <p:attrName>ppt_x</p:attrName>
                                        </p:attrNameLst>
                                      </p:cBhvr>
                                      <p:tavLst>
                                        <p:tav tm="0">
                                          <p:val>
                                            <p:strVal val="#ppt_x"/>
                                          </p:val>
                                        </p:tav>
                                        <p:tav tm="100000">
                                          <p:val>
                                            <p:strVal val="#ppt_x"/>
                                          </p:val>
                                        </p:tav>
                                      </p:tavLst>
                                    </p:anim>
                                    <p:anim calcmode="lin" valueType="num">
                                      <p:cBhvr>
                                        <p:cTn id="176" dur="1000" fill="hold"/>
                                        <p:tgtEl>
                                          <p:spTgt spid="101"/>
                                        </p:tgtEl>
                                        <p:attrNameLst>
                                          <p:attrName>ppt_y</p:attrName>
                                        </p:attrNameLst>
                                      </p:cBhvr>
                                      <p:tavLst>
                                        <p:tav tm="0">
                                          <p:val>
                                            <p:strVal val="#ppt_y+.1"/>
                                          </p:val>
                                        </p:tav>
                                        <p:tav tm="100000">
                                          <p:val>
                                            <p:strVal val="#ppt_y"/>
                                          </p:val>
                                        </p:tav>
                                      </p:tavLst>
                                    </p:anim>
                                  </p:childTnLst>
                                </p:cTn>
                              </p:par>
                            </p:childTnLst>
                          </p:cTn>
                        </p:par>
                        <p:par>
                          <p:cTn id="177" fill="hold" nodeType="afterGroup">
                            <p:stCondLst>
                              <p:cond delay="3000"/>
                            </p:stCondLst>
                            <p:childTnLst>
                              <p:par>
                                <p:cTn id="178" presetID="41" presetClass="entr" presetSubtype="0" fill="hold" nodeType="afterEffect">
                                  <p:stCondLst>
                                    <p:cond delay="0"/>
                                  </p:stCondLst>
                                  <p:iterate type="lt">
                                    <p:tmPct val="10000"/>
                                  </p:iterate>
                                  <p:childTnLst>
                                    <p:set>
                                      <p:cBhvr>
                                        <p:cTn id="179" dur="1" fill="hold">
                                          <p:stCondLst>
                                            <p:cond delay="0"/>
                                          </p:stCondLst>
                                        </p:cTn>
                                        <p:tgtEl>
                                          <p:spTgt spid="102"/>
                                        </p:tgtEl>
                                        <p:attrNameLst>
                                          <p:attrName>style.visibility</p:attrName>
                                        </p:attrNameLst>
                                      </p:cBhvr>
                                      <p:to>
                                        <p:strVal val="visible"/>
                                      </p:to>
                                    </p:set>
                                    <p:anim calcmode="lin" valueType="num">
                                      <p:cBhvr>
                                        <p:cTn id="18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
                                        </p:tgtEl>
                                        <p:attrNameLst>
                                          <p:attrName>ppt_y</p:attrName>
                                        </p:attrNameLst>
                                      </p:cBhvr>
                                      <p:tavLst>
                                        <p:tav tm="0">
                                          <p:val>
                                            <p:strVal val="#ppt_y"/>
                                          </p:val>
                                        </p:tav>
                                        <p:tav tm="100000">
                                          <p:val>
                                            <p:strVal val="#ppt_y"/>
                                          </p:val>
                                        </p:tav>
                                      </p:tavLst>
                                    </p:anim>
                                    <p:anim calcmode="lin" valueType="num">
                                      <p:cBhvr>
                                        <p:cTn id="18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
                                        </p:tgtEl>
                                      </p:cBhvr>
                                    </p:animEffect>
                                  </p:childTnLst>
                                </p:cTn>
                              </p:par>
                            </p:childTnLst>
                          </p:cTn>
                        </p:par>
                        <p:par>
                          <p:cTn id="185" fill="hold" nodeType="afterGroup">
                            <p:stCondLst>
                              <p:cond delay="3950"/>
                            </p:stCondLst>
                            <p:childTnLst>
                              <p:par>
                                <p:cTn id="186" presetID="26" presetClass="emph" presetSubtype="0" fill="hold" nodeType="afterEffect">
                                  <p:stCondLst>
                                    <p:cond delay="0"/>
                                  </p:stCondLst>
                                  <p:iterate type="lt">
                                    <p:tmPct val="0"/>
                                  </p:iterate>
                                  <p:childTnLst>
                                    <p:animEffect transition="out" filter="fade">
                                      <p:cBhvr>
                                        <p:cTn id="187" dur="500" tmFilter="0, 0; .2, .5; .8, .5; 1, 0"/>
                                        <p:tgtEl>
                                          <p:spTgt spid="102"/>
                                        </p:tgtEl>
                                      </p:cBhvr>
                                    </p:animEffect>
                                    <p:animScale>
                                      <p:cBhvr>
                                        <p:cTn id="188" dur="250" autoRev="1" fill="hold"/>
                                        <p:tgtEl>
                                          <p:spTgt spid="102"/>
                                        </p:tgtEl>
                                      </p:cBhvr>
                                      <p:by x="105000" y="105000"/>
                                    </p:animScale>
                                  </p:childTnLst>
                                </p:cTn>
                              </p:par>
                              <p:par>
                                <p:cTn id="189" presetID="2" presetClass="entr" presetSubtype="4" fill="hold" nodeType="withEffect">
                                  <p:stCondLst>
                                    <p:cond delay="0"/>
                                  </p:stCondLst>
                                  <p:childTnLst>
                                    <p:set>
                                      <p:cBhvr>
                                        <p:cTn id="190" dur="1" fill="hold">
                                          <p:stCondLst>
                                            <p:cond delay="0"/>
                                          </p:stCondLst>
                                        </p:cTn>
                                        <p:tgtEl>
                                          <p:spTgt spid="104"/>
                                        </p:tgtEl>
                                        <p:attrNameLst>
                                          <p:attrName>style.visibility</p:attrName>
                                        </p:attrNameLst>
                                      </p:cBhvr>
                                      <p:to>
                                        <p:strVal val="visible"/>
                                      </p:to>
                                    </p:set>
                                    <p:anim calcmode="lin" valueType="num">
                                      <p:cBhvr additive="base">
                                        <p:cTn id="191" dur="1000" fill="hold"/>
                                        <p:tgtEl>
                                          <p:spTgt spid="104"/>
                                        </p:tgtEl>
                                        <p:attrNameLst>
                                          <p:attrName>ppt_x</p:attrName>
                                        </p:attrNameLst>
                                      </p:cBhvr>
                                      <p:tavLst>
                                        <p:tav tm="0">
                                          <p:val>
                                            <p:strVal val="#ppt_x"/>
                                          </p:val>
                                        </p:tav>
                                        <p:tav tm="100000">
                                          <p:val>
                                            <p:strVal val="#ppt_x"/>
                                          </p:val>
                                        </p:tav>
                                      </p:tavLst>
                                    </p:anim>
                                    <p:anim calcmode="lin" valueType="num">
                                      <p:cBhvr additive="base">
                                        <p:cTn id="192" dur="1000" fill="hold"/>
                                        <p:tgtEl>
                                          <p:spTgt spid="104"/>
                                        </p:tgtEl>
                                        <p:attrNameLst>
                                          <p:attrName>ppt_y</p:attrName>
                                        </p:attrNameLst>
                                      </p:cBhvr>
                                      <p:tavLst>
                                        <p:tav tm="0">
                                          <p:val>
                                            <p:strVal val="1+#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110"/>
                                        </p:tgtEl>
                                        <p:attrNameLst>
                                          <p:attrName>style.visibility</p:attrName>
                                        </p:attrNameLst>
                                      </p:cBhvr>
                                      <p:to>
                                        <p:strVal val="visible"/>
                                      </p:to>
                                    </p:set>
                                    <p:anim calcmode="lin" valueType="num">
                                      <p:cBhvr additive="base">
                                        <p:cTn id="195" dur="1000" fill="hold"/>
                                        <p:tgtEl>
                                          <p:spTgt spid="110"/>
                                        </p:tgtEl>
                                        <p:attrNameLst>
                                          <p:attrName>ppt_x</p:attrName>
                                        </p:attrNameLst>
                                      </p:cBhvr>
                                      <p:tavLst>
                                        <p:tav tm="0">
                                          <p:val>
                                            <p:strVal val="0-#ppt_w/2"/>
                                          </p:val>
                                        </p:tav>
                                        <p:tav tm="100000">
                                          <p:val>
                                            <p:strVal val="#ppt_x"/>
                                          </p:val>
                                        </p:tav>
                                      </p:tavLst>
                                    </p:anim>
                                    <p:anim calcmode="lin" valueType="num">
                                      <p:cBhvr additive="base">
                                        <p:cTn id="196" dur="1000" fill="hold"/>
                                        <p:tgtEl>
                                          <p:spTgt spid="110"/>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ppt_x"/>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12" fill="hold" nodeType="withEffect">
                                  <p:stCondLst>
                                    <p:cond delay="0"/>
                                  </p:stCondLst>
                                  <p:childTnLst>
                                    <p:set>
                                      <p:cBhvr>
                                        <p:cTn id="202" dur="1" fill="hold">
                                          <p:stCondLst>
                                            <p:cond delay="0"/>
                                          </p:stCondLst>
                                        </p:cTn>
                                        <p:tgtEl>
                                          <p:spTgt spid="121"/>
                                        </p:tgtEl>
                                        <p:attrNameLst>
                                          <p:attrName>style.visibility</p:attrName>
                                        </p:attrNameLst>
                                      </p:cBhvr>
                                      <p:to>
                                        <p:strVal val="visible"/>
                                      </p:to>
                                    </p:set>
                                    <p:anim calcmode="lin" valueType="num">
                                      <p:cBhvr additive="base">
                                        <p:cTn id="203" dur="1000" fill="hold"/>
                                        <p:tgtEl>
                                          <p:spTgt spid="121"/>
                                        </p:tgtEl>
                                        <p:attrNameLst>
                                          <p:attrName>ppt_x</p:attrName>
                                        </p:attrNameLst>
                                      </p:cBhvr>
                                      <p:tavLst>
                                        <p:tav tm="0">
                                          <p:val>
                                            <p:strVal val="0-#ppt_w/2"/>
                                          </p:val>
                                        </p:tav>
                                        <p:tav tm="100000">
                                          <p:val>
                                            <p:strVal val="#ppt_x"/>
                                          </p:val>
                                        </p:tav>
                                      </p:tavLst>
                                    </p:anim>
                                    <p:anim calcmode="lin" valueType="num">
                                      <p:cBhvr additive="base">
                                        <p:cTn id="204" dur="1000" fill="hold"/>
                                        <p:tgtEl>
                                          <p:spTgt spid="12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1000" fill="hold"/>
                                        <p:tgtEl>
                                          <p:spTgt spid="125"/>
                                        </p:tgtEl>
                                        <p:attrNameLst>
                                          <p:attrName>ppt_x</p:attrName>
                                        </p:attrNameLst>
                                      </p:cBhvr>
                                      <p:tavLst>
                                        <p:tav tm="0">
                                          <p:val>
                                            <p:strVal val="#ppt_x"/>
                                          </p:val>
                                        </p:tav>
                                        <p:tav tm="100000">
                                          <p:val>
                                            <p:strVal val="#ppt_x"/>
                                          </p:val>
                                        </p:tav>
                                      </p:tavLst>
                                    </p:anim>
                                    <p:anim calcmode="lin" valueType="num">
                                      <p:cBhvr additive="base">
                                        <p:cTn id="208" dur="10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1" fill="hold" nodeType="withEffect">
                                  <p:stCondLst>
                                    <p:cond delay="0"/>
                                  </p:stCondLst>
                                  <p:childTnLst>
                                    <p:set>
                                      <p:cBhvr>
                                        <p:cTn id="210" dur="1" fill="hold">
                                          <p:stCondLst>
                                            <p:cond delay="0"/>
                                          </p:stCondLst>
                                        </p:cTn>
                                        <p:tgtEl>
                                          <p:spTgt spid="138"/>
                                        </p:tgtEl>
                                        <p:attrNameLst>
                                          <p:attrName>style.visibility</p:attrName>
                                        </p:attrNameLst>
                                      </p:cBhvr>
                                      <p:to>
                                        <p:strVal val="visible"/>
                                      </p:to>
                                    </p:set>
                                    <p:anim calcmode="lin" valueType="num">
                                      <p:cBhvr additive="base">
                                        <p:cTn id="211" dur="1000" fill="hold"/>
                                        <p:tgtEl>
                                          <p:spTgt spid="138"/>
                                        </p:tgtEl>
                                        <p:attrNameLst>
                                          <p:attrName>ppt_x</p:attrName>
                                        </p:attrNameLst>
                                      </p:cBhvr>
                                      <p:tavLst>
                                        <p:tav tm="0">
                                          <p:val>
                                            <p:strVal val="#ppt_x"/>
                                          </p:val>
                                        </p:tav>
                                        <p:tav tm="100000">
                                          <p:val>
                                            <p:strVal val="#ppt_x"/>
                                          </p:val>
                                        </p:tav>
                                      </p:tavLst>
                                    </p:anim>
                                    <p:anim calcmode="lin" valueType="num">
                                      <p:cBhvr additive="base">
                                        <p:cTn id="212" dur="1000" fill="hold"/>
                                        <p:tgtEl>
                                          <p:spTgt spid="138"/>
                                        </p:tgtEl>
                                        <p:attrNameLst>
                                          <p:attrName>ppt_y</p:attrName>
                                        </p:attrNameLst>
                                      </p:cBhvr>
                                      <p:tavLst>
                                        <p:tav tm="0">
                                          <p:val>
                                            <p:strVal val="0-#ppt_h/2"/>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139"/>
                                        </p:tgtEl>
                                        <p:attrNameLst>
                                          <p:attrName>style.visibility</p:attrName>
                                        </p:attrNameLst>
                                      </p:cBhvr>
                                      <p:to>
                                        <p:strVal val="visible"/>
                                      </p:to>
                                    </p:set>
                                    <p:anim calcmode="lin" valueType="num">
                                      <p:cBhvr additive="base">
                                        <p:cTn id="215" dur="1000" fill="hold"/>
                                        <p:tgtEl>
                                          <p:spTgt spid="139"/>
                                        </p:tgtEl>
                                        <p:attrNameLst>
                                          <p:attrName>ppt_x</p:attrName>
                                        </p:attrNameLst>
                                      </p:cBhvr>
                                      <p:tavLst>
                                        <p:tav tm="0">
                                          <p:val>
                                            <p:strVal val="1+#ppt_w/2"/>
                                          </p:val>
                                        </p:tav>
                                        <p:tav tm="100000">
                                          <p:val>
                                            <p:strVal val="#ppt_x"/>
                                          </p:val>
                                        </p:tav>
                                      </p:tavLst>
                                    </p:anim>
                                    <p:anim calcmode="lin" valueType="num">
                                      <p:cBhvr additive="base">
                                        <p:cTn id="216" dur="1000" fill="hold"/>
                                        <p:tgtEl>
                                          <p:spTgt spid="139"/>
                                        </p:tgtEl>
                                        <p:attrNameLst>
                                          <p:attrName>ppt_y</p:attrName>
                                        </p:attrNameLst>
                                      </p:cBhvr>
                                      <p:tavLst>
                                        <p:tav tm="0">
                                          <p:val>
                                            <p:strVal val="#ppt_y"/>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 calcmode="lin" valueType="num">
                                      <p:cBhvr additive="base">
                                        <p:cTn id="219" dur="1000" fill="hold"/>
                                        <p:tgtEl>
                                          <p:spTgt spid="150"/>
                                        </p:tgtEl>
                                        <p:attrNameLst>
                                          <p:attrName>ppt_x</p:attrName>
                                        </p:attrNameLst>
                                      </p:cBhvr>
                                      <p:tavLst>
                                        <p:tav tm="0">
                                          <p:val>
                                            <p:strVal val="#ppt_x"/>
                                          </p:val>
                                        </p:tav>
                                        <p:tav tm="100000">
                                          <p:val>
                                            <p:strVal val="#ppt_x"/>
                                          </p:val>
                                        </p:tav>
                                      </p:tavLst>
                                    </p:anim>
                                    <p:anim calcmode="lin" valueType="num">
                                      <p:cBhvr additive="base">
                                        <p:cTn id="220" dur="1000" fill="hold"/>
                                        <p:tgtEl>
                                          <p:spTgt spid="150"/>
                                        </p:tgtEl>
                                        <p:attrNameLst>
                                          <p:attrName>ppt_y</p:attrName>
                                        </p:attrNameLst>
                                      </p:cBhvr>
                                      <p:tavLst>
                                        <p:tav tm="0">
                                          <p:val>
                                            <p:strVal val="1+#ppt_h/2"/>
                                          </p:val>
                                        </p:tav>
                                        <p:tav tm="100000">
                                          <p:val>
                                            <p:strVal val="#ppt_y"/>
                                          </p:val>
                                        </p:tav>
                                      </p:tavLst>
                                    </p:anim>
                                  </p:childTnLst>
                                </p:cTn>
                              </p:par>
                              <p:par>
                                <p:cTn id="221" presetID="2" presetClass="entr" presetSubtype="9"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additive="base">
                                        <p:cTn id="223" dur="1000" fill="hold"/>
                                        <p:tgtEl>
                                          <p:spTgt spid="153"/>
                                        </p:tgtEl>
                                        <p:attrNameLst>
                                          <p:attrName>ppt_x</p:attrName>
                                        </p:attrNameLst>
                                      </p:cBhvr>
                                      <p:tavLst>
                                        <p:tav tm="0">
                                          <p:val>
                                            <p:strVal val="0-#ppt_w/2"/>
                                          </p:val>
                                        </p:tav>
                                        <p:tav tm="100000">
                                          <p:val>
                                            <p:strVal val="#ppt_x"/>
                                          </p:val>
                                        </p:tav>
                                      </p:tavLst>
                                    </p:anim>
                                    <p:anim calcmode="lin" valueType="num">
                                      <p:cBhvr additive="base">
                                        <p:cTn id="224" dur="1000" fill="hold"/>
                                        <p:tgtEl>
                                          <p:spTgt spid="153"/>
                                        </p:tgtEl>
                                        <p:attrNameLst>
                                          <p:attrName>ppt_y</p:attrName>
                                        </p:attrNameLst>
                                      </p:cBhvr>
                                      <p:tavLst>
                                        <p:tav tm="0">
                                          <p:val>
                                            <p:strVal val="0-#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56"/>
                                        </p:tgtEl>
                                        <p:attrNameLst>
                                          <p:attrName>style.visibility</p:attrName>
                                        </p:attrNameLst>
                                      </p:cBhvr>
                                      <p:to>
                                        <p:strVal val="visible"/>
                                      </p:to>
                                    </p:set>
                                    <p:anim calcmode="lin" valueType="num">
                                      <p:cBhvr additive="base">
                                        <p:cTn id="227" dur="1000" fill="hold"/>
                                        <p:tgtEl>
                                          <p:spTgt spid="156"/>
                                        </p:tgtEl>
                                        <p:attrNameLst>
                                          <p:attrName>ppt_x</p:attrName>
                                        </p:attrNameLst>
                                      </p:cBhvr>
                                      <p:tavLst>
                                        <p:tav tm="0">
                                          <p:val>
                                            <p:strVal val="#ppt_x"/>
                                          </p:val>
                                        </p:tav>
                                        <p:tav tm="100000">
                                          <p:val>
                                            <p:strVal val="#ppt_x"/>
                                          </p:val>
                                        </p:tav>
                                      </p:tavLst>
                                    </p:anim>
                                    <p:anim calcmode="lin" valueType="num">
                                      <p:cBhvr additive="base">
                                        <p:cTn id="228" dur="1000" fill="hold"/>
                                        <p:tgtEl>
                                          <p:spTgt spid="156"/>
                                        </p:tgtEl>
                                        <p:attrNameLst>
                                          <p:attrName>ppt_y</p:attrName>
                                        </p:attrNameLst>
                                      </p:cBhvr>
                                      <p:tavLst>
                                        <p:tav tm="0">
                                          <p:val>
                                            <p:strVal val="1+#ppt_h/2"/>
                                          </p:val>
                                        </p:tav>
                                        <p:tav tm="100000">
                                          <p:val>
                                            <p:strVal val="#ppt_y"/>
                                          </p:val>
                                        </p:tav>
                                      </p:tavLst>
                                    </p:anim>
                                  </p:childTnLst>
                                </p:cTn>
                              </p:par>
                              <p:par>
                                <p:cTn id="229" presetID="2" presetClass="entr" presetSubtype="2" fill="hold" nodeType="withEffect">
                                  <p:stCondLst>
                                    <p:cond delay="0"/>
                                  </p:stCondLst>
                                  <p:childTnLst>
                                    <p:set>
                                      <p:cBhvr>
                                        <p:cTn id="230" dur="1" fill="hold">
                                          <p:stCondLst>
                                            <p:cond delay="0"/>
                                          </p:stCondLst>
                                        </p:cTn>
                                        <p:tgtEl>
                                          <p:spTgt spid="164"/>
                                        </p:tgtEl>
                                        <p:attrNameLst>
                                          <p:attrName>style.visibility</p:attrName>
                                        </p:attrNameLst>
                                      </p:cBhvr>
                                      <p:to>
                                        <p:strVal val="visible"/>
                                      </p:to>
                                    </p:set>
                                    <p:anim calcmode="lin" valueType="num">
                                      <p:cBhvr additive="base">
                                        <p:cTn id="231" dur="1000" fill="hold"/>
                                        <p:tgtEl>
                                          <p:spTgt spid="164"/>
                                        </p:tgtEl>
                                        <p:attrNameLst>
                                          <p:attrName>ppt_x</p:attrName>
                                        </p:attrNameLst>
                                      </p:cBhvr>
                                      <p:tavLst>
                                        <p:tav tm="0">
                                          <p:val>
                                            <p:strVal val="1+#ppt_w/2"/>
                                          </p:val>
                                        </p:tav>
                                        <p:tav tm="100000">
                                          <p:val>
                                            <p:strVal val="#ppt_x"/>
                                          </p:val>
                                        </p:tav>
                                      </p:tavLst>
                                    </p:anim>
                                    <p:anim calcmode="lin" valueType="num">
                                      <p:cBhvr additive="base">
                                        <p:cTn id="232" dur="1000" fill="hold"/>
                                        <p:tgtEl>
                                          <p:spTgt spid="164"/>
                                        </p:tgtEl>
                                        <p:attrNameLst>
                                          <p:attrName>ppt_y</p:attrName>
                                        </p:attrNameLst>
                                      </p:cBhvr>
                                      <p:tavLst>
                                        <p:tav tm="0">
                                          <p:val>
                                            <p:strVal val="#ppt_y"/>
                                          </p:val>
                                        </p:tav>
                                        <p:tav tm="100000">
                                          <p:val>
                                            <p:strVal val="#ppt_y"/>
                                          </p:val>
                                        </p:tav>
                                      </p:tavLst>
                                    </p:anim>
                                  </p:childTnLst>
                                </p:cTn>
                              </p:par>
                              <p:par>
                                <p:cTn id="233" presetID="2" presetClass="entr" presetSubtype="6" fill="hold" nodeType="with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000" fill="hold"/>
                                        <p:tgtEl>
                                          <p:spTgt spid="165"/>
                                        </p:tgtEl>
                                        <p:attrNameLst>
                                          <p:attrName>ppt_x</p:attrName>
                                        </p:attrNameLst>
                                      </p:cBhvr>
                                      <p:tavLst>
                                        <p:tav tm="0">
                                          <p:val>
                                            <p:strVal val="1+#ppt_w/2"/>
                                          </p:val>
                                        </p:tav>
                                        <p:tav tm="100000">
                                          <p:val>
                                            <p:strVal val="#ppt_x"/>
                                          </p:val>
                                        </p:tav>
                                      </p:tavLst>
                                    </p:anim>
                                    <p:anim calcmode="lin" valueType="num">
                                      <p:cBhvr additive="base">
                                        <p:cTn id="236" dur="1000" fill="hold"/>
                                        <p:tgtEl>
                                          <p:spTgt spid="165"/>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72"/>
                                        </p:tgtEl>
                                        <p:attrNameLst>
                                          <p:attrName>style.visibility</p:attrName>
                                        </p:attrNameLst>
                                      </p:cBhvr>
                                      <p:to>
                                        <p:strVal val="visible"/>
                                      </p:to>
                                    </p:set>
                                    <p:anim calcmode="lin" valueType="num">
                                      <p:cBhvr additive="base">
                                        <p:cTn id="239" dur="1000" fill="hold"/>
                                        <p:tgtEl>
                                          <p:spTgt spid="172"/>
                                        </p:tgtEl>
                                        <p:attrNameLst>
                                          <p:attrName>ppt_x</p:attrName>
                                        </p:attrNameLst>
                                      </p:cBhvr>
                                      <p:tavLst>
                                        <p:tav tm="0">
                                          <p:val>
                                            <p:strVal val="#ppt_x"/>
                                          </p:val>
                                        </p:tav>
                                        <p:tav tm="100000">
                                          <p:val>
                                            <p:strVal val="#ppt_x"/>
                                          </p:val>
                                        </p:tav>
                                      </p:tavLst>
                                    </p:anim>
                                    <p:anim calcmode="lin" valueType="num">
                                      <p:cBhvr additive="base">
                                        <p:cTn id="240" dur="1000" fill="hold"/>
                                        <p:tgtEl>
                                          <p:spTgt spid="1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73"/>
                                        </p:tgtEl>
                                        <p:attrNameLst>
                                          <p:attrName>style.visibility</p:attrName>
                                        </p:attrNameLst>
                                      </p:cBhvr>
                                      <p:to>
                                        <p:strVal val="visible"/>
                                      </p:to>
                                    </p:set>
                                    <p:anim calcmode="lin" valueType="num">
                                      <p:cBhvr additive="base">
                                        <p:cTn id="243" dur="1000" fill="hold"/>
                                        <p:tgtEl>
                                          <p:spTgt spid="173"/>
                                        </p:tgtEl>
                                        <p:attrNameLst>
                                          <p:attrName>ppt_x</p:attrName>
                                        </p:attrNameLst>
                                      </p:cBhvr>
                                      <p:tavLst>
                                        <p:tav tm="0">
                                          <p:val>
                                            <p:strVal val="#ppt_x"/>
                                          </p:val>
                                        </p:tav>
                                        <p:tav tm="100000">
                                          <p:val>
                                            <p:strVal val="#ppt_x"/>
                                          </p:val>
                                        </p:tav>
                                      </p:tavLst>
                                    </p:anim>
                                    <p:anim calcmode="lin" valueType="num">
                                      <p:cBhvr additive="base">
                                        <p:cTn id="244" dur="1000" fill="hold"/>
                                        <p:tgtEl>
                                          <p:spTgt spid="173"/>
                                        </p:tgtEl>
                                        <p:attrNameLst>
                                          <p:attrName>ppt_y</p:attrName>
                                        </p:attrNameLst>
                                      </p:cBhvr>
                                      <p:tavLst>
                                        <p:tav tm="0">
                                          <p:val>
                                            <p:strVal val="1+#ppt_h/2"/>
                                          </p:val>
                                        </p:tav>
                                        <p:tav tm="100000">
                                          <p:val>
                                            <p:strVal val="#ppt_y"/>
                                          </p:val>
                                        </p:tav>
                                      </p:tavLst>
                                    </p:anim>
                                  </p:childTnLst>
                                </p:cTn>
                              </p:par>
                              <p:par>
                                <p:cTn id="245" presetID="2" presetClass="entr" presetSubtype="3" fill="hold"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additive="base">
                                        <p:cTn id="247" dur="1000" fill="hold"/>
                                        <p:tgtEl>
                                          <p:spTgt spid="174"/>
                                        </p:tgtEl>
                                        <p:attrNameLst>
                                          <p:attrName>ppt_x</p:attrName>
                                        </p:attrNameLst>
                                      </p:cBhvr>
                                      <p:tavLst>
                                        <p:tav tm="0">
                                          <p:val>
                                            <p:strVal val="1+#ppt_w/2"/>
                                          </p:val>
                                        </p:tav>
                                        <p:tav tm="100000">
                                          <p:val>
                                            <p:strVal val="#ppt_x"/>
                                          </p:val>
                                        </p:tav>
                                      </p:tavLst>
                                    </p:anim>
                                    <p:anim calcmode="lin" valueType="num">
                                      <p:cBhvr additive="base">
                                        <p:cTn id="248" dur="1000" fill="hold"/>
                                        <p:tgtEl>
                                          <p:spTgt spid="174"/>
                                        </p:tgtEl>
                                        <p:attrNameLst>
                                          <p:attrName>ppt_y</p:attrName>
                                        </p:attrNameLst>
                                      </p:cBhvr>
                                      <p:tavLst>
                                        <p:tav tm="0">
                                          <p:val>
                                            <p:strVal val="0-#ppt_h/2"/>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178"/>
                                        </p:tgtEl>
                                        <p:attrNameLst>
                                          <p:attrName>style.visibility</p:attrName>
                                        </p:attrNameLst>
                                      </p:cBhvr>
                                      <p:to>
                                        <p:strVal val="visible"/>
                                      </p:to>
                                    </p:set>
                                    <p:anim calcmode="lin" valueType="num">
                                      <p:cBhvr additive="base">
                                        <p:cTn id="251" dur="1000" fill="hold"/>
                                        <p:tgtEl>
                                          <p:spTgt spid="178"/>
                                        </p:tgtEl>
                                        <p:attrNameLst>
                                          <p:attrName>ppt_x</p:attrName>
                                        </p:attrNameLst>
                                      </p:cBhvr>
                                      <p:tavLst>
                                        <p:tav tm="0">
                                          <p:val>
                                            <p:strVal val="0-#ppt_w/2"/>
                                          </p:val>
                                        </p:tav>
                                        <p:tav tm="100000">
                                          <p:val>
                                            <p:strVal val="#ppt_x"/>
                                          </p:val>
                                        </p:tav>
                                      </p:tavLst>
                                    </p:anim>
                                    <p:anim calcmode="lin" valueType="num">
                                      <p:cBhvr additive="base">
                                        <p:cTn id="252" dur="1000" fill="hold"/>
                                        <p:tgtEl>
                                          <p:spTgt spid="178"/>
                                        </p:tgtEl>
                                        <p:attrNameLst>
                                          <p:attrName>ppt_y</p:attrName>
                                        </p:attrNameLst>
                                      </p:cBhvr>
                                      <p:tavLst>
                                        <p:tav tm="0">
                                          <p:val>
                                            <p:strVal val="#ppt_y"/>
                                          </p:val>
                                        </p:tav>
                                        <p:tav tm="100000">
                                          <p:val>
                                            <p:strVal val="#ppt_y"/>
                                          </p:val>
                                        </p:tav>
                                      </p:tavLst>
                                    </p:anim>
                                  </p:childTnLst>
                                </p:cTn>
                              </p:par>
                              <p:par>
                                <p:cTn id="253" presetID="3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anim calcmode="lin" valueType="num">
                                      <p:cBhvr>
                                        <p:cTn id="255" dur="1000" fill="hold"/>
                                        <p:tgtEl>
                                          <p:spTgt spid="104"/>
                                        </p:tgtEl>
                                        <p:attrNameLst>
                                          <p:attrName>ppt_w</p:attrName>
                                        </p:attrNameLst>
                                      </p:cBhvr>
                                      <p:tavLst>
                                        <p:tav tm="0">
                                          <p:val>
                                            <p:fltVal val="0"/>
                                          </p:val>
                                        </p:tav>
                                        <p:tav tm="100000">
                                          <p:val>
                                            <p:strVal val="#ppt_w"/>
                                          </p:val>
                                        </p:tav>
                                      </p:tavLst>
                                    </p:anim>
                                    <p:anim calcmode="lin" valueType="num">
                                      <p:cBhvr>
                                        <p:cTn id="256" dur="1000" fill="hold"/>
                                        <p:tgtEl>
                                          <p:spTgt spid="104"/>
                                        </p:tgtEl>
                                        <p:attrNameLst>
                                          <p:attrName>ppt_h</p:attrName>
                                        </p:attrNameLst>
                                      </p:cBhvr>
                                      <p:tavLst>
                                        <p:tav tm="0">
                                          <p:val>
                                            <p:fltVal val="0"/>
                                          </p:val>
                                        </p:tav>
                                        <p:tav tm="100000">
                                          <p:val>
                                            <p:strVal val="#ppt_h"/>
                                          </p:val>
                                        </p:tav>
                                      </p:tavLst>
                                    </p:anim>
                                    <p:anim calcmode="lin" valueType="num">
                                      <p:cBhvr>
                                        <p:cTn id="257" dur="1000" fill="hold"/>
                                        <p:tgtEl>
                                          <p:spTgt spid="104"/>
                                        </p:tgtEl>
                                        <p:attrNameLst>
                                          <p:attrName>style.rotation</p:attrName>
                                        </p:attrNameLst>
                                      </p:cBhvr>
                                      <p:tavLst>
                                        <p:tav tm="0">
                                          <p:val>
                                            <p:fltVal val="90"/>
                                          </p:val>
                                        </p:tav>
                                        <p:tav tm="100000">
                                          <p:val>
                                            <p:fltVal val="0"/>
                                          </p:val>
                                        </p:tav>
                                      </p:tavLst>
                                    </p:anim>
                                    <p:animEffect transition="in" filter="fade">
                                      <p:cBhvr>
                                        <p:cTn id="258" dur="1000"/>
                                        <p:tgtEl>
                                          <p:spTgt spid="104"/>
                                        </p:tgtEl>
                                      </p:cBhvr>
                                    </p:animEffect>
                                  </p:childTnLst>
                                </p:cTn>
                              </p:par>
                              <p:par>
                                <p:cTn id="259" presetID="31"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 calcmode="lin" valueType="num">
                                      <p:cBhvr>
                                        <p:cTn id="261" dur="1000" fill="hold"/>
                                        <p:tgtEl>
                                          <p:spTgt spid="110"/>
                                        </p:tgtEl>
                                        <p:attrNameLst>
                                          <p:attrName>ppt_w</p:attrName>
                                        </p:attrNameLst>
                                      </p:cBhvr>
                                      <p:tavLst>
                                        <p:tav tm="0">
                                          <p:val>
                                            <p:fltVal val="0"/>
                                          </p:val>
                                        </p:tav>
                                        <p:tav tm="100000">
                                          <p:val>
                                            <p:strVal val="#ppt_w"/>
                                          </p:val>
                                        </p:tav>
                                      </p:tavLst>
                                    </p:anim>
                                    <p:anim calcmode="lin" valueType="num">
                                      <p:cBhvr>
                                        <p:cTn id="262" dur="1000" fill="hold"/>
                                        <p:tgtEl>
                                          <p:spTgt spid="110"/>
                                        </p:tgtEl>
                                        <p:attrNameLst>
                                          <p:attrName>ppt_h</p:attrName>
                                        </p:attrNameLst>
                                      </p:cBhvr>
                                      <p:tavLst>
                                        <p:tav tm="0">
                                          <p:val>
                                            <p:fltVal val="0"/>
                                          </p:val>
                                        </p:tav>
                                        <p:tav tm="100000">
                                          <p:val>
                                            <p:strVal val="#ppt_h"/>
                                          </p:val>
                                        </p:tav>
                                      </p:tavLst>
                                    </p:anim>
                                    <p:anim calcmode="lin" valueType="num">
                                      <p:cBhvr>
                                        <p:cTn id="263" dur="1000" fill="hold"/>
                                        <p:tgtEl>
                                          <p:spTgt spid="110"/>
                                        </p:tgtEl>
                                        <p:attrNameLst>
                                          <p:attrName>style.rotation</p:attrName>
                                        </p:attrNameLst>
                                      </p:cBhvr>
                                      <p:tavLst>
                                        <p:tav tm="0">
                                          <p:val>
                                            <p:fltVal val="90"/>
                                          </p:val>
                                        </p:tav>
                                        <p:tav tm="100000">
                                          <p:val>
                                            <p:fltVal val="0"/>
                                          </p:val>
                                        </p:tav>
                                      </p:tavLst>
                                    </p:anim>
                                    <p:animEffect transition="in" filter="fade">
                                      <p:cBhvr>
                                        <p:cTn id="264" dur="1000"/>
                                        <p:tgtEl>
                                          <p:spTgt spid="110"/>
                                        </p:tgtEl>
                                      </p:cBhvr>
                                    </p:animEffect>
                                  </p:childTnLst>
                                </p:cTn>
                              </p:par>
                              <p:par>
                                <p:cTn id="265" presetID="31" presetClass="entr" presetSubtype="0" fill="hold" nodeType="withEffect">
                                  <p:stCondLst>
                                    <p:cond delay="0"/>
                                  </p:stCondLst>
                                  <p:childTnLst>
                                    <p:set>
                                      <p:cBhvr>
                                        <p:cTn id="266" dur="1" fill="hold">
                                          <p:stCondLst>
                                            <p:cond delay="0"/>
                                          </p:stCondLst>
                                        </p:cTn>
                                        <p:tgtEl>
                                          <p:spTgt spid="118"/>
                                        </p:tgtEl>
                                        <p:attrNameLst>
                                          <p:attrName>style.visibility</p:attrName>
                                        </p:attrNameLst>
                                      </p:cBhvr>
                                      <p:to>
                                        <p:strVal val="visible"/>
                                      </p:to>
                                    </p:set>
                                    <p:anim calcmode="lin" valueType="num">
                                      <p:cBhvr>
                                        <p:cTn id="267" dur="1000" fill="hold"/>
                                        <p:tgtEl>
                                          <p:spTgt spid="118"/>
                                        </p:tgtEl>
                                        <p:attrNameLst>
                                          <p:attrName>ppt_w</p:attrName>
                                        </p:attrNameLst>
                                      </p:cBhvr>
                                      <p:tavLst>
                                        <p:tav tm="0">
                                          <p:val>
                                            <p:fltVal val="0"/>
                                          </p:val>
                                        </p:tav>
                                        <p:tav tm="100000">
                                          <p:val>
                                            <p:strVal val="#ppt_w"/>
                                          </p:val>
                                        </p:tav>
                                      </p:tavLst>
                                    </p:anim>
                                    <p:anim calcmode="lin" valueType="num">
                                      <p:cBhvr>
                                        <p:cTn id="268" dur="1000" fill="hold"/>
                                        <p:tgtEl>
                                          <p:spTgt spid="118"/>
                                        </p:tgtEl>
                                        <p:attrNameLst>
                                          <p:attrName>ppt_h</p:attrName>
                                        </p:attrNameLst>
                                      </p:cBhvr>
                                      <p:tavLst>
                                        <p:tav tm="0">
                                          <p:val>
                                            <p:fltVal val="0"/>
                                          </p:val>
                                        </p:tav>
                                        <p:tav tm="100000">
                                          <p:val>
                                            <p:strVal val="#ppt_h"/>
                                          </p:val>
                                        </p:tav>
                                      </p:tavLst>
                                    </p:anim>
                                    <p:anim calcmode="lin" valueType="num">
                                      <p:cBhvr>
                                        <p:cTn id="269" dur="1000" fill="hold"/>
                                        <p:tgtEl>
                                          <p:spTgt spid="118"/>
                                        </p:tgtEl>
                                        <p:attrNameLst>
                                          <p:attrName>style.rotation</p:attrName>
                                        </p:attrNameLst>
                                      </p:cBhvr>
                                      <p:tavLst>
                                        <p:tav tm="0">
                                          <p:val>
                                            <p:fltVal val="90"/>
                                          </p:val>
                                        </p:tav>
                                        <p:tav tm="100000">
                                          <p:val>
                                            <p:fltVal val="0"/>
                                          </p:val>
                                        </p:tav>
                                      </p:tavLst>
                                    </p:anim>
                                    <p:animEffect transition="in" filter="fade">
                                      <p:cBhvr>
                                        <p:cTn id="270" dur="1000"/>
                                        <p:tgtEl>
                                          <p:spTgt spid="118"/>
                                        </p:tgtEl>
                                      </p:cBhvr>
                                    </p:animEffect>
                                  </p:childTnLst>
                                </p:cTn>
                              </p:par>
                              <p:par>
                                <p:cTn id="271" presetID="31" presetClass="entr" presetSubtype="0" fill="hold" nodeType="withEffect">
                                  <p:stCondLst>
                                    <p:cond delay="0"/>
                                  </p:stCondLst>
                                  <p:childTnLst>
                                    <p:set>
                                      <p:cBhvr>
                                        <p:cTn id="272" dur="1" fill="hold">
                                          <p:stCondLst>
                                            <p:cond delay="0"/>
                                          </p:stCondLst>
                                        </p:cTn>
                                        <p:tgtEl>
                                          <p:spTgt spid="121"/>
                                        </p:tgtEl>
                                        <p:attrNameLst>
                                          <p:attrName>style.visibility</p:attrName>
                                        </p:attrNameLst>
                                      </p:cBhvr>
                                      <p:to>
                                        <p:strVal val="visible"/>
                                      </p:to>
                                    </p:set>
                                    <p:anim calcmode="lin" valueType="num">
                                      <p:cBhvr>
                                        <p:cTn id="273" dur="1000" fill="hold"/>
                                        <p:tgtEl>
                                          <p:spTgt spid="121"/>
                                        </p:tgtEl>
                                        <p:attrNameLst>
                                          <p:attrName>ppt_w</p:attrName>
                                        </p:attrNameLst>
                                      </p:cBhvr>
                                      <p:tavLst>
                                        <p:tav tm="0">
                                          <p:val>
                                            <p:fltVal val="0"/>
                                          </p:val>
                                        </p:tav>
                                        <p:tav tm="100000">
                                          <p:val>
                                            <p:strVal val="#ppt_w"/>
                                          </p:val>
                                        </p:tav>
                                      </p:tavLst>
                                    </p:anim>
                                    <p:anim calcmode="lin" valueType="num">
                                      <p:cBhvr>
                                        <p:cTn id="274" dur="1000" fill="hold"/>
                                        <p:tgtEl>
                                          <p:spTgt spid="121"/>
                                        </p:tgtEl>
                                        <p:attrNameLst>
                                          <p:attrName>ppt_h</p:attrName>
                                        </p:attrNameLst>
                                      </p:cBhvr>
                                      <p:tavLst>
                                        <p:tav tm="0">
                                          <p:val>
                                            <p:fltVal val="0"/>
                                          </p:val>
                                        </p:tav>
                                        <p:tav tm="100000">
                                          <p:val>
                                            <p:strVal val="#ppt_h"/>
                                          </p:val>
                                        </p:tav>
                                      </p:tavLst>
                                    </p:anim>
                                    <p:anim calcmode="lin" valueType="num">
                                      <p:cBhvr>
                                        <p:cTn id="275" dur="1000" fill="hold"/>
                                        <p:tgtEl>
                                          <p:spTgt spid="121"/>
                                        </p:tgtEl>
                                        <p:attrNameLst>
                                          <p:attrName>style.rotation</p:attrName>
                                        </p:attrNameLst>
                                      </p:cBhvr>
                                      <p:tavLst>
                                        <p:tav tm="0">
                                          <p:val>
                                            <p:fltVal val="90"/>
                                          </p:val>
                                        </p:tav>
                                        <p:tav tm="100000">
                                          <p:val>
                                            <p:fltVal val="0"/>
                                          </p:val>
                                        </p:tav>
                                      </p:tavLst>
                                    </p:anim>
                                    <p:animEffect transition="in" filter="fade">
                                      <p:cBhvr>
                                        <p:cTn id="276" dur="1000"/>
                                        <p:tgtEl>
                                          <p:spTgt spid="121"/>
                                        </p:tgtEl>
                                      </p:cBhvr>
                                    </p:animEffect>
                                  </p:childTnLst>
                                </p:cTn>
                              </p:par>
                              <p:par>
                                <p:cTn id="277" presetID="31" presetClass="entr" presetSubtype="0" fill="hold" nodeType="withEffect">
                                  <p:stCondLst>
                                    <p:cond delay="0"/>
                                  </p:stCondLst>
                                  <p:childTnLst>
                                    <p:set>
                                      <p:cBhvr>
                                        <p:cTn id="278" dur="1" fill="hold">
                                          <p:stCondLst>
                                            <p:cond delay="0"/>
                                          </p:stCondLst>
                                        </p:cTn>
                                        <p:tgtEl>
                                          <p:spTgt spid="125"/>
                                        </p:tgtEl>
                                        <p:attrNameLst>
                                          <p:attrName>style.visibility</p:attrName>
                                        </p:attrNameLst>
                                      </p:cBhvr>
                                      <p:to>
                                        <p:strVal val="visible"/>
                                      </p:to>
                                    </p:set>
                                    <p:anim calcmode="lin" valueType="num">
                                      <p:cBhvr>
                                        <p:cTn id="279" dur="1000" fill="hold"/>
                                        <p:tgtEl>
                                          <p:spTgt spid="125"/>
                                        </p:tgtEl>
                                        <p:attrNameLst>
                                          <p:attrName>ppt_w</p:attrName>
                                        </p:attrNameLst>
                                      </p:cBhvr>
                                      <p:tavLst>
                                        <p:tav tm="0">
                                          <p:val>
                                            <p:fltVal val="0"/>
                                          </p:val>
                                        </p:tav>
                                        <p:tav tm="100000">
                                          <p:val>
                                            <p:strVal val="#ppt_w"/>
                                          </p:val>
                                        </p:tav>
                                      </p:tavLst>
                                    </p:anim>
                                    <p:anim calcmode="lin" valueType="num">
                                      <p:cBhvr>
                                        <p:cTn id="280" dur="1000" fill="hold"/>
                                        <p:tgtEl>
                                          <p:spTgt spid="125"/>
                                        </p:tgtEl>
                                        <p:attrNameLst>
                                          <p:attrName>ppt_h</p:attrName>
                                        </p:attrNameLst>
                                      </p:cBhvr>
                                      <p:tavLst>
                                        <p:tav tm="0">
                                          <p:val>
                                            <p:fltVal val="0"/>
                                          </p:val>
                                        </p:tav>
                                        <p:tav tm="100000">
                                          <p:val>
                                            <p:strVal val="#ppt_h"/>
                                          </p:val>
                                        </p:tav>
                                      </p:tavLst>
                                    </p:anim>
                                    <p:anim calcmode="lin" valueType="num">
                                      <p:cBhvr>
                                        <p:cTn id="281" dur="1000" fill="hold"/>
                                        <p:tgtEl>
                                          <p:spTgt spid="125"/>
                                        </p:tgtEl>
                                        <p:attrNameLst>
                                          <p:attrName>style.rotation</p:attrName>
                                        </p:attrNameLst>
                                      </p:cBhvr>
                                      <p:tavLst>
                                        <p:tav tm="0">
                                          <p:val>
                                            <p:fltVal val="90"/>
                                          </p:val>
                                        </p:tav>
                                        <p:tav tm="100000">
                                          <p:val>
                                            <p:fltVal val="0"/>
                                          </p:val>
                                        </p:tav>
                                      </p:tavLst>
                                    </p:anim>
                                    <p:animEffect transition="in" filter="fade">
                                      <p:cBhvr>
                                        <p:cTn id="282" dur="1000"/>
                                        <p:tgtEl>
                                          <p:spTgt spid="125"/>
                                        </p:tgtEl>
                                      </p:cBhvr>
                                    </p:animEffect>
                                  </p:childTnLst>
                                </p:cTn>
                              </p:par>
                              <p:par>
                                <p:cTn id="283" presetID="31" presetClass="entr" presetSubtype="0" fill="hold" nodeType="withEffect">
                                  <p:stCondLst>
                                    <p:cond delay="0"/>
                                  </p:stCondLst>
                                  <p:childTnLst>
                                    <p:set>
                                      <p:cBhvr>
                                        <p:cTn id="284" dur="1" fill="hold">
                                          <p:stCondLst>
                                            <p:cond delay="0"/>
                                          </p:stCondLst>
                                        </p:cTn>
                                        <p:tgtEl>
                                          <p:spTgt spid="138"/>
                                        </p:tgtEl>
                                        <p:attrNameLst>
                                          <p:attrName>style.visibility</p:attrName>
                                        </p:attrNameLst>
                                      </p:cBhvr>
                                      <p:to>
                                        <p:strVal val="visible"/>
                                      </p:to>
                                    </p:set>
                                    <p:anim calcmode="lin" valueType="num">
                                      <p:cBhvr>
                                        <p:cTn id="285" dur="1000" fill="hold"/>
                                        <p:tgtEl>
                                          <p:spTgt spid="138"/>
                                        </p:tgtEl>
                                        <p:attrNameLst>
                                          <p:attrName>ppt_w</p:attrName>
                                        </p:attrNameLst>
                                      </p:cBhvr>
                                      <p:tavLst>
                                        <p:tav tm="0">
                                          <p:val>
                                            <p:fltVal val="0"/>
                                          </p:val>
                                        </p:tav>
                                        <p:tav tm="100000">
                                          <p:val>
                                            <p:strVal val="#ppt_w"/>
                                          </p:val>
                                        </p:tav>
                                      </p:tavLst>
                                    </p:anim>
                                    <p:anim calcmode="lin" valueType="num">
                                      <p:cBhvr>
                                        <p:cTn id="286" dur="1000" fill="hold"/>
                                        <p:tgtEl>
                                          <p:spTgt spid="138"/>
                                        </p:tgtEl>
                                        <p:attrNameLst>
                                          <p:attrName>ppt_h</p:attrName>
                                        </p:attrNameLst>
                                      </p:cBhvr>
                                      <p:tavLst>
                                        <p:tav tm="0">
                                          <p:val>
                                            <p:fltVal val="0"/>
                                          </p:val>
                                        </p:tav>
                                        <p:tav tm="100000">
                                          <p:val>
                                            <p:strVal val="#ppt_h"/>
                                          </p:val>
                                        </p:tav>
                                      </p:tavLst>
                                    </p:anim>
                                    <p:anim calcmode="lin" valueType="num">
                                      <p:cBhvr>
                                        <p:cTn id="287" dur="1000" fill="hold"/>
                                        <p:tgtEl>
                                          <p:spTgt spid="138"/>
                                        </p:tgtEl>
                                        <p:attrNameLst>
                                          <p:attrName>style.rotation</p:attrName>
                                        </p:attrNameLst>
                                      </p:cBhvr>
                                      <p:tavLst>
                                        <p:tav tm="0">
                                          <p:val>
                                            <p:fltVal val="90"/>
                                          </p:val>
                                        </p:tav>
                                        <p:tav tm="100000">
                                          <p:val>
                                            <p:fltVal val="0"/>
                                          </p:val>
                                        </p:tav>
                                      </p:tavLst>
                                    </p:anim>
                                    <p:animEffect transition="in" filter="fade">
                                      <p:cBhvr>
                                        <p:cTn id="288" dur="1000"/>
                                        <p:tgtEl>
                                          <p:spTgt spid="138"/>
                                        </p:tgtEl>
                                      </p:cBhvr>
                                    </p:animEffect>
                                  </p:childTnLst>
                                </p:cTn>
                              </p:par>
                              <p:par>
                                <p:cTn id="289" presetID="31" presetClass="entr" presetSubtype="0" fill="hold" nodeType="withEffect">
                                  <p:stCondLst>
                                    <p:cond delay="0"/>
                                  </p:stCondLst>
                                  <p:childTnLst>
                                    <p:set>
                                      <p:cBhvr>
                                        <p:cTn id="290" dur="1" fill="hold">
                                          <p:stCondLst>
                                            <p:cond delay="0"/>
                                          </p:stCondLst>
                                        </p:cTn>
                                        <p:tgtEl>
                                          <p:spTgt spid="139"/>
                                        </p:tgtEl>
                                        <p:attrNameLst>
                                          <p:attrName>style.visibility</p:attrName>
                                        </p:attrNameLst>
                                      </p:cBhvr>
                                      <p:to>
                                        <p:strVal val="visible"/>
                                      </p:to>
                                    </p:set>
                                    <p:anim calcmode="lin" valueType="num">
                                      <p:cBhvr>
                                        <p:cTn id="291" dur="1000" fill="hold"/>
                                        <p:tgtEl>
                                          <p:spTgt spid="139"/>
                                        </p:tgtEl>
                                        <p:attrNameLst>
                                          <p:attrName>ppt_w</p:attrName>
                                        </p:attrNameLst>
                                      </p:cBhvr>
                                      <p:tavLst>
                                        <p:tav tm="0">
                                          <p:val>
                                            <p:fltVal val="0"/>
                                          </p:val>
                                        </p:tav>
                                        <p:tav tm="100000">
                                          <p:val>
                                            <p:strVal val="#ppt_w"/>
                                          </p:val>
                                        </p:tav>
                                      </p:tavLst>
                                    </p:anim>
                                    <p:anim calcmode="lin" valueType="num">
                                      <p:cBhvr>
                                        <p:cTn id="292" dur="1000" fill="hold"/>
                                        <p:tgtEl>
                                          <p:spTgt spid="139"/>
                                        </p:tgtEl>
                                        <p:attrNameLst>
                                          <p:attrName>ppt_h</p:attrName>
                                        </p:attrNameLst>
                                      </p:cBhvr>
                                      <p:tavLst>
                                        <p:tav tm="0">
                                          <p:val>
                                            <p:fltVal val="0"/>
                                          </p:val>
                                        </p:tav>
                                        <p:tav tm="100000">
                                          <p:val>
                                            <p:strVal val="#ppt_h"/>
                                          </p:val>
                                        </p:tav>
                                      </p:tavLst>
                                    </p:anim>
                                    <p:anim calcmode="lin" valueType="num">
                                      <p:cBhvr>
                                        <p:cTn id="293" dur="1000" fill="hold"/>
                                        <p:tgtEl>
                                          <p:spTgt spid="139"/>
                                        </p:tgtEl>
                                        <p:attrNameLst>
                                          <p:attrName>style.rotation</p:attrName>
                                        </p:attrNameLst>
                                      </p:cBhvr>
                                      <p:tavLst>
                                        <p:tav tm="0">
                                          <p:val>
                                            <p:fltVal val="90"/>
                                          </p:val>
                                        </p:tav>
                                        <p:tav tm="100000">
                                          <p:val>
                                            <p:fltVal val="0"/>
                                          </p:val>
                                        </p:tav>
                                      </p:tavLst>
                                    </p:anim>
                                    <p:animEffect transition="in" filter="fade">
                                      <p:cBhvr>
                                        <p:cTn id="294" dur="1000"/>
                                        <p:tgtEl>
                                          <p:spTgt spid="139"/>
                                        </p:tgtEl>
                                      </p:cBhvr>
                                    </p:animEffect>
                                  </p:childTnLst>
                                </p:cTn>
                              </p:par>
                              <p:par>
                                <p:cTn id="295" presetID="3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anim calcmode="lin" valueType="num">
                                      <p:cBhvr>
                                        <p:cTn id="297" dur="1000" fill="hold"/>
                                        <p:tgtEl>
                                          <p:spTgt spid="150"/>
                                        </p:tgtEl>
                                        <p:attrNameLst>
                                          <p:attrName>ppt_w</p:attrName>
                                        </p:attrNameLst>
                                      </p:cBhvr>
                                      <p:tavLst>
                                        <p:tav tm="0">
                                          <p:val>
                                            <p:fltVal val="0"/>
                                          </p:val>
                                        </p:tav>
                                        <p:tav tm="100000">
                                          <p:val>
                                            <p:strVal val="#ppt_w"/>
                                          </p:val>
                                        </p:tav>
                                      </p:tavLst>
                                    </p:anim>
                                    <p:anim calcmode="lin" valueType="num">
                                      <p:cBhvr>
                                        <p:cTn id="298" dur="1000" fill="hold"/>
                                        <p:tgtEl>
                                          <p:spTgt spid="150"/>
                                        </p:tgtEl>
                                        <p:attrNameLst>
                                          <p:attrName>ppt_h</p:attrName>
                                        </p:attrNameLst>
                                      </p:cBhvr>
                                      <p:tavLst>
                                        <p:tav tm="0">
                                          <p:val>
                                            <p:fltVal val="0"/>
                                          </p:val>
                                        </p:tav>
                                        <p:tav tm="100000">
                                          <p:val>
                                            <p:strVal val="#ppt_h"/>
                                          </p:val>
                                        </p:tav>
                                      </p:tavLst>
                                    </p:anim>
                                    <p:anim calcmode="lin" valueType="num">
                                      <p:cBhvr>
                                        <p:cTn id="299" dur="1000" fill="hold"/>
                                        <p:tgtEl>
                                          <p:spTgt spid="150"/>
                                        </p:tgtEl>
                                        <p:attrNameLst>
                                          <p:attrName>style.rotation</p:attrName>
                                        </p:attrNameLst>
                                      </p:cBhvr>
                                      <p:tavLst>
                                        <p:tav tm="0">
                                          <p:val>
                                            <p:fltVal val="90"/>
                                          </p:val>
                                        </p:tav>
                                        <p:tav tm="100000">
                                          <p:val>
                                            <p:fltVal val="0"/>
                                          </p:val>
                                        </p:tav>
                                      </p:tavLst>
                                    </p:anim>
                                    <p:animEffect transition="in" filter="fade">
                                      <p:cBhvr>
                                        <p:cTn id="300" dur="1000"/>
                                        <p:tgtEl>
                                          <p:spTgt spid="150"/>
                                        </p:tgtEl>
                                      </p:cBhvr>
                                    </p:animEffect>
                                  </p:childTnLst>
                                </p:cTn>
                              </p:par>
                              <p:par>
                                <p:cTn id="301" presetID="31" presetClass="entr" presetSubtype="0" fill="hold" nodeType="withEffect">
                                  <p:stCondLst>
                                    <p:cond delay="0"/>
                                  </p:stCondLst>
                                  <p:childTnLst>
                                    <p:set>
                                      <p:cBhvr>
                                        <p:cTn id="302" dur="1" fill="hold">
                                          <p:stCondLst>
                                            <p:cond delay="0"/>
                                          </p:stCondLst>
                                        </p:cTn>
                                        <p:tgtEl>
                                          <p:spTgt spid="153"/>
                                        </p:tgtEl>
                                        <p:attrNameLst>
                                          <p:attrName>style.visibility</p:attrName>
                                        </p:attrNameLst>
                                      </p:cBhvr>
                                      <p:to>
                                        <p:strVal val="visible"/>
                                      </p:to>
                                    </p:set>
                                    <p:anim calcmode="lin" valueType="num">
                                      <p:cBhvr>
                                        <p:cTn id="303" dur="1000" fill="hold"/>
                                        <p:tgtEl>
                                          <p:spTgt spid="153"/>
                                        </p:tgtEl>
                                        <p:attrNameLst>
                                          <p:attrName>ppt_w</p:attrName>
                                        </p:attrNameLst>
                                      </p:cBhvr>
                                      <p:tavLst>
                                        <p:tav tm="0">
                                          <p:val>
                                            <p:fltVal val="0"/>
                                          </p:val>
                                        </p:tav>
                                        <p:tav tm="100000">
                                          <p:val>
                                            <p:strVal val="#ppt_w"/>
                                          </p:val>
                                        </p:tav>
                                      </p:tavLst>
                                    </p:anim>
                                    <p:anim calcmode="lin" valueType="num">
                                      <p:cBhvr>
                                        <p:cTn id="304" dur="1000" fill="hold"/>
                                        <p:tgtEl>
                                          <p:spTgt spid="153"/>
                                        </p:tgtEl>
                                        <p:attrNameLst>
                                          <p:attrName>ppt_h</p:attrName>
                                        </p:attrNameLst>
                                      </p:cBhvr>
                                      <p:tavLst>
                                        <p:tav tm="0">
                                          <p:val>
                                            <p:fltVal val="0"/>
                                          </p:val>
                                        </p:tav>
                                        <p:tav tm="100000">
                                          <p:val>
                                            <p:strVal val="#ppt_h"/>
                                          </p:val>
                                        </p:tav>
                                      </p:tavLst>
                                    </p:anim>
                                    <p:anim calcmode="lin" valueType="num">
                                      <p:cBhvr>
                                        <p:cTn id="305" dur="1000" fill="hold"/>
                                        <p:tgtEl>
                                          <p:spTgt spid="153"/>
                                        </p:tgtEl>
                                        <p:attrNameLst>
                                          <p:attrName>style.rotation</p:attrName>
                                        </p:attrNameLst>
                                      </p:cBhvr>
                                      <p:tavLst>
                                        <p:tav tm="0">
                                          <p:val>
                                            <p:fltVal val="90"/>
                                          </p:val>
                                        </p:tav>
                                        <p:tav tm="100000">
                                          <p:val>
                                            <p:fltVal val="0"/>
                                          </p:val>
                                        </p:tav>
                                      </p:tavLst>
                                    </p:anim>
                                    <p:animEffect transition="in" filter="fade">
                                      <p:cBhvr>
                                        <p:cTn id="306" dur="1000"/>
                                        <p:tgtEl>
                                          <p:spTgt spid="153"/>
                                        </p:tgtEl>
                                      </p:cBhvr>
                                    </p:animEffect>
                                  </p:childTnLst>
                                </p:cTn>
                              </p:par>
                              <p:par>
                                <p:cTn id="307" presetID="31" presetClass="entr" presetSubtype="0" fill="hold" nodeType="withEffect">
                                  <p:stCondLst>
                                    <p:cond delay="0"/>
                                  </p:stCondLst>
                                  <p:childTnLst>
                                    <p:set>
                                      <p:cBhvr>
                                        <p:cTn id="308" dur="1" fill="hold">
                                          <p:stCondLst>
                                            <p:cond delay="0"/>
                                          </p:stCondLst>
                                        </p:cTn>
                                        <p:tgtEl>
                                          <p:spTgt spid="156"/>
                                        </p:tgtEl>
                                        <p:attrNameLst>
                                          <p:attrName>style.visibility</p:attrName>
                                        </p:attrNameLst>
                                      </p:cBhvr>
                                      <p:to>
                                        <p:strVal val="visible"/>
                                      </p:to>
                                    </p:set>
                                    <p:anim calcmode="lin" valueType="num">
                                      <p:cBhvr>
                                        <p:cTn id="309" dur="1000" fill="hold"/>
                                        <p:tgtEl>
                                          <p:spTgt spid="156"/>
                                        </p:tgtEl>
                                        <p:attrNameLst>
                                          <p:attrName>ppt_w</p:attrName>
                                        </p:attrNameLst>
                                      </p:cBhvr>
                                      <p:tavLst>
                                        <p:tav tm="0">
                                          <p:val>
                                            <p:fltVal val="0"/>
                                          </p:val>
                                        </p:tav>
                                        <p:tav tm="100000">
                                          <p:val>
                                            <p:strVal val="#ppt_w"/>
                                          </p:val>
                                        </p:tav>
                                      </p:tavLst>
                                    </p:anim>
                                    <p:anim calcmode="lin" valueType="num">
                                      <p:cBhvr>
                                        <p:cTn id="310" dur="1000" fill="hold"/>
                                        <p:tgtEl>
                                          <p:spTgt spid="156"/>
                                        </p:tgtEl>
                                        <p:attrNameLst>
                                          <p:attrName>ppt_h</p:attrName>
                                        </p:attrNameLst>
                                      </p:cBhvr>
                                      <p:tavLst>
                                        <p:tav tm="0">
                                          <p:val>
                                            <p:fltVal val="0"/>
                                          </p:val>
                                        </p:tav>
                                        <p:tav tm="100000">
                                          <p:val>
                                            <p:strVal val="#ppt_h"/>
                                          </p:val>
                                        </p:tav>
                                      </p:tavLst>
                                    </p:anim>
                                    <p:anim calcmode="lin" valueType="num">
                                      <p:cBhvr>
                                        <p:cTn id="311" dur="1000" fill="hold"/>
                                        <p:tgtEl>
                                          <p:spTgt spid="156"/>
                                        </p:tgtEl>
                                        <p:attrNameLst>
                                          <p:attrName>style.rotation</p:attrName>
                                        </p:attrNameLst>
                                      </p:cBhvr>
                                      <p:tavLst>
                                        <p:tav tm="0">
                                          <p:val>
                                            <p:fltVal val="90"/>
                                          </p:val>
                                        </p:tav>
                                        <p:tav tm="100000">
                                          <p:val>
                                            <p:fltVal val="0"/>
                                          </p:val>
                                        </p:tav>
                                      </p:tavLst>
                                    </p:anim>
                                    <p:animEffect transition="in" filter="fade">
                                      <p:cBhvr>
                                        <p:cTn id="312" dur="1000"/>
                                        <p:tgtEl>
                                          <p:spTgt spid="156"/>
                                        </p:tgtEl>
                                      </p:cBhvr>
                                    </p:animEffect>
                                  </p:childTnLst>
                                </p:cTn>
                              </p:par>
                              <p:par>
                                <p:cTn id="313" presetID="3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anim calcmode="lin" valueType="num">
                                      <p:cBhvr>
                                        <p:cTn id="315" dur="1000" fill="hold"/>
                                        <p:tgtEl>
                                          <p:spTgt spid="164"/>
                                        </p:tgtEl>
                                        <p:attrNameLst>
                                          <p:attrName>ppt_w</p:attrName>
                                        </p:attrNameLst>
                                      </p:cBhvr>
                                      <p:tavLst>
                                        <p:tav tm="0">
                                          <p:val>
                                            <p:fltVal val="0"/>
                                          </p:val>
                                        </p:tav>
                                        <p:tav tm="100000">
                                          <p:val>
                                            <p:strVal val="#ppt_w"/>
                                          </p:val>
                                        </p:tav>
                                      </p:tavLst>
                                    </p:anim>
                                    <p:anim calcmode="lin" valueType="num">
                                      <p:cBhvr>
                                        <p:cTn id="316" dur="1000" fill="hold"/>
                                        <p:tgtEl>
                                          <p:spTgt spid="164"/>
                                        </p:tgtEl>
                                        <p:attrNameLst>
                                          <p:attrName>ppt_h</p:attrName>
                                        </p:attrNameLst>
                                      </p:cBhvr>
                                      <p:tavLst>
                                        <p:tav tm="0">
                                          <p:val>
                                            <p:fltVal val="0"/>
                                          </p:val>
                                        </p:tav>
                                        <p:tav tm="100000">
                                          <p:val>
                                            <p:strVal val="#ppt_h"/>
                                          </p:val>
                                        </p:tav>
                                      </p:tavLst>
                                    </p:anim>
                                    <p:anim calcmode="lin" valueType="num">
                                      <p:cBhvr>
                                        <p:cTn id="317" dur="1000" fill="hold"/>
                                        <p:tgtEl>
                                          <p:spTgt spid="164"/>
                                        </p:tgtEl>
                                        <p:attrNameLst>
                                          <p:attrName>style.rotation</p:attrName>
                                        </p:attrNameLst>
                                      </p:cBhvr>
                                      <p:tavLst>
                                        <p:tav tm="0">
                                          <p:val>
                                            <p:fltVal val="90"/>
                                          </p:val>
                                        </p:tav>
                                        <p:tav tm="100000">
                                          <p:val>
                                            <p:fltVal val="0"/>
                                          </p:val>
                                        </p:tav>
                                      </p:tavLst>
                                    </p:anim>
                                    <p:animEffect transition="in" filter="fade">
                                      <p:cBhvr>
                                        <p:cTn id="318" dur="1000"/>
                                        <p:tgtEl>
                                          <p:spTgt spid="164"/>
                                        </p:tgtEl>
                                      </p:cBhvr>
                                    </p:animEffect>
                                  </p:childTnLst>
                                </p:cTn>
                              </p:par>
                              <p:par>
                                <p:cTn id="319" presetID="31" presetClass="entr" presetSubtype="0" fill="hold" nodeType="withEffect">
                                  <p:stCondLst>
                                    <p:cond delay="0"/>
                                  </p:stCondLst>
                                  <p:childTnLst>
                                    <p:set>
                                      <p:cBhvr>
                                        <p:cTn id="320" dur="1" fill="hold">
                                          <p:stCondLst>
                                            <p:cond delay="0"/>
                                          </p:stCondLst>
                                        </p:cTn>
                                        <p:tgtEl>
                                          <p:spTgt spid="165"/>
                                        </p:tgtEl>
                                        <p:attrNameLst>
                                          <p:attrName>style.visibility</p:attrName>
                                        </p:attrNameLst>
                                      </p:cBhvr>
                                      <p:to>
                                        <p:strVal val="visible"/>
                                      </p:to>
                                    </p:set>
                                    <p:anim calcmode="lin" valueType="num">
                                      <p:cBhvr>
                                        <p:cTn id="321" dur="1000" fill="hold"/>
                                        <p:tgtEl>
                                          <p:spTgt spid="165"/>
                                        </p:tgtEl>
                                        <p:attrNameLst>
                                          <p:attrName>ppt_w</p:attrName>
                                        </p:attrNameLst>
                                      </p:cBhvr>
                                      <p:tavLst>
                                        <p:tav tm="0">
                                          <p:val>
                                            <p:fltVal val="0"/>
                                          </p:val>
                                        </p:tav>
                                        <p:tav tm="100000">
                                          <p:val>
                                            <p:strVal val="#ppt_w"/>
                                          </p:val>
                                        </p:tav>
                                      </p:tavLst>
                                    </p:anim>
                                    <p:anim calcmode="lin" valueType="num">
                                      <p:cBhvr>
                                        <p:cTn id="322" dur="1000" fill="hold"/>
                                        <p:tgtEl>
                                          <p:spTgt spid="165"/>
                                        </p:tgtEl>
                                        <p:attrNameLst>
                                          <p:attrName>ppt_h</p:attrName>
                                        </p:attrNameLst>
                                      </p:cBhvr>
                                      <p:tavLst>
                                        <p:tav tm="0">
                                          <p:val>
                                            <p:fltVal val="0"/>
                                          </p:val>
                                        </p:tav>
                                        <p:tav tm="100000">
                                          <p:val>
                                            <p:strVal val="#ppt_h"/>
                                          </p:val>
                                        </p:tav>
                                      </p:tavLst>
                                    </p:anim>
                                    <p:anim calcmode="lin" valueType="num">
                                      <p:cBhvr>
                                        <p:cTn id="323" dur="1000" fill="hold"/>
                                        <p:tgtEl>
                                          <p:spTgt spid="165"/>
                                        </p:tgtEl>
                                        <p:attrNameLst>
                                          <p:attrName>style.rotation</p:attrName>
                                        </p:attrNameLst>
                                      </p:cBhvr>
                                      <p:tavLst>
                                        <p:tav tm="0">
                                          <p:val>
                                            <p:fltVal val="90"/>
                                          </p:val>
                                        </p:tav>
                                        <p:tav tm="100000">
                                          <p:val>
                                            <p:fltVal val="0"/>
                                          </p:val>
                                        </p:tav>
                                      </p:tavLst>
                                    </p:anim>
                                    <p:animEffect transition="in" filter="fade">
                                      <p:cBhvr>
                                        <p:cTn id="324" dur="1000"/>
                                        <p:tgtEl>
                                          <p:spTgt spid="165"/>
                                        </p:tgtEl>
                                      </p:cBhvr>
                                    </p:animEffect>
                                  </p:childTnLst>
                                </p:cTn>
                              </p:par>
                              <p:par>
                                <p:cTn id="325" presetID="31" presetClass="entr" presetSubtype="0" fill="hold" nodeType="withEffect">
                                  <p:stCondLst>
                                    <p:cond delay="0"/>
                                  </p:stCondLst>
                                  <p:childTnLst>
                                    <p:set>
                                      <p:cBhvr>
                                        <p:cTn id="326" dur="1" fill="hold">
                                          <p:stCondLst>
                                            <p:cond delay="0"/>
                                          </p:stCondLst>
                                        </p:cTn>
                                        <p:tgtEl>
                                          <p:spTgt spid="172"/>
                                        </p:tgtEl>
                                        <p:attrNameLst>
                                          <p:attrName>style.visibility</p:attrName>
                                        </p:attrNameLst>
                                      </p:cBhvr>
                                      <p:to>
                                        <p:strVal val="visible"/>
                                      </p:to>
                                    </p:set>
                                    <p:anim calcmode="lin" valueType="num">
                                      <p:cBhvr>
                                        <p:cTn id="327" dur="1000" fill="hold"/>
                                        <p:tgtEl>
                                          <p:spTgt spid="172"/>
                                        </p:tgtEl>
                                        <p:attrNameLst>
                                          <p:attrName>ppt_w</p:attrName>
                                        </p:attrNameLst>
                                      </p:cBhvr>
                                      <p:tavLst>
                                        <p:tav tm="0">
                                          <p:val>
                                            <p:fltVal val="0"/>
                                          </p:val>
                                        </p:tav>
                                        <p:tav tm="100000">
                                          <p:val>
                                            <p:strVal val="#ppt_w"/>
                                          </p:val>
                                        </p:tav>
                                      </p:tavLst>
                                    </p:anim>
                                    <p:anim calcmode="lin" valueType="num">
                                      <p:cBhvr>
                                        <p:cTn id="328" dur="1000" fill="hold"/>
                                        <p:tgtEl>
                                          <p:spTgt spid="172"/>
                                        </p:tgtEl>
                                        <p:attrNameLst>
                                          <p:attrName>ppt_h</p:attrName>
                                        </p:attrNameLst>
                                      </p:cBhvr>
                                      <p:tavLst>
                                        <p:tav tm="0">
                                          <p:val>
                                            <p:fltVal val="0"/>
                                          </p:val>
                                        </p:tav>
                                        <p:tav tm="100000">
                                          <p:val>
                                            <p:strVal val="#ppt_h"/>
                                          </p:val>
                                        </p:tav>
                                      </p:tavLst>
                                    </p:anim>
                                    <p:anim calcmode="lin" valueType="num">
                                      <p:cBhvr>
                                        <p:cTn id="329" dur="1000" fill="hold"/>
                                        <p:tgtEl>
                                          <p:spTgt spid="172"/>
                                        </p:tgtEl>
                                        <p:attrNameLst>
                                          <p:attrName>style.rotation</p:attrName>
                                        </p:attrNameLst>
                                      </p:cBhvr>
                                      <p:tavLst>
                                        <p:tav tm="0">
                                          <p:val>
                                            <p:fltVal val="90"/>
                                          </p:val>
                                        </p:tav>
                                        <p:tav tm="100000">
                                          <p:val>
                                            <p:fltVal val="0"/>
                                          </p:val>
                                        </p:tav>
                                      </p:tavLst>
                                    </p:anim>
                                    <p:animEffect transition="in" filter="fade">
                                      <p:cBhvr>
                                        <p:cTn id="330" dur="1000"/>
                                        <p:tgtEl>
                                          <p:spTgt spid="172"/>
                                        </p:tgtEl>
                                      </p:cBhvr>
                                    </p:animEffect>
                                  </p:childTnLst>
                                </p:cTn>
                              </p:par>
                              <p:par>
                                <p:cTn id="331" presetID="31" presetClass="entr" presetSubtype="0" fill="hold" nodeType="withEffect">
                                  <p:stCondLst>
                                    <p:cond delay="0"/>
                                  </p:stCondLst>
                                  <p:childTnLst>
                                    <p:set>
                                      <p:cBhvr>
                                        <p:cTn id="332" dur="1" fill="hold">
                                          <p:stCondLst>
                                            <p:cond delay="0"/>
                                          </p:stCondLst>
                                        </p:cTn>
                                        <p:tgtEl>
                                          <p:spTgt spid="173"/>
                                        </p:tgtEl>
                                        <p:attrNameLst>
                                          <p:attrName>style.visibility</p:attrName>
                                        </p:attrNameLst>
                                      </p:cBhvr>
                                      <p:to>
                                        <p:strVal val="visible"/>
                                      </p:to>
                                    </p:set>
                                    <p:anim calcmode="lin" valueType="num">
                                      <p:cBhvr>
                                        <p:cTn id="333" dur="1000" fill="hold"/>
                                        <p:tgtEl>
                                          <p:spTgt spid="173"/>
                                        </p:tgtEl>
                                        <p:attrNameLst>
                                          <p:attrName>ppt_w</p:attrName>
                                        </p:attrNameLst>
                                      </p:cBhvr>
                                      <p:tavLst>
                                        <p:tav tm="0">
                                          <p:val>
                                            <p:fltVal val="0"/>
                                          </p:val>
                                        </p:tav>
                                        <p:tav tm="100000">
                                          <p:val>
                                            <p:strVal val="#ppt_w"/>
                                          </p:val>
                                        </p:tav>
                                      </p:tavLst>
                                    </p:anim>
                                    <p:anim calcmode="lin" valueType="num">
                                      <p:cBhvr>
                                        <p:cTn id="334" dur="1000" fill="hold"/>
                                        <p:tgtEl>
                                          <p:spTgt spid="173"/>
                                        </p:tgtEl>
                                        <p:attrNameLst>
                                          <p:attrName>ppt_h</p:attrName>
                                        </p:attrNameLst>
                                      </p:cBhvr>
                                      <p:tavLst>
                                        <p:tav tm="0">
                                          <p:val>
                                            <p:fltVal val="0"/>
                                          </p:val>
                                        </p:tav>
                                        <p:tav tm="100000">
                                          <p:val>
                                            <p:strVal val="#ppt_h"/>
                                          </p:val>
                                        </p:tav>
                                      </p:tavLst>
                                    </p:anim>
                                    <p:anim calcmode="lin" valueType="num">
                                      <p:cBhvr>
                                        <p:cTn id="335" dur="1000" fill="hold"/>
                                        <p:tgtEl>
                                          <p:spTgt spid="173"/>
                                        </p:tgtEl>
                                        <p:attrNameLst>
                                          <p:attrName>style.rotation</p:attrName>
                                        </p:attrNameLst>
                                      </p:cBhvr>
                                      <p:tavLst>
                                        <p:tav tm="0">
                                          <p:val>
                                            <p:fltVal val="90"/>
                                          </p:val>
                                        </p:tav>
                                        <p:tav tm="100000">
                                          <p:val>
                                            <p:fltVal val="0"/>
                                          </p:val>
                                        </p:tav>
                                      </p:tavLst>
                                    </p:anim>
                                    <p:animEffect transition="in" filter="fade">
                                      <p:cBhvr>
                                        <p:cTn id="336" dur="1000"/>
                                        <p:tgtEl>
                                          <p:spTgt spid="173"/>
                                        </p:tgtEl>
                                      </p:cBhvr>
                                    </p:animEffect>
                                  </p:childTnLst>
                                </p:cTn>
                              </p:par>
                              <p:par>
                                <p:cTn id="337" presetID="31" presetClass="entr" presetSubtype="0" fill="hold" nodeType="withEffect">
                                  <p:stCondLst>
                                    <p:cond delay="0"/>
                                  </p:stCondLst>
                                  <p:childTnLst>
                                    <p:set>
                                      <p:cBhvr>
                                        <p:cTn id="338" dur="1" fill="hold">
                                          <p:stCondLst>
                                            <p:cond delay="0"/>
                                          </p:stCondLst>
                                        </p:cTn>
                                        <p:tgtEl>
                                          <p:spTgt spid="174"/>
                                        </p:tgtEl>
                                        <p:attrNameLst>
                                          <p:attrName>style.visibility</p:attrName>
                                        </p:attrNameLst>
                                      </p:cBhvr>
                                      <p:to>
                                        <p:strVal val="visible"/>
                                      </p:to>
                                    </p:set>
                                    <p:anim calcmode="lin" valueType="num">
                                      <p:cBhvr>
                                        <p:cTn id="339" dur="1000" fill="hold"/>
                                        <p:tgtEl>
                                          <p:spTgt spid="174"/>
                                        </p:tgtEl>
                                        <p:attrNameLst>
                                          <p:attrName>ppt_w</p:attrName>
                                        </p:attrNameLst>
                                      </p:cBhvr>
                                      <p:tavLst>
                                        <p:tav tm="0">
                                          <p:val>
                                            <p:fltVal val="0"/>
                                          </p:val>
                                        </p:tav>
                                        <p:tav tm="100000">
                                          <p:val>
                                            <p:strVal val="#ppt_w"/>
                                          </p:val>
                                        </p:tav>
                                      </p:tavLst>
                                    </p:anim>
                                    <p:anim calcmode="lin" valueType="num">
                                      <p:cBhvr>
                                        <p:cTn id="340" dur="1000" fill="hold"/>
                                        <p:tgtEl>
                                          <p:spTgt spid="174"/>
                                        </p:tgtEl>
                                        <p:attrNameLst>
                                          <p:attrName>ppt_h</p:attrName>
                                        </p:attrNameLst>
                                      </p:cBhvr>
                                      <p:tavLst>
                                        <p:tav tm="0">
                                          <p:val>
                                            <p:fltVal val="0"/>
                                          </p:val>
                                        </p:tav>
                                        <p:tav tm="100000">
                                          <p:val>
                                            <p:strVal val="#ppt_h"/>
                                          </p:val>
                                        </p:tav>
                                      </p:tavLst>
                                    </p:anim>
                                    <p:anim calcmode="lin" valueType="num">
                                      <p:cBhvr>
                                        <p:cTn id="341" dur="1000" fill="hold"/>
                                        <p:tgtEl>
                                          <p:spTgt spid="174"/>
                                        </p:tgtEl>
                                        <p:attrNameLst>
                                          <p:attrName>style.rotation</p:attrName>
                                        </p:attrNameLst>
                                      </p:cBhvr>
                                      <p:tavLst>
                                        <p:tav tm="0">
                                          <p:val>
                                            <p:fltVal val="90"/>
                                          </p:val>
                                        </p:tav>
                                        <p:tav tm="100000">
                                          <p:val>
                                            <p:fltVal val="0"/>
                                          </p:val>
                                        </p:tav>
                                      </p:tavLst>
                                    </p:anim>
                                    <p:animEffect transition="in" filter="fade">
                                      <p:cBhvr>
                                        <p:cTn id="342" dur="1000"/>
                                        <p:tgtEl>
                                          <p:spTgt spid="174"/>
                                        </p:tgtEl>
                                      </p:cBhvr>
                                    </p:animEffect>
                                  </p:childTnLst>
                                </p:cTn>
                              </p:par>
                              <p:par>
                                <p:cTn id="343" presetID="31" presetClass="entr" presetSubtype="0" fill="hold" nodeType="withEffect">
                                  <p:stCondLst>
                                    <p:cond delay="0"/>
                                  </p:stCondLst>
                                  <p:childTnLst>
                                    <p:set>
                                      <p:cBhvr>
                                        <p:cTn id="344" dur="1" fill="hold">
                                          <p:stCondLst>
                                            <p:cond delay="0"/>
                                          </p:stCondLst>
                                        </p:cTn>
                                        <p:tgtEl>
                                          <p:spTgt spid="178"/>
                                        </p:tgtEl>
                                        <p:attrNameLst>
                                          <p:attrName>style.visibility</p:attrName>
                                        </p:attrNameLst>
                                      </p:cBhvr>
                                      <p:to>
                                        <p:strVal val="visible"/>
                                      </p:to>
                                    </p:set>
                                    <p:anim calcmode="lin" valueType="num">
                                      <p:cBhvr>
                                        <p:cTn id="345" dur="1000" fill="hold"/>
                                        <p:tgtEl>
                                          <p:spTgt spid="178"/>
                                        </p:tgtEl>
                                        <p:attrNameLst>
                                          <p:attrName>ppt_w</p:attrName>
                                        </p:attrNameLst>
                                      </p:cBhvr>
                                      <p:tavLst>
                                        <p:tav tm="0">
                                          <p:val>
                                            <p:fltVal val="0"/>
                                          </p:val>
                                        </p:tav>
                                        <p:tav tm="100000">
                                          <p:val>
                                            <p:strVal val="#ppt_w"/>
                                          </p:val>
                                        </p:tav>
                                      </p:tavLst>
                                    </p:anim>
                                    <p:anim calcmode="lin" valueType="num">
                                      <p:cBhvr>
                                        <p:cTn id="346" dur="1000" fill="hold"/>
                                        <p:tgtEl>
                                          <p:spTgt spid="178"/>
                                        </p:tgtEl>
                                        <p:attrNameLst>
                                          <p:attrName>ppt_h</p:attrName>
                                        </p:attrNameLst>
                                      </p:cBhvr>
                                      <p:tavLst>
                                        <p:tav tm="0">
                                          <p:val>
                                            <p:fltVal val="0"/>
                                          </p:val>
                                        </p:tav>
                                        <p:tav tm="100000">
                                          <p:val>
                                            <p:strVal val="#ppt_h"/>
                                          </p:val>
                                        </p:tav>
                                      </p:tavLst>
                                    </p:anim>
                                    <p:anim calcmode="lin" valueType="num">
                                      <p:cBhvr>
                                        <p:cTn id="347" dur="1000" fill="hold"/>
                                        <p:tgtEl>
                                          <p:spTgt spid="178"/>
                                        </p:tgtEl>
                                        <p:attrNameLst>
                                          <p:attrName>style.rotation</p:attrName>
                                        </p:attrNameLst>
                                      </p:cBhvr>
                                      <p:tavLst>
                                        <p:tav tm="0">
                                          <p:val>
                                            <p:fltVal val="90"/>
                                          </p:val>
                                        </p:tav>
                                        <p:tav tm="100000">
                                          <p:val>
                                            <p:fltVal val="0"/>
                                          </p:val>
                                        </p:tav>
                                      </p:tavLst>
                                    </p:anim>
                                    <p:animEffect transition="in" filter="fade">
                                      <p:cBhvr>
                                        <p:cTn id="348"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24">
            <a:extLst>
              <a:ext uri="{FF2B5EF4-FFF2-40B4-BE49-F238E27FC236}">
                <a16:creationId xmlns:a16="http://schemas.microsoft.com/office/drawing/2014/main" id="{25E1863F-B746-467B-B03B-887DC46943DE}"/>
              </a:ext>
            </a:extLst>
          </p:cNvPr>
          <p:cNvSpPr/>
          <p:nvPr/>
        </p:nvSpPr>
        <p:spPr>
          <a:xfrm>
            <a:off x="3546786" y="1474712"/>
            <a:ext cx="4955203" cy="707886"/>
          </a:xfrm>
          <a:prstGeom prst="rect">
            <a:avLst/>
          </a:prstGeom>
        </p:spPr>
        <p:txBody>
          <a:bodyPr wrap="none">
            <a:spAutoFit/>
          </a:bodyPr>
          <a:lstStyle/>
          <a:p>
            <a:r>
              <a:rPr lang="en-US" altLang="zh-CN" sz="4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YÊU CẦU CẦN ĐẠT</a:t>
            </a:r>
            <a:endParaRPr lang="en-US" altLang="zh-CN"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4" name="Rectangle 3"/>
          <p:cNvSpPr/>
          <p:nvPr/>
        </p:nvSpPr>
        <p:spPr>
          <a:xfrm>
            <a:off x="1275470" y="2473114"/>
            <a:ext cx="10175631" cy="2200089"/>
          </a:xfrm>
          <a:prstGeom prst="rect">
            <a:avLst/>
          </a:prstGeom>
        </p:spPr>
        <p:txBody>
          <a:bodyPr wrap="square">
            <a:spAutoFit/>
          </a:bodyPr>
          <a:lstStyle/>
          <a:p>
            <a:pPr>
              <a:lnSpc>
                <a:spcPct val="107000"/>
              </a:lnSpc>
              <a:spcAft>
                <a:spcPts val="0"/>
              </a:spcAft>
            </a:pPr>
            <a:r>
              <a:rPr lang="vi-VN" sz="3200" dirty="0">
                <a:latin typeface="Times New Roman" panose="02020603050405020304" pitchFamily="18" charset="0"/>
                <a:ea typeface="Arial" panose="020B0604020202020204" pitchFamily="34" charset="0"/>
                <a:cs typeface="Angsana New"/>
              </a:rPr>
              <a:t>- Hiểu được ý nghĩa của động từ: là từ chỉ hoạt động, trạng thái của người, sự vật, hiện tượng.</a:t>
            </a:r>
            <a:endParaRPr lang="en-US" sz="3200" dirty="0">
              <a:latin typeface="Times New Roman" panose="02020603050405020304" pitchFamily="18" charset="0"/>
              <a:ea typeface="Arial" panose="020B0604020202020204" pitchFamily="34" charset="0"/>
              <a:cs typeface="Angsana New"/>
            </a:endParaRPr>
          </a:p>
          <a:p>
            <a:pPr>
              <a:lnSpc>
                <a:spcPct val="107000"/>
              </a:lnSpc>
              <a:spcAft>
                <a:spcPts val="0"/>
              </a:spcAft>
            </a:pPr>
            <a:r>
              <a:rPr lang="vi-VN" sz="3200" dirty="0" smtClean="0">
                <a:latin typeface="Times New Roman" panose="02020603050405020304" pitchFamily="18" charset="0"/>
                <a:ea typeface="Arial" panose="020B0604020202020204" pitchFamily="34" charset="0"/>
                <a:cs typeface="Angsana New"/>
              </a:rPr>
              <a:t>- </a:t>
            </a:r>
            <a:r>
              <a:rPr lang="vi-VN" sz="3200" dirty="0">
                <a:latin typeface="Times New Roman" panose="02020603050405020304" pitchFamily="18" charset="0"/>
                <a:ea typeface="Arial" panose="020B0604020202020204" pitchFamily="34" charset="0"/>
                <a:cs typeface="Angsana New"/>
              </a:rPr>
              <a:t>Tìm được động từ trong câu văn, đoạn văn, dùng những động từ hay, có nghĩa khi nói hoặc viết</a:t>
            </a:r>
            <a:endParaRPr lang="en-US" sz="3200" dirty="0">
              <a:latin typeface="Times New Roman" panose="02020603050405020304" pitchFamily="18" charset="0"/>
              <a:ea typeface="Arial" panose="020B0604020202020204" pitchFamily="34" charset="0"/>
              <a:cs typeface="Angsana New"/>
            </a:endParaRPr>
          </a:p>
        </p:txBody>
      </p:sp>
    </p:spTree>
    <p:extLst>
      <p:ext uri="{BB962C8B-B14F-4D97-AF65-F5344CB8AC3E}">
        <p14:creationId xmlns:p14="http://schemas.microsoft.com/office/powerpoint/2010/main" val="93404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2E5CCA34-C77C-41F3-B4FD-9C69DBE450AE}"/>
              </a:ext>
            </a:extLst>
          </p:cNvPr>
          <p:cNvSpPr txBox="1">
            <a:spLocks noChangeArrowheads="1"/>
          </p:cNvSpPr>
          <p:nvPr/>
        </p:nvSpPr>
        <p:spPr bwMode="auto">
          <a:xfrm>
            <a:off x="1221103" y="2415695"/>
            <a:ext cx="10970897" cy="366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600" dirty="0">
                <a:latin typeface="Times New Roman" panose="02020603050405020304" pitchFamily="18" charset="0"/>
                <a:cs typeface="Times New Roman" panose="02020603050405020304" pitchFamily="18" charset="0"/>
              </a:rPr>
              <a:t>Anh nhìn trăng và nghĩ tới ngày mai...</a:t>
            </a:r>
            <a:r>
              <a:rPr lang="en-US" sz="3600" dirty="0">
                <a:latin typeface="Times New Roman" panose="02020603050405020304" pitchFamily="18" charset="0"/>
                <a:cs typeface="Times New Roman" panose="02020603050405020304" pitchFamily="18" charset="0"/>
              </a:rPr>
              <a:t> </a:t>
            </a:r>
          </a:p>
          <a:p>
            <a:pPr>
              <a:buNone/>
            </a:pPr>
            <a:r>
              <a:rPr lang="vi-VN" sz="3600" dirty="0">
                <a:latin typeface="Times New Roman" panose="02020603050405020304" pitchFamily="18" charset="0"/>
                <a:cs typeface="Times New Roman" panose="02020603050405020304" pitchFamily="18" charset="0"/>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3000" dirty="0">
              <a:latin typeface="Times New Roman" panose="02020603050405020304" pitchFamily="18" charset="0"/>
              <a:cs typeface="Times New Roman" panose="02020603050405020304" pitchFamily="18" charset="0"/>
            </a:endParaRPr>
          </a:p>
        </p:txBody>
      </p:sp>
      <p:sp>
        <p:nvSpPr>
          <p:cNvPr id="4" name="Rectangle 5">
            <a:extLst>
              <a:ext uri="{FF2B5EF4-FFF2-40B4-BE49-F238E27FC236}">
                <a16:creationId xmlns:a16="http://schemas.microsoft.com/office/drawing/2014/main" id="{A55A4469-91CD-4DDD-8B60-F93231560674}"/>
              </a:ext>
            </a:extLst>
          </p:cNvPr>
          <p:cNvSpPr>
            <a:spLocks noChangeArrowheads="1"/>
          </p:cNvSpPr>
          <p:nvPr/>
        </p:nvSpPr>
        <p:spPr bwMode="auto">
          <a:xfrm>
            <a:off x="2293111" y="592082"/>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5" name="Text Box 11">
            <a:extLst>
              <a:ext uri="{FF2B5EF4-FFF2-40B4-BE49-F238E27FC236}">
                <a16:creationId xmlns:a16="http://schemas.microsoft.com/office/drawing/2014/main" id="{3A6FB1B0-F1D8-4B96-AD90-A18D6DF7A8DA}"/>
              </a:ext>
            </a:extLst>
          </p:cNvPr>
          <p:cNvSpPr txBox="1">
            <a:spLocks noChangeArrowheads="1"/>
          </p:cNvSpPr>
          <p:nvPr/>
        </p:nvSpPr>
        <p:spPr bwMode="auto">
          <a:xfrm>
            <a:off x="2072241" y="1629947"/>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439375"/>
      </p:ext>
    </p:ext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a16="http://schemas.microsoft.com/office/drawing/2014/main" id="{EC21219C-A981-44C9-9463-D45A11C1D078}"/>
              </a:ext>
            </a:extLst>
          </p:cNvPr>
          <p:cNvSpPr txBox="1">
            <a:spLocks noChangeArrowheads="1"/>
          </p:cNvSpPr>
          <p:nvPr/>
        </p:nvSpPr>
        <p:spPr bwMode="auto">
          <a:xfrm>
            <a:off x="98156" y="1790052"/>
            <a:ext cx="5853512"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000" dirty="0">
                <a:latin typeface="Times New Roman" panose="02020603050405020304" pitchFamily="18" charset="0"/>
                <a:cs typeface="Times New Roman" panose="02020603050405020304" pitchFamily="18" charset="0"/>
              </a:rPr>
              <a:t>Anh nhìn trăng và nghĩ tới ngày mai...</a:t>
            </a:r>
            <a:r>
              <a:rPr lang="en-US" sz="3000" dirty="0">
                <a:latin typeface="Times New Roman" panose="02020603050405020304" pitchFamily="18" charset="0"/>
                <a:cs typeface="Times New Roman" panose="02020603050405020304" pitchFamily="18" charset="0"/>
              </a:rPr>
              <a:t> </a:t>
            </a:r>
          </a:p>
          <a:p>
            <a:pPr>
              <a:buNone/>
            </a:pPr>
            <a:r>
              <a:rPr lang="vi-VN" sz="3000" dirty="0">
                <a:latin typeface="Times New Roman" panose="02020603050405020304" pitchFamily="18" charset="0"/>
                <a:cs typeface="Times New Roman" panose="02020603050405020304" pitchFamily="18" charset="0"/>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3000" dirty="0">
              <a:latin typeface="Times New Roman" panose="02020603050405020304" pitchFamily="18" charset="0"/>
              <a:cs typeface="Times New Roman" panose="02020603050405020304" pitchFamily="18" charset="0"/>
            </a:endParaRPr>
          </a:p>
        </p:txBody>
      </p:sp>
      <p:pic>
        <p:nvPicPr>
          <p:cNvPr id="10243" name="图片 4111" descr="PPT素材-11">
            <a:extLst>
              <a:ext uri="{FF2B5EF4-FFF2-40B4-BE49-F238E27FC236}">
                <a16:creationId xmlns:a16="http://schemas.microsoft.com/office/drawing/2014/main"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889500"/>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a16="http://schemas.microsoft.com/office/drawing/2014/main"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4" y="14287"/>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AC4F8DD4-FB87-473F-8689-A56C40D38212}"/>
              </a:ext>
            </a:extLst>
          </p:cNvPr>
          <p:cNvSpPr>
            <a:spLocks noChangeArrowheads="1"/>
          </p:cNvSpPr>
          <p:nvPr/>
        </p:nvSpPr>
        <p:spPr bwMode="auto">
          <a:xfrm>
            <a:off x="6577118" y="1011239"/>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i="1" u="sng" dirty="0">
                <a:solidFill>
                  <a:srgbClr val="0000FF"/>
                </a:solidFill>
                <a:latin typeface="Times New Roman" panose="02020603050405020304" pitchFamily="18" charset="0"/>
                <a:cs typeface="Times New Roman" panose="02020603050405020304" pitchFamily="18" charset="0"/>
              </a:rPr>
              <a:t> 2. </a:t>
            </a:r>
            <a:r>
              <a:rPr lang="en-US" altLang="en-US" sz="3000" b="1" i="1" u="sng" dirty="0" err="1">
                <a:solidFill>
                  <a:srgbClr val="0000FF"/>
                </a:solidFill>
                <a:latin typeface="Times New Roman" panose="02020603050405020304" pitchFamily="18" charset="0"/>
                <a:cs typeface="Times New Roman" panose="02020603050405020304" pitchFamily="18" charset="0"/>
              </a:rPr>
              <a:t>Tìm</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các</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từ</a:t>
            </a:r>
            <a:r>
              <a:rPr lang="en-US" altLang="en-US" sz="3000" b="1" i="1" u="sng" dirty="0">
                <a:solidFill>
                  <a:srgbClr val="0000FF"/>
                </a:solidFill>
                <a:latin typeface="Times New Roman" panose="02020603050405020304" pitchFamily="18" charset="0"/>
                <a:cs typeface="Times New Roman" panose="02020603050405020304" pitchFamily="18" charset="0"/>
              </a:rPr>
              <a:t>:</a:t>
            </a:r>
          </a:p>
        </p:txBody>
      </p:sp>
      <p:sp>
        <p:nvSpPr>
          <p:cNvPr id="10247" name="Rectangle 5">
            <a:extLst>
              <a:ext uri="{FF2B5EF4-FFF2-40B4-BE49-F238E27FC236}">
                <a16:creationId xmlns:a16="http://schemas.microsoft.com/office/drawing/2014/main" id="{0D5996A1-DA3D-485C-B6DA-4E55545DEA55}"/>
              </a:ext>
            </a:extLst>
          </p:cNvPr>
          <p:cNvSpPr>
            <a:spLocks noChangeArrowheads="1"/>
          </p:cNvSpPr>
          <p:nvPr/>
        </p:nvSpPr>
        <p:spPr bwMode="auto">
          <a:xfrm>
            <a:off x="1443832" y="300019"/>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10248" name="Line 6">
            <a:extLst>
              <a:ext uri="{FF2B5EF4-FFF2-40B4-BE49-F238E27FC236}">
                <a16:creationId xmlns:a16="http://schemas.microsoft.com/office/drawing/2014/main" id="{751D1714-173F-4285-BAB7-FD8D4C01D245}"/>
              </a:ext>
            </a:extLst>
          </p:cNvPr>
          <p:cNvSpPr>
            <a:spLocks noChangeShapeType="1"/>
          </p:cNvSpPr>
          <p:nvPr/>
        </p:nvSpPr>
        <p:spPr bwMode="auto">
          <a:xfrm>
            <a:off x="5999778" y="1843269"/>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15" name="Rectangle 7">
            <a:extLst>
              <a:ext uri="{FF2B5EF4-FFF2-40B4-BE49-F238E27FC236}">
                <a16:creationId xmlns:a16="http://schemas.microsoft.com/office/drawing/2014/main" id="{B32B0808-3723-4E59-B0FC-795F7024ED74}"/>
              </a:ext>
            </a:extLst>
          </p:cNvPr>
          <p:cNvSpPr>
            <a:spLocks noChangeArrowheads="1"/>
          </p:cNvSpPr>
          <p:nvPr/>
        </p:nvSpPr>
        <p:spPr bwMode="auto">
          <a:xfrm>
            <a:off x="10047113" y="2433819"/>
            <a:ext cx="2001829"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nhìn</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nghĩ</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6" name="Rectangle 8">
            <a:extLst>
              <a:ext uri="{FF2B5EF4-FFF2-40B4-BE49-F238E27FC236}">
                <a16:creationId xmlns:a16="http://schemas.microsoft.com/office/drawing/2014/main" id="{677EC24D-50BB-42A5-A508-248476BA5385}"/>
              </a:ext>
            </a:extLst>
          </p:cNvPr>
          <p:cNvSpPr>
            <a:spLocks noChangeArrowheads="1"/>
          </p:cNvSpPr>
          <p:nvPr/>
        </p:nvSpPr>
        <p:spPr bwMode="auto">
          <a:xfrm>
            <a:off x="10128075" y="3172006"/>
            <a:ext cx="1580391"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thấy</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7" name="Rectangle 9">
            <a:extLst>
              <a:ext uri="{FF2B5EF4-FFF2-40B4-BE49-F238E27FC236}">
                <a16:creationId xmlns:a16="http://schemas.microsoft.com/office/drawing/2014/main" id="{A2F77E45-F634-41ED-AE52-626C7D6210B5}"/>
              </a:ext>
            </a:extLst>
          </p:cNvPr>
          <p:cNvSpPr>
            <a:spLocks noChangeArrowheads="1"/>
          </p:cNvSpPr>
          <p:nvPr/>
        </p:nvSpPr>
        <p:spPr bwMode="auto">
          <a:xfrm>
            <a:off x="10124901" y="4426131"/>
            <a:ext cx="179111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đổ</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xuống</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8" name="Rectangle 10">
            <a:extLst>
              <a:ext uri="{FF2B5EF4-FFF2-40B4-BE49-F238E27FC236}">
                <a16:creationId xmlns:a16="http://schemas.microsoft.com/office/drawing/2014/main" id="{90EE6145-E1E3-4809-BB01-79F710ABBFCF}"/>
              </a:ext>
            </a:extLst>
          </p:cNvPr>
          <p:cNvSpPr>
            <a:spLocks noChangeArrowheads="1"/>
          </p:cNvSpPr>
          <p:nvPr/>
        </p:nvSpPr>
        <p:spPr bwMode="auto">
          <a:xfrm>
            <a:off x="10163000" y="5213531"/>
            <a:ext cx="1685751"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a:solidFill>
                  <a:srgbClr val="FF3300"/>
                </a:solidFill>
                <a:latin typeface="Times New Roman" panose="02020603050405020304" pitchFamily="18" charset="0"/>
                <a:cs typeface="Times New Roman" panose="02020603050405020304" pitchFamily="18" charset="0"/>
              </a:rPr>
              <a:t>bay</a:t>
            </a:r>
          </a:p>
        </p:txBody>
      </p:sp>
      <p:sp>
        <p:nvSpPr>
          <p:cNvPr id="19" name="Text Box 11">
            <a:extLst>
              <a:ext uri="{FF2B5EF4-FFF2-40B4-BE49-F238E27FC236}">
                <a16:creationId xmlns:a16="http://schemas.microsoft.com/office/drawing/2014/main" id="{4A63D1F6-3D38-4B7B-951A-99E279E7B14A}"/>
              </a:ext>
            </a:extLst>
          </p:cNvPr>
          <p:cNvSpPr txBox="1">
            <a:spLocks noChangeArrowheads="1"/>
          </p:cNvSpPr>
          <p:nvPr/>
        </p:nvSpPr>
        <p:spPr bwMode="auto">
          <a:xfrm>
            <a:off x="970474" y="989211"/>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
        <p:nvSpPr>
          <p:cNvPr id="20" name="Line 13">
            <a:extLst>
              <a:ext uri="{FF2B5EF4-FFF2-40B4-BE49-F238E27FC236}">
                <a16:creationId xmlns:a16="http://schemas.microsoft.com/office/drawing/2014/main" id="{5236A514-555C-4ED2-B092-F0FBDB247563}"/>
              </a:ext>
            </a:extLst>
          </p:cNvPr>
          <p:cNvSpPr>
            <a:spLocks noChangeShapeType="1"/>
          </p:cNvSpPr>
          <p:nvPr/>
        </p:nvSpPr>
        <p:spPr bwMode="auto">
          <a:xfrm>
            <a:off x="926443" y="2284593"/>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1" name="Line 14">
            <a:extLst>
              <a:ext uri="{FF2B5EF4-FFF2-40B4-BE49-F238E27FC236}">
                <a16:creationId xmlns:a16="http://schemas.microsoft.com/office/drawing/2014/main" id="{13693913-6152-47E7-8F9A-1A37C7399E18}"/>
              </a:ext>
            </a:extLst>
          </p:cNvPr>
          <p:cNvSpPr>
            <a:spLocks noChangeShapeType="1"/>
          </p:cNvSpPr>
          <p:nvPr/>
        </p:nvSpPr>
        <p:spPr bwMode="auto">
          <a:xfrm>
            <a:off x="3070235" y="2323291"/>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2" name="Line 15">
            <a:extLst>
              <a:ext uri="{FF2B5EF4-FFF2-40B4-BE49-F238E27FC236}">
                <a16:creationId xmlns:a16="http://schemas.microsoft.com/office/drawing/2014/main" id="{D02DDF94-C199-463B-AFCE-1CD5384969A0}"/>
              </a:ext>
            </a:extLst>
          </p:cNvPr>
          <p:cNvSpPr>
            <a:spLocks noChangeShapeType="1"/>
          </p:cNvSpPr>
          <p:nvPr/>
        </p:nvSpPr>
        <p:spPr bwMode="auto">
          <a:xfrm>
            <a:off x="1189039" y="372195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3" name="Line 16">
            <a:extLst>
              <a:ext uri="{FF2B5EF4-FFF2-40B4-BE49-F238E27FC236}">
                <a16:creationId xmlns:a16="http://schemas.microsoft.com/office/drawing/2014/main" id="{8E32F887-1841-4034-B63B-E74F9E1C0919}"/>
              </a:ext>
            </a:extLst>
          </p:cNvPr>
          <p:cNvSpPr>
            <a:spLocks noChangeShapeType="1"/>
          </p:cNvSpPr>
          <p:nvPr/>
        </p:nvSpPr>
        <p:spPr bwMode="auto">
          <a:xfrm>
            <a:off x="2633954" y="4204897"/>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4" name="Line 17">
            <a:extLst>
              <a:ext uri="{FF2B5EF4-FFF2-40B4-BE49-F238E27FC236}">
                <a16:creationId xmlns:a16="http://schemas.microsoft.com/office/drawing/2014/main" id="{99FF9884-EABF-42EC-992F-7AF41386DA9F}"/>
              </a:ext>
            </a:extLst>
          </p:cNvPr>
          <p:cNvSpPr>
            <a:spLocks noChangeShapeType="1"/>
          </p:cNvSpPr>
          <p:nvPr/>
        </p:nvSpPr>
        <p:spPr bwMode="auto">
          <a:xfrm>
            <a:off x="4255056" y="5135295"/>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5" name="Rectangle 18">
            <a:extLst>
              <a:ext uri="{FF2B5EF4-FFF2-40B4-BE49-F238E27FC236}">
                <a16:creationId xmlns:a16="http://schemas.microsoft.com/office/drawing/2014/main" id="{95B85979-1A93-467B-B81B-AD0B76CAC1E4}"/>
              </a:ext>
            </a:extLst>
          </p:cNvPr>
          <p:cNvSpPr>
            <a:spLocks noChangeArrowheads="1"/>
          </p:cNvSpPr>
          <p:nvPr/>
        </p:nvSpPr>
        <p:spPr bwMode="auto">
          <a:xfrm>
            <a:off x="6096000" y="180834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hoạt</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động</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6" name="Rectangle 19">
            <a:extLst>
              <a:ext uri="{FF2B5EF4-FFF2-40B4-BE49-F238E27FC236}">
                <a16:creationId xmlns:a16="http://schemas.microsoft.com/office/drawing/2014/main" id="{A346A345-4854-4B32-876B-1BBE9C7DF985}"/>
              </a:ext>
            </a:extLst>
          </p:cNvPr>
          <p:cNvSpPr>
            <a:spLocks noChangeArrowheads="1"/>
          </p:cNvSpPr>
          <p:nvPr/>
        </p:nvSpPr>
        <p:spPr bwMode="auto">
          <a:xfrm>
            <a:off x="6172200" y="2511606"/>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anh</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chiến</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sĩ</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7" name="Rectangle 20">
            <a:extLst>
              <a:ext uri="{FF2B5EF4-FFF2-40B4-BE49-F238E27FC236}">
                <a16:creationId xmlns:a16="http://schemas.microsoft.com/office/drawing/2014/main" id="{539777DA-22E5-427E-A195-93412063A28B}"/>
              </a:ext>
            </a:extLst>
          </p:cNvPr>
          <p:cNvSpPr>
            <a:spLocks noChangeArrowheads="1"/>
          </p:cNvSpPr>
          <p:nvPr/>
        </p:nvSpPr>
        <p:spPr bwMode="auto">
          <a:xfrm>
            <a:off x="6248400" y="3208519"/>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thiếu</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nhi</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8" name="Rectangle 21">
            <a:extLst>
              <a:ext uri="{FF2B5EF4-FFF2-40B4-BE49-F238E27FC236}">
                <a16:creationId xmlns:a16="http://schemas.microsoft.com/office/drawing/2014/main" id="{4854ADA2-36BB-4CE2-A076-FDF26611335C}"/>
              </a:ext>
            </a:extLst>
          </p:cNvPr>
          <p:cNvSpPr>
            <a:spLocks noChangeArrowheads="1"/>
          </p:cNvSpPr>
          <p:nvPr/>
        </p:nvSpPr>
        <p:spPr bwMode="auto">
          <a:xfrm>
            <a:off x="6248400" y="384669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trạng</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thái</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9" name="Rectangle 22">
            <a:extLst>
              <a:ext uri="{FF2B5EF4-FFF2-40B4-BE49-F238E27FC236}">
                <a16:creationId xmlns:a16="http://schemas.microsoft.com/office/drawing/2014/main" id="{CBC9FD4F-6CF2-4680-9728-799CC237ABE5}"/>
              </a:ext>
            </a:extLst>
          </p:cNvPr>
          <p:cNvSpPr>
            <a:spLocks noChangeArrowheads="1"/>
          </p:cNvSpPr>
          <p:nvPr/>
        </p:nvSpPr>
        <p:spPr bwMode="auto">
          <a:xfrm>
            <a:off x="6576440" y="451966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err="1">
                <a:solidFill>
                  <a:srgbClr val="0000FF"/>
                </a:solidFill>
                <a:latin typeface="Times New Roman" panose="02020603050405020304" pitchFamily="18" charset="0"/>
                <a:cs typeface="Times New Roman" panose="02020603050405020304" pitchFamily="18" charset="0"/>
              </a:rPr>
              <a:t>Dòng</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thác</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30" name="Rectangle 23">
            <a:extLst>
              <a:ext uri="{FF2B5EF4-FFF2-40B4-BE49-F238E27FC236}">
                <a16:creationId xmlns:a16="http://schemas.microsoft.com/office/drawing/2014/main" id="{2EAC2C3E-527D-4A95-A64C-EA9FB85543D3}"/>
              </a:ext>
            </a:extLst>
          </p:cNvPr>
          <p:cNvSpPr>
            <a:spLocks noChangeArrowheads="1"/>
          </p:cNvSpPr>
          <p:nvPr/>
        </p:nvSpPr>
        <p:spPr bwMode="auto">
          <a:xfrm>
            <a:off x="6581050" y="522699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Lá</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cờ</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6776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par>
                                <p:cTn id="21" presetID="4"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edge">
                                      <p:cBhvr>
                                        <p:cTn id="26" dur="20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0" presetClass="entr" presetSubtype="0" decel="10000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strVal val="#ppt_w+.3"/>
                                          </p:val>
                                        </p:tav>
                                        <p:tav tm="100000">
                                          <p:val>
                                            <p:strVal val="#ppt_w"/>
                                          </p:val>
                                        </p:tav>
                                      </p:tavLst>
                                    </p:anim>
                                    <p:anim calcmode="lin" valueType="num">
                                      <p:cBhvr>
                                        <p:cTn id="73" dur="1000" fill="hold"/>
                                        <p:tgtEl>
                                          <p:spTgt spid="20"/>
                                        </p:tgtEl>
                                        <p:attrNameLst>
                                          <p:attrName>ppt_h</p:attrName>
                                        </p:attrNameLst>
                                      </p:cBhvr>
                                      <p:tavLst>
                                        <p:tav tm="0">
                                          <p:val>
                                            <p:strVal val="#ppt_h"/>
                                          </p:val>
                                        </p:tav>
                                        <p:tav tm="100000">
                                          <p:val>
                                            <p:strVal val="#ppt_h"/>
                                          </p:val>
                                        </p:tav>
                                      </p:tavLst>
                                    </p:anim>
                                    <p:animEffect transition="in" filter="fade">
                                      <p:cBhvr>
                                        <p:cTn id="74" dur="1000"/>
                                        <p:tgtEl>
                                          <p:spTgt spid="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3"/>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5"/>
                                        </p:tgtEl>
                                        <p:attrNameLst>
                                          <p:attrName>style.visibility</p:attrName>
                                        </p:attrNameLst>
                                      </p:cBhvr>
                                      <p:to>
                                        <p:strVal val="visible"/>
                                      </p:to>
                                    </p:set>
                                    <p:anim by="(-#ppt_w*2)" calcmode="lin" valueType="num">
                                      <p:cBhvr rctx="PPT">
                                        <p:cTn id="86" dur="500" autoRev="1" fill="hold">
                                          <p:stCondLst>
                                            <p:cond delay="0"/>
                                          </p:stCondLst>
                                        </p:cTn>
                                        <p:tgtEl>
                                          <p:spTgt spid="15"/>
                                        </p:tgtEl>
                                        <p:attrNameLst>
                                          <p:attrName>ppt_w</p:attrName>
                                        </p:attrNameLst>
                                      </p:cBhvr>
                                    </p:anim>
                                    <p:anim by="(#ppt_w*0.50)" calcmode="lin" valueType="num">
                                      <p:cBhvr>
                                        <p:cTn id="87" dur="500" decel="50000" autoRev="1" fill="hold">
                                          <p:stCondLst>
                                            <p:cond delay="0"/>
                                          </p:stCondLst>
                                        </p:cTn>
                                        <p:tgtEl>
                                          <p:spTgt spid="15"/>
                                        </p:tgtEl>
                                        <p:attrNameLst>
                                          <p:attrName>ppt_x</p:attrName>
                                        </p:attrNameLst>
                                      </p:cBhvr>
                                    </p:anim>
                                    <p:anim from="(-#ppt_h/2)" to="(#ppt_y)" calcmode="lin" valueType="num">
                                      <p:cBhvr>
                                        <p:cTn id="88" dur="1000" fill="hold">
                                          <p:stCondLst>
                                            <p:cond delay="0"/>
                                          </p:stCondLst>
                                        </p:cTn>
                                        <p:tgtEl>
                                          <p:spTgt spid="15"/>
                                        </p:tgtEl>
                                        <p:attrNameLst>
                                          <p:attrName>ppt_y</p:attrName>
                                        </p:attrNameLst>
                                      </p:cBhvr>
                                    </p:anim>
                                    <p:animRot by="21600000">
                                      <p:cBhvr>
                                        <p:cTn id="89" dur="1000" fill="hold">
                                          <p:stCondLst>
                                            <p:cond delay="0"/>
                                          </p:stCondLst>
                                        </p:cTn>
                                        <p:tgtEl>
                                          <p:spTgt spid="15"/>
                                        </p:tgtEl>
                                        <p:attrNameLst>
                                          <p:attrName>r</p:attrName>
                                        </p:attrNameLst>
                                      </p:cBhvr>
                                    </p:animRot>
                                  </p:childTnLst>
                                </p:cTn>
                              </p:par>
                            </p:childTnLst>
                          </p:cTn>
                        </p:par>
                      </p:childTnLst>
                    </p:cTn>
                  </p:par>
                  <p:par>
                    <p:cTn id="90" fill="hold" nodeType="clickPar">
                      <p:stCondLst>
                        <p:cond delay="indefinite"/>
                      </p:stCondLst>
                      <p:childTnLst>
                        <p:par>
                          <p:cTn id="91" fill="hold" nodeType="withGroup">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1000" fill="hold"/>
                                        <p:tgtEl>
                                          <p:spTgt spid="22"/>
                                        </p:tgtEl>
                                        <p:attrNameLst>
                                          <p:attrName>ppt_w</p:attrName>
                                        </p:attrNameLst>
                                      </p:cBhvr>
                                      <p:tavLst>
                                        <p:tav tm="0">
                                          <p:val>
                                            <p:strVal val="#ppt_w+.3"/>
                                          </p:val>
                                        </p:tav>
                                        <p:tav tm="100000">
                                          <p:val>
                                            <p:strVal val="#ppt_w"/>
                                          </p:val>
                                        </p:tav>
                                      </p:tavLst>
                                    </p:anim>
                                    <p:anim calcmode="lin" valueType="num">
                                      <p:cBhvr>
                                        <p:cTn id="95" dur="1000" fill="hold"/>
                                        <p:tgtEl>
                                          <p:spTgt spid="22"/>
                                        </p:tgtEl>
                                        <p:attrNameLst>
                                          <p:attrName>ppt_h</p:attrName>
                                        </p:attrNameLst>
                                      </p:cBhvr>
                                      <p:tavLst>
                                        <p:tav tm="0">
                                          <p:val>
                                            <p:strVal val="#ppt_h"/>
                                          </p:val>
                                        </p:tav>
                                        <p:tav tm="100000">
                                          <p:val>
                                            <p:strVal val="#ppt_h"/>
                                          </p:val>
                                        </p:tav>
                                      </p:tavLst>
                                    </p:anim>
                                    <p:animEffect transition="in" filter="fade">
                                      <p:cBhvr>
                                        <p:cTn id="96" dur="1000"/>
                                        <p:tgtEl>
                                          <p:spTgt spid="2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16"/>
                                        </p:tgtEl>
                                        <p:attrNameLst>
                                          <p:attrName>style.visibility</p:attrName>
                                        </p:attrNameLst>
                                      </p:cBhvr>
                                      <p:to>
                                        <p:strVal val="visible"/>
                                      </p:to>
                                    </p:set>
                                    <p:anim by="(-#ppt_w*2)" calcmode="lin" valueType="num">
                                      <p:cBhvr rctx="PPT">
                                        <p:cTn id="101" dur="500" autoRev="1" fill="hold">
                                          <p:stCondLst>
                                            <p:cond delay="0"/>
                                          </p:stCondLst>
                                        </p:cTn>
                                        <p:tgtEl>
                                          <p:spTgt spid="16"/>
                                        </p:tgtEl>
                                        <p:attrNameLst>
                                          <p:attrName>ppt_w</p:attrName>
                                        </p:attrNameLst>
                                      </p:cBhvr>
                                    </p:anim>
                                    <p:anim by="(#ppt_w*0.50)" calcmode="lin" valueType="num">
                                      <p:cBhvr>
                                        <p:cTn id="102" dur="500" decel="50000" autoRev="1" fill="hold">
                                          <p:stCondLst>
                                            <p:cond delay="0"/>
                                          </p:stCondLst>
                                        </p:cTn>
                                        <p:tgtEl>
                                          <p:spTgt spid="16"/>
                                        </p:tgtEl>
                                        <p:attrNameLst>
                                          <p:attrName>ppt_x</p:attrName>
                                        </p:attrNameLst>
                                      </p:cBhvr>
                                    </p:anim>
                                    <p:anim from="(-#ppt_h/2)" to="(#ppt_y)" calcmode="lin" valueType="num">
                                      <p:cBhvr>
                                        <p:cTn id="103" dur="1000" fill="hold">
                                          <p:stCondLst>
                                            <p:cond delay="0"/>
                                          </p:stCondLst>
                                        </p:cTn>
                                        <p:tgtEl>
                                          <p:spTgt spid="16"/>
                                        </p:tgtEl>
                                        <p:attrNameLst>
                                          <p:attrName>ppt_y</p:attrName>
                                        </p:attrNameLst>
                                      </p:cBhvr>
                                    </p:anim>
                                    <p:animRot by="21600000">
                                      <p:cBhvr>
                                        <p:cTn id="104" dur="1000" fill="hold">
                                          <p:stCondLst>
                                            <p:cond delay="0"/>
                                          </p:stCondLst>
                                        </p:cTn>
                                        <p:tgtEl>
                                          <p:spTgt spid="16"/>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0" presetClass="entr" presetSubtype="0" decel="100000"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1000" fill="hold"/>
                                        <p:tgtEl>
                                          <p:spTgt spid="23"/>
                                        </p:tgtEl>
                                        <p:attrNameLst>
                                          <p:attrName>ppt_w</p:attrName>
                                        </p:attrNameLst>
                                      </p:cBhvr>
                                      <p:tavLst>
                                        <p:tav tm="0">
                                          <p:val>
                                            <p:strVal val="#ppt_w+.3"/>
                                          </p:val>
                                        </p:tav>
                                        <p:tav tm="100000">
                                          <p:val>
                                            <p:strVal val="#ppt_w"/>
                                          </p:val>
                                        </p:tav>
                                      </p:tavLst>
                                    </p:anim>
                                    <p:anim calcmode="lin" valueType="num">
                                      <p:cBhvr>
                                        <p:cTn id="110" dur="1000" fill="hold"/>
                                        <p:tgtEl>
                                          <p:spTgt spid="23"/>
                                        </p:tgtEl>
                                        <p:attrNameLst>
                                          <p:attrName>ppt_h</p:attrName>
                                        </p:attrNameLst>
                                      </p:cBhvr>
                                      <p:tavLst>
                                        <p:tav tm="0">
                                          <p:val>
                                            <p:strVal val="#ppt_h"/>
                                          </p:val>
                                        </p:tav>
                                        <p:tav tm="100000">
                                          <p:val>
                                            <p:strVal val="#ppt_h"/>
                                          </p:val>
                                        </p:tav>
                                      </p:tavLst>
                                    </p:anim>
                                    <p:animEffect transition="in" filter="fade">
                                      <p:cBhvr>
                                        <p:cTn id="111" dur="1000"/>
                                        <p:tgtEl>
                                          <p:spTgt spid="2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ox(in)">
                                      <p:cBhvr>
                                        <p:cTn id="116" dur="500"/>
                                        <p:tgtEl>
                                          <p:spTgt spid="1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0" presetClass="entr" presetSubtype="0" decel="100000" fill="hold"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strVal val="#ppt_w+.3"/>
                                          </p:val>
                                        </p:tav>
                                        <p:tav tm="100000">
                                          <p:val>
                                            <p:strVal val="#ppt_w"/>
                                          </p:val>
                                        </p:tav>
                                      </p:tavLst>
                                    </p:anim>
                                    <p:anim calcmode="lin" valueType="num">
                                      <p:cBhvr>
                                        <p:cTn id="122" dur="1000" fill="hold"/>
                                        <p:tgtEl>
                                          <p:spTgt spid="24"/>
                                        </p:tgtEl>
                                        <p:attrNameLst>
                                          <p:attrName>ppt_h</p:attrName>
                                        </p:attrNameLst>
                                      </p:cBhvr>
                                      <p:tavLst>
                                        <p:tav tm="0">
                                          <p:val>
                                            <p:strVal val="#ppt_h"/>
                                          </p:val>
                                        </p:tav>
                                        <p:tav tm="100000">
                                          <p:val>
                                            <p:strVal val="#ppt_h"/>
                                          </p:val>
                                        </p:tav>
                                      </p:tavLst>
                                    </p:anim>
                                    <p:animEffect transition="in" filter="fade">
                                      <p:cBhvr>
                                        <p:cTn id="123" dur="1000"/>
                                        <p:tgtEl>
                                          <p:spTgt spid="2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6" presetClass="entr" presetSubtype="0" fill="hold" grpId="0" nodeType="clickEffect">
                                  <p:stCondLst>
                                    <p:cond delay="0"/>
                                  </p:stCondLst>
                                  <p:iterate type="lt">
                                    <p:tmPct val="10000"/>
                                  </p:iterate>
                                  <p:childTnLst>
                                    <p:set>
                                      <p:cBhvr>
                                        <p:cTn id="127" dur="1" fill="hold">
                                          <p:stCondLst>
                                            <p:cond delay="0"/>
                                          </p:stCondLst>
                                        </p:cTn>
                                        <p:tgtEl>
                                          <p:spTgt spid="18"/>
                                        </p:tgtEl>
                                        <p:attrNameLst>
                                          <p:attrName>style.visibility</p:attrName>
                                        </p:attrNameLst>
                                      </p:cBhvr>
                                      <p:to>
                                        <p:strVal val="visible"/>
                                      </p:to>
                                    </p:set>
                                    <p:anim by="(-#ppt_w*2)" calcmode="lin" valueType="num">
                                      <p:cBhvr rctx="PPT">
                                        <p:cTn id="128" dur="500" autoRev="1" fill="hold">
                                          <p:stCondLst>
                                            <p:cond delay="0"/>
                                          </p:stCondLst>
                                        </p:cTn>
                                        <p:tgtEl>
                                          <p:spTgt spid="18"/>
                                        </p:tgtEl>
                                        <p:attrNameLst>
                                          <p:attrName>ppt_w</p:attrName>
                                        </p:attrNameLst>
                                      </p:cBhvr>
                                    </p:anim>
                                    <p:anim by="(#ppt_w*0.50)" calcmode="lin" valueType="num">
                                      <p:cBhvr>
                                        <p:cTn id="129" dur="500" decel="50000" autoRev="1" fill="hold">
                                          <p:stCondLst>
                                            <p:cond delay="0"/>
                                          </p:stCondLst>
                                        </p:cTn>
                                        <p:tgtEl>
                                          <p:spTgt spid="18"/>
                                        </p:tgtEl>
                                        <p:attrNameLst>
                                          <p:attrName>ppt_x</p:attrName>
                                        </p:attrNameLst>
                                      </p:cBhvr>
                                    </p:anim>
                                    <p:anim from="(-#ppt_h/2)" to="(#ppt_y)" calcmode="lin" valueType="num">
                                      <p:cBhvr>
                                        <p:cTn id="130" dur="1000" fill="hold">
                                          <p:stCondLst>
                                            <p:cond delay="0"/>
                                          </p:stCondLst>
                                        </p:cTn>
                                        <p:tgtEl>
                                          <p:spTgt spid="18"/>
                                        </p:tgtEl>
                                        <p:attrNameLst>
                                          <p:attrName>ppt_y</p:attrName>
                                        </p:attrNameLst>
                                      </p:cBhvr>
                                    </p:anim>
                                    <p:animRot by="21600000">
                                      <p:cBhvr>
                                        <p:cTn id="13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4D5BCC51-9F0B-4FFE-9DA2-19BF82850AA8}"/>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49AAC741-2DC6-4A8B-8733-452D8BE228F7}"/>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293&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299&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6&quot;/&gt;&lt;/object&gt;&lt;object type=&quot;3&quot; unique_id=&quot;10015&quot;&gt;&lt;property id=&quot;20148&quot; value=&quot;5&quot;/&gt;&lt;property id=&quot;20300&quot; value=&quot;Slide 13&quot;/&gt;&lt;property id=&quot;20307&quot; value=&quot;304&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07&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288&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12.8|1.1"/>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806</Words>
  <Application>Microsoft Office PowerPoint</Application>
  <PresentationFormat>Widescreen</PresentationFormat>
  <Paragraphs>98</Paragraphs>
  <Slides>24</Slides>
  <Notes>17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等线</vt:lpstr>
      <vt:lpstr>Microsoft YaHei</vt:lpstr>
      <vt:lpstr>.VnArial</vt:lpstr>
      <vt:lpstr>.VnTime</vt:lpstr>
      <vt:lpstr>Angsana New</vt:lpstr>
      <vt:lpstr>Arial</vt:lpstr>
      <vt:lpstr>Calibri</vt:lpstr>
      <vt:lpstr>Calibri Light</vt:lpstr>
      <vt:lpstr>FZXiQian-M15S</vt:lpstr>
      <vt:lpstr>Times New Roman</vt:lpstr>
      <vt:lpstr>UTM Bell</vt:lpstr>
      <vt:lpstr>UTM Cabaret</vt:lpstr>
      <vt:lpstr>UTM Cooper Black</vt:lpstr>
      <vt:lpstr>UTM Nokia Standard</vt:lpstr>
      <vt:lpstr>VNI-Souvir</vt:lpstr>
      <vt:lpstr>Wingdings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Admin</cp:lastModifiedBy>
  <cp:revision>14</cp:revision>
  <dcterms:created xsi:type="dcterms:W3CDTF">2021-10-03T12:53:57Z</dcterms:created>
  <dcterms:modified xsi:type="dcterms:W3CDTF">2022-10-28T16:51:06Z</dcterms:modified>
</cp:coreProperties>
</file>